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86" r:id="rId2"/>
    <p:sldId id="287" r:id="rId3"/>
    <p:sldId id="310" r:id="rId4"/>
    <p:sldId id="311" r:id="rId5"/>
    <p:sldId id="331" r:id="rId6"/>
    <p:sldId id="313" r:id="rId7"/>
    <p:sldId id="293" r:id="rId8"/>
    <p:sldId id="294" r:id="rId9"/>
    <p:sldId id="308" r:id="rId10"/>
    <p:sldId id="309" r:id="rId11"/>
    <p:sldId id="297" r:id="rId12"/>
    <p:sldId id="303" r:id="rId13"/>
    <p:sldId id="314" r:id="rId14"/>
    <p:sldId id="315" r:id="rId15"/>
    <p:sldId id="298" r:id="rId16"/>
    <p:sldId id="304" r:id="rId17"/>
    <p:sldId id="316" r:id="rId18"/>
    <p:sldId id="317" r:id="rId19"/>
    <p:sldId id="299" r:id="rId20"/>
    <p:sldId id="305" r:id="rId21"/>
    <p:sldId id="318" r:id="rId22"/>
    <p:sldId id="319" r:id="rId23"/>
    <p:sldId id="300" r:id="rId24"/>
    <p:sldId id="306" r:id="rId25"/>
    <p:sldId id="320" r:id="rId26"/>
    <p:sldId id="324" r:id="rId27"/>
    <p:sldId id="301" r:id="rId28"/>
    <p:sldId id="330" r:id="rId29"/>
    <p:sldId id="321" r:id="rId30"/>
    <p:sldId id="322" r:id="rId31"/>
    <p:sldId id="328" r:id="rId32"/>
    <p:sldId id="302" r:id="rId33"/>
    <p:sldId id="323" r:id="rId34"/>
    <p:sldId id="325" r:id="rId35"/>
  </p:sldIdLst>
  <p:sldSz cx="9144000" cy="5143500" type="screen16x9"/>
  <p:notesSz cx="6858000" cy="9144000"/>
  <p:embeddedFontLs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Lora" panose="020B0604020202020204" charset="-52"/>
      <p:regular r:id="rId41"/>
      <p:bold r:id="rId42"/>
      <p:italic r:id="rId43"/>
      <p:boldItalic r:id="rId44"/>
    </p:embeddedFont>
    <p:embeddedFont>
      <p:font typeface="Roboto Condensed" panose="020B0604020202020204" charset="0"/>
      <p:regular r:id="rId45"/>
      <p:bold r:id="rId46"/>
      <p:italic r:id="rId47"/>
      <p:boldItalic r:id="rId48"/>
    </p:embeddedFont>
    <p:embeddedFont>
      <p:font typeface="Roboto Condensed Light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3243" autoAdjust="0"/>
  </p:normalViewPr>
  <p:slideViewPr>
    <p:cSldViewPr snapToGrid="0"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69976957374518E-2"/>
          <c:y val="2.8088335203105382E-2"/>
          <c:w val="0.91150025445430016"/>
          <c:h val="0.74861825827327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654,6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642,6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2654.6</c:v>
                </c:pt>
                <c:pt idx="1">
                  <c:v>2642.6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71-4902-87F2-C22EE36C6E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535.4</c:v>
                </c:pt>
                <c:pt idx="1">
                  <c:v>272.39999999999998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71-4902-87F2-C22EE36C6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65216"/>
        <c:axId val="136801088"/>
      </c:barChart>
      <c:catAx>
        <c:axId val="14106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801088"/>
        <c:crosses val="autoZero"/>
        <c:auto val="1"/>
        <c:lblAlgn val="ctr"/>
        <c:lblOffset val="100"/>
        <c:noMultiLvlLbl val="0"/>
      </c:catAx>
      <c:valAx>
        <c:axId val="1368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1410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Власні надходження</c:v>
                </c:pt>
                <c:pt idx="1">
                  <c:v>Капітальний ремонт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Власні надходження</c:v>
                </c:pt>
                <c:pt idx="1">
                  <c:v>Капітальний ремонт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269952"/>
        <c:axId val="300903808"/>
        <c:axId val="0"/>
      </c:bar3DChart>
      <c:catAx>
        <c:axId val="30226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0903808"/>
        <c:crosses val="autoZero"/>
        <c:auto val="1"/>
        <c:lblAlgn val="ctr"/>
        <c:lblOffset val="100"/>
        <c:noMultiLvlLbl val="0"/>
      </c:catAx>
      <c:valAx>
        <c:axId val="3009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226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176-8A9D-C38A709BB308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176-8A9D-C38A709BB308}"/>
                </c:ext>
              </c:extLst>
            </c:dLbl>
            <c:dLbl>
              <c:idx val="2"/>
              <c:layout>
                <c:manualLayout>
                  <c:x val="3.0685404830724148E-3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176-8A9D-C38A709BB308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176-8A9D-C38A709BB308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Утримання установ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11.9</c:v>
                </c:pt>
                <c:pt idx="1">
                  <c:v>2.4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75-4176-8A9D-C38A709BB3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5-4176-8A9D-C38A709BB308}"/>
                </c:ext>
              </c:extLst>
            </c:dLbl>
            <c:dLbl>
              <c:idx val="1"/>
              <c:layout>
                <c:manualLayout>
                  <c:x val="1.0740314537782892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75-4176-8A9D-C38A709BB308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5-4176-8A9D-C38A709BB308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5-4176-8A9D-C38A709BB308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Утримання установ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2.7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75-4176-8A9D-C38A709BB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454976"/>
        <c:axId val="305600704"/>
        <c:axId val="0"/>
      </c:bar3DChart>
      <c:catAx>
        <c:axId val="30745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5600704"/>
        <c:crosses val="autoZero"/>
        <c:auto val="1"/>
        <c:lblAlgn val="ctr"/>
        <c:lblOffset val="100"/>
        <c:noMultiLvlLbl val="0"/>
      </c:catAx>
      <c:valAx>
        <c:axId val="30560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745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Власні надходження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Власні надходження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070400"/>
        <c:axId val="303863424"/>
        <c:axId val="0"/>
      </c:bar3DChart>
      <c:catAx>
        <c:axId val="30807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3863424"/>
        <c:crosses val="autoZero"/>
        <c:auto val="1"/>
        <c:lblAlgn val="ctr"/>
        <c:lblOffset val="100"/>
        <c:noMultiLvlLbl val="0"/>
      </c:catAx>
      <c:valAx>
        <c:axId val="303863424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80704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176-8A9D-C38A709BB308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176-8A9D-C38A709BB308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176-8A9D-C38A709BB308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176-8A9D-C38A709BB308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Заробітна плата та нарахування</c:v>
                </c:pt>
                <c:pt idx="1">
                  <c:v>Енергоносії</c:v>
                </c:pt>
                <c:pt idx="2">
                  <c:v>Медикаменти та харчування, інші виплати населенню</c:v>
                </c:pt>
                <c:pt idx="3">
                  <c:v>Утримання установ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29.2</c:v>
                </c:pt>
                <c:pt idx="1">
                  <c:v>1.7</c:v>
                </c:pt>
                <c:pt idx="2">
                  <c:v>9.1</c:v>
                </c:pt>
                <c:pt idx="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75-4176-8A9D-C38A709BB3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5-4176-8A9D-C38A709BB308}"/>
                </c:ext>
              </c:extLst>
            </c:dLbl>
            <c:dLbl>
              <c:idx val="1"/>
              <c:layout>
                <c:manualLayout>
                  <c:x val="1.3808975834292289E-2"/>
                  <c:y val="-3.637128032061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75-4176-8A9D-C38A709BB308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5-4176-8A9D-C38A709BB308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5-4176-8A9D-C38A709BB308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Заробітна плата та нарахування</c:v>
                </c:pt>
                <c:pt idx="1">
                  <c:v>Енергоносії</c:v>
                </c:pt>
                <c:pt idx="2">
                  <c:v>Медикаменти та харчування, інші виплати населенню</c:v>
                </c:pt>
                <c:pt idx="3">
                  <c:v>Утримання установ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32.299999999999997</c:v>
                </c:pt>
                <c:pt idx="1">
                  <c:v>1.9</c:v>
                </c:pt>
                <c:pt idx="2">
                  <c:v>0.9</c:v>
                </c:pt>
                <c:pt idx="3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75-4176-8A9D-C38A709BB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1463296"/>
        <c:axId val="140862016"/>
        <c:axId val="0"/>
      </c:bar3DChart>
      <c:catAx>
        <c:axId val="32146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140862016"/>
        <c:crosses val="autoZero"/>
        <c:auto val="1"/>
        <c:lblAlgn val="ctr"/>
        <c:lblOffset val="100"/>
        <c:noMultiLvlLbl val="0"/>
      </c:catAx>
      <c:valAx>
        <c:axId val="1408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214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Придбання обладнання</c:v>
                </c:pt>
                <c:pt idx="1">
                  <c:v>Капітальні трансферти населенню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</c:v>
                </c:pt>
                <c:pt idx="1">
                  <c:v>102.3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Придбання обладнання</c:v>
                </c:pt>
                <c:pt idx="1">
                  <c:v>Капітальні трансферти населенню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6914176"/>
        <c:axId val="140862592"/>
        <c:axId val="0"/>
      </c:bar3DChart>
      <c:catAx>
        <c:axId val="31691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140862592"/>
        <c:crosses val="autoZero"/>
        <c:auto val="1"/>
        <c:lblAlgn val="ctr"/>
        <c:lblOffset val="100"/>
        <c:noMultiLvlLbl val="0"/>
      </c:catAx>
      <c:valAx>
        <c:axId val="1408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1691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176-8A9D-C38A709BB308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176-8A9D-C38A709BB308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176-8A9D-C38A709BB308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176-8A9D-C38A709BB308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Комунальне господарство (благоустрій)</c:v>
                </c:pt>
                <c:pt idx="1">
                  <c:v>Житлове господарство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75-4176-8A9D-C38A709BB3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5-4176-8A9D-C38A709BB308}"/>
                </c:ext>
              </c:extLst>
            </c:dLbl>
            <c:dLbl>
              <c:idx val="1"/>
              <c:layout>
                <c:manualLayout>
                  <c:x val="1.3808975834292289E-2"/>
                  <c:y val="-3.637128032061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75-4176-8A9D-C38A709BB308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5-4176-8A9D-C38A709BB308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5-4176-8A9D-C38A709BB308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Комунальне господарство (благоустрій)</c:v>
                </c:pt>
                <c:pt idx="1">
                  <c:v>Житлове господарство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75-4176-8A9D-C38A709BB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8886272"/>
        <c:axId val="316507840"/>
        <c:axId val="0"/>
      </c:bar3DChart>
      <c:catAx>
        <c:axId val="40888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16507840"/>
        <c:crosses val="autoZero"/>
        <c:auto val="1"/>
        <c:lblAlgn val="ctr"/>
        <c:lblOffset val="100"/>
        <c:noMultiLvlLbl val="0"/>
      </c:catAx>
      <c:valAx>
        <c:axId val="31650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0888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Житлове господарство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Житлове господарство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8885760"/>
        <c:axId val="316510720"/>
        <c:axId val="0"/>
      </c:bar3DChart>
      <c:catAx>
        <c:axId val="40888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16510720"/>
        <c:crosses val="autoZero"/>
        <c:auto val="1"/>
        <c:lblAlgn val="ctr"/>
        <c:lblOffset val="100"/>
        <c:noMultiLvlLbl val="0"/>
      </c:catAx>
      <c:valAx>
        <c:axId val="3165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088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Будівництво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Будівництво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262.39999999999998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589632"/>
        <c:axId val="219771968"/>
        <c:axId val="0"/>
      </c:bar3DChart>
      <c:catAx>
        <c:axId val="30758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19771968"/>
        <c:crosses val="autoZero"/>
        <c:auto val="1"/>
        <c:lblAlgn val="ctr"/>
        <c:lblOffset val="100"/>
        <c:noMultiLvlLbl val="0"/>
      </c:catAx>
      <c:valAx>
        <c:axId val="21977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758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Обладнання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baseline="0" dirty="0" smtClean="0"/>
                      <a:t>9,0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0E-4302-9B7F-F70BB8F5348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0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0E-4302-9B7F-F70BB8F5348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6324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2023 рік</c:v>
                </c:pt>
                <c:pt idx="1">
                  <c:v>Проєкт на 2024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0E-4302-9B7F-F70BB8F534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Капітальний ремонт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baseline="0" dirty="0" smtClean="0"/>
                      <a:t>336,3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0E-4302-9B7F-F70BB8F5348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10,0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60E-4302-9B7F-F70BB8F5348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6324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2023 рік</c:v>
                </c:pt>
                <c:pt idx="1">
                  <c:v>Проєкт на 2024 рік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336.3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0E-4302-9B7F-F70BB8F534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Капітальне будівництво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0750521154310503E-2"/>
                  <c:y val="-4.073162922570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>
                <a:solidFill>
                  <a:srgbClr val="26324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2023 рік</c:v>
                </c:pt>
                <c:pt idx="1">
                  <c:v>Проєкт на 2024 рік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57.2</c:v>
                </c:pt>
                <c:pt idx="1">
                  <c:v>262.39999999999998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0E-4302-9B7F-F70BB8F534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Субвенції з державного бюджету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baseline="0" dirty="0" smtClean="0"/>
                      <a:t>102,3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60E-4302-9B7F-F70BB8F5348B}"/>
                </c:ext>
              </c:extLst>
            </c:dLbl>
            <c:dLbl>
              <c:idx val="1"/>
              <c:layout>
                <c:manualLayout>
                  <c:x val="5.3035785725415773E-3"/>
                  <c:y val="-5.0312926608982622E-2"/>
                </c:manualLayout>
              </c:layout>
              <c:tx>
                <c:rich>
                  <a:bodyPr/>
                  <a:lstStyle/>
                  <a:p>
                    <a:r>
                      <a:rPr lang="uk-UA" baseline="0" dirty="0" smtClean="0"/>
                      <a:t>0</a:t>
                    </a:r>
                    <a:endParaRPr lang="uk-UA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60E-4302-9B7F-F70BB8F5348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6324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2023 рік</c:v>
                </c:pt>
                <c:pt idx="1">
                  <c:v>Проєкт на 2024 рік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102.3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60E-4302-9B7F-F70BB8F534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Інші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50096979245807E-2"/>
                  <c:y val="-3.0070630465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C8-4B2B-BB84-714323DD928F}"/>
                </c:ext>
              </c:extLst>
            </c:dLbl>
            <c:dLbl>
              <c:idx val="1"/>
              <c:layout>
                <c:manualLayout>
                  <c:x val="1.1300064652830538E-2"/>
                  <c:y val="-2.3388268139522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C8-4B2B-BB84-714323DD928F}"/>
                </c:ext>
              </c:extLst>
            </c:dLbl>
            <c:spPr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srgbClr val="263248">
                        <a:lumMod val="65000"/>
                        <a:lumOff val="35000"/>
                      </a:srgb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2023 рік</c:v>
                </c:pt>
                <c:pt idx="1">
                  <c:v>Проєкт на 2024 рік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0.7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C8-4B2B-BB84-714323DD9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355328"/>
        <c:axId val="136803392"/>
        <c:axId val="0"/>
      </c:bar3DChart>
      <c:catAx>
        <c:axId val="5635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136803392"/>
        <c:crosses val="autoZero"/>
        <c:auto val="1"/>
        <c:lblAlgn val="ctr"/>
        <c:lblOffset val="100"/>
        <c:noMultiLvlLbl val="0"/>
      </c:catAx>
      <c:valAx>
        <c:axId val="13680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5635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382819151092555E-2"/>
          <c:y val="0.20531927646125536"/>
          <c:w val="0.53351268226105053"/>
          <c:h val="0.76864542615296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D-4AC2-B32A-91FDEF8C6CFC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D-4AC2-B32A-91FDEF8C6C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5D-4AC2-B32A-91FDEF8C6C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5D-4AC2-B32A-91FDEF8C6C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5D-4AC2-B32A-91FDEF8C6C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5D-4AC2-B32A-91FDEF8C6C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95D-4AC2-B32A-91FDEF8C6CFC}"/>
              </c:ext>
            </c:extLst>
          </c:dPt>
          <c:dLbls>
            <c:dLbl>
              <c:idx val="0"/>
              <c:layout>
                <c:manualLayout>
                  <c:x val="9.2673882785367714E-2"/>
                  <c:y val="-2.11609170017823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D-4AC2-B32A-91FDEF8C6CFC}"/>
                </c:ext>
              </c:extLst>
            </c:dLbl>
            <c:dLbl>
              <c:idx val="1"/>
              <c:layout>
                <c:manualLayout>
                  <c:x val="-0.1016656531668491"/>
                  <c:y val="-0.230902116881286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7232226591532541E-2"/>
                  <c:y val="-1.70536318225354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863182929960406"/>
                  <c:y val="0.1089289546856333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5D-4AC2-B32A-91FDEF8C6CFC}"/>
                </c:ext>
              </c:extLst>
            </c:dLbl>
            <c:dLbl>
              <c:idx val="4"/>
              <c:layout>
                <c:manualLayout>
                  <c:x val="-0.10118955149254737"/>
                  <c:y val="-8.03126666655500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5D-4AC2-B32A-91FDEF8C6CFC}"/>
                </c:ext>
              </c:extLst>
            </c:dLbl>
            <c:dLbl>
              <c:idx val="5"/>
              <c:layout>
                <c:manualLayout>
                  <c:x val="-2.637142741314304E-2"/>
                  <c:y val="-0.1038765584462661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5D-4AC2-B32A-91FDEF8C6CFC}"/>
                </c:ext>
              </c:extLst>
            </c:dLbl>
            <c:dLbl>
              <c:idx val="6"/>
              <c:layout>
                <c:manualLayout>
                  <c:x val="8.7185956946527754E-2"/>
                  <c:y val="-7.862008042775488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5D-4AC2-B32A-91FDEF8C6CF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Державне управління - 90,2</c:v>
                </c:pt>
                <c:pt idx="1">
                  <c:v>Освіта - 2 412,6</c:v>
                </c:pt>
                <c:pt idx="2">
                  <c:v>Культура і мистецтво - 34,4</c:v>
                </c:pt>
                <c:pt idx="3">
                  <c:v>Фізична культура і спорт - 43,9</c:v>
                </c:pt>
                <c:pt idx="4">
                  <c:v>Соціальний захист - 37,8</c:v>
                </c:pt>
                <c:pt idx="5">
                  <c:v>Молодіжні програми - 20,9</c:v>
                </c:pt>
                <c:pt idx="6">
                  <c:v>Житлово-комунальне-господарство - 2,8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90.2</c:v>
                </c:pt>
                <c:pt idx="1">
                  <c:v>2412.6</c:v>
                </c:pt>
                <c:pt idx="2">
                  <c:v>34.4</c:v>
                </c:pt>
                <c:pt idx="3">
                  <c:v>43.9</c:v>
                </c:pt>
                <c:pt idx="4">
                  <c:v>37.799999999999997</c:v>
                </c:pt>
                <c:pt idx="5">
                  <c:v>20.9</c:v>
                </c:pt>
                <c:pt idx="6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95D-4AC2-B32A-91FDEF8C6C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637650842556185"/>
          <c:y val="0.11188129022255093"/>
          <c:w val="0.41655372224699666"/>
          <c:h val="0.669882277444888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468953122255105E-2"/>
          <c:y val="0.20952600217571343"/>
          <c:w val="0.54449631761732953"/>
          <c:h val="0.785977014253432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B-4106-AC76-1BD7ECF9CEE8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AB-4106-AC76-1BD7ECF9CE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AB-4106-AC76-1BD7ECF9CE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AB-4106-AC76-1BD7ECF9CEE8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2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AB-4106-AC76-1BD7ECF9CE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AB-4106-AC76-1BD7ECF9CE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AB-4106-AC76-1BD7ECF9CEE8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CAB-4106-AC76-1BD7ECF9CEE8}"/>
              </c:ext>
            </c:extLst>
          </c:dPt>
          <c:dLbls>
            <c:dLbl>
              <c:idx val="0"/>
              <c:layout>
                <c:manualLayout>
                  <c:x val="-0.12699882434021162"/>
                  <c:y val="9.619141040567125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B-4106-AC76-1BD7ECF9CEE8}"/>
                </c:ext>
              </c:extLst>
            </c:dLbl>
            <c:dLbl>
              <c:idx val="1"/>
              <c:layout>
                <c:manualLayout>
                  <c:x val="-8.7866812610640402E-2"/>
                  <c:y val="-0.3470073029337215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AB-4106-AC76-1BD7ECF9CEE8}"/>
                </c:ext>
              </c:extLst>
            </c:dLbl>
            <c:dLbl>
              <c:idx val="2"/>
              <c:layout>
                <c:manualLayout>
                  <c:x val="-1.6724855069526087E-2"/>
                  <c:y val="-0.2679049538397413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AB-4106-AC76-1BD7ECF9CEE8}"/>
                </c:ext>
              </c:extLst>
            </c:dLbl>
            <c:dLbl>
              <c:idx val="3"/>
              <c:layout>
                <c:manualLayout>
                  <c:x val="-3.8795151416872647E-2"/>
                  <c:y val="0.2348133785643129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CAB-4106-AC76-1BD7ECF9CEE8}"/>
                </c:ext>
              </c:extLst>
            </c:dLbl>
            <c:dLbl>
              <c:idx val="4"/>
              <c:layout>
                <c:manualLayout>
                  <c:x val="-1.4693423061850515E-2"/>
                  <c:y val="2.89127652400868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CAB-4106-AC76-1BD7ECF9CEE8}"/>
                </c:ext>
              </c:extLst>
            </c:dLbl>
            <c:dLbl>
              <c:idx val="5"/>
              <c:layout>
                <c:manualLayout>
                  <c:x val="-0.13620778097593272"/>
                  <c:y val="1.50986217935778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AB-4106-AC76-1BD7ECF9CEE8}"/>
                </c:ext>
              </c:extLst>
            </c:dLbl>
            <c:dLbl>
              <c:idx val="6"/>
              <c:layout>
                <c:manualLayout>
                  <c:x val="-3.7752787124498317E-2"/>
                  <c:y val="2.910065784233388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AB-4106-AC76-1BD7ECF9CEE8}"/>
                </c:ext>
              </c:extLst>
            </c:dLbl>
            <c:dLbl>
              <c:idx val="7"/>
              <c:layout>
                <c:manualLayout>
                  <c:x val="9.0455101958081652E-2"/>
                  <c:y val="3.58632639410964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AB-4106-AC76-1BD7ECF9CEE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Освіта - 95,4</c:v>
                </c:pt>
                <c:pt idx="1">
                  <c:v>Культура і мистецтво - 3,2</c:v>
                </c:pt>
                <c:pt idx="2">
                  <c:v>Молодіжні програми - 0,8</c:v>
                </c:pt>
                <c:pt idx="3">
                  <c:v>Житлово-комунальне господарство - 10</c:v>
                </c:pt>
                <c:pt idx="4">
                  <c:v>Будівництво - 262,4</c:v>
                </c:pt>
                <c:pt idx="5">
                  <c:v>Фізична культура і спорт - 0,1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95.4</c:v>
                </c:pt>
                <c:pt idx="1">
                  <c:v>3.2</c:v>
                </c:pt>
                <c:pt idx="2">
                  <c:v>0.8</c:v>
                </c:pt>
                <c:pt idx="3">
                  <c:v>10</c:v>
                </c:pt>
                <c:pt idx="4">
                  <c:v>262.39999999999998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CAB-4106-AC76-1BD7ECF9CE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04059404602639"/>
          <c:y val="0.22404632501928573"/>
          <c:w val="0.38360281617815978"/>
          <c:h val="0.632784094814840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176-8A9D-C38A709BB308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176-8A9D-C38A709BB308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176-8A9D-C38A709BB308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176-8A9D-C38A709BB308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Медикаменти і харчування</c:v>
                </c:pt>
                <c:pt idx="3">
                  <c:v>Утримання установ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1935.3</c:v>
                </c:pt>
                <c:pt idx="1">
                  <c:v>244.4</c:v>
                </c:pt>
                <c:pt idx="2">
                  <c:v>32.6</c:v>
                </c:pt>
                <c:pt idx="3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75-4176-8A9D-C38A709BB3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5-4176-8A9D-C38A709BB308}"/>
                </c:ext>
              </c:extLst>
            </c:dLbl>
            <c:dLbl>
              <c:idx val="1"/>
              <c:layout>
                <c:manualLayout>
                  <c:x val="1.3808975834292289E-2"/>
                  <c:y val="-3.637128032061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75-4176-8A9D-C38A709BB308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5-4176-8A9D-C38A709BB308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5-4176-8A9D-C38A709BB308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Медикаменти і харчування</c:v>
                </c:pt>
                <c:pt idx="3">
                  <c:v>Утримання установ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1882.6</c:v>
                </c:pt>
                <c:pt idx="1">
                  <c:v>270.3</c:v>
                </c:pt>
                <c:pt idx="2">
                  <c:v>37.799999999999997</c:v>
                </c:pt>
                <c:pt idx="3">
                  <c:v>221.9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75-4176-8A9D-C38A709BB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859264"/>
        <c:axId val="145120000"/>
        <c:axId val="0"/>
      </c:bar3DChart>
      <c:catAx>
        <c:axId val="22285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145120000"/>
        <c:crosses val="autoZero"/>
        <c:auto val="1"/>
        <c:lblAlgn val="ctr"/>
        <c:lblOffset val="100"/>
        <c:noMultiLvlLbl val="0"/>
      </c:catAx>
      <c:valAx>
        <c:axId val="14512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228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Власні надходження</c:v>
                </c:pt>
                <c:pt idx="1">
                  <c:v>Придбання обладнання</c:v>
                </c:pt>
                <c:pt idx="2">
                  <c:v>Капітальний ремонт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110.6</c:v>
                </c:pt>
                <c:pt idx="1">
                  <c:v>1.1000000000000001</c:v>
                </c:pt>
                <c:pt idx="2">
                  <c:v>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Власні надходження</c:v>
                </c:pt>
                <c:pt idx="1">
                  <c:v>Придбання обладнання</c:v>
                </c:pt>
                <c:pt idx="2">
                  <c:v>Капітальний ремонт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860288"/>
        <c:axId val="145118848"/>
        <c:axId val="0"/>
      </c:bar3DChart>
      <c:catAx>
        <c:axId val="222860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145118848"/>
        <c:crosses val="autoZero"/>
        <c:auto val="1"/>
        <c:lblAlgn val="ctr"/>
        <c:lblOffset val="100"/>
        <c:noMultiLvlLbl val="0"/>
      </c:catAx>
      <c:valAx>
        <c:axId val="1451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2286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176-8A9D-C38A709BB308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176-8A9D-C38A709BB308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176-8A9D-C38A709BB308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176-8A9D-C38A709BB308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Утримання установ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24.8</c:v>
                </c:pt>
                <c:pt idx="1">
                  <c:v>3.2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75-4176-8A9D-C38A709BB3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5-4176-8A9D-C38A709BB308}"/>
                </c:ext>
              </c:extLst>
            </c:dLbl>
            <c:dLbl>
              <c:idx val="1"/>
              <c:layout>
                <c:manualLayout>
                  <c:x val="1.3808975834292289E-2"/>
                  <c:y val="-3.637128032061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75-4176-8A9D-C38A709BB308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5-4176-8A9D-C38A709BB308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5-4176-8A9D-C38A709BB308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Утримання установ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29.1</c:v>
                </c:pt>
                <c:pt idx="1">
                  <c:v>3.5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75-4176-8A9D-C38A709BB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7500160"/>
        <c:axId val="297616512"/>
        <c:axId val="0"/>
      </c:bar3DChart>
      <c:catAx>
        <c:axId val="29750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97616512"/>
        <c:crosses val="autoZero"/>
        <c:auto val="1"/>
        <c:lblAlgn val="ctr"/>
        <c:lblOffset val="100"/>
        <c:noMultiLvlLbl val="0"/>
      </c:catAx>
      <c:valAx>
        <c:axId val="2976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975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B-4ED3-AB2C-AA8B4B9B2EE3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B-4ED3-AB2C-AA8B4B9B2EE3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B-4ED3-AB2C-AA8B4B9B2EE3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B-4ED3-AB2C-AA8B4B9B2EE3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Власні надходження</c:v>
                </c:pt>
                <c:pt idx="1">
                  <c:v>Придбання обладнання</c:v>
                </c:pt>
                <c:pt idx="2">
                  <c:v>Капітальний ремонт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0.8</c:v>
                </c:pt>
                <c:pt idx="1">
                  <c:v>0.6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B-4ED3-AB2C-AA8B4B9B2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B-4ED3-AB2C-AA8B4B9B2EE3}"/>
                </c:ext>
              </c:extLst>
            </c:dLbl>
            <c:dLbl>
              <c:idx val="1"/>
              <c:layout>
                <c:manualLayout>
                  <c:x val="1.8411967779056387E-2"/>
                  <c:y val="-1.81856401603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B-4ED3-AB2C-AA8B4B9B2EE3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B-4ED3-AB2C-AA8B4B9B2EE3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B-4ED3-AB2C-AA8B4B9B2EE3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Власні надходження</c:v>
                </c:pt>
                <c:pt idx="1">
                  <c:v>Придбання обладнання</c:v>
                </c:pt>
                <c:pt idx="2">
                  <c:v>Капітальний ремонт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FB-4ED3-AB2C-AA8B4B9B2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7735168"/>
        <c:axId val="297618240"/>
        <c:axId val="0"/>
      </c:bar3DChart>
      <c:catAx>
        <c:axId val="29773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97618240"/>
        <c:crosses val="autoZero"/>
        <c:auto val="1"/>
        <c:lblAlgn val="ctr"/>
        <c:lblOffset val="100"/>
        <c:noMultiLvlLbl val="0"/>
      </c:catAx>
      <c:valAx>
        <c:axId val="29761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977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411967779056401E-2"/>
                  <c:y val="-1.454851212824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176-8A9D-C38A709BB308}"/>
                </c:ext>
              </c:extLst>
            </c:dLbl>
            <c:dLbl>
              <c:idx val="1"/>
              <c:layout>
                <c:manualLayout>
                  <c:x val="-1.2274645186037563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176-8A9D-C38A709BB308}"/>
                </c:ext>
              </c:extLst>
            </c:dLbl>
            <c:dLbl>
              <c:idx val="2"/>
              <c:layout>
                <c:manualLayout>
                  <c:x val="-1.0740314537782949E-2"/>
                  <c:y val="-1.45485121282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176-8A9D-C38A709BB308}"/>
                </c:ext>
              </c:extLst>
            </c:dLbl>
            <c:dLbl>
              <c:idx val="3"/>
              <c:layout>
                <c:manualLayout>
                  <c:x val="-1.0740314537783005E-2"/>
                  <c:y val="-1.81856401603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176-8A9D-C38A709BB308}"/>
                </c:ext>
              </c:extLst>
            </c:dLbl>
            <c:spPr>
              <a:gradFill>
                <a:gsLst>
                  <a:gs pos="67000">
                    <a:schemeClr val="accent3">
                      <a:lumMod val="40000"/>
                      <a:lumOff val="60000"/>
                    </a:schemeClr>
                  </a:gs>
                  <a:gs pos="94000">
                    <a:schemeClr val="accent2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Утримання установ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29.8</c:v>
                </c:pt>
                <c:pt idx="1">
                  <c:v>4.7</c:v>
                </c:pt>
                <c:pt idx="2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75-4176-8A9D-C38A709BB3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Проєкт на 2024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4645186037591E-2"/>
                  <c:y val="-7.274256064123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5-4176-8A9D-C38A709BB308}"/>
                </c:ext>
              </c:extLst>
            </c:dLbl>
            <c:dLbl>
              <c:idx val="1"/>
              <c:layout>
                <c:manualLayout>
                  <c:x val="1.3808975834292289E-2"/>
                  <c:y val="-3.637128032061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75-4176-8A9D-C38A709BB308}"/>
                </c:ext>
              </c:extLst>
            </c:dLbl>
            <c:dLbl>
              <c:idx val="2"/>
              <c:layout>
                <c:manualLayout>
                  <c:x val="1.2274645186037535E-2"/>
                  <c:y val="-2.182276819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5-4176-8A9D-C38A709BB308}"/>
                </c:ext>
              </c:extLst>
            </c:dLbl>
            <c:dLbl>
              <c:idx val="3"/>
              <c:layout>
                <c:manualLayout>
                  <c:x val="1.8411967779056387E-2"/>
                  <c:y val="-1.091138409618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5-4176-8A9D-C38A709BB308}"/>
                </c:ext>
              </c:extLst>
            </c:dLbl>
            <c:spPr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Заробітна плата і нарахування</c:v>
                </c:pt>
                <c:pt idx="1">
                  <c:v>Енергоносії</c:v>
                </c:pt>
                <c:pt idx="2">
                  <c:v>Утримання установ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34.200000000000003</c:v>
                </c:pt>
                <c:pt idx="1">
                  <c:v>4.3</c:v>
                </c:pt>
                <c:pt idx="2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75-4176-8A9D-C38A709BB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170112"/>
        <c:axId val="300904384"/>
        <c:axId val="0"/>
      </c:bar3DChart>
      <c:catAx>
        <c:axId val="30217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0904384"/>
        <c:crosses val="autoZero"/>
        <c:auto val="1"/>
        <c:lblAlgn val="ctr"/>
        <c:lblOffset val="100"/>
        <c:noMultiLvlLbl val="0"/>
      </c:catAx>
      <c:valAx>
        <c:axId val="30090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30217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0.56017</cdr:x>
      <cdr:y>0.39008</cdr:y>
    </cdr:from>
    <cdr:to>
      <cdr:x>0.56017</cdr:x>
      <cdr:y>0.56302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5181600" y="1787506"/>
          <a:ext cx="0" cy="7924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0.53644</cdr:x>
      <cdr:y>0.29297</cdr:y>
    </cdr:from>
    <cdr:to>
      <cdr:x>0.55292</cdr:x>
      <cdr:y>0.54174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962144" y="1342498"/>
          <a:ext cx="152400" cy="11399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0.39835</cdr:x>
      <cdr:y>0.10541</cdr:y>
    </cdr:from>
    <cdr:to>
      <cdr:x>0.60827</cdr:x>
      <cdr:y>0.16127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684823" y="483033"/>
          <a:ext cx="1941785" cy="2559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1733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41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23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19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1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90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977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26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06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761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89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34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657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915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916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587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4520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024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29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81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433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446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0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627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799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446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417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164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77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94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33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23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274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3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15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TVhZvmzgLqK97Xhum6ZlUp4oMnx_zT4_MxVRFb0G60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26953" y="1789674"/>
            <a:ext cx="6890893" cy="856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3600" dirty="0"/>
              <a:t>БЮДЖЕТНІ ЗАПИТИ НА </a:t>
            </a:r>
            <a:r>
              <a:rPr lang="uk-UA" sz="3600" dirty="0" smtClean="0"/>
              <a:t>2024 </a:t>
            </a:r>
            <a:r>
              <a:rPr lang="uk-UA" sz="3600" dirty="0"/>
              <a:t>РІК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0881" y="2368230"/>
            <a:ext cx="1738647" cy="1794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954" y="2729690"/>
            <a:ext cx="6608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СВЯТОШИНСЬКА РАЙОННА В МІСТІ КИЄВІ ДЕРЖАВНА АДМІНІСТРАЦІЯ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582860" y="-347555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ОСВІТА</a:t>
            </a: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4037786" y="60309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86399" y="603558"/>
            <a:ext cx="3815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Google Shape;6272;p40"/>
          <p:cNvSpPr>
            <a:spLocks noChangeAspect="1"/>
          </p:cNvSpPr>
          <p:nvPr/>
        </p:nvSpPr>
        <p:spPr>
          <a:xfrm>
            <a:off x="6373827" y="161445"/>
            <a:ext cx="462625" cy="387026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23964507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6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17572" y="3285833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КУЛЬТУРА І МИСТЕЦТВО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2980" y="4184303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oogle Shape;7838;p44"/>
          <p:cNvGrpSpPr>
            <a:grpSpLocks noChangeAspect="1"/>
          </p:cNvGrpSpPr>
          <p:nvPr/>
        </p:nvGrpSpPr>
        <p:grpSpPr>
          <a:xfrm>
            <a:off x="4631097" y="3664551"/>
            <a:ext cx="514340" cy="510531"/>
            <a:chOff x="-13966675" y="1639700"/>
            <a:chExt cx="354450" cy="351825"/>
          </a:xfrm>
        </p:grpSpPr>
        <p:sp>
          <p:nvSpPr>
            <p:cNvPr id="50" name="Google Shape;7839;p44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Google Shape;7840;p44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Google Shape;7841;p44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Google Shape;7842;p44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Google Shape;7843;p44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oogle Shape;324;p34"/>
          <p:cNvGrpSpPr>
            <a:grpSpLocks noChangeAspect="1"/>
          </p:cNvGrpSpPr>
          <p:nvPr/>
        </p:nvGrpSpPr>
        <p:grpSpPr>
          <a:xfrm>
            <a:off x="2579375" y="316047"/>
            <a:ext cx="1493472" cy="2198355"/>
            <a:chOff x="1657350" y="207300"/>
            <a:chExt cx="4228275" cy="5217225"/>
          </a:xfrm>
        </p:grpSpPr>
        <p:sp>
          <p:nvSpPr>
            <p:cNvPr id="12" name="Google Shape;325;p34"/>
            <p:cNvSpPr/>
            <p:nvPr/>
          </p:nvSpPr>
          <p:spPr>
            <a:xfrm>
              <a:off x="1663525" y="5033250"/>
              <a:ext cx="4222100" cy="391275"/>
            </a:xfrm>
            <a:custGeom>
              <a:avLst/>
              <a:gdLst/>
              <a:ahLst/>
              <a:cxnLst/>
              <a:rect l="l" t="t" r="r" b="b"/>
              <a:pathLst>
                <a:path w="168884" h="15651" extrusionOk="0">
                  <a:moveTo>
                    <a:pt x="84411" y="0"/>
                  </a:moveTo>
                  <a:cubicBezTo>
                    <a:pt x="37831" y="0"/>
                    <a:pt x="0" y="3512"/>
                    <a:pt x="0" y="7825"/>
                  </a:cubicBezTo>
                  <a:cubicBezTo>
                    <a:pt x="0" y="12138"/>
                    <a:pt x="37831" y="15650"/>
                    <a:pt x="84411" y="15650"/>
                  </a:cubicBezTo>
                  <a:cubicBezTo>
                    <a:pt x="131053" y="15650"/>
                    <a:pt x="168884" y="12138"/>
                    <a:pt x="168884" y="7825"/>
                  </a:cubicBezTo>
                  <a:cubicBezTo>
                    <a:pt x="168884" y="3512"/>
                    <a:pt x="131053" y="0"/>
                    <a:pt x="84411" y="0"/>
                  </a:cubicBezTo>
                  <a:close/>
                </a:path>
              </a:pathLst>
            </a:custGeom>
            <a:gradFill>
              <a:gsLst>
                <a:gs pos="0">
                  <a:srgbClr val="D7EEEF"/>
                </a:gs>
                <a:gs pos="100000">
                  <a:srgbClr val="80C2C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;p34"/>
            <p:cNvSpPr/>
            <p:nvPr/>
          </p:nvSpPr>
          <p:spPr>
            <a:xfrm>
              <a:off x="4738050" y="450675"/>
              <a:ext cx="449800" cy="155600"/>
            </a:xfrm>
            <a:custGeom>
              <a:avLst/>
              <a:gdLst/>
              <a:ahLst/>
              <a:cxnLst/>
              <a:rect l="l" t="t" r="r" b="b"/>
              <a:pathLst>
                <a:path w="17992" h="6224" extrusionOk="0">
                  <a:moveTo>
                    <a:pt x="16636" y="6224"/>
                  </a:moveTo>
                  <a:lnTo>
                    <a:pt x="0" y="6224"/>
                  </a:lnTo>
                  <a:lnTo>
                    <a:pt x="1479" y="1"/>
                  </a:lnTo>
                  <a:lnTo>
                    <a:pt x="17191" y="1"/>
                  </a:lnTo>
                  <a:cubicBezTo>
                    <a:pt x="17684" y="62"/>
                    <a:pt x="17992" y="494"/>
                    <a:pt x="17930" y="925"/>
                  </a:cubicBezTo>
                  <a:close/>
                </a:path>
              </a:pathLst>
            </a:custGeom>
            <a:solidFill>
              <a:srgbClr val="D29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7;p34"/>
            <p:cNvSpPr/>
            <p:nvPr/>
          </p:nvSpPr>
          <p:spPr>
            <a:xfrm>
              <a:off x="3572000" y="4330850"/>
              <a:ext cx="2025575" cy="89350"/>
            </a:xfrm>
            <a:custGeom>
              <a:avLst/>
              <a:gdLst/>
              <a:ahLst/>
              <a:cxnLst/>
              <a:rect l="l" t="t" r="r" b="b"/>
              <a:pathLst>
                <a:path w="81023" h="3574" extrusionOk="0">
                  <a:moveTo>
                    <a:pt x="81023" y="3574"/>
                  </a:moveTo>
                  <a:lnTo>
                    <a:pt x="1" y="3574"/>
                  </a:lnTo>
                  <a:lnTo>
                    <a:pt x="1" y="0"/>
                  </a:lnTo>
                  <a:lnTo>
                    <a:pt x="810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8;p34"/>
            <p:cNvSpPr/>
            <p:nvPr/>
          </p:nvSpPr>
          <p:spPr>
            <a:xfrm>
              <a:off x="4982975" y="2798175"/>
              <a:ext cx="378950" cy="2427625"/>
            </a:xfrm>
            <a:custGeom>
              <a:avLst/>
              <a:gdLst/>
              <a:ahLst/>
              <a:cxnLst/>
              <a:rect l="l" t="t" r="r" b="b"/>
              <a:pathLst>
                <a:path w="15158" h="97105" extrusionOk="0">
                  <a:moveTo>
                    <a:pt x="7640" y="97105"/>
                  </a:moveTo>
                  <a:lnTo>
                    <a:pt x="0" y="97105"/>
                  </a:lnTo>
                  <a:lnTo>
                    <a:pt x="7517" y="1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9;p34"/>
            <p:cNvSpPr/>
            <p:nvPr/>
          </p:nvSpPr>
          <p:spPr>
            <a:xfrm>
              <a:off x="3519625" y="2688825"/>
              <a:ext cx="1911600" cy="110925"/>
            </a:xfrm>
            <a:custGeom>
              <a:avLst/>
              <a:gdLst/>
              <a:ahLst/>
              <a:cxnLst/>
              <a:rect l="l" t="t" r="r" b="b"/>
              <a:pathLst>
                <a:path w="76464" h="4437" extrusionOk="0">
                  <a:moveTo>
                    <a:pt x="76464" y="4436"/>
                  </a:moveTo>
                  <a:lnTo>
                    <a:pt x="494" y="4436"/>
                  </a:lnTo>
                  <a:cubicBezTo>
                    <a:pt x="186" y="4375"/>
                    <a:pt x="1" y="4190"/>
                    <a:pt x="62" y="3944"/>
                  </a:cubicBezTo>
                  <a:lnTo>
                    <a:pt x="679" y="370"/>
                  </a:lnTo>
                  <a:cubicBezTo>
                    <a:pt x="740" y="185"/>
                    <a:pt x="863" y="0"/>
                    <a:pt x="1110" y="0"/>
                  </a:cubicBezTo>
                  <a:lnTo>
                    <a:pt x="76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0;p34"/>
            <p:cNvSpPr/>
            <p:nvPr/>
          </p:nvSpPr>
          <p:spPr>
            <a:xfrm>
              <a:off x="5431200" y="2688825"/>
              <a:ext cx="400525" cy="109375"/>
            </a:xfrm>
            <a:custGeom>
              <a:avLst/>
              <a:gdLst/>
              <a:ahLst/>
              <a:cxnLst/>
              <a:rect l="l" t="t" r="r" b="b"/>
              <a:pathLst>
                <a:path w="16021" h="4375" extrusionOk="0">
                  <a:moveTo>
                    <a:pt x="1" y="0"/>
                  </a:moveTo>
                  <a:lnTo>
                    <a:pt x="15466" y="0"/>
                  </a:lnTo>
                  <a:cubicBezTo>
                    <a:pt x="15774" y="0"/>
                    <a:pt x="16020" y="308"/>
                    <a:pt x="16020" y="616"/>
                  </a:cubicBezTo>
                  <a:lnTo>
                    <a:pt x="16020" y="3820"/>
                  </a:lnTo>
                  <a:cubicBezTo>
                    <a:pt x="16020" y="4128"/>
                    <a:pt x="15774" y="4375"/>
                    <a:pt x="15466" y="4375"/>
                  </a:cubicBezTo>
                  <a:lnTo>
                    <a:pt x="1" y="43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1;p34"/>
            <p:cNvSpPr/>
            <p:nvPr/>
          </p:nvSpPr>
          <p:spPr>
            <a:xfrm>
              <a:off x="4982975" y="2798175"/>
              <a:ext cx="257250" cy="2427625"/>
            </a:xfrm>
            <a:custGeom>
              <a:avLst/>
              <a:gdLst/>
              <a:ahLst/>
              <a:cxnLst/>
              <a:rect l="l" t="t" r="r" b="b"/>
              <a:pathLst>
                <a:path w="10290" h="97105" extrusionOk="0">
                  <a:moveTo>
                    <a:pt x="2773" y="97105"/>
                  </a:moveTo>
                  <a:lnTo>
                    <a:pt x="0" y="97105"/>
                  </a:lnTo>
                  <a:lnTo>
                    <a:pt x="7517" y="1"/>
                  </a:lnTo>
                  <a:lnTo>
                    <a:pt x="10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2;p34"/>
            <p:cNvSpPr/>
            <p:nvPr/>
          </p:nvSpPr>
          <p:spPr>
            <a:xfrm>
              <a:off x="3370225" y="2798175"/>
              <a:ext cx="378950" cy="2427625"/>
            </a:xfrm>
            <a:custGeom>
              <a:avLst/>
              <a:gdLst/>
              <a:ahLst/>
              <a:cxnLst/>
              <a:rect l="l" t="t" r="r" b="b"/>
              <a:pathLst>
                <a:path w="15158" h="97105" extrusionOk="0">
                  <a:moveTo>
                    <a:pt x="7640" y="97105"/>
                  </a:moveTo>
                  <a:lnTo>
                    <a:pt x="0" y="97105"/>
                  </a:lnTo>
                  <a:lnTo>
                    <a:pt x="7456" y="1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;p34"/>
            <p:cNvSpPr/>
            <p:nvPr/>
          </p:nvSpPr>
          <p:spPr>
            <a:xfrm>
              <a:off x="3370225" y="2798175"/>
              <a:ext cx="255725" cy="2427625"/>
            </a:xfrm>
            <a:custGeom>
              <a:avLst/>
              <a:gdLst/>
              <a:ahLst/>
              <a:cxnLst/>
              <a:rect l="l" t="t" r="r" b="b"/>
              <a:pathLst>
                <a:path w="10229" h="97105" extrusionOk="0">
                  <a:moveTo>
                    <a:pt x="2773" y="97105"/>
                  </a:moveTo>
                  <a:lnTo>
                    <a:pt x="0" y="97105"/>
                  </a:lnTo>
                  <a:lnTo>
                    <a:pt x="7456" y="1"/>
                  </a:lnTo>
                  <a:lnTo>
                    <a:pt x="102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4;p34"/>
            <p:cNvSpPr/>
            <p:nvPr/>
          </p:nvSpPr>
          <p:spPr>
            <a:xfrm>
              <a:off x="3884700" y="2798175"/>
              <a:ext cx="191025" cy="2427625"/>
            </a:xfrm>
            <a:custGeom>
              <a:avLst/>
              <a:gdLst/>
              <a:ahLst/>
              <a:cxnLst/>
              <a:rect l="l" t="t" r="r" b="b"/>
              <a:pathLst>
                <a:path w="7641" h="97105" extrusionOk="0">
                  <a:moveTo>
                    <a:pt x="0" y="1"/>
                  </a:moveTo>
                  <a:lnTo>
                    <a:pt x="7640" y="1"/>
                  </a:lnTo>
                  <a:lnTo>
                    <a:pt x="7640" y="97105"/>
                  </a:lnTo>
                  <a:lnTo>
                    <a:pt x="0" y="97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;p34"/>
            <p:cNvSpPr/>
            <p:nvPr/>
          </p:nvSpPr>
          <p:spPr>
            <a:xfrm>
              <a:off x="3884700" y="2798175"/>
              <a:ext cx="69325" cy="2427625"/>
            </a:xfrm>
            <a:custGeom>
              <a:avLst/>
              <a:gdLst/>
              <a:ahLst/>
              <a:cxnLst/>
              <a:rect l="l" t="t" r="r" b="b"/>
              <a:pathLst>
                <a:path w="2773" h="97105" extrusionOk="0">
                  <a:moveTo>
                    <a:pt x="0" y="1"/>
                  </a:moveTo>
                  <a:lnTo>
                    <a:pt x="2773" y="1"/>
                  </a:lnTo>
                  <a:lnTo>
                    <a:pt x="2773" y="97105"/>
                  </a:lnTo>
                  <a:lnTo>
                    <a:pt x="0" y="97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6;p34"/>
            <p:cNvSpPr/>
            <p:nvPr/>
          </p:nvSpPr>
          <p:spPr>
            <a:xfrm>
              <a:off x="5597550" y="2798175"/>
              <a:ext cx="191050" cy="2427625"/>
            </a:xfrm>
            <a:custGeom>
              <a:avLst/>
              <a:gdLst/>
              <a:ahLst/>
              <a:cxnLst/>
              <a:rect l="l" t="t" r="r" b="b"/>
              <a:pathLst>
                <a:path w="7642" h="97105" extrusionOk="0">
                  <a:moveTo>
                    <a:pt x="1" y="1"/>
                  </a:moveTo>
                  <a:lnTo>
                    <a:pt x="7641" y="1"/>
                  </a:lnTo>
                  <a:lnTo>
                    <a:pt x="7641" y="97105"/>
                  </a:lnTo>
                  <a:lnTo>
                    <a:pt x="1" y="97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7;p34"/>
            <p:cNvSpPr/>
            <p:nvPr/>
          </p:nvSpPr>
          <p:spPr>
            <a:xfrm>
              <a:off x="5597550" y="2798175"/>
              <a:ext cx="69350" cy="2427625"/>
            </a:xfrm>
            <a:custGeom>
              <a:avLst/>
              <a:gdLst/>
              <a:ahLst/>
              <a:cxnLst/>
              <a:rect l="l" t="t" r="r" b="b"/>
              <a:pathLst>
                <a:path w="2774" h="97105" extrusionOk="0">
                  <a:moveTo>
                    <a:pt x="1" y="1"/>
                  </a:moveTo>
                  <a:lnTo>
                    <a:pt x="2774" y="1"/>
                  </a:lnTo>
                  <a:lnTo>
                    <a:pt x="2774" y="97105"/>
                  </a:lnTo>
                  <a:lnTo>
                    <a:pt x="1" y="97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8;p34"/>
            <p:cNvSpPr/>
            <p:nvPr/>
          </p:nvSpPr>
          <p:spPr>
            <a:xfrm>
              <a:off x="4665650" y="450675"/>
              <a:ext cx="452900" cy="155600"/>
            </a:xfrm>
            <a:custGeom>
              <a:avLst/>
              <a:gdLst/>
              <a:ahLst/>
              <a:cxnLst/>
              <a:rect l="l" t="t" r="r" b="b"/>
              <a:pathLst>
                <a:path w="18116" h="6224" extrusionOk="0">
                  <a:moveTo>
                    <a:pt x="16636" y="6224"/>
                  </a:moveTo>
                  <a:lnTo>
                    <a:pt x="1" y="6224"/>
                  </a:lnTo>
                  <a:lnTo>
                    <a:pt x="1356" y="617"/>
                  </a:lnTo>
                  <a:cubicBezTo>
                    <a:pt x="1479" y="247"/>
                    <a:pt x="1726" y="1"/>
                    <a:pt x="2095" y="1"/>
                  </a:cubicBezTo>
                  <a:lnTo>
                    <a:pt x="181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9;p34"/>
            <p:cNvSpPr/>
            <p:nvPr/>
          </p:nvSpPr>
          <p:spPr>
            <a:xfrm>
              <a:off x="3796900" y="606250"/>
              <a:ext cx="1803775" cy="2096450"/>
            </a:xfrm>
            <a:custGeom>
              <a:avLst/>
              <a:gdLst/>
              <a:ahLst/>
              <a:cxnLst/>
              <a:rect l="l" t="t" r="r" b="b"/>
              <a:pathLst>
                <a:path w="72151" h="83858" extrusionOk="0">
                  <a:moveTo>
                    <a:pt x="72150" y="1"/>
                  </a:moveTo>
                  <a:lnTo>
                    <a:pt x="70055" y="19902"/>
                  </a:lnTo>
                  <a:lnTo>
                    <a:pt x="68638" y="32780"/>
                  </a:lnTo>
                  <a:lnTo>
                    <a:pt x="68269" y="36538"/>
                  </a:lnTo>
                  <a:lnTo>
                    <a:pt x="67098" y="47382"/>
                  </a:lnTo>
                  <a:lnTo>
                    <a:pt x="67098" y="47444"/>
                  </a:lnTo>
                  <a:lnTo>
                    <a:pt x="65188" y="65250"/>
                  </a:lnTo>
                  <a:lnTo>
                    <a:pt x="64633" y="70549"/>
                  </a:lnTo>
                  <a:lnTo>
                    <a:pt x="64633" y="70549"/>
                  </a:lnTo>
                  <a:lnTo>
                    <a:pt x="64572" y="71165"/>
                  </a:lnTo>
                  <a:lnTo>
                    <a:pt x="64572" y="71165"/>
                  </a:lnTo>
                  <a:lnTo>
                    <a:pt x="64140" y="75170"/>
                  </a:lnTo>
                  <a:lnTo>
                    <a:pt x="64140" y="75170"/>
                  </a:lnTo>
                  <a:lnTo>
                    <a:pt x="63709" y="79113"/>
                  </a:lnTo>
                  <a:lnTo>
                    <a:pt x="63709" y="79175"/>
                  </a:lnTo>
                  <a:lnTo>
                    <a:pt x="63278" y="83118"/>
                  </a:lnTo>
                  <a:lnTo>
                    <a:pt x="63278" y="83118"/>
                  </a:lnTo>
                  <a:lnTo>
                    <a:pt x="63155" y="83858"/>
                  </a:lnTo>
                  <a:lnTo>
                    <a:pt x="0" y="83858"/>
                  </a:lnTo>
                  <a:lnTo>
                    <a:pt x="863" y="75417"/>
                  </a:lnTo>
                  <a:lnTo>
                    <a:pt x="2958" y="56131"/>
                  </a:lnTo>
                  <a:lnTo>
                    <a:pt x="4005" y="46211"/>
                  </a:lnTo>
                  <a:lnTo>
                    <a:pt x="4868" y="38325"/>
                  </a:lnTo>
                  <a:lnTo>
                    <a:pt x="6408" y="23846"/>
                  </a:lnTo>
                  <a:lnTo>
                    <a:pt x="8441" y="4560"/>
                  </a:lnTo>
                  <a:lnTo>
                    <a:pt x="89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;p34"/>
            <p:cNvSpPr/>
            <p:nvPr/>
          </p:nvSpPr>
          <p:spPr>
            <a:xfrm>
              <a:off x="3473425" y="1562825"/>
              <a:ext cx="264950" cy="209500"/>
            </a:xfrm>
            <a:custGeom>
              <a:avLst/>
              <a:gdLst/>
              <a:ahLst/>
              <a:cxnLst/>
              <a:rect l="l" t="t" r="r" b="b"/>
              <a:pathLst>
                <a:path w="10598" h="8380" extrusionOk="0">
                  <a:moveTo>
                    <a:pt x="1233" y="0"/>
                  </a:moveTo>
                  <a:lnTo>
                    <a:pt x="0" y="863"/>
                  </a:lnTo>
                  <a:cubicBezTo>
                    <a:pt x="1849" y="4621"/>
                    <a:pt x="5299" y="7394"/>
                    <a:pt x="9427" y="8380"/>
                  </a:cubicBezTo>
                  <a:lnTo>
                    <a:pt x="10598" y="7147"/>
                  </a:lnTo>
                  <a:cubicBezTo>
                    <a:pt x="4437" y="6100"/>
                    <a:pt x="1233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1;p34"/>
            <p:cNvSpPr/>
            <p:nvPr/>
          </p:nvSpPr>
          <p:spPr>
            <a:xfrm>
              <a:off x="3818450" y="1381050"/>
              <a:ext cx="1694425" cy="1169150"/>
            </a:xfrm>
            <a:custGeom>
              <a:avLst/>
              <a:gdLst/>
              <a:ahLst/>
              <a:cxnLst/>
              <a:rect l="l" t="t" r="r" b="b"/>
              <a:pathLst>
                <a:path w="67777" h="46766" extrusionOk="0">
                  <a:moveTo>
                    <a:pt x="67776" y="1788"/>
                  </a:moveTo>
                  <a:lnTo>
                    <a:pt x="67407" y="5546"/>
                  </a:lnTo>
                  <a:cubicBezTo>
                    <a:pt x="64942" y="5977"/>
                    <a:pt x="65188" y="7826"/>
                    <a:pt x="63278" y="12200"/>
                  </a:cubicBezTo>
                  <a:cubicBezTo>
                    <a:pt x="61492" y="16144"/>
                    <a:pt x="59212" y="19841"/>
                    <a:pt x="56439" y="23229"/>
                  </a:cubicBezTo>
                  <a:cubicBezTo>
                    <a:pt x="54899" y="25139"/>
                    <a:pt x="53112" y="27296"/>
                    <a:pt x="50956" y="29637"/>
                  </a:cubicBezTo>
                  <a:cubicBezTo>
                    <a:pt x="49908" y="30746"/>
                    <a:pt x="48799" y="31794"/>
                    <a:pt x="47690" y="32841"/>
                  </a:cubicBezTo>
                  <a:cubicBezTo>
                    <a:pt x="44363" y="35675"/>
                    <a:pt x="40728" y="38078"/>
                    <a:pt x="36784" y="39927"/>
                  </a:cubicBezTo>
                  <a:cubicBezTo>
                    <a:pt x="22059" y="46766"/>
                    <a:pt x="5977" y="45287"/>
                    <a:pt x="1" y="44425"/>
                  </a:cubicBezTo>
                  <a:lnTo>
                    <a:pt x="2219" y="23784"/>
                  </a:lnTo>
                  <a:lnTo>
                    <a:pt x="3143" y="15219"/>
                  </a:lnTo>
                  <a:cubicBezTo>
                    <a:pt x="8750" y="15836"/>
                    <a:pt x="21443" y="16821"/>
                    <a:pt x="32287" y="15404"/>
                  </a:cubicBezTo>
                  <a:cubicBezTo>
                    <a:pt x="35367" y="15035"/>
                    <a:pt x="38448" y="14357"/>
                    <a:pt x="41467" y="13309"/>
                  </a:cubicBezTo>
                  <a:cubicBezTo>
                    <a:pt x="44794" y="12139"/>
                    <a:pt x="47505" y="10414"/>
                    <a:pt x="49046" y="8134"/>
                  </a:cubicBezTo>
                  <a:cubicBezTo>
                    <a:pt x="49169" y="7949"/>
                    <a:pt x="49292" y="7764"/>
                    <a:pt x="49415" y="7579"/>
                  </a:cubicBezTo>
                  <a:cubicBezTo>
                    <a:pt x="51079" y="5115"/>
                    <a:pt x="53359" y="3081"/>
                    <a:pt x="56008" y="1726"/>
                  </a:cubicBezTo>
                  <a:cubicBezTo>
                    <a:pt x="56624" y="1418"/>
                    <a:pt x="57302" y="1110"/>
                    <a:pt x="57980" y="925"/>
                  </a:cubicBezTo>
                  <a:cubicBezTo>
                    <a:pt x="61245" y="1"/>
                    <a:pt x="64757" y="309"/>
                    <a:pt x="67776" y="1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;p34"/>
            <p:cNvSpPr/>
            <p:nvPr/>
          </p:nvSpPr>
          <p:spPr>
            <a:xfrm>
              <a:off x="4285175" y="746425"/>
              <a:ext cx="137125" cy="172550"/>
            </a:xfrm>
            <a:custGeom>
              <a:avLst/>
              <a:gdLst/>
              <a:ahLst/>
              <a:cxnLst/>
              <a:rect l="l" t="t" r="r" b="b"/>
              <a:pathLst>
                <a:path w="5485" h="6902" extrusionOk="0">
                  <a:moveTo>
                    <a:pt x="3821" y="2342"/>
                  </a:moveTo>
                  <a:cubicBezTo>
                    <a:pt x="3205" y="1664"/>
                    <a:pt x="2835" y="863"/>
                    <a:pt x="2774" y="1"/>
                  </a:cubicBezTo>
                  <a:lnTo>
                    <a:pt x="2774" y="62"/>
                  </a:lnTo>
                  <a:lnTo>
                    <a:pt x="2774" y="1"/>
                  </a:lnTo>
                  <a:cubicBezTo>
                    <a:pt x="2650" y="863"/>
                    <a:pt x="2281" y="1664"/>
                    <a:pt x="1664" y="2342"/>
                  </a:cubicBezTo>
                  <a:cubicBezTo>
                    <a:pt x="1233" y="2835"/>
                    <a:pt x="679" y="3205"/>
                    <a:pt x="1" y="3451"/>
                  </a:cubicBezTo>
                  <a:cubicBezTo>
                    <a:pt x="1480" y="4006"/>
                    <a:pt x="2527" y="5300"/>
                    <a:pt x="2774" y="6901"/>
                  </a:cubicBezTo>
                  <a:lnTo>
                    <a:pt x="2774" y="6778"/>
                  </a:lnTo>
                  <a:lnTo>
                    <a:pt x="2774" y="6901"/>
                  </a:lnTo>
                  <a:cubicBezTo>
                    <a:pt x="2958" y="5300"/>
                    <a:pt x="4006" y="4006"/>
                    <a:pt x="5485" y="3451"/>
                  </a:cubicBezTo>
                  <a:cubicBezTo>
                    <a:pt x="4807" y="3205"/>
                    <a:pt x="4252" y="2835"/>
                    <a:pt x="3821" y="23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3;p34"/>
            <p:cNvSpPr/>
            <p:nvPr/>
          </p:nvSpPr>
          <p:spPr>
            <a:xfrm>
              <a:off x="4388400" y="1476550"/>
              <a:ext cx="135575" cy="172550"/>
            </a:xfrm>
            <a:custGeom>
              <a:avLst/>
              <a:gdLst/>
              <a:ahLst/>
              <a:cxnLst/>
              <a:rect l="l" t="t" r="r" b="b"/>
              <a:pathLst>
                <a:path w="5423" h="6902" extrusionOk="0">
                  <a:moveTo>
                    <a:pt x="3758" y="2281"/>
                  </a:moveTo>
                  <a:cubicBezTo>
                    <a:pt x="3142" y="1664"/>
                    <a:pt x="2773" y="863"/>
                    <a:pt x="2711" y="1"/>
                  </a:cubicBezTo>
                  <a:cubicBezTo>
                    <a:pt x="2711" y="1"/>
                    <a:pt x="2711" y="62"/>
                    <a:pt x="2711" y="62"/>
                  </a:cubicBezTo>
                  <a:lnTo>
                    <a:pt x="2711" y="1"/>
                  </a:lnTo>
                  <a:cubicBezTo>
                    <a:pt x="2526" y="1541"/>
                    <a:pt x="1479" y="2897"/>
                    <a:pt x="0" y="3451"/>
                  </a:cubicBezTo>
                  <a:cubicBezTo>
                    <a:pt x="1417" y="4006"/>
                    <a:pt x="2465" y="5300"/>
                    <a:pt x="2711" y="6902"/>
                  </a:cubicBezTo>
                  <a:lnTo>
                    <a:pt x="2711" y="6778"/>
                  </a:lnTo>
                  <a:cubicBezTo>
                    <a:pt x="2711" y="6840"/>
                    <a:pt x="2711" y="6840"/>
                    <a:pt x="2711" y="6902"/>
                  </a:cubicBezTo>
                  <a:cubicBezTo>
                    <a:pt x="2834" y="6039"/>
                    <a:pt x="3204" y="5238"/>
                    <a:pt x="3758" y="4560"/>
                  </a:cubicBezTo>
                  <a:cubicBezTo>
                    <a:pt x="4190" y="4067"/>
                    <a:pt x="4744" y="3698"/>
                    <a:pt x="5422" y="3451"/>
                  </a:cubicBezTo>
                  <a:cubicBezTo>
                    <a:pt x="4744" y="3205"/>
                    <a:pt x="4190" y="2835"/>
                    <a:pt x="3758" y="2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4;p34"/>
            <p:cNvSpPr/>
            <p:nvPr/>
          </p:nvSpPr>
          <p:spPr>
            <a:xfrm>
              <a:off x="4115750" y="1109950"/>
              <a:ext cx="110925" cy="141750"/>
            </a:xfrm>
            <a:custGeom>
              <a:avLst/>
              <a:gdLst/>
              <a:ahLst/>
              <a:cxnLst/>
              <a:rect l="l" t="t" r="r" b="b"/>
              <a:pathLst>
                <a:path w="4437" h="5670" extrusionOk="0">
                  <a:moveTo>
                    <a:pt x="3081" y="1911"/>
                  </a:moveTo>
                  <a:cubicBezTo>
                    <a:pt x="2588" y="1356"/>
                    <a:pt x="2280" y="678"/>
                    <a:pt x="2218" y="1"/>
                  </a:cubicBezTo>
                  <a:lnTo>
                    <a:pt x="2218" y="1"/>
                  </a:lnTo>
                  <a:cubicBezTo>
                    <a:pt x="2095" y="678"/>
                    <a:pt x="1849" y="1356"/>
                    <a:pt x="1356" y="1911"/>
                  </a:cubicBezTo>
                  <a:cubicBezTo>
                    <a:pt x="986" y="2342"/>
                    <a:pt x="493" y="2650"/>
                    <a:pt x="0" y="2835"/>
                  </a:cubicBezTo>
                  <a:cubicBezTo>
                    <a:pt x="493" y="3020"/>
                    <a:pt x="925" y="3328"/>
                    <a:pt x="1294" y="3759"/>
                  </a:cubicBezTo>
                  <a:cubicBezTo>
                    <a:pt x="1787" y="4252"/>
                    <a:pt x="2095" y="4930"/>
                    <a:pt x="2218" y="5669"/>
                  </a:cubicBezTo>
                  <a:lnTo>
                    <a:pt x="2218" y="5669"/>
                  </a:lnTo>
                  <a:cubicBezTo>
                    <a:pt x="2280" y="4930"/>
                    <a:pt x="2588" y="4252"/>
                    <a:pt x="3081" y="3759"/>
                  </a:cubicBezTo>
                  <a:cubicBezTo>
                    <a:pt x="3451" y="3328"/>
                    <a:pt x="3882" y="3020"/>
                    <a:pt x="4437" y="2835"/>
                  </a:cubicBezTo>
                  <a:cubicBezTo>
                    <a:pt x="3882" y="2650"/>
                    <a:pt x="3451" y="2342"/>
                    <a:pt x="3081" y="19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5;p34"/>
            <p:cNvSpPr/>
            <p:nvPr/>
          </p:nvSpPr>
          <p:spPr>
            <a:xfrm>
              <a:off x="3957100" y="721775"/>
              <a:ext cx="224900" cy="480625"/>
            </a:xfrm>
            <a:custGeom>
              <a:avLst/>
              <a:gdLst/>
              <a:ahLst/>
              <a:cxnLst/>
              <a:rect l="l" t="t" r="r" b="b"/>
              <a:pathLst>
                <a:path w="8996" h="19225" extrusionOk="0">
                  <a:moveTo>
                    <a:pt x="8996" y="9428"/>
                  </a:moveTo>
                  <a:cubicBezTo>
                    <a:pt x="8996" y="14542"/>
                    <a:pt x="5114" y="18793"/>
                    <a:pt x="0" y="19225"/>
                  </a:cubicBezTo>
                  <a:lnTo>
                    <a:pt x="2033" y="1"/>
                  </a:lnTo>
                  <a:cubicBezTo>
                    <a:pt x="6162" y="1233"/>
                    <a:pt x="8996" y="5053"/>
                    <a:pt x="8996" y="9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6;p34"/>
            <p:cNvSpPr/>
            <p:nvPr/>
          </p:nvSpPr>
          <p:spPr>
            <a:xfrm>
              <a:off x="3895475" y="1550500"/>
              <a:ext cx="346600" cy="232625"/>
            </a:xfrm>
            <a:custGeom>
              <a:avLst/>
              <a:gdLst/>
              <a:ahLst/>
              <a:cxnLst/>
              <a:rect l="l" t="t" r="r" b="b"/>
              <a:pathLst>
                <a:path w="13864" h="9305" extrusionOk="0">
                  <a:moveTo>
                    <a:pt x="13864" y="9304"/>
                  </a:moveTo>
                  <a:cubicBezTo>
                    <a:pt x="8134" y="9181"/>
                    <a:pt x="3081" y="8750"/>
                    <a:pt x="1" y="8441"/>
                  </a:cubicBezTo>
                  <a:lnTo>
                    <a:pt x="863" y="555"/>
                  </a:lnTo>
                  <a:cubicBezTo>
                    <a:pt x="1849" y="247"/>
                    <a:pt x="2958" y="62"/>
                    <a:pt x="4005" y="62"/>
                  </a:cubicBezTo>
                  <a:cubicBezTo>
                    <a:pt x="9243" y="0"/>
                    <a:pt x="13556" y="4128"/>
                    <a:pt x="13864" y="9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7;p34"/>
            <p:cNvSpPr/>
            <p:nvPr/>
          </p:nvSpPr>
          <p:spPr>
            <a:xfrm>
              <a:off x="4194300" y="2237500"/>
              <a:ext cx="1232300" cy="465200"/>
            </a:xfrm>
            <a:custGeom>
              <a:avLst/>
              <a:gdLst/>
              <a:ahLst/>
              <a:cxnLst/>
              <a:rect l="l" t="t" r="r" b="b"/>
              <a:pathLst>
                <a:path w="49292" h="18608" extrusionOk="0">
                  <a:moveTo>
                    <a:pt x="49292" y="0"/>
                  </a:moveTo>
                  <a:lnTo>
                    <a:pt x="48737" y="5299"/>
                  </a:lnTo>
                  <a:lnTo>
                    <a:pt x="48737" y="5299"/>
                  </a:lnTo>
                  <a:lnTo>
                    <a:pt x="48676" y="5915"/>
                  </a:lnTo>
                  <a:lnTo>
                    <a:pt x="41898" y="5361"/>
                  </a:lnTo>
                  <a:lnTo>
                    <a:pt x="36907" y="10351"/>
                  </a:lnTo>
                  <a:lnTo>
                    <a:pt x="29822" y="9735"/>
                  </a:lnTo>
                  <a:lnTo>
                    <a:pt x="24769" y="14788"/>
                  </a:lnTo>
                  <a:lnTo>
                    <a:pt x="17745" y="14172"/>
                  </a:lnTo>
                  <a:lnTo>
                    <a:pt x="13309" y="18608"/>
                  </a:lnTo>
                  <a:lnTo>
                    <a:pt x="5916" y="18608"/>
                  </a:lnTo>
                  <a:lnTo>
                    <a:pt x="5669" y="18608"/>
                  </a:lnTo>
                  <a:lnTo>
                    <a:pt x="5608" y="18608"/>
                  </a:lnTo>
                  <a:lnTo>
                    <a:pt x="1" y="18608"/>
                  </a:lnTo>
                  <a:lnTo>
                    <a:pt x="4129" y="14418"/>
                  </a:lnTo>
                  <a:lnTo>
                    <a:pt x="11214" y="15034"/>
                  </a:lnTo>
                  <a:lnTo>
                    <a:pt x="16205" y="10043"/>
                  </a:lnTo>
                  <a:lnTo>
                    <a:pt x="23291" y="10598"/>
                  </a:lnTo>
                  <a:lnTo>
                    <a:pt x="28281" y="5607"/>
                  </a:lnTo>
                  <a:lnTo>
                    <a:pt x="35367" y="6223"/>
                  </a:lnTo>
                  <a:lnTo>
                    <a:pt x="40419" y="1171"/>
                  </a:lnTo>
                  <a:lnTo>
                    <a:pt x="47505" y="17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8;p34"/>
            <p:cNvSpPr/>
            <p:nvPr/>
          </p:nvSpPr>
          <p:spPr>
            <a:xfrm>
              <a:off x="4336025" y="270267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6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4E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9;p34"/>
            <p:cNvSpPr/>
            <p:nvPr/>
          </p:nvSpPr>
          <p:spPr>
            <a:xfrm>
              <a:off x="4527025" y="2371500"/>
              <a:ext cx="884175" cy="331200"/>
            </a:xfrm>
            <a:custGeom>
              <a:avLst/>
              <a:gdLst/>
              <a:ahLst/>
              <a:cxnLst/>
              <a:rect l="l" t="t" r="r" b="b"/>
              <a:pathLst>
                <a:path w="35367" h="13248" extrusionOk="0">
                  <a:moveTo>
                    <a:pt x="35367" y="555"/>
                  </a:moveTo>
                  <a:lnTo>
                    <a:pt x="34935" y="4560"/>
                  </a:lnTo>
                  <a:lnTo>
                    <a:pt x="30129" y="4129"/>
                  </a:lnTo>
                  <a:lnTo>
                    <a:pt x="25139" y="9120"/>
                  </a:lnTo>
                  <a:lnTo>
                    <a:pt x="18053" y="8565"/>
                  </a:lnTo>
                  <a:lnTo>
                    <a:pt x="13309" y="13248"/>
                  </a:lnTo>
                  <a:lnTo>
                    <a:pt x="9304" y="13248"/>
                  </a:lnTo>
                  <a:lnTo>
                    <a:pt x="5915" y="12940"/>
                  </a:lnTo>
                  <a:lnTo>
                    <a:pt x="5669" y="13248"/>
                  </a:lnTo>
                  <a:lnTo>
                    <a:pt x="0" y="13248"/>
                  </a:lnTo>
                  <a:lnTo>
                    <a:pt x="4436" y="8812"/>
                  </a:lnTo>
                  <a:lnTo>
                    <a:pt x="11522" y="9428"/>
                  </a:lnTo>
                  <a:lnTo>
                    <a:pt x="16513" y="4437"/>
                  </a:lnTo>
                  <a:lnTo>
                    <a:pt x="23598" y="4991"/>
                  </a:lnTo>
                  <a:lnTo>
                    <a:pt x="28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0;p34"/>
            <p:cNvSpPr/>
            <p:nvPr/>
          </p:nvSpPr>
          <p:spPr>
            <a:xfrm>
              <a:off x="4668725" y="2696525"/>
              <a:ext cx="86300" cy="6175"/>
            </a:xfrm>
            <a:custGeom>
              <a:avLst/>
              <a:gdLst/>
              <a:ahLst/>
              <a:cxnLst/>
              <a:rect l="l" t="t" r="r" b="b"/>
              <a:pathLst>
                <a:path w="3452" h="247" extrusionOk="0">
                  <a:moveTo>
                    <a:pt x="309" y="0"/>
                  </a:moveTo>
                  <a:lnTo>
                    <a:pt x="3451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C4E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1;p34"/>
            <p:cNvSpPr/>
            <p:nvPr/>
          </p:nvSpPr>
          <p:spPr>
            <a:xfrm>
              <a:off x="4861275" y="2474700"/>
              <a:ext cx="539150" cy="229550"/>
            </a:xfrm>
            <a:custGeom>
              <a:avLst/>
              <a:gdLst/>
              <a:ahLst/>
              <a:cxnLst/>
              <a:rect l="l" t="t" r="r" b="b"/>
              <a:pathLst>
                <a:path w="21566" h="9182" extrusionOk="0">
                  <a:moveTo>
                    <a:pt x="21565" y="432"/>
                  </a:moveTo>
                  <a:lnTo>
                    <a:pt x="21134" y="4375"/>
                  </a:lnTo>
                  <a:lnTo>
                    <a:pt x="18300" y="4129"/>
                  </a:lnTo>
                  <a:lnTo>
                    <a:pt x="13309" y="9120"/>
                  </a:lnTo>
                  <a:lnTo>
                    <a:pt x="13248" y="9181"/>
                  </a:lnTo>
                  <a:lnTo>
                    <a:pt x="12631" y="9120"/>
                  </a:lnTo>
                  <a:lnTo>
                    <a:pt x="6162" y="8565"/>
                  </a:lnTo>
                  <a:lnTo>
                    <a:pt x="5669" y="9120"/>
                  </a:lnTo>
                  <a:lnTo>
                    <a:pt x="1" y="9120"/>
                  </a:lnTo>
                  <a:lnTo>
                    <a:pt x="4683" y="4437"/>
                  </a:lnTo>
                  <a:lnTo>
                    <a:pt x="11769" y="5053"/>
                  </a:lnTo>
                  <a:lnTo>
                    <a:pt x="167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2;p34"/>
            <p:cNvSpPr/>
            <p:nvPr/>
          </p:nvSpPr>
          <p:spPr>
            <a:xfrm>
              <a:off x="5002975" y="2688825"/>
              <a:ext cx="169475" cy="13875"/>
            </a:xfrm>
            <a:custGeom>
              <a:avLst/>
              <a:gdLst/>
              <a:ahLst/>
              <a:cxnLst/>
              <a:rect l="l" t="t" r="r" b="b"/>
              <a:pathLst>
                <a:path w="6779" h="555" extrusionOk="0">
                  <a:moveTo>
                    <a:pt x="494" y="0"/>
                  </a:moveTo>
                  <a:lnTo>
                    <a:pt x="6779" y="555"/>
                  </a:lnTo>
                  <a:lnTo>
                    <a:pt x="1" y="555"/>
                  </a:lnTo>
                  <a:close/>
                </a:path>
              </a:pathLst>
            </a:custGeom>
            <a:solidFill>
              <a:srgbClr val="C4E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3;p34"/>
            <p:cNvSpPr/>
            <p:nvPr/>
          </p:nvSpPr>
          <p:spPr>
            <a:xfrm>
              <a:off x="5194000" y="2579450"/>
              <a:ext cx="195650" cy="123250"/>
            </a:xfrm>
            <a:custGeom>
              <a:avLst/>
              <a:gdLst/>
              <a:ahLst/>
              <a:cxnLst/>
              <a:rect l="l" t="t" r="r" b="b"/>
              <a:pathLst>
                <a:path w="7826" h="4930" extrusionOk="0">
                  <a:moveTo>
                    <a:pt x="7825" y="247"/>
                  </a:moveTo>
                  <a:lnTo>
                    <a:pt x="7394" y="4190"/>
                  </a:lnTo>
                  <a:lnTo>
                    <a:pt x="6470" y="4129"/>
                  </a:lnTo>
                  <a:lnTo>
                    <a:pt x="5669" y="4930"/>
                  </a:lnTo>
                  <a:lnTo>
                    <a:pt x="0" y="4930"/>
                  </a:lnTo>
                  <a:lnTo>
                    <a:pt x="49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4;p34"/>
            <p:cNvSpPr/>
            <p:nvPr/>
          </p:nvSpPr>
          <p:spPr>
            <a:xfrm>
              <a:off x="3818450" y="1379525"/>
              <a:ext cx="1694425" cy="1170675"/>
            </a:xfrm>
            <a:custGeom>
              <a:avLst/>
              <a:gdLst/>
              <a:ahLst/>
              <a:cxnLst/>
              <a:rect l="l" t="t" r="r" b="b"/>
              <a:pathLst>
                <a:path w="67777" h="46827" extrusionOk="0">
                  <a:moveTo>
                    <a:pt x="67776" y="1849"/>
                  </a:moveTo>
                  <a:lnTo>
                    <a:pt x="67407" y="5607"/>
                  </a:lnTo>
                  <a:cubicBezTo>
                    <a:pt x="64942" y="6038"/>
                    <a:pt x="65188" y="7887"/>
                    <a:pt x="63278" y="12261"/>
                  </a:cubicBezTo>
                  <a:cubicBezTo>
                    <a:pt x="61492" y="16205"/>
                    <a:pt x="59212" y="19902"/>
                    <a:pt x="56439" y="23290"/>
                  </a:cubicBezTo>
                  <a:cubicBezTo>
                    <a:pt x="54899" y="25200"/>
                    <a:pt x="53112" y="27357"/>
                    <a:pt x="50956" y="29698"/>
                  </a:cubicBezTo>
                  <a:cubicBezTo>
                    <a:pt x="49908" y="30807"/>
                    <a:pt x="48799" y="31855"/>
                    <a:pt x="47690" y="32902"/>
                  </a:cubicBezTo>
                  <a:cubicBezTo>
                    <a:pt x="44363" y="35736"/>
                    <a:pt x="40728" y="38139"/>
                    <a:pt x="36784" y="39988"/>
                  </a:cubicBezTo>
                  <a:cubicBezTo>
                    <a:pt x="22059" y="46827"/>
                    <a:pt x="5977" y="45348"/>
                    <a:pt x="1" y="44486"/>
                  </a:cubicBezTo>
                  <a:lnTo>
                    <a:pt x="2219" y="23845"/>
                  </a:lnTo>
                  <a:cubicBezTo>
                    <a:pt x="21134" y="12631"/>
                    <a:pt x="56686" y="26309"/>
                    <a:pt x="55022" y="14479"/>
                  </a:cubicBezTo>
                  <a:cubicBezTo>
                    <a:pt x="53913" y="6408"/>
                    <a:pt x="56193" y="2650"/>
                    <a:pt x="57918" y="986"/>
                  </a:cubicBezTo>
                  <a:cubicBezTo>
                    <a:pt x="61245" y="0"/>
                    <a:pt x="64757" y="308"/>
                    <a:pt x="67776" y="1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5;p34"/>
            <p:cNvSpPr/>
            <p:nvPr/>
          </p:nvSpPr>
          <p:spPr>
            <a:xfrm>
              <a:off x="4411500" y="603175"/>
              <a:ext cx="759400" cy="2096450"/>
            </a:xfrm>
            <a:custGeom>
              <a:avLst/>
              <a:gdLst/>
              <a:ahLst/>
              <a:cxnLst/>
              <a:rect l="l" t="t" r="r" b="b"/>
              <a:pathLst>
                <a:path w="30376" h="83858" extrusionOk="0">
                  <a:moveTo>
                    <a:pt x="30376" y="83858"/>
                  </a:moveTo>
                  <a:lnTo>
                    <a:pt x="15404" y="83858"/>
                  </a:lnTo>
                  <a:lnTo>
                    <a:pt x="13062" y="70919"/>
                  </a:lnTo>
                  <a:lnTo>
                    <a:pt x="8565" y="46396"/>
                  </a:lnTo>
                  <a:lnTo>
                    <a:pt x="0" y="1"/>
                  </a:lnTo>
                  <a:lnTo>
                    <a:pt x="3635" y="1"/>
                  </a:lnTo>
                  <a:lnTo>
                    <a:pt x="17745" y="44301"/>
                  </a:lnTo>
                  <a:lnTo>
                    <a:pt x="23968" y="63833"/>
                  </a:lnTo>
                  <a:close/>
                </a:path>
              </a:pathLst>
            </a:custGeom>
            <a:solidFill>
              <a:srgbClr val="FFFFFF">
                <a:alpha val="4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6;p34"/>
            <p:cNvSpPr/>
            <p:nvPr/>
          </p:nvSpPr>
          <p:spPr>
            <a:xfrm>
              <a:off x="4590175" y="606250"/>
              <a:ext cx="884175" cy="1763750"/>
            </a:xfrm>
            <a:custGeom>
              <a:avLst/>
              <a:gdLst/>
              <a:ahLst/>
              <a:cxnLst/>
              <a:rect l="l" t="t" r="r" b="b"/>
              <a:pathLst>
                <a:path w="35367" h="70550" extrusionOk="0">
                  <a:moveTo>
                    <a:pt x="35367" y="47382"/>
                  </a:moveTo>
                  <a:lnTo>
                    <a:pt x="35367" y="47444"/>
                  </a:lnTo>
                  <a:lnTo>
                    <a:pt x="32902" y="70549"/>
                  </a:lnTo>
                  <a:lnTo>
                    <a:pt x="25570" y="54221"/>
                  </a:lnTo>
                  <a:lnTo>
                    <a:pt x="18546" y="38571"/>
                  </a:lnTo>
                  <a:lnTo>
                    <a:pt x="0" y="1"/>
                  </a:lnTo>
                  <a:lnTo>
                    <a:pt x="3204" y="1"/>
                  </a:lnTo>
                  <a:lnTo>
                    <a:pt x="25139" y="32718"/>
                  </a:lnTo>
                  <a:lnTo>
                    <a:pt x="32409" y="43192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7;p34"/>
            <p:cNvSpPr/>
            <p:nvPr/>
          </p:nvSpPr>
          <p:spPr>
            <a:xfrm>
              <a:off x="4978350" y="1730725"/>
              <a:ext cx="154050" cy="83200"/>
            </a:xfrm>
            <a:custGeom>
              <a:avLst/>
              <a:gdLst/>
              <a:ahLst/>
              <a:cxnLst/>
              <a:rect l="l" t="t" r="r" b="b"/>
              <a:pathLst>
                <a:path w="6162" h="3328" extrusionOk="0">
                  <a:moveTo>
                    <a:pt x="6162" y="1664"/>
                  </a:moveTo>
                  <a:cubicBezTo>
                    <a:pt x="6162" y="2588"/>
                    <a:pt x="4806" y="3327"/>
                    <a:pt x="3081" y="3327"/>
                  </a:cubicBezTo>
                  <a:cubicBezTo>
                    <a:pt x="1417" y="3327"/>
                    <a:pt x="0" y="2588"/>
                    <a:pt x="0" y="1664"/>
                  </a:cubicBezTo>
                  <a:cubicBezTo>
                    <a:pt x="0" y="740"/>
                    <a:pt x="1417" y="0"/>
                    <a:pt x="3081" y="0"/>
                  </a:cubicBezTo>
                  <a:cubicBezTo>
                    <a:pt x="4806" y="0"/>
                    <a:pt x="6162" y="740"/>
                    <a:pt x="6162" y="1664"/>
                  </a:cubicBezTo>
                  <a:close/>
                </a:path>
              </a:pathLst>
            </a:custGeom>
            <a:solidFill>
              <a:srgbClr val="89C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8;p34"/>
            <p:cNvSpPr/>
            <p:nvPr/>
          </p:nvSpPr>
          <p:spPr>
            <a:xfrm>
              <a:off x="5026100" y="606250"/>
              <a:ext cx="574575" cy="625425"/>
            </a:xfrm>
            <a:custGeom>
              <a:avLst/>
              <a:gdLst/>
              <a:ahLst/>
              <a:cxnLst/>
              <a:rect l="l" t="t" r="r" b="b"/>
              <a:pathLst>
                <a:path w="22983" h="25017" extrusionOk="0">
                  <a:moveTo>
                    <a:pt x="5114" y="1"/>
                  </a:moveTo>
                  <a:cubicBezTo>
                    <a:pt x="5114" y="1"/>
                    <a:pt x="5053" y="1603"/>
                    <a:pt x="2711" y="5053"/>
                  </a:cubicBezTo>
                  <a:cubicBezTo>
                    <a:pt x="0" y="9120"/>
                    <a:pt x="2896" y="10783"/>
                    <a:pt x="5361" y="11892"/>
                  </a:cubicBezTo>
                  <a:cubicBezTo>
                    <a:pt x="7764" y="13063"/>
                    <a:pt x="6038" y="19409"/>
                    <a:pt x="9427" y="20272"/>
                  </a:cubicBezTo>
                  <a:cubicBezTo>
                    <a:pt x="12816" y="21134"/>
                    <a:pt x="14479" y="20149"/>
                    <a:pt x="16821" y="21812"/>
                  </a:cubicBezTo>
                  <a:cubicBezTo>
                    <a:pt x="19162" y="23476"/>
                    <a:pt x="19039" y="24831"/>
                    <a:pt x="20333" y="25016"/>
                  </a:cubicBezTo>
                  <a:lnTo>
                    <a:pt x="22982" y="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9;p34"/>
            <p:cNvSpPr/>
            <p:nvPr/>
          </p:nvSpPr>
          <p:spPr>
            <a:xfrm>
              <a:off x="5204775" y="606250"/>
              <a:ext cx="395900" cy="497575"/>
            </a:xfrm>
            <a:custGeom>
              <a:avLst/>
              <a:gdLst/>
              <a:ahLst/>
              <a:cxnLst/>
              <a:rect l="l" t="t" r="r" b="b"/>
              <a:pathLst>
                <a:path w="15836" h="19903" extrusionOk="0">
                  <a:moveTo>
                    <a:pt x="15835" y="1"/>
                  </a:moveTo>
                  <a:lnTo>
                    <a:pt x="13740" y="19902"/>
                  </a:lnTo>
                  <a:cubicBezTo>
                    <a:pt x="4930" y="17807"/>
                    <a:pt x="0" y="8442"/>
                    <a:pt x="3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0;p34"/>
            <p:cNvSpPr/>
            <p:nvPr/>
          </p:nvSpPr>
          <p:spPr>
            <a:xfrm>
              <a:off x="2601575" y="3945850"/>
              <a:ext cx="562250" cy="884100"/>
            </a:xfrm>
            <a:custGeom>
              <a:avLst/>
              <a:gdLst/>
              <a:ahLst/>
              <a:cxnLst/>
              <a:rect l="l" t="t" r="r" b="b"/>
              <a:pathLst>
                <a:path w="22490" h="35364" extrusionOk="0">
                  <a:moveTo>
                    <a:pt x="12217" y="1"/>
                  </a:moveTo>
                  <a:cubicBezTo>
                    <a:pt x="4367" y="1"/>
                    <a:pt x="1" y="2707"/>
                    <a:pt x="1" y="2707"/>
                  </a:cubicBezTo>
                  <a:lnTo>
                    <a:pt x="1541" y="11149"/>
                  </a:lnTo>
                  <a:lnTo>
                    <a:pt x="5854" y="35363"/>
                  </a:lnTo>
                  <a:lnTo>
                    <a:pt x="11276" y="35363"/>
                  </a:lnTo>
                  <a:lnTo>
                    <a:pt x="22490" y="35240"/>
                  </a:lnTo>
                  <a:lnTo>
                    <a:pt x="20580" y="3940"/>
                  </a:lnTo>
                  <a:lnTo>
                    <a:pt x="20395" y="921"/>
                  </a:lnTo>
                  <a:cubicBezTo>
                    <a:pt x="17358" y="255"/>
                    <a:pt x="14624" y="1"/>
                    <a:pt x="12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1;p34"/>
            <p:cNvSpPr/>
            <p:nvPr/>
          </p:nvSpPr>
          <p:spPr>
            <a:xfrm>
              <a:off x="2784875" y="4795600"/>
              <a:ext cx="787150" cy="428675"/>
            </a:xfrm>
            <a:custGeom>
              <a:avLst/>
              <a:gdLst/>
              <a:ahLst/>
              <a:cxnLst/>
              <a:rect l="l" t="t" r="r" b="b"/>
              <a:pathLst>
                <a:path w="31486" h="17147" extrusionOk="0">
                  <a:moveTo>
                    <a:pt x="6377" y="1"/>
                  </a:moveTo>
                  <a:cubicBezTo>
                    <a:pt x="4226" y="1"/>
                    <a:pt x="2070" y="479"/>
                    <a:pt x="63" y="1435"/>
                  </a:cubicBezTo>
                  <a:lnTo>
                    <a:pt x="1" y="16037"/>
                  </a:lnTo>
                  <a:cubicBezTo>
                    <a:pt x="1" y="16653"/>
                    <a:pt x="494" y="17146"/>
                    <a:pt x="1048" y="17146"/>
                  </a:cubicBezTo>
                  <a:lnTo>
                    <a:pt x="29884" y="17146"/>
                  </a:lnTo>
                  <a:cubicBezTo>
                    <a:pt x="31054" y="17085"/>
                    <a:pt x="31486" y="15606"/>
                    <a:pt x="30438" y="14990"/>
                  </a:cubicBezTo>
                  <a:cubicBezTo>
                    <a:pt x="29083" y="14127"/>
                    <a:pt x="12262" y="1250"/>
                    <a:pt x="12262" y="1250"/>
                  </a:cubicBezTo>
                  <a:cubicBezTo>
                    <a:pt x="10388" y="417"/>
                    <a:pt x="8385" y="1"/>
                    <a:pt x="6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2;p34"/>
            <p:cNvSpPr/>
            <p:nvPr/>
          </p:nvSpPr>
          <p:spPr>
            <a:xfrm>
              <a:off x="2786425" y="4826825"/>
              <a:ext cx="325050" cy="118650"/>
            </a:xfrm>
            <a:custGeom>
              <a:avLst/>
              <a:gdLst/>
              <a:ahLst/>
              <a:cxnLst/>
              <a:rect l="l" t="t" r="r" b="b"/>
              <a:pathLst>
                <a:path w="13002" h="4746" extrusionOk="0">
                  <a:moveTo>
                    <a:pt x="12200" y="1"/>
                  </a:moveTo>
                  <a:lnTo>
                    <a:pt x="1" y="186"/>
                  </a:lnTo>
                  <a:lnTo>
                    <a:pt x="1" y="4745"/>
                  </a:lnTo>
                  <a:lnTo>
                    <a:pt x="4560" y="4745"/>
                  </a:lnTo>
                  <a:cubicBezTo>
                    <a:pt x="5546" y="4745"/>
                    <a:pt x="6470" y="4191"/>
                    <a:pt x="6963" y="3328"/>
                  </a:cubicBezTo>
                  <a:cubicBezTo>
                    <a:pt x="8496" y="699"/>
                    <a:pt x="12075" y="553"/>
                    <a:pt x="12851" y="553"/>
                  </a:cubicBezTo>
                  <a:cubicBezTo>
                    <a:pt x="12948" y="553"/>
                    <a:pt x="13001" y="555"/>
                    <a:pt x="13001" y="555"/>
                  </a:cubicBezTo>
                  <a:lnTo>
                    <a:pt x="12200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3;p34"/>
            <p:cNvSpPr/>
            <p:nvPr/>
          </p:nvSpPr>
          <p:spPr>
            <a:xfrm>
              <a:off x="2730975" y="4008900"/>
              <a:ext cx="152525" cy="821050"/>
            </a:xfrm>
            <a:custGeom>
              <a:avLst/>
              <a:gdLst/>
              <a:ahLst/>
              <a:cxnLst/>
              <a:rect l="l" t="t" r="r" b="b"/>
              <a:pathLst>
                <a:path w="6101" h="32842" extrusionOk="0">
                  <a:moveTo>
                    <a:pt x="6100" y="32841"/>
                  </a:moveTo>
                  <a:lnTo>
                    <a:pt x="5299" y="32841"/>
                  </a:lnTo>
                  <a:cubicBezTo>
                    <a:pt x="4067" y="25078"/>
                    <a:pt x="62" y="555"/>
                    <a:pt x="0" y="494"/>
                  </a:cubicBezTo>
                  <a:lnTo>
                    <a:pt x="370" y="1"/>
                  </a:lnTo>
                  <a:cubicBezTo>
                    <a:pt x="678" y="1"/>
                    <a:pt x="678" y="1"/>
                    <a:pt x="1664" y="5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;p34"/>
            <p:cNvSpPr/>
            <p:nvPr/>
          </p:nvSpPr>
          <p:spPr>
            <a:xfrm>
              <a:off x="2601575" y="3945850"/>
              <a:ext cx="516050" cy="284175"/>
            </a:xfrm>
            <a:custGeom>
              <a:avLst/>
              <a:gdLst/>
              <a:ahLst/>
              <a:cxnLst/>
              <a:rect l="l" t="t" r="r" b="b"/>
              <a:pathLst>
                <a:path w="20642" h="11367" extrusionOk="0">
                  <a:moveTo>
                    <a:pt x="12242" y="1"/>
                  </a:moveTo>
                  <a:cubicBezTo>
                    <a:pt x="4403" y="1"/>
                    <a:pt x="1" y="2707"/>
                    <a:pt x="1" y="2707"/>
                  </a:cubicBezTo>
                  <a:lnTo>
                    <a:pt x="1541" y="11149"/>
                  </a:lnTo>
                  <a:cubicBezTo>
                    <a:pt x="2338" y="11270"/>
                    <a:pt x="3271" y="11367"/>
                    <a:pt x="4230" y="11367"/>
                  </a:cubicBezTo>
                  <a:cubicBezTo>
                    <a:pt x="6681" y="11367"/>
                    <a:pt x="9299" y="10733"/>
                    <a:pt x="10229" y="8253"/>
                  </a:cubicBezTo>
                  <a:cubicBezTo>
                    <a:pt x="11683" y="4359"/>
                    <a:pt x="16960" y="3894"/>
                    <a:pt x="19395" y="3894"/>
                  </a:cubicBezTo>
                  <a:cubicBezTo>
                    <a:pt x="20158" y="3894"/>
                    <a:pt x="20642" y="3940"/>
                    <a:pt x="20642" y="3940"/>
                  </a:cubicBezTo>
                  <a:lnTo>
                    <a:pt x="20395" y="921"/>
                  </a:lnTo>
                  <a:cubicBezTo>
                    <a:pt x="17373" y="255"/>
                    <a:pt x="14646" y="1"/>
                    <a:pt x="12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5;p34"/>
            <p:cNvSpPr/>
            <p:nvPr/>
          </p:nvSpPr>
          <p:spPr>
            <a:xfrm>
              <a:off x="1694325" y="4809500"/>
              <a:ext cx="565325" cy="416825"/>
            </a:xfrm>
            <a:custGeom>
              <a:avLst/>
              <a:gdLst/>
              <a:ahLst/>
              <a:cxnLst/>
              <a:rect l="l" t="t" r="r" b="b"/>
              <a:pathLst>
                <a:path w="22613" h="16673" extrusionOk="0">
                  <a:moveTo>
                    <a:pt x="10968" y="1"/>
                  </a:moveTo>
                  <a:cubicBezTo>
                    <a:pt x="8780" y="1"/>
                    <a:pt x="6593" y="232"/>
                    <a:pt x="4436" y="694"/>
                  </a:cubicBezTo>
                  <a:cubicBezTo>
                    <a:pt x="4190" y="1495"/>
                    <a:pt x="0" y="15851"/>
                    <a:pt x="1541" y="16282"/>
                  </a:cubicBezTo>
                  <a:cubicBezTo>
                    <a:pt x="2488" y="16547"/>
                    <a:pt x="7627" y="16673"/>
                    <a:pt x="12634" y="16673"/>
                  </a:cubicBezTo>
                  <a:cubicBezTo>
                    <a:pt x="15771" y="16673"/>
                    <a:pt x="18856" y="16624"/>
                    <a:pt x="20826" y="16529"/>
                  </a:cubicBezTo>
                  <a:cubicBezTo>
                    <a:pt x="21873" y="16529"/>
                    <a:pt x="22613" y="15481"/>
                    <a:pt x="22243" y="14495"/>
                  </a:cubicBezTo>
                  <a:lnTo>
                    <a:pt x="17992" y="2049"/>
                  </a:lnTo>
                  <a:lnTo>
                    <a:pt x="17499" y="694"/>
                  </a:lnTo>
                  <a:cubicBezTo>
                    <a:pt x="15342" y="232"/>
                    <a:pt x="13155" y="1"/>
                    <a:pt x="10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6;p34"/>
            <p:cNvSpPr/>
            <p:nvPr/>
          </p:nvSpPr>
          <p:spPr>
            <a:xfrm>
              <a:off x="1797525" y="4826825"/>
              <a:ext cx="345050" cy="65500"/>
            </a:xfrm>
            <a:custGeom>
              <a:avLst/>
              <a:gdLst/>
              <a:ahLst/>
              <a:cxnLst/>
              <a:rect l="l" t="t" r="r" b="b"/>
              <a:pathLst>
                <a:path w="13802" h="2620" extrusionOk="0">
                  <a:moveTo>
                    <a:pt x="308" y="1"/>
                  </a:moveTo>
                  <a:cubicBezTo>
                    <a:pt x="247" y="309"/>
                    <a:pt x="0" y="2219"/>
                    <a:pt x="1356" y="2404"/>
                  </a:cubicBezTo>
                  <a:cubicBezTo>
                    <a:pt x="1380" y="2406"/>
                    <a:pt x="1405" y="2407"/>
                    <a:pt x="1429" y="2407"/>
                  </a:cubicBezTo>
                  <a:cubicBezTo>
                    <a:pt x="2287" y="2407"/>
                    <a:pt x="3536" y="1071"/>
                    <a:pt x="6272" y="1071"/>
                  </a:cubicBezTo>
                  <a:cubicBezTo>
                    <a:pt x="7693" y="1071"/>
                    <a:pt x="9515" y="1432"/>
                    <a:pt x="11892" y="2527"/>
                  </a:cubicBezTo>
                  <a:cubicBezTo>
                    <a:pt x="12046" y="2589"/>
                    <a:pt x="12200" y="2619"/>
                    <a:pt x="12346" y="2619"/>
                  </a:cubicBezTo>
                  <a:cubicBezTo>
                    <a:pt x="12493" y="2619"/>
                    <a:pt x="12631" y="2589"/>
                    <a:pt x="12754" y="2527"/>
                  </a:cubicBezTo>
                  <a:cubicBezTo>
                    <a:pt x="13309" y="2281"/>
                    <a:pt x="13679" y="1849"/>
                    <a:pt x="13802" y="1295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7;p34"/>
            <p:cNvSpPr/>
            <p:nvPr/>
          </p:nvSpPr>
          <p:spPr>
            <a:xfrm>
              <a:off x="1805225" y="3945225"/>
              <a:ext cx="599225" cy="886250"/>
            </a:xfrm>
            <a:custGeom>
              <a:avLst/>
              <a:gdLst/>
              <a:ahLst/>
              <a:cxnLst/>
              <a:rect l="l" t="t" r="r" b="b"/>
              <a:pathLst>
                <a:path w="23969" h="35450" extrusionOk="0">
                  <a:moveTo>
                    <a:pt x="11745" y="1"/>
                  </a:moveTo>
                  <a:cubicBezTo>
                    <a:pt x="9322" y="1"/>
                    <a:pt x="6568" y="262"/>
                    <a:pt x="3512" y="946"/>
                  </a:cubicBezTo>
                  <a:lnTo>
                    <a:pt x="2650" y="9448"/>
                  </a:lnTo>
                  <a:lnTo>
                    <a:pt x="0" y="35265"/>
                  </a:lnTo>
                  <a:lnTo>
                    <a:pt x="15096" y="35450"/>
                  </a:lnTo>
                  <a:lnTo>
                    <a:pt x="23167" y="5505"/>
                  </a:lnTo>
                  <a:lnTo>
                    <a:pt x="23968" y="2732"/>
                  </a:lnTo>
                  <a:cubicBezTo>
                    <a:pt x="23968" y="2732"/>
                    <a:pt x="19583" y="1"/>
                    <a:pt x="1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8;p34"/>
            <p:cNvSpPr/>
            <p:nvPr/>
          </p:nvSpPr>
          <p:spPr>
            <a:xfrm>
              <a:off x="1873000" y="3945225"/>
              <a:ext cx="531450" cy="240375"/>
            </a:xfrm>
            <a:custGeom>
              <a:avLst/>
              <a:gdLst/>
              <a:ahLst/>
              <a:cxnLst/>
              <a:rect l="l" t="t" r="r" b="b"/>
              <a:pathLst>
                <a:path w="21258" h="9615" extrusionOk="0">
                  <a:moveTo>
                    <a:pt x="9062" y="1"/>
                  </a:moveTo>
                  <a:cubicBezTo>
                    <a:pt x="6647" y="1"/>
                    <a:pt x="3904" y="262"/>
                    <a:pt x="863" y="946"/>
                  </a:cubicBezTo>
                  <a:lnTo>
                    <a:pt x="0" y="9448"/>
                  </a:lnTo>
                  <a:cubicBezTo>
                    <a:pt x="0" y="9448"/>
                    <a:pt x="706" y="9614"/>
                    <a:pt x="1763" y="9614"/>
                  </a:cubicBezTo>
                  <a:cubicBezTo>
                    <a:pt x="3587" y="9614"/>
                    <a:pt x="6459" y="9121"/>
                    <a:pt x="8565" y="6429"/>
                  </a:cubicBezTo>
                  <a:cubicBezTo>
                    <a:pt x="9859" y="4752"/>
                    <a:pt x="11945" y="4240"/>
                    <a:pt x="14011" y="4240"/>
                  </a:cubicBezTo>
                  <a:cubicBezTo>
                    <a:pt x="17258" y="4240"/>
                    <a:pt x="20456" y="5505"/>
                    <a:pt x="20456" y="5505"/>
                  </a:cubicBezTo>
                  <a:lnTo>
                    <a:pt x="21257" y="2732"/>
                  </a:lnTo>
                  <a:cubicBezTo>
                    <a:pt x="21257" y="2732"/>
                    <a:pt x="16872" y="1"/>
                    <a:pt x="9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9;p34"/>
            <p:cNvSpPr/>
            <p:nvPr/>
          </p:nvSpPr>
          <p:spPr>
            <a:xfrm>
              <a:off x="3504225" y="1562825"/>
              <a:ext cx="234150" cy="179075"/>
            </a:xfrm>
            <a:custGeom>
              <a:avLst/>
              <a:gdLst/>
              <a:ahLst/>
              <a:cxnLst/>
              <a:rect l="l" t="t" r="r" b="b"/>
              <a:pathLst>
                <a:path w="9366" h="7163" extrusionOk="0">
                  <a:moveTo>
                    <a:pt x="1" y="0"/>
                  </a:moveTo>
                  <a:cubicBezTo>
                    <a:pt x="473" y="6670"/>
                    <a:pt x="6944" y="7162"/>
                    <a:pt x="8845" y="7162"/>
                  </a:cubicBezTo>
                  <a:cubicBezTo>
                    <a:pt x="9174" y="7162"/>
                    <a:pt x="9366" y="7147"/>
                    <a:pt x="9366" y="7147"/>
                  </a:cubicBezTo>
                  <a:cubicBezTo>
                    <a:pt x="585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D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0;p34"/>
            <p:cNvSpPr/>
            <p:nvPr/>
          </p:nvSpPr>
          <p:spPr>
            <a:xfrm>
              <a:off x="1851425" y="2585625"/>
              <a:ext cx="1307800" cy="1438700"/>
            </a:xfrm>
            <a:custGeom>
              <a:avLst/>
              <a:gdLst/>
              <a:ahLst/>
              <a:cxnLst/>
              <a:rect l="l" t="t" r="r" b="b"/>
              <a:pathLst>
                <a:path w="52312" h="57548" extrusionOk="0">
                  <a:moveTo>
                    <a:pt x="50894" y="56439"/>
                  </a:moveTo>
                  <a:cubicBezTo>
                    <a:pt x="50278" y="56932"/>
                    <a:pt x="46027" y="57240"/>
                    <a:pt x="40235" y="57301"/>
                  </a:cubicBezTo>
                  <a:cubicBezTo>
                    <a:pt x="25694" y="57548"/>
                    <a:pt x="1233" y="56562"/>
                    <a:pt x="555" y="54775"/>
                  </a:cubicBezTo>
                  <a:cubicBezTo>
                    <a:pt x="1" y="53420"/>
                    <a:pt x="2157" y="37338"/>
                    <a:pt x="4252" y="22982"/>
                  </a:cubicBezTo>
                  <a:lnTo>
                    <a:pt x="4252" y="22982"/>
                  </a:lnTo>
                  <a:cubicBezTo>
                    <a:pt x="4992" y="17437"/>
                    <a:pt x="5793" y="12200"/>
                    <a:pt x="6409" y="8072"/>
                  </a:cubicBezTo>
                  <a:cubicBezTo>
                    <a:pt x="7148" y="3204"/>
                    <a:pt x="7703" y="0"/>
                    <a:pt x="7703" y="0"/>
                  </a:cubicBezTo>
                  <a:lnTo>
                    <a:pt x="26926" y="2650"/>
                  </a:lnTo>
                  <a:cubicBezTo>
                    <a:pt x="36723" y="4067"/>
                    <a:pt x="46643" y="5422"/>
                    <a:pt x="46827" y="5422"/>
                  </a:cubicBezTo>
                  <a:cubicBezTo>
                    <a:pt x="46951" y="5422"/>
                    <a:pt x="47136" y="7271"/>
                    <a:pt x="47444" y="10228"/>
                  </a:cubicBezTo>
                  <a:cubicBezTo>
                    <a:pt x="47690" y="11953"/>
                    <a:pt x="47937" y="14048"/>
                    <a:pt x="48245" y="16328"/>
                  </a:cubicBezTo>
                  <a:cubicBezTo>
                    <a:pt x="49908" y="30992"/>
                    <a:pt x="52311" y="55268"/>
                    <a:pt x="50894" y="564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1;p34"/>
            <p:cNvSpPr/>
            <p:nvPr/>
          </p:nvSpPr>
          <p:spPr>
            <a:xfrm>
              <a:off x="3667500" y="1230100"/>
              <a:ext cx="620800" cy="346525"/>
            </a:xfrm>
            <a:custGeom>
              <a:avLst/>
              <a:gdLst/>
              <a:ahLst/>
              <a:cxnLst/>
              <a:rect l="l" t="t" r="r" b="b"/>
              <a:pathLst>
                <a:path w="24832" h="13861" extrusionOk="0">
                  <a:moveTo>
                    <a:pt x="23599" y="1"/>
                  </a:moveTo>
                  <a:cubicBezTo>
                    <a:pt x="19717" y="1541"/>
                    <a:pt x="15651" y="3328"/>
                    <a:pt x="11399" y="5423"/>
                  </a:cubicBezTo>
                  <a:cubicBezTo>
                    <a:pt x="7641" y="7271"/>
                    <a:pt x="4129" y="9181"/>
                    <a:pt x="987" y="11030"/>
                  </a:cubicBezTo>
                  <a:cubicBezTo>
                    <a:pt x="247" y="11399"/>
                    <a:pt x="1" y="12323"/>
                    <a:pt x="370" y="13063"/>
                  </a:cubicBezTo>
                  <a:cubicBezTo>
                    <a:pt x="597" y="13562"/>
                    <a:pt x="1124" y="13860"/>
                    <a:pt x="1706" y="13860"/>
                  </a:cubicBezTo>
                  <a:cubicBezTo>
                    <a:pt x="1915" y="13860"/>
                    <a:pt x="2131" y="13822"/>
                    <a:pt x="2342" y="13741"/>
                  </a:cubicBezTo>
                  <a:cubicBezTo>
                    <a:pt x="5731" y="12385"/>
                    <a:pt x="9366" y="10783"/>
                    <a:pt x="13186" y="8935"/>
                  </a:cubicBezTo>
                  <a:cubicBezTo>
                    <a:pt x="17437" y="6778"/>
                    <a:pt x="21319" y="4683"/>
                    <a:pt x="24831" y="2588"/>
                  </a:cubicBezTo>
                  <a:lnTo>
                    <a:pt x="23599" y="1"/>
                  </a:lnTo>
                  <a:close/>
                </a:path>
              </a:pathLst>
            </a:custGeom>
            <a:solidFill>
              <a:srgbClr val="B7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2;p34"/>
            <p:cNvSpPr/>
            <p:nvPr/>
          </p:nvSpPr>
          <p:spPr>
            <a:xfrm>
              <a:off x="4257450" y="1208525"/>
              <a:ext cx="75500" cy="84750"/>
            </a:xfrm>
            <a:custGeom>
              <a:avLst/>
              <a:gdLst/>
              <a:ahLst/>
              <a:cxnLst/>
              <a:rect l="l" t="t" r="r" b="b"/>
              <a:pathLst>
                <a:path w="3020" h="3390" extrusionOk="0">
                  <a:moveTo>
                    <a:pt x="1788" y="1"/>
                  </a:moveTo>
                  <a:lnTo>
                    <a:pt x="1" y="925"/>
                  </a:lnTo>
                  <a:lnTo>
                    <a:pt x="1172" y="3390"/>
                  </a:lnTo>
                  <a:lnTo>
                    <a:pt x="3020" y="2527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FF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3;p34"/>
            <p:cNvSpPr/>
            <p:nvPr/>
          </p:nvSpPr>
          <p:spPr>
            <a:xfrm>
              <a:off x="4303675" y="1126825"/>
              <a:ext cx="154050" cy="144900"/>
            </a:xfrm>
            <a:custGeom>
              <a:avLst/>
              <a:gdLst/>
              <a:ahLst/>
              <a:cxnLst/>
              <a:rect l="l" t="t" r="r" b="b"/>
              <a:pathLst>
                <a:path w="6162" h="5796" extrusionOk="0">
                  <a:moveTo>
                    <a:pt x="3539" y="1"/>
                  </a:moveTo>
                  <a:cubicBezTo>
                    <a:pt x="3466" y="1"/>
                    <a:pt x="3393" y="21"/>
                    <a:pt x="3327" y="65"/>
                  </a:cubicBezTo>
                  <a:lnTo>
                    <a:pt x="2711" y="681"/>
                  </a:lnTo>
                  <a:lnTo>
                    <a:pt x="0" y="3269"/>
                  </a:lnTo>
                  <a:lnTo>
                    <a:pt x="1171" y="5795"/>
                  </a:lnTo>
                  <a:lnTo>
                    <a:pt x="3143" y="5487"/>
                  </a:lnTo>
                  <a:lnTo>
                    <a:pt x="5792" y="5117"/>
                  </a:lnTo>
                  <a:cubicBezTo>
                    <a:pt x="6038" y="5056"/>
                    <a:pt x="6162" y="4748"/>
                    <a:pt x="6100" y="4563"/>
                  </a:cubicBezTo>
                  <a:lnTo>
                    <a:pt x="3882" y="188"/>
                  </a:lnTo>
                  <a:cubicBezTo>
                    <a:pt x="3802" y="69"/>
                    <a:pt x="3671" y="1"/>
                    <a:pt x="3539" y="1"/>
                  </a:cubicBezTo>
                  <a:close/>
                </a:path>
              </a:pathLst>
            </a:custGeom>
            <a:solidFill>
              <a:srgbClr val="FFE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4;p34"/>
            <p:cNvSpPr/>
            <p:nvPr/>
          </p:nvSpPr>
          <p:spPr>
            <a:xfrm>
              <a:off x="4357575" y="1126825"/>
              <a:ext cx="100150" cy="137200"/>
            </a:xfrm>
            <a:custGeom>
              <a:avLst/>
              <a:gdLst/>
              <a:ahLst/>
              <a:cxnLst/>
              <a:rect l="l" t="t" r="r" b="b"/>
              <a:pathLst>
                <a:path w="4006" h="5488" extrusionOk="0">
                  <a:moveTo>
                    <a:pt x="1339" y="1"/>
                  </a:moveTo>
                  <a:cubicBezTo>
                    <a:pt x="1256" y="1"/>
                    <a:pt x="1175" y="21"/>
                    <a:pt x="1110" y="65"/>
                  </a:cubicBezTo>
                  <a:lnTo>
                    <a:pt x="494" y="681"/>
                  </a:lnTo>
                  <a:cubicBezTo>
                    <a:pt x="124" y="1236"/>
                    <a:pt x="1" y="1913"/>
                    <a:pt x="309" y="2530"/>
                  </a:cubicBezTo>
                  <a:cubicBezTo>
                    <a:pt x="802" y="3515"/>
                    <a:pt x="1479" y="3023"/>
                    <a:pt x="1849" y="4008"/>
                  </a:cubicBezTo>
                  <a:cubicBezTo>
                    <a:pt x="2096" y="4748"/>
                    <a:pt x="1171" y="5179"/>
                    <a:pt x="987" y="5487"/>
                  </a:cubicBezTo>
                  <a:lnTo>
                    <a:pt x="3636" y="5117"/>
                  </a:lnTo>
                  <a:cubicBezTo>
                    <a:pt x="3882" y="5056"/>
                    <a:pt x="4006" y="4748"/>
                    <a:pt x="3944" y="4563"/>
                  </a:cubicBezTo>
                  <a:lnTo>
                    <a:pt x="1726" y="188"/>
                  </a:lnTo>
                  <a:cubicBezTo>
                    <a:pt x="1646" y="69"/>
                    <a:pt x="1490" y="1"/>
                    <a:pt x="1339" y="1"/>
                  </a:cubicBezTo>
                  <a:close/>
                </a:path>
              </a:pathLst>
            </a:custGeom>
            <a:solidFill>
              <a:srgbClr val="487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5;p34"/>
            <p:cNvSpPr/>
            <p:nvPr/>
          </p:nvSpPr>
          <p:spPr>
            <a:xfrm>
              <a:off x="4373500" y="1228400"/>
              <a:ext cx="24150" cy="12200"/>
            </a:xfrm>
            <a:custGeom>
              <a:avLst/>
              <a:gdLst/>
              <a:ahLst/>
              <a:cxnLst/>
              <a:rect l="l" t="t" r="r" b="b"/>
              <a:pathLst>
                <a:path w="966" h="488" extrusionOk="0">
                  <a:moveTo>
                    <a:pt x="217" y="0"/>
                  </a:moveTo>
                  <a:cubicBezTo>
                    <a:pt x="83" y="0"/>
                    <a:pt x="0" y="69"/>
                    <a:pt x="103" y="253"/>
                  </a:cubicBezTo>
                  <a:cubicBezTo>
                    <a:pt x="192" y="387"/>
                    <a:pt x="313" y="488"/>
                    <a:pt x="443" y="488"/>
                  </a:cubicBezTo>
                  <a:cubicBezTo>
                    <a:pt x="493" y="488"/>
                    <a:pt x="544" y="473"/>
                    <a:pt x="596" y="438"/>
                  </a:cubicBezTo>
                  <a:cubicBezTo>
                    <a:pt x="966" y="274"/>
                    <a:pt x="486" y="0"/>
                    <a:pt x="217" y="0"/>
                  </a:cubicBezTo>
                  <a:close/>
                </a:path>
              </a:pathLst>
            </a:custGeom>
            <a:solidFill>
              <a:srgbClr val="487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6;p34"/>
            <p:cNvSpPr/>
            <p:nvPr/>
          </p:nvSpPr>
          <p:spPr>
            <a:xfrm>
              <a:off x="3519625" y="1321500"/>
              <a:ext cx="477550" cy="400000"/>
            </a:xfrm>
            <a:custGeom>
              <a:avLst/>
              <a:gdLst/>
              <a:ahLst/>
              <a:cxnLst/>
              <a:rect l="l" t="t" r="r" b="b"/>
              <a:pathLst>
                <a:path w="19102" h="16000" extrusionOk="0">
                  <a:moveTo>
                    <a:pt x="16854" y="1"/>
                  </a:moveTo>
                  <a:cubicBezTo>
                    <a:pt x="14007" y="1"/>
                    <a:pt x="8248" y="616"/>
                    <a:pt x="5546" y="2876"/>
                  </a:cubicBezTo>
                  <a:cubicBezTo>
                    <a:pt x="2219" y="5710"/>
                    <a:pt x="1" y="10701"/>
                    <a:pt x="1" y="10701"/>
                  </a:cubicBezTo>
                  <a:cubicBezTo>
                    <a:pt x="1" y="10701"/>
                    <a:pt x="2342" y="15815"/>
                    <a:pt x="6039" y="16000"/>
                  </a:cubicBezTo>
                  <a:cubicBezTo>
                    <a:pt x="6162" y="16000"/>
                    <a:pt x="10352" y="15507"/>
                    <a:pt x="12508" y="12796"/>
                  </a:cubicBezTo>
                  <a:cubicBezTo>
                    <a:pt x="14443" y="10363"/>
                    <a:pt x="17072" y="6344"/>
                    <a:pt x="15234" y="6344"/>
                  </a:cubicBezTo>
                  <a:cubicBezTo>
                    <a:pt x="15024" y="6344"/>
                    <a:pt x="14754" y="6397"/>
                    <a:pt x="14418" y="6511"/>
                  </a:cubicBezTo>
                  <a:cubicBezTo>
                    <a:pt x="13248" y="6918"/>
                    <a:pt x="11026" y="9049"/>
                    <a:pt x="9699" y="9049"/>
                  </a:cubicBezTo>
                  <a:cubicBezTo>
                    <a:pt x="9419" y="9049"/>
                    <a:pt x="9179" y="8954"/>
                    <a:pt x="8996" y="8729"/>
                  </a:cubicBezTo>
                  <a:cubicBezTo>
                    <a:pt x="8011" y="7497"/>
                    <a:pt x="15158" y="2999"/>
                    <a:pt x="18177" y="2136"/>
                  </a:cubicBezTo>
                  <a:cubicBezTo>
                    <a:pt x="18731" y="1951"/>
                    <a:pt x="19101" y="1397"/>
                    <a:pt x="19039" y="842"/>
                  </a:cubicBezTo>
                  <a:cubicBezTo>
                    <a:pt x="18978" y="473"/>
                    <a:pt x="18731" y="165"/>
                    <a:pt x="18362" y="103"/>
                  </a:cubicBezTo>
                  <a:cubicBezTo>
                    <a:pt x="18112" y="41"/>
                    <a:pt x="17577" y="1"/>
                    <a:pt x="16854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7;p34"/>
            <p:cNvSpPr/>
            <p:nvPr/>
          </p:nvSpPr>
          <p:spPr>
            <a:xfrm>
              <a:off x="2712500" y="1203925"/>
              <a:ext cx="1025875" cy="1107525"/>
            </a:xfrm>
            <a:custGeom>
              <a:avLst/>
              <a:gdLst/>
              <a:ahLst/>
              <a:cxnLst/>
              <a:rect l="l" t="t" r="r" b="b"/>
              <a:pathLst>
                <a:path w="41035" h="44301" extrusionOk="0">
                  <a:moveTo>
                    <a:pt x="41035" y="21503"/>
                  </a:moveTo>
                  <a:lnTo>
                    <a:pt x="39864" y="22736"/>
                  </a:lnTo>
                  <a:lnTo>
                    <a:pt x="39864" y="22736"/>
                  </a:lnTo>
                  <a:cubicBezTo>
                    <a:pt x="37461" y="25139"/>
                    <a:pt x="32039" y="30561"/>
                    <a:pt x="26802" y="35305"/>
                  </a:cubicBezTo>
                  <a:cubicBezTo>
                    <a:pt x="21565" y="40111"/>
                    <a:pt x="16328" y="44301"/>
                    <a:pt x="14726" y="43931"/>
                  </a:cubicBezTo>
                  <a:cubicBezTo>
                    <a:pt x="10967" y="43068"/>
                    <a:pt x="10474" y="41282"/>
                    <a:pt x="10474" y="41282"/>
                  </a:cubicBezTo>
                  <a:lnTo>
                    <a:pt x="10351" y="40789"/>
                  </a:lnTo>
                  <a:lnTo>
                    <a:pt x="0" y="0"/>
                  </a:lnTo>
                  <a:cubicBezTo>
                    <a:pt x="0" y="0"/>
                    <a:pt x="3943" y="1048"/>
                    <a:pt x="5422" y="2958"/>
                  </a:cubicBezTo>
                  <a:cubicBezTo>
                    <a:pt x="6901" y="4868"/>
                    <a:pt x="18299" y="24030"/>
                    <a:pt x="18299" y="24030"/>
                  </a:cubicBezTo>
                  <a:lnTo>
                    <a:pt x="30437" y="15219"/>
                  </a:lnTo>
                  <a:lnTo>
                    <a:pt x="31670" y="14356"/>
                  </a:lnTo>
                  <a:cubicBezTo>
                    <a:pt x="31670" y="14356"/>
                    <a:pt x="34874" y="20456"/>
                    <a:pt x="41035" y="215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8;p34"/>
            <p:cNvSpPr/>
            <p:nvPr/>
          </p:nvSpPr>
          <p:spPr>
            <a:xfrm>
              <a:off x="2013175" y="2584075"/>
              <a:ext cx="1044375" cy="637725"/>
            </a:xfrm>
            <a:custGeom>
              <a:avLst/>
              <a:gdLst/>
              <a:ahLst/>
              <a:cxnLst/>
              <a:rect l="l" t="t" r="r" b="b"/>
              <a:pathLst>
                <a:path w="41775" h="25509" extrusionOk="0">
                  <a:moveTo>
                    <a:pt x="41775" y="16390"/>
                  </a:moveTo>
                  <a:lnTo>
                    <a:pt x="41775" y="16390"/>
                  </a:lnTo>
                  <a:cubicBezTo>
                    <a:pt x="41775" y="16390"/>
                    <a:pt x="29021" y="25509"/>
                    <a:pt x="5546" y="11769"/>
                  </a:cubicBezTo>
                  <a:cubicBezTo>
                    <a:pt x="3636" y="10660"/>
                    <a:pt x="1787" y="9427"/>
                    <a:pt x="0" y="8134"/>
                  </a:cubicBezTo>
                  <a:cubicBezTo>
                    <a:pt x="740" y="3266"/>
                    <a:pt x="1233" y="0"/>
                    <a:pt x="1233" y="0"/>
                  </a:cubicBezTo>
                  <a:lnTo>
                    <a:pt x="20456" y="2712"/>
                  </a:lnTo>
                  <a:lnTo>
                    <a:pt x="41035" y="10290"/>
                  </a:lnTo>
                  <a:cubicBezTo>
                    <a:pt x="41282" y="12015"/>
                    <a:pt x="41467" y="14049"/>
                    <a:pt x="41775" y="16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9;p34"/>
            <p:cNvSpPr/>
            <p:nvPr/>
          </p:nvSpPr>
          <p:spPr>
            <a:xfrm>
              <a:off x="2422900" y="2799725"/>
              <a:ext cx="180250" cy="78750"/>
            </a:xfrm>
            <a:custGeom>
              <a:avLst/>
              <a:gdLst/>
              <a:ahLst/>
              <a:cxnLst/>
              <a:rect l="l" t="t" r="r" b="b"/>
              <a:pathLst>
                <a:path w="7210" h="3150" extrusionOk="0">
                  <a:moveTo>
                    <a:pt x="555" y="0"/>
                  </a:moveTo>
                  <a:cubicBezTo>
                    <a:pt x="555" y="1"/>
                    <a:pt x="1" y="1849"/>
                    <a:pt x="1295" y="2465"/>
                  </a:cubicBezTo>
                  <a:cubicBezTo>
                    <a:pt x="1295" y="2465"/>
                    <a:pt x="1979" y="3150"/>
                    <a:pt x="3093" y="3150"/>
                  </a:cubicBezTo>
                  <a:cubicBezTo>
                    <a:pt x="3650" y="3150"/>
                    <a:pt x="4314" y="2978"/>
                    <a:pt x="5053" y="2465"/>
                  </a:cubicBezTo>
                  <a:cubicBezTo>
                    <a:pt x="7209" y="925"/>
                    <a:pt x="555" y="1"/>
                    <a:pt x="555" y="0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0;p34"/>
            <p:cNvSpPr/>
            <p:nvPr/>
          </p:nvSpPr>
          <p:spPr>
            <a:xfrm>
              <a:off x="2190300" y="2588700"/>
              <a:ext cx="302475" cy="346675"/>
            </a:xfrm>
            <a:custGeom>
              <a:avLst/>
              <a:gdLst/>
              <a:ahLst/>
              <a:cxnLst/>
              <a:rect l="l" t="t" r="r" b="b"/>
              <a:pathLst>
                <a:path w="12099" h="13867" extrusionOk="0">
                  <a:moveTo>
                    <a:pt x="4684" y="0"/>
                  </a:moveTo>
                  <a:lnTo>
                    <a:pt x="2774" y="1048"/>
                  </a:lnTo>
                  <a:cubicBezTo>
                    <a:pt x="1603" y="2157"/>
                    <a:pt x="679" y="3574"/>
                    <a:pt x="1" y="5053"/>
                  </a:cubicBezTo>
                  <a:cubicBezTo>
                    <a:pt x="1911" y="6963"/>
                    <a:pt x="4006" y="8626"/>
                    <a:pt x="6347" y="9982"/>
                  </a:cubicBezTo>
                  <a:cubicBezTo>
                    <a:pt x="10290" y="12385"/>
                    <a:pt x="9428" y="13740"/>
                    <a:pt x="10783" y="13864"/>
                  </a:cubicBezTo>
                  <a:cubicBezTo>
                    <a:pt x="10804" y="13865"/>
                    <a:pt x="10824" y="13866"/>
                    <a:pt x="10843" y="13866"/>
                  </a:cubicBezTo>
                  <a:cubicBezTo>
                    <a:pt x="12098" y="13866"/>
                    <a:pt x="10783" y="9982"/>
                    <a:pt x="10783" y="9982"/>
                  </a:cubicBezTo>
                  <a:lnTo>
                    <a:pt x="4684" y="0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1;p34"/>
            <p:cNvSpPr/>
            <p:nvPr/>
          </p:nvSpPr>
          <p:spPr>
            <a:xfrm>
              <a:off x="1657350" y="1257825"/>
              <a:ext cx="747100" cy="1457200"/>
            </a:xfrm>
            <a:custGeom>
              <a:avLst/>
              <a:gdLst/>
              <a:ahLst/>
              <a:cxnLst/>
              <a:rect l="l" t="t" r="r" b="b"/>
              <a:pathLst>
                <a:path w="29884" h="58288" extrusionOk="0">
                  <a:moveTo>
                    <a:pt x="29883" y="50709"/>
                  </a:moveTo>
                  <a:lnTo>
                    <a:pt x="29822" y="50709"/>
                  </a:lnTo>
                  <a:cubicBezTo>
                    <a:pt x="26926" y="51510"/>
                    <a:pt x="24400" y="53359"/>
                    <a:pt x="22798" y="55885"/>
                  </a:cubicBezTo>
                  <a:cubicBezTo>
                    <a:pt x="22613" y="56131"/>
                    <a:pt x="22428" y="56378"/>
                    <a:pt x="22305" y="56686"/>
                  </a:cubicBezTo>
                  <a:lnTo>
                    <a:pt x="22058" y="57179"/>
                  </a:lnTo>
                  <a:lnTo>
                    <a:pt x="21935" y="57363"/>
                  </a:lnTo>
                  <a:cubicBezTo>
                    <a:pt x="21812" y="57610"/>
                    <a:pt x="21689" y="57733"/>
                    <a:pt x="21627" y="57918"/>
                  </a:cubicBezTo>
                  <a:lnTo>
                    <a:pt x="21565" y="58041"/>
                  </a:lnTo>
                  <a:cubicBezTo>
                    <a:pt x="21504" y="58103"/>
                    <a:pt x="21442" y="58164"/>
                    <a:pt x="21381" y="58288"/>
                  </a:cubicBezTo>
                  <a:lnTo>
                    <a:pt x="21319" y="58288"/>
                  </a:lnTo>
                  <a:cubicBezTo>
                    <a:pt x="21319" y="58288"/>
                    <a:pt x="21196" y="58288"/>
                    <a:pt x="21073" y="58103"/>
                  </a:cubicBezTo>
                  <a:lnTo>
                    <a:pt x="20826" y="57918"/>
                  </a:lnTo>
                  <a:lnTo>
                    <a:pt x="20703" y="57856"/>
                  </a:lnTo>
                  <a:cubicBezTo>
                    <a:pt x="20518" y="57672"/>
                    <a:pt x="20272" y="57487"/>
                    <a:pt x="20025" y="57240"/>
                  </a:cubicBezTo>
                  <a:lnTo>
                    <a:pt x="20025" y="57240"/>
                  </a:lnTo>
                  <a:cubicBezTo>
                    <a:pt x="17129" y="54714"/>
                    <a:pt x="9982" y="46889"/>
                    <a:pt x="5176" y="41221"/>
                  </a:cubicBezTo>
                  <a:cubicBezTo>
                    <a:pt x="5115" y="41159"/>
                    <a:pt x="5115" y="41159"/>
                    <a:pt x="5115" y="41159"/>
                  </a:cubicBezTo>
                  <a:cubicBezTo>
                    <a:pt x="3328" y="39187"/>
                    <a:pt x="1726" y="37154"/>
                    <a:pt x="309" y="35059"/>
                  </a:cubicBezTo>
                  <a:cubicBezTo>
                    <a:pt x="1" y="34381"/>
                    <a:pt x="802" y="31424"/>
                    <a:pt x="1972" y="27604"/>
                  </a:cubicBezTo>
                  <a:lnTo>
                    <a:pt x="1972" y="27604"/>
                  </a:lnTo>
                  <a:cubicBezTo>
                    <a:pt x="4375" y="19779"/>
                    <a:pt x="8565" y="8503"/>
                    <a:pt x="9304" y="6285"/>
                  </a:cubicBezTo>
                  <a:cubicBezTo>
                    <a:pt x="10352" y="2896"/>
                    <a:pt x="15466" y="1"/>
                    <a:pt x="15466" y="1"/>
                  </a:cubicBezTo>
                  <a:cubicBezTo>
                    <a:pt x="26125" y="1171"/>
                    <a:pt x="21073" y="16760"/>
                    <a:pt x="21073" y="16760"/>
                  </a:cubicBezTo>
                  <a:lnTo>
                    <a:pt x="14726" y="32286"/>
                  </a:lnTo>
                  <a:lnTo>
                    <a:pt x="28466" y="48984"/>
                  </a:lnTo>
                  <a:close/>
                </a:path>
              </a:pathLst>
            </a:custGeom>
            <a:solidFill>
              <a:srgbClr val="F4A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2;p34"/>
            <p:cNvSpPr/>
            <p:nvPr/>
          </p:nvSpPr>
          <p:spPr>
            <a:xfrm>
              <a:off x="2971275" y="2086550"/>
              <a:ext cx="411300" cy="224900"/>
            </a:xfrm>
            <a:custGeom>
              <a:avLst/>
              <a:gdLst/>
              <a:ahLst/>
              <a:cxnLst/>
              <a:rect l="l" t="t" r="r" b="b"/>
              <a:pathLst>
                <a:path w="16452" h="8996" extrusionOk="0">
                  <a:moveTo>
                    <a:pt x="16451" y="0"/>
                  </a:moveTo>
                  <a:cubicBezTo>
                    <a:pt x="11091" y="4806"/>
                    <a:pt x="5977" y="8996"/>
                    <a:pt x="4375" y="8626"/>
                  </a:cubicBezTo>
                  <a:cubicBezTo>
                    <a:pt x="616" y="7763"/>
                    <a:pt x="123" y="5977"/>
                    <a:pt x="123" y="5977"/>
                  </a:cubicBezTo>
                  <a:lnTo>
                    <a:pt x="0" y="5484"/>
                  </a:lnTo>
                  <a:lnTo>
                    <a:pt x="1109" y="2280"/>
                  </a:lnTo>
                  <a:cubicBezTo>
                    <a:pt x="1109" y="2280"/>
                    <a:pt x="6716" y="6470"/>
                    <a:pt x="16451" y="0"/>
                  </a:cubicBezTo>
                  <a:close/>
                </a:path>
              </a:pathLst>
            </a:custGeom>
            <a:solidFill>
              <a:srgbClr val="E39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3;p34"/>
            <p:cNvSpPr/>
            <p:nvPr/>
          </p:nvSpPr>
          <p:spPr>
            <a:xfrm>
              <a:off x="2125625" y="1165400"/>
              <a:ext cx="665450" cy="428250"/>
            </a:xfrm>
            <a:custGeom>
              <a:avLst/>
              <a:gdLst/>
              <a:ahLst/>
              <a:cxnLst/>
              <a:rect l="l" t="t" r="r" b="b"/>
              <a:pathLst>
                <a:path w="26618" h="17130" extrusionOk="0">
                  <a:moveTo>
                    <a:pt x="26433" y="13433"/>
                  </a:moveTo>
                  <a:cubicBezTo>
                    <a:pt x="26248" y="13556"/>
                    <a:pt x="8688" y="17130"/>
                    <a:pt x="8688" y="16698"/>
                  </a:cubicBezTo>
                  <a:cubicBezTo>
                    <a:pt x="8688" y="16329"/>
                    <a:pt x="0" y="3882"/>
                    <a:pt x="0" y="1788"/>
                  </a:cubicBezTo>
                  <a:cubicBezTo>
                    <a:pt x="863" y="1295"/>
                    <a:pt x="1725" y="925"/>
                    <a:pt x="2650" y="617"/>
                  </a:cubicBezTo>
                  <a:cubicBezTo>
                    <a:pt x="2958" y="494"/>
                    <a:pt x="3327" y="370"/>
                    <a:pt x="3635" y="309"/>
                  </a:cubicBezTo>
                  <a:cubicBezTo>
                    <a:pt x="5299" y="1"/>
                    <a:pt x="16143" y="1"/>
                    <a:pt x="16143" y="1"/>
                  </a:cubicBezTo>
                  <a:cubicBezTo>
                    <a:pt x="16759" y="1"/>
                    <a:pt x="17437" y="124"/>
                    <a:pt x="18115" y="247"/>
                  </a:cubicBezTo>
                  <a:lnTo>
                    <a:pt x="18115" y="247"/>
                  </a:lnTo>
                  <a:cubicBezTo>
                    <a:pt x="18300" y="309"/>
                    <a:pt x="18484" y="370"/>
                    <a:pt x="18731" y="432"/>
                  </a:cubicBezTo>
                  <a:cubicBezTo>
                    <a:pt x="19655" y="802"/>
                    <a:pt x="22551" y="3513"/>
                    <a:pt x="24091" y="5731"/>
                  </a:cubicBezTo>
                  <a:cubicBezTo>
                    <a:pt x="25632" y="8011"/>
                    <a:pt x="26617" y="13371"/>
                    <a:pt x="26433" y="134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4;p34"/>
            <p:cNvSpPr/>
            <p:nvPr/>
          </p:nvSpPr>
          <p:spPr>
            <a:xfrm>
              <a:off x="2204175" y="2403850"/>
              <a:ext cx="1594275" cy="637725"/>
            </a:xfrm>
            <a:custGeom>
              <a:avLst/>
              <a:gdLst/>
              <a:ahLst/>
              <a:cxnLst/>
              <a:rect l="l" t="t" r="r" b="b"/>
              <a:pathLst>
                <a:path w="63771" h="25509" extrusionOk="0">
                  <a:moveTo>
                    <a:pt x="8010" y="8811"/>
                  </a:moveTo>
                  <a:cubicBezTo>
                    <a:pt x="8010" y="8811"/>
                    <a:pt x="3081" y="8565"/>
                    <a:pt x="1541" y="12015"/>
                  </a:cubicBezTo>
                  <a:cubicBezTo>
                    <a:pt x="0" y="15404"/>
                    <a:pt x="24769" y="25509"/>
                    <a:pt x="44239" y="18054"/>
                  </a:cubicBezTo>
                  <a:cubicBezTo>
                    <a:pt x="63771" y="10537"/>
                    <a:pt x="21134" y="1"/>
                    <a:pt x="13432" y="6778"/>
                  </a:cubicBezTo>
                  <a:cubicBezTo>
                    <a:pt x="13432" y="6778"/>
                    <a:pt x="8935" y="5854"/>
                    <a:pt x="8010" y="8811"/>
                  </a:cubicBezTo>
                  <a:close/>
                </a:path>
              </a:pathLst>
            </a:custGeom>
            <a:solidFill>
              <a:srgbClr val="D2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5;p34"/>
            <p:cNvSpPr/>
            <p:nvPr/>
          </p:nvSpPr>
          <p:spPr>
            <a:xfrm>
              <a:off x="2234850" y="2525550"/>
              <a:ext cx="328250" cy="126575"/>
            </a:xfrm>
            <a:custGeom>
              <a:avLst/>
              <a:gdLst/>
              <a:ahLst/>
              <a:cxnLst/>
              <a:rect l="l" t="t" r="r" b="b"/>
              <a:pathLst>
                <a:path w="13130" h="5063" extrusionOk="0">
                  <a:moveTo>
                    <a:pt x="6783" y="0"/>
                  </a:moveTo>
                  <a:cubicBezTo>
                    <a:pt x="4319" y="616"/>
                    <a:pt x="2162" y="1972"/>
                    <a:pt x="622" y="3943"/>
                  </a:cubicBezTo>
                  <a:cubicBezTo>
                    <a:pt x="0" y="4795"/>
                    <a:pt x="308" y="5062"/>
                    <a:pt x="937" y="5062"/>
                  </a:cubicBezTo>
                  <a:cubicBezTo>
                    <a:pt x="1992" y="5062"/>
                    <a:pt x="3949" y="4313"/>
                    <a:pt x="3949" y="4313"/>
                  </a:cubicBezTo>
                  <a:cubicBezTo>
                    <a:pt x="5151" y="4406"/>
                    <a:pt x="6367" y="4452"/>
                    <a:pt x="7592" y="4452"/>
                  </a:cubicBezTo>
                  <a:cubicBezTo>
                    <a:pt x="8817" y="4452"/>
                    <a:pt x="10049" y="4406"/>
                    <a:pt x="11281" y="4313"/>
                  </a:cubicBezTo>
                  <a:cubicBezTo>
                    <a:pt x="12821" y="4128"/>
                    <a:pt x="13130" y="2157"/>
                    <a:pt x="10295" y="1540"/>
                  </a:cubicBezTo>
                  <a:cubicBezTo>
                    <a:pt x="9926" y="1479"/>
                    <a:pt x="10295" y="1540"/>
                    <a:pt x="9864" y="1417"/>
                  </a:cubicBezTo>
                  <a:cubicBezTo>
                    <a:pt x="7153" y="616"/>
                    <a:pt x="6783" y="0"/>
                    <a:pt x="6783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6;p34"/>
            <p:cNvSpPr/>
            <p:nvPr/>
          </p:nvSpPr>
          <p:spPr>
            <a:xfrm>
              <a:off x="2157975" y="2482400"/>
              <a:ext cx="244925" cy="232625"/>
            </a:xfrm>
            <a:custGeom>
              <a:avLst/>
              <a:gdLst/>
              <a:ahLst/>
              <a:cxnLst/>
              <a:rect l="l" t="t" r="r" b="b"/>
              <a:pathLst>
                <a:path w="9797" h="9305" extrusionOk="0">
                  <a:moveTo>
                    <a:pt x="8318" y="1"/>
                  </a:moveTo>
                  <a:cubicBezTo>
                    <a:pt x="8318" y="1"/>
                    <a:pt x="3450" y="186"/>
                    <a:pt x="0" y="8257"/>
                  </a:cubicBezTo>
                  <a:cubicBezTo>
                    <a:pt x="247" y="8504"/>
                    <a:pt x="493" y="8750"/>
                    <a:pt x="678" y="8873"/>
                  </a:cubicBezTo>
                  <a:lnTo>
                    <a:pt x="801" y="8935"/>
                  </a:lnTo>
                  <a:lnTo>
                    <a:pt x="1048" y="9181"/>
                  </a:lnTo>
                  <a:cubicBezTo>
                    <a:pt x="1171" y="9305"/>
                    <a:pt x="1294" y="9305"/>
                    <a:pt x="1294" y="9305"/>
                  </a:cubicBezTo>
                  <a:lnTo>
                    <a:pt x="1356" y="9305"/>
                  </a:lnTo>
                  <a:cubicBezTo>
                    <a:pt x="1417" y="9243"/>
                    <a:pt x="1479" y="9120"/>
                    <a:pt x="1540" y="9058"/>
                  </a:cubicBezTo>
                  <a:lnTo>
                    <a:pt x="1602" y="8935"/>
                  </a:lnTo>
                  <a:cubicBezTo>
                    <a:pt x="1664" y="8812"/>
                    <a:pt x="1787" y="8627"/>
                    <a:pt x="1910" y="8380"/>
                  </a:cubicBezTo>
                  <a:lnTo>
                    <a:pt x="2033" y="8196"/>
                  </a:lnTo>
                  <a:lnTo>
                    <a:pt x="2280" y="7703"/>
                  </a:lnTo>
                  <a:cubicBezTo>
                    <a:pt x="2403" y="7456"/>
                    <a:pt x="2588" y="7210"/>
                    <a:pt x="2773" y="6902"/>
                  </a:cubicBezTo>
                  <a:cubicBezTo>
                    <a:pt x="4375" y="4437"/>
                    <a:pt x="6901" y="2589"/>
                    <a:pt x="9797" y="1788"/>
                  </a:cubicBezTo>
                  <a:lnTo>
                    <a:pt x="9797" y="1726"/>
                  </a:lnTo>
                  <a:lnTo>
                    <a:pt x="8441" y="63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7;p34"/>
            <p:cNvSpPr/>
            <p:nvPr/>
          </p:nvSpPr>
          <p:spPr>
            <a:xfrm>
              <a:off x="2739025" y="2771750"/>
              <a:ext cx="198375" cy="85175"/>
            </a:xfrm>
            <a:custGeom>
              <a:avLst/>
              <a:gdLst/>
              <a:ahLst/>
              <a:cxnLst/>
              <a:rect l="l" t="t" r="r" b="b"/>
              <a:pathLst>
                <a:path w="7935" h="3407" extrusionOk="0">
                  <a:moveTo>
                    <a:pt x="4619" y="0"/>
                  </a:moveTo>
                  <a:cubicBezTo>
                    <a:pt x="2831" y="0"/>
                    <a:pt x="1" y="2048"/>
                    <a:pt x="3683" y="3153"/>
                  </a:cubicBezTo>
                  <a:cubicBezTo>
                    <a:pt x="4274" y="3330"/>
                    <a:pt x="4789" y="3406"/>
                    <a:pt x="5239" y="3406"/>
                  </a:cubicBezTo>
                  <a:cubicBezTo>
                    <a:pt x="6197" y="3406"/>
                    <a:pt x="6857" y="3059"/>
                    <a:pt x="7319" y="2598"/>
                  </a:cubicBezTo>
                  <a:cubicBezTo>
                    <a:pt x="7935" y="1920"/>
                    <a:pt x="7503" y="750"/>
                    <a:pt x="6579" y="627"/>
                  </a:cubicBezTo>
                  <a:cubicBezTo>
                    <a:pt x="6148" y="565"/>
                    <a:pt x="5778" y="442"/>
                    <a:pt x="5409" y="195"/>
                  </a:cubicBezTo>
                  <a:cubicBezTo>
                    <a:pt x="5201" y="60"/>
                    <a:pt x="4926" y="0"/>
                    <a:pt x="4619" y="0"/>
                  </a:cubicBezTo>
                  <a:close/>
                </a:path>
              </a:pathLst>
            </a:custGeom>
            <a:solidFill>
              <a:srgbClr val="6DF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8;p34"/>
            <p:cNvSpPr/>
            <p:nvPr/>
          </p:nvSpPr>
          <p:spPr>
            <a:xfrm>
              <a:off x="2364050" y="1888675"/>
              <a:ext cx="120575" cy="177900"/>
            </a:xfrm>
            <a:custGeom>
              <a:avLst/>
              <a:gdLst/>
              <a:ahLst/>
              <a:cxnLst/>
              <a:rect l="l" t="t" r="r" b="b"/>
              <a:pathLst>
                <a:path w="4823" h="7116" extrusionOk="0">
                  <a:moveTo>
                    <a:pt x="1443" y="0"/>
                  </a:moveTo>
                  <a:cubicBezTo>
                    <a:pt x="625" y="0"/>
                    <a:pt x="0" y="769"/>
                    <a:pt x="137" y="2924"/>
                  </a:cubicBezTo>
                  <a:cubicBezTo>
                    <a:pt x="321" y="5327"/>
                    <a:pt x="1307" y="6498"/>
                    <a:pt x="2478" y="6991"/>
                  </a:cubicBezTo>
                  <a:cubicBezTo>
                    <a:pt x="2670" y="7076"/>
                    <a:pt x="2866" y="7115"/>
                    <a:pt x="3057" y="7115"/>
                  </a:cubicBezTo>
                  <a:cubicBezTo>
                    <a:pt x="3968" y="7115"/>
                    <a:pt x="4766" y="6223"/>
                    <a:pt x="4511" y="5204"/>
                  </a:cubicBezTo>
                  <a:cubicBezTo>
                    <a:pt x="4388" y="4711"/>
                    <a:pt x="4388" y="4218"/>
                    <a:pt x="4511" y="3664"/>
                  </a:cubicBezTo>
                  <a:cubicBezTo>
                    <a:pt x="4823" y="2262"/>
                    <a:pt x="2847" y="0"/>
                    <a:pt x="1443" y="0"/>
                  </a:cubicBezTo>
                  <a:close/>
                </a:path>
              </a:pathLst>
            </a:custGeom>
            <a:solidFill>
              <a:srgbClr val="FCD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9;p34"/>
            <p:cNvSpPr/>
            <p:nvPr/>
          </p:nvSpPr>
          <p:spPr>
            <a:xfrm>
              <a:off x="3018400" y="2730600"/>
              <a:ext cx="169475" cy="104650"/>
            </a:xfrm>
            <a:custGeom>
              <a:avLst/>
              <a:gdLst/>
              <a:ahLst/>
              <a:cxnLst/>
              <a:rect l="l" t="t" r="r" b="b"/>
              <a:pathLst>
                <a:path w="6779" h="4186" extrusionOk="0">
                  <a:moveTo>
                    <a:pt x="4255" y="1"/>
                  </a:moveTo>
                  <a:cubicBezTo>
                    <a:pt x="3903" y="1"/>
                    <a:pt x="3463" y="74"/>
                    <a:pt x="2921" y="239"/>
                  </a:cubicBezTo>
                  <a:cubicBezTo>
                    <a:pt x="1073" y="794"/>
                    <a:pt x="395" y="1780"/>
                    <a:pt x="148" y="2765"/>
                  </a:cubicBezTo>
                  <a:cubicBezTo>
                    <a:pt x="1" y="3554"/>
                    <a:pt x="641" y="4185"/>
                    <a:pt x="1377" y="4185"/>
                  </a:cubicBezTo>
                  <a:cubicBezTo>
                    <a:pt x="1561" y="4185"/>
                    <a:pt x="1750" y="4146"/>
                    <a:pt x="1935" y="4059"/>
                  </a:cubicBezTo>
                  <a:cubicBezTo>
                    <a:pt x="2305" y="3875"/>
                    <a:pt x="2675" y="3751"/>
                    <a:pt x="3106" y="3751"/>
                  </a:cubicBezTo>
                  <a:cubicBezTo>
                    <a:pt x="4728" y="3751"/>
                    <a:pt x="6778" y="1"/>
                    <a:pt x="4255" y="1"/>
                  </a:cubicBezTo>
                  <a:close/>
                </a:path>
              </a:pathLst>
            </a:custGeom>
            <a:solidFill>
              <a:srgbClr val="FFB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0;p34"/>
            <p:cNvSpPr/>
            <p:nvPr/>
          </p:nvSpPr>
          <p:spPr>
            <a:xfrm>
              <a:off x="2747925" y="2073975"/>
              <a:ext cx="128375" cy="96275"/>
            </a:xfrm>
            <a:custGeom>
              <a:avLst/>
              <a:gdLst/>
              <a:ahLst/>
              <a:cxnLst/>
              <a:rect l="l" t="t" r="r" b="b"/>
              <a:pathLst>
                <a:path w="5135" h="3851" extrusionOk="0">
                  <a:moveTo>
                    <a:pt x="2713" y="1"/>
                  </a:moveTo>
                  <a:cubicBezTo>
                    <a:pt x="2652" y="1"/>
                    <a:pt x="2589" y="4"/>
                    <a:pt x="2526" y="10"/>
                  </a:cubicBezTo>
                  <a:cubicBezTo>
                    <a:pt x="1664" y="10"/>
                    <a:pt x="863" y="565"/>
                    <a:pt x="555" y="1366"/>
                  </a:cubicBezTo>
                  <a:cubicBezTo>
                    <a:pt x="0" y="3029"/>
                    <a:pt x="2095" y="2906"/>
                    <a:pt x="2342" y="3707"/>
                  </a:cubicBezTo>
                  <a:cubicBezTo>
                    <a:pt x="2374" y="3806"/>
                    <a:pt x="2451" y="3851"/>
                    <a:pt x="2557" y="3851"/>
                  </a:cubicBezTo>
                  <a:cubicBezTo>
                    <a:pt x="3242" y="3851"/>
                    <a:pt x="5134" y="1961"/>
                    <a:pt x="4067" y="626"/>
                  </a:cubicBezTo>
                  <a:cubicBezTo>
                    <a:pt x="3735" y="239"/>
                    <a:pt x="3254" y="1"/>
                    <a:pt x="2713" y="1"/>
                  </a:cubicBezTo>
                  <a:close/>
                </a:path>
              </a:pathLst>
            </a:custGeom>
            <a:solidFill>
              <a:srgbClr val="5BD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1;p34"/>
            <p:cNvSpPr/>
            <p:nvPr/>
          </p:nvSpPr>
          <p:spPr>
            <a:xfrm>
              <a:off x="3171525" y="2641075"/>
              <a:ext cx="109375" cy="92450"/>
            </a:xfrm>
            <a:custGeom>
              <a:avLst/>
              <a:gdLst/>
              <a:ahLst/>
              <a:cxnLst/>
              <a:rect l="l" t="t" r="r" b="b"/>
              <a:pathLst>
                <a:path w="4375" h="3698" extrusionOk="0">
                  <a:moveTo>
                    <a:pt x="3389" y="555"/>
                  </a:moveTo>
                  <a:cubicBezTo>
                    <a:pt x="3019" y="185"/>
                    <a:pt x="2526" y="0"/>
                    <a:pt x="2095" y="62"/>
                  </a:cubicBezTo>
                  <a:cubicBezTo>
                    <a:pt x="1356" y="62"/>
                    <a:pt x="678" y="493"/>
                    <a:pt x="431" y="1171"/>
                  </a:cubicBezTo>
                  <a:cubicBezTo>
                    <a:pt x="0" y="2526"/>
                    <a:pt x="1664" y="2465"/>
                    <a:pt x="1848" y="3081"/>
                  </a:cubicBezTo>
                  <a:cubicBezTo>
                    <a:pt x="2095" y="3697"/>
                    <a:pt x="4375" y="1849"/>
                    <a:pt x="3389" y="555"/>
                  </a:cubicBezTo>
                  <a:close/>
                </a:path>
              </a:pathLst>
            </a:custGeom>
            <a:solidFill>
              <a:srgbClr val="60A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2;p34"/>
            <p:cNvSpPr/>
            <p:nvPr/>
          </p:nvSpPr>
          <p:spPr>
            <a:xfrm>
              <a:off x="2547000" y="2734125"/>
              <a:ext cx="165525" cy="96725"/>
            </a:xfrm>
            <a:custGeom>
              <a:avLst/>
              <a:gdLst/>
              <a:ahLst/>
              <a:cxnLst/>
              <a:rect l="l" t="t" r="r" b="b"/>
              <a:pathLst>
                <a:path w="6621" h="3869" extrusionOk="0">
                  <a:moveTo>
                    <a:pt x="3355" y="1"/>
                  </a:moveTo>
                  <a:cubicBezTo>
                    <a:pt x="2427" y="1"/>
                    <a:pt x="0" y="1973"/>
                    <a:pt x="1383" y="3302"/>
                  </a:cubicBezTo>
                  <a:cubicBezTo>
                    <a:pt x="1868" y="3680"/>
                    <a:pt x="2495" y="3868"/>
                    <a:pt x="3139" y="3868"/>
                  </a:cubicBezTo>
                  <a:cubicBezTo>
                    <a:pt x="3231" y="3868"/>
                    <a:pt x="3324" y="3864"/>
                    <a:pt x="3416" y="3857"/>
                  </a:cubicBezTo>
                  <a:cubicBezTo>
                    <a:pt x="4340" y="3795"/>
                    <a:pt x="5573" y="3487"/>
                    <a:pt x="6004" y="2440"/>
                  </a:cubicBezTo>
                  <a:cubicBezTo>
                    <a:pt x="6620" y="776"/>
                    <a:pt x="3971" y="899"/>
                    <a:pt x="3663" y="160"/>
                  </a:cubicBezTo>
                  <a:cubicBezTo>
                    <a:pt x="3612" y="50"/>
                    <a:pt x="3503" y="1"/>
                    <a:pt x="3355" y="1"/>
                  </a:cubicBezTo>
                  <a:close/>
                </a:path>
              </a:pathLst>
            </a:custGeom>
            <a:solidFill>
              <a:srgbClr val="F78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3;p34"/>
            <p:cNvSpPr/>
            <p:nvPr/>
          </p:nvSpPr>
          <p:spPr>
            <a:xfrm>
              <a:off x="2587725" y="2301375"/>
              <a:ext cx="216500" cy="146225"/>
            </a:xfrm>
            <a:custGeom>
              <a:avLst/>
              <a:gdLst/>
              <a:ahLst/>
              <a:cxnLst/>
              <a:rect l="l" t="t" r="r" b="b"/>
              <a:pathLst>
                <a:path w="8660" h="5849" extrusionOk="0">
                  <a:moveTo>
                    <a:pt x="5586" y="1"/>
                  </a:moveTo>
                  <a:cubicBezTo>
                    <a:pt x="5360" y="1"/>
                    <a:pt x="5121" y="30"/>
                    <a:pt x="4868" y="95"/>
                  </a:cubicBezTo>
                  <a:cubicBezTo>
                    <a:pt x="4498" y="218"/>
                    <a:pt x="0" y="3853"/>
                    <a:pt x="2835" y="5517"/>
                  </a:cubicBezTo>
                  <a:cubicBezTo>
                    <a:pt x="3238" y="5750"/>
                    <a:pt x="3598" y="5848"/>
                    <a:pt x="3923" y="5848"/>
                  </a:cubicBezTo>
                  <a:cubicBezTo>
                    <a:pt x="5735" y="5848"/>
                    <a:pt x="6452" y="2778"/>
                    <a:pt x="7420" y="2778"/>
                  </a:cubicBezTo>
                  <a:cubicBezTo>
                    <a:pt x="7472" y="2778"/>
                    <a:pt x="7525" y="2787"/>
                    <a:pt x="7579" y="2806"/>
                  </a:cubicBezTo>
                  <a:cubicBezTo>
                    <a:pt x="7647" y="2829"/>
                    <a:pt x="7709" y="2839"/>
                    <a:pt x="7764" y="2839"/>
                  </a:cubicBezTo>
                  <a:cubicBezTo>
                    <a:pt x="8659" y="2839"/>
                    <a:pt x="7803" y="1"/>
                    <a:pt x="5586" y="1"/>
                  </a:cubicBezTo>
                  <a:close/>
                </a:path>
              </a:pathLst>
            </a:custGeom>
            <a:solidFill>
              <a:srgbClr val="FD9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4;p34"/>
            <p:cNvSpPr/>
            <p:nvPr/>
          </p:nvSpPr>
          <p:spPr>
            <a:xfrm>
              <a:off x="3111450" y="1724550"/>
              <a:ext cx="58550" cy="127875"/>
            </a:xfrm>
            <a:custGeom>
              <a:avLst/>
              <a:gdLst/>
              <a:ahLst/>
              <a:cxnLst/>
              <a:rect l="l" t="t" r="r" b="b"/>
              <a:pathLst>
                <a:path w="2342" h="5115" extrusionOk="0">
                  <a:moveTo>
                    <a:pt x="2341" y="3205"/>
                  </a:moveTo>
                  <a:lnTo>
                    <a:pt x="0" y="5115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E39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5;p34"/>
            <p:cNvSpPr/>
            <p:nvPr/>
          </p:nvSpPr>
          <p:spPr>
            <a:xfrm>
              <a:off x="1657350" y="1947900"/>
              <a:ext cx="127875" cy="338900"/>
            </a:xfrm>
            <a:custGeom>
              <a:avLst/>
              <a:gdLst/>
              <a:ahLst/>
              <a:cxnLst/>
              <a:rect l="l" t="t" r="r" b="b"/>
              <a:pathLst>
                <a:path w="5115" h="13556" extrusionOk="0">
                  <a:moveTo>
                    <a:pt x="5115" y="13556"/>
                  </a:moveTo>
                  <a:cubicBezTo>
                    <a:pt x="3328" y="11584"/>
                    <a:pt x="1726" y="9551"/>
                    <a:pt x="309" y="7456"/>
                  </a:cubicBezTo>
                  <a:cubicBezTo>
                    <a:pt x="1" y="6778"/>
                    <a:pt x="802" y="3821"/>
                    <a:pt x="1972" y="1"/>
                  </a:cubicBezTo>
                  <a:lnTo>
                    <a:pt x="1972" y="1"/>
                  </a:lnTo>
                  <a:cubicBezTo>
                    <a:pt x="1972" y="1"/>
                    <a:pt x="1664" y="9551"/>
                    <a:pt x="5115" y="13556"/>
                  </a:cubicBezTo>
                  <a:close/>
                </a:path>
              </a:pathLst>
            </a:custGeom>
            <a:solidFill>
              <a:srgbClr val="E39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6;p34"/>
            <p:cNvSpPr/>
            <p:nvPr/>
          </p:nvSpPr>
          <p:spPr>
            <a:xfrm>
              <a:off x="1851425" y="3160175"/>
              <a:ext cx="1070575" cy="864150"/>
            </a:xfrm>
            <a:custGeom>
              <a:avLst/>
              <a:gdLst/>
              <a:ahLst/>
              <a:cxnLst/>
              <a:rect l="l" t="t" r="r" b="b"/>
              <a:pathLst>
                <a:path w="42823" h="34566" extrusionOk="0">
                  <a:moveTo>
                    <a:pt x="40235" y="34319"/>
                  </a:moveTo>
                  <a:cubicBezTo>
                    <a:pt x="25632" y="34566"/>
                    <a:pt x="1233" y="33580"/>
                    <a:pt x="555" y="31793"/>
                  </a:cubicBezTo>
                  <a:cubicBezTo>
                    <a:pt x="1" y="30438"/>
                    <a:pt x="2157" y="14356"/>
                    <a:pt x="4252" y="0"/>
                  </a:cubicBezTo>
                  <a:cubicBezTo>
                    <a:pt x="4252" y="616"/>
                    <a:pt x="5793" y="17252"/>
                    <a:pt x="15158" y="18669"/>
                  </a:cubicBezTo>
                  <a:cubicBezTo>
                    <a:pt x="24708" y="20086"/>
                    <a:pt x="42823" y="22181"/>
                    <a:pt x="40235" y="34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7;p34"/>
            <p:cNvSpPr/>
            <p:nvPr/>
          </p:nvSpPr>
          <p:spPr>
            <a:xfrm>
              <a:off x="2102500" y="3338850"/>
              <a:ext cx="355850" cy="203350"/>
            </a:xfrm>
            <a:custGeom>
              <a:avLst/>
              <a:gdLst/>
              <a:ahLst/>
              <a:cxnLst/>
              <a:rect l="l" t="t" r="r" b="b"/>
              <a:pathLst>
                <a:path w="14234" h="8134" extrusionOk="0">
                  <a:moveTo>
                    <a:pt x="14234" y="4067"/>
                  </a:moveTo>
                  <a:cubicBezTo>
                    <a:pt x="14234" y="6285"/>
                    <a:pt x="11030" y="8134"/>
                    <a:pt x="7087" y="8134"/>
                  </a:cubicBezTo>
                  <a:cubicBezTo>
                    <a:pt x="3143" y="8134"/>
                    <a:pt x="1" y="6285"/>
                    <a:pt x="1" y="4067"/>
                  </a:cubicBezTo>
                  <a:cubicBezTo>
                    <a:pt x="1" y="1787"/>
                    <a:pt x="3143" y="0"/>
                    <a:pt x="7087" y="0"/>
                  </a:cubicBezTo>
                  <a:cubicBezTo>
                    <a:pt x="11030" y="0"/>
                    <a:pt x="14234" y="1787"/>
                    <a:pt x="14234" y="4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8;p34"/>
            <p:cNvSpPr/>
            <p:nvPr/>
          </p:nvSpPr>
          <p:spPr>
            <a:xfrm>
              <a:off x="2268875" y="1484250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294" y="1"/>
                  </a:moveTo>
                  <a:cubicBezTo>
                    <a:pt x="432" y="1"/>
                    <a:pt x="0" y="1048"/>
                    <a:pt x="616" y="1664"/>
                  </a:cubicBezTo>
                  <a:cubicBezTo>
                    <a:pt x="817" y="1885"/>
                    <a:pt x="1064" y="1982"/>
                    <a:pt x="1307" y="1982"/>
                  </a:cubicBezTo>
                  <a:cubicBezTo>
                    <a:pt x="1810" y="1982"/>
                    <a:pt x="2300" y="1568"/>
                    <a:pt x="2342" y="987"/>
                  </a:cubicBezTo>
                  <a:cubicBezTo>
                    <a:pt x="2342" y="432"/>
                    <a:pt x="1849" y="1"/>
                    <a:pt x="1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;p34"/>
            <p:cNvSpPr/>
            <p:nvPr/>
          </p:nvSpPr>
          <p:spPr>
            <a:xfrm>
              <a:off x="2778725" y="1459625"/>
              <a:ext cx="58550" cy="50025"/>
            </a:xfrm>
            <a:custGeom>
              <a:avLst/>
              <a:gdLst/>
              <a:ahLst/>
              <a:cxnLst/>
              <a:rect l="l" t="t" r="r" b="b"/>
              <a:pathLst>
                <a:path w="2342" h="2001" extrusionOk="0">
                  <a:moveTo>
                    <a:pt x="1294" y="0"/>
                  </a:moveTo>
                  <a:cubicBezTo>
                    <a:pt x="432" y="0"/>
                    <a:pt x="0" y="1048"/>
                    <a:pt x="617" y="1725"/>
                  </a:cubicBezTo>
                  <a:cubicBezTo>
                    <a:pt x="807" y="1916"/>
                    <a:pt x="1046" y="2001"/>
                    <a:pt x="1283" y="2001"/>
                  </a:cubicBezTo>
                  <a:cubicBezTo>
                    <a:pt x="1813" y="2001"/>
                    <a:pt x="2342" y="1581"/>
                    <a:pt x="2342" y="986"/>
                  </a:cubicBezTo>
                  <a:cubicBezTo>
                    <a:pt x="2342" y="431"/>
                    <a:pt x="1849" y="0"/>
                    <a:pt x="1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0;p34"/>
            <p:cNvSpPr/>
            <p:nvPr/>
          </p:nvSpPr>
          <p:spPr>
            <a:xfrm>
              <a:off x="2190300" y="1165400"/>
              <a:ext cx="429800" cy="148550"/>
            </a:xfrm>
            <a:custGeom>
              <a:avLst/>
              <a:gdLst/>
              <a:ahLst/>
              <a:cxnLst/>
              <a:rect l="l" t="t" r="r" b="b"/>
              <a:pathLst>
                <a:path w="17192" h="5942" extrusionOk="0">
                  <a:moveTo>
                    <a:pt x="13494" y="1"/>
                  </a:moveTo>
                  <a:cubicBezTo>
                    <a:pt x="13494" y="1"/>
                    <a:pt x="2650" y="1"/>
                    <a:pt x="1048" y="309"/>
                  </a:cubicBezTo>
                  <a:cubicBezTo>
                    <a:pt x="679" y="370"/>
                    <a:pt x="371" y="494"/>
                    <a:pt x="1" y="617"/>
                  </a:cubicBezTo>
                  <a:cubicBezTo>
                    <a:pt x="1" y="617"/>
                    <a:pt x="4708" y="5942"/>
                    <a:pt x="11783" y="5942"/>
                  </a:cubicBezTo>
                  <a:cubicBezTo>
                    <a:pt x="12762" y="5942"/>
                    <a:pt x="13786" y="5840"/>
                    <a:pt x="14850" y="5608"/>
                  </a:cubicBezTo>
                  <a:cubicBezTo>
                    <a:pt x="15528" y="5484"/>
                    <a:pt x="16144" y="5053"/>
                    <a:pt x="16513" y="4437"/>
                  </a:cubicBezTo>
                  <a:cubicBezTo>
                    <a:pt x="17006" y="3574"/>
                    <a:pt x="17191" y="2219"/>
                    <a:pt x="15466" y="247"/>
                  </a:cubicBezTo>
                  <a:cubicBezTo>
                    <a:pt x="14850" y="124"/>
                    <a:pt x="14172" y="1"/>
                    <a:pt x="13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1;p34"/>
            <p:cNvSpPr/>
            <p:nvPr/>
          </p:nvSpPr>
          <p:spPr>
            <a:xfrm>
              <a:off x="2099825" y="495875"/>
              <a:ext cx="678925" cy="780725"/>
            </a:xfrm>
            <a:custGeom>
              <a:avLst/>
              <a:gdLst/>
              <a:ahLst/>
              <a:cxnLst/>
              <a:rect l="l" t="t" r="r" b="b"/>
              <a:pathLst>
                <a:path w="27157" h="31229" extrusionOk="0">
                  <a:moveTo>
                    <a:pt x="18501" y="0"/>
                  </a:moveTo>
                  <a:cubicBezTo>
                    <a:pt x="17531" y="0"/>
                    <a:pt x="16723" y="41"/>
                    <a:pt x="16436" y="164"/>
                  </a:cubicBezTo>
                  <a:cubicBezTo>
                    <a:pt x="15635" y="596"/>
                    <a:pt x="8980" y="4785"/>
                    <a:pt x="8980" y="4785"/>
                  </a:cubicBezTo>
                  <a:cubicBezTo>
                    <a:pt x="8980" y="4785"/>
                    <a:pt x="1648" y="10700"/>
                    <a:pt x="1525" y="10885"/>
                  </a:cubicBezTo>
                  <a:cubicBezTo>
                    <a:pt x="1402" y="11070"/>
                    <a:pt x="786" y="13411"/>
                    <a:pt x="786" y="13411"/>
                  </a:cubicBezTo>
                  <a:cubicBezTo>
                    <a:pt x="786" y="13411"/>
                    <a:pt x="1" y="17680"/>
                    <a:pt x="3947" y="17680"/>
                  </a:cubicBezTo>
                  <a:cubicBezTo>
                    <a:pt x="4423" y="17680"/>
                    <a:pt x="4968" y="17617"/>
                    <a:pt x="5592" y="17478"/>
                  </a:cubicBezTo>
                  <a:lnTo>
                    <a:pt x="5592" y="17478"/>
                  </a:lnTo>
                  <a:lnTo>
                    <a:pt x="5222" y="21175"/>
                  </a:lnTo>
                  <a:lnTo>
                    <a:pt x="4667" y="27090"/>
                  </a:lnTo>
                  <a:cubicBezTo>
                    <a:pt x="4667" y="27090"/>
                    <a:pt x="10030" y="31228"/>
                    <a:pt x="16105" y="31228"/>
                  </a:cubicBezTo>
                  <a:cubicBezTo>
                    <a:pt x="16277" y="31228"/>
                    <a:pt x="16448" y="31225"/>
                    <a:pt x="16621" y="31218"/>
                  </a:cubicBezTo>
                  <a:cubicBezTo>
                    <a:pt x="19085" y="31156"/>
                    <a:pt x="19763" y="27644"/>
                    <a:pt x="17483" y="26843"/>
                  </a:cubicBezTo>
                  <a:cubicBezTo>
                    <a:pt x="17360" y="26782"/>
                    <a:pt x="17237" y="26782"/>
                    <a:pt x="17113" y="26782"/>
                  </a:cubicBezTo>
                  <a:lnTo>
                    <a:pt x="17052" y="25118"/>
                  </a:lnTo>
                  <a:cubicBezTo>
                    <a:pt x="17052" y="25118"/>
                    <a:pt x="27156" y="23455"/>
                    <a:pt x="23644" y="7127"/>
                  </a:cubicBezTo>
                  <a:cubicBezTo>
                    <a:pt x="23644" y="7127"/>
                    <a:pt x="23953" y="164"/>
                    <a:pt x="23398" y="164"/>
                  </a:cubicBezTo>
                  <a:cubicBezTo>
                    <a:pt x="23028" y="164"/>
                    <a:pt x="20441" y="0"/>
                    <a:pt x="18501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2;p34"/>
            <p:cNvSpPr/>
            <p:nvPr/>
          </p:nvSpPr>
          <p:spPr>
            <a:xfrm>
              <a:off x="1943850" y="207300"/>
              <a:ext cx="898050" cy="639275"/>
            </a:xfrm>
            <a:custGeom>
              <a:avLst/>
              <a:gdLst/>
              <a:ahLst/>
              <a:cxnLst/>
              <a:rect l="l" t="t" r="r" b="b"/>
              <a:pathLst>
                <a:path w="35922" h="25571" extrusionOk="0">
                  <a:moveTo>
                    <a:pt x="11769" y="25386"/>
                  </a:moveTo>
                  <a:cubicBezTo>
                    <a:pt x="11954" y="25571"/>
                    <a:pt x="11646" y="20210"/>
                    <a:pt x="12940" y="19840"/>
                  </a:cubicBezTo>
                  <a:cubicBezTo>
                    <a:pt x="12940" y="19840"/>
                    <a:pt x="15774" y="19594"/>
                    <a:pt x="20025" y="15589"/>
                  </a:cubicBezTo>
                  <a:cubicBezTo>
                    <a:pt x="20025" y="15589"/>
                    <a:pt x="25262" y="15589"/>
                    <a:pt x="27172" y="13001"/>
                  </a:cubicBezTo>
                  <a:cubicBezTo>
                    <a:pt x="27172" y="13001"/>
                    <a:pt x="29514" y="16082"/>
                    <a:pt x="29822" y="18731"/>
                  </a:cubicBezTo>
                  <a:cubicBezTo>
                    <a:pt x="29822" y="18731"/>
                    <a:pt x="35922" y="15158"/>
                    <a:pt x="33334" y="7394"/>
                  </a:cubicBezTo>
                  <a:cubicBezTo>
                    <a:pt x="33334" y="7394"/>
                    <a:pt x="31547" y="3513"/>
                    <a:pt x="27481" y="4622"/>
                  </a:cubicBezTo>
                  <a:cubicBezTo>
                    <a:pt x="27481" y="4622"/>
                    <a:pt x="24831" y="1"/>
                    <a:pt x="19964" y="1541"/>
                  </a:cubicBezTo>
                  <a:cubicBezTo>
                    <a:pt x="15096" y="3081"/>
                    <a:pt x="7518" y="6039"/>
                    <a:pt x="7271" y="12015"/>
                  </a:cubicBezTo>
                  <a:cubicBezTo>
                    <a:pt x="7271" y="12015"/>
                    <a:pt x="1" y="14357"/>
                    <a:pt x="7025" y="24954"/>
                  </a:cubicBezTo>
                  <a:cubicBezTo>
                    <a:pt x="7025" y="24954"/>
                    <a:pt x="9058" y="21935"/>
                    <a:pt x="11769" y="2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3;p34"/>
            <p:cNvSpPr/>
            <p:nvPr/>
          </p:nvSpPr>
          <p:spPr>
            <a:xfrm>
              <a:off x="2230350" y="932825"/>
              <a:ext cx="297325" cy="232850"/>
            </a:xfrm>
            <a:custGeom>
              <a:avLst/>
              <a:gdLst/>
              <a:ahLst/>
              <a:cxnLst/>
              <a:rect l="l" t="t" r="r" b="b"/>
              <a:pathLst>
                <a:path w="11893" h="9314" extrusionOk="0">
                  <a:moveTo>
                    <a:pt x="371" y="0"/>
                  </a:moveTo>
                  <a:lnTo>
                    <a:pt x="1" y="3758"/>
                  </a:lnTo>
                  <a:cubicBezTo>
                    <a:pt x="3815" y="8949"/>
                    <a:pt x="9859" y="9313"/>
                    <a:pt x="11481" y="9313"/>
                  </a:cubicBezTo>
                  <a:cubicBezTo>
                    <a:pt x="11746" y="9313"/>
                    <a:pt x="11892" y="9304"/>
                    <a:pt x="11892" y="9304"/>
                  </a:cubicBezTo>
                  <a:lnTo>
                    <a:pt x="11831" y="7640"/>
                  </a:lnTo>
                  <a:cubicBezTo>
                    <a:pt x="1849" y="6100"/>
                    <a:pt x="371" y="0"/>
                    <a:pt x="371" y="0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4;p34"/>
            <p:cNvSpPr/>
            <p:nvPr/>
          </p:nvSpPr>
          <p:spPr>
            <a:xfrm>
              <a:off x="2145650" y="823450"/>
              <a:ext cx="64700" cy="69350"/>
            </a:xfrm>
            <a:custGeom>
              <a:avLst/>
              <a:gdLst/>
              <a:ahLst/>
              <a:cxnLst/>
              <a:rect l="l" t="t" r="r" b="b"/>
              <a:pathLst>
                <a:path w="2588" h="2774" fill="none" extrusionOk="0">
                  <a:moveTo>
                    <a:pt x="0" y="1233"/>
                  </a:moveTo>
                  <a:cubicBezTo>
                    <a:pt x="0" y="1233"/>
                    <a:pt x="1849" y="0"/>
                    <a:pt x="2588" y="2773"/>
                  </a:cubicBezTo>
                </a:path>
              </a:pathLst>
            </a:custGeom>
            <a:noFill/>
            <a:ln w="925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5;p34"/>
            <p:cNvSpPr/>
            <p:nvPr/>
          </p:nvSpPr>
          <p:spPr>
            <a:xfrm>
              <a:off x="2435225" y="969775"/>
              <a:ext cx="129425" cy="55475"/>
            </a:xfrm>
            <a:custGeom>
              <a:avLst/>
              <a:gdLst/>
              <a:ahLst/>
              <a:cxnLst/>
              <a:rect l="l" t="t" r="r" b="b"/>
              <a:pathLst>
                <a:path w="5177" h="2219" extrusionOk="0">
                  <a:moveTo>
                    <a:pt x="1" y="1"/>
                  </a:moveTo>
                  <a:cubicBezTo>
                    <a:pt x="1" y="1233"/>
                    <a:pt x="925" y="2219"/>
                    <a:pt x="2157" y="2219"/>
                  </a:cubicBezTo>
                  <a:lnTo>
                    <a:pt x="3020" y="2219"/>
                  </a:lnTo>
                  <a:cubicBezTo>
                    <a:pt x="4252" y="2219"/>
                    <a:pt x="5176" y="1233"/>
                    <a:pt x="5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6;p34"/>
            <p:cNvSpPr/>
            <p:nvPr/>
          </p:nvSpPr>
          <p:spPr>
            <a:xfrm>
              <a:off x="2516875" y="752600"/>
              <a:ext cx="47775" cy="147900"/>
            </a:xfrm>
            <a:custGeom>
              <a:avLst/>
              <a:gdLst/>
              <a:ahLst/>
              <a:cxnLst/>
              <a:rect l="l" t="t" r="r" b="b"/>
              <a:pathLst>
                <a:path w="1911" h="5916" fill="none" extrusionOk="0">
                  <a:moveTo>
                    <a:pt x="555" y="0"/>
                  </a:moveTo>
                  <a:lnTo>
                    <a:pt x="1910" y="5361"/>
                  </a:lnTo>
                  <a:lnTo>
                    <a:pt x="0" y="5915"/>
                  </a:lnTo>
                </a:path>
              </a:pathLst>
            </a:custGeom>
            <a:noFill/>
            <a:ln w="925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7;p34"/>
            <p:cNvSpPr/>
            <p:nvPr/>
          </p:nvSpPr>
          <p:spPr>
            <a:xfrm>
              <a:off x="2583875" y="745275"/>
              <a:ext cx="37750" cy="30050"/>
            </a:xfrm>
            <a:custGeom>
              <a:avLst/>
              <a:gdLst/>
              <a:ahLst/>
              <a:cxnLst/>
              <a:rect l="l" t="t" r="r" b="b"/>
              <a:pathLst>
                <a:path w="1510" h="1202" extrusionOk="0">
                  <a:moveTo>
                    <a:pt x="763" y="0"/>
                  </a:moveTo>
                  <a:cubicBezTo>
                    <a:pt x="385" y="0"/>
                    <a:pt x="0" y="201"/>
                    <a:pt x="93" y="601"/>
                  </a:cubicBezTo>
                  <a:cubicBezTo>
                    <a:pt x="0" y="1002"/>
                    <a:pt x="370" y="1202"/>
                    <a:pt x="740" y="1202"/>
                  </a:cubicBezTo>
                  <a:cubicBezTo>
                    <a:pt x="1109" y="1202"/>
                    <a:pt x="1479" y="1002"/>
                    <a:pt x="1387" y="601"/>
                  </a:cubicBezTo>
                  <a:cubicBezTo>
                    <a:pt x="1510" y="201"/>
                    <a:pt x="1140" y="0"/>
                    <a:pt x="763" y="0"/>
                  </a:cubicBezTo>
                  <a:close/>
                </a:path>
              </a:pathLst>
            </a:custGeom>
            <a:solidFill>
              <a:srgbClr val="1F2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8;p34"/>
            <p:cNvSpPr/>
            <p:nvPr/>
          </p:nvSpPr>
          <p:spPr>
            <a:xfrm>
              <a:off x="2394400" y="745275"/>
              <a:ext cx="38550" cy="30050"/>
            </a:xfrm>
            <a:custGeom>
              <a:avLst/>
              <a:gdLst/>
              <a:ahLst/>
              <a:cxnLst/>
              <a:rect l="l" t="t" r="r" b="b"/>
              <a:pathLst>
                <a:path w="1542" h="1202" extrusionOk="0">
                  <a:moveTo>
                    <a:pt x="771" y="0"/>
                  </a:moveTo>
                  <a:cubicBezTo>
                    <a:pt x="386" y="0"/>
                    <a:pt x="1" y="201"/>
                    <a:pt x="93" y="601"/>
                  </a:cubicBezTo>
                  <a:cubicBezTo>
                    <a:pt x="32" y="1002"/>
                    <a:pt x="401" y="1202"/>
                    <a:pt x="771" y="1202"/>
                  </a:cubicBezTo>
                  <a:cubicBezTo>
                    <a:pt x="1141" y="1202"/>
                    <a:pt x="1510" y="1002"/>
                    <a:pt x="1449" y="601"/>
                  </a:cubicBezTo>
                  <a:cubicBezTo>
                    <a:pt x="1541" y="201"/>
                    <a:pt x="1156" y="0"/>
                    <a:pt x="771" y="0"/>
                  </a:cubicBezTo>
                  <a:close/>
                </a:path>
              </a:pathLst>
            </a:custGeom>
            <a:solidFill>
              <a:srgbClr val="1F2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9;p34"/>
            <p:cNvSpPr/>
            <p:nvPr/>
          </p:nvSpPr>
          <p:spPr>
            <a:xfrm>
              <a:off x="2564625" y="652475"/>
              <a:ext cx="81650" cy="38525"/>
            </a:xfrm>
            <a:custGeom>
              <a:avLst/>
              <a:gdLst/>
              <a:ahLst/>
              <a:cxnLst/>
              <a:rect l="l" t="t" r="r" b="b"/>
              <a:pathLst>
                <a:path w="3266" h="1541" extrusionOk="0">
                  <a:moveTo>
                    <a:pt x="0" y="1541"/>
                  </a:moveTo>
                  <a:cubicBezTo>
                    <a:pt x="62" y="1171"/>
                    <a:pt x="185" y="801"/>
                    <a:pt x="431" y="555"/>
                  </a:cubicBezTo>
                  <a:cubicBezTo>
                    <a:pt x="740" y="247"/>
                    <a:pt x="1048" y="62"/>
                    <a:pt x="1479" y="62"/>
                  </a:cubicBezTo>
                  <a:cubicBezTo>
                    <a:pt x="1849" y="0"/>
                    <a:pt x="2218" y="123"/>
                    <a:pt x="2588" y="308"/>
                  </a:cubicBezTo>
                  <a:cubicBezTo>
                    <a:pt x="2711" y="432"/>
                    <a:pt x="2834" y="555"/>
                    <a:pt x="3019" y="678"/>
                  </a:cubicBezTo>
                  <a:cubicBezTo>
                    <a:pt x="3081" y="801"/>
                    <a:pt x="3204" y="924"/>
                    <a:pt x="3266" y="1109"/>
                  </a:cubicBezTo>
                  <a:cubicBezTo>
                    <a:pt x="3081" y="1048"/>
                    <a:pt x="2958" y="1048"/>
                    <a:pt x="2773" y="986"/>
                  </a:cubicBezTo>
                  <a:cubicBezTo>
                    <a:pt x="2650" y="986"/>
                    <a:pt x="2465" y="863"/>
                    <a:pt x="2341" y="863"/>
                  </a:cubicBezTo>
                  <a:cubicBezTo>
                    <a:pt x="2095" y="801"/>
                    <a:pt x="1849" y="740"/>
                    <a:pt x="1602" y="801"/>
                  </a:cubicBezTo>
                  <a:cubicBezTo>
                    <a:pt x="986" y="863"/>
                    <a:pt x="431" y="1171"/>
                    <a:pt x="0" y="1541"/>
                  </a:cubicBezTo>
                  <a:close/>
                </a:path>
              </a:pathLst>
            </a:custGeom>
            <a:solidFill>
              <a:srgbClr val="485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10;p34"/>
            <p:cNvSpPr/>
            <p:nvPr/>
          </p:nvSpPr>
          <p:spPr>
            <a:xfrm>
              <a:off x="2355125" y="660175"/>
              <a:ext cx="83200" cy="37000"/>
            </a:xfrm>
            <a:custGeom>
              <a:avLst/>
              <a:gdLst/>
              <a:ahLst/>
              <a:cxnLst/>
              <a:rect l="l" t="t" r="r" b="b"/>
              <a:pathLst>
                <a:path w="3328" h="1480" extrusionOk="0">
                  <a:moveTo>
                    <a:pt x="3328" y="1233"/>
                  </a:moveTo>
                  <a:cubicBezTo>
                    <a:pt x="2835" y="925"/>
                    <a:pt x="2219" y="801"/>
                    <a:pt x="1664" y="801"/>
                  </a:cubicBezTo>
                  <a:cubicBezTo>
                    <a:pt x="1418" y="801"/>
                    <a:pt x="1110" y="925"/>
                    <a:pt x="925" y="1048"/>
                  </a:cubicBezTo>
                  <a:lnTo>
                    <a:pt x="494" y="1233"/>
                  </a:lnTo>
                  <a:cubicBezTo>
                    <a:pt x="309" y="1294"/>
                    <a:pt x="185" y="1417"/>
                    <a:pt x="1" y="1479"/>
                  </a:cubicBezTo>
                  <a:cubicBezTo>
                    <a:pt x="62" y="1294"/>
                    <a:pt x="124" y="1109"/>
                    <a:pt x="247" y="986"/>
                  </a:cubicBezTo>
                  <a:cubicBezTo>
                    <a:pt x="309" y="801"/>
                    <a:pt x="432" y="678"/>
                    <a:pt x="555" y="555"/>
                  </a:cubicBezTo>
                  <a:cubicBezTo>
                    <a:pt x="863" y="247"/>
                    <a:pt x="1233" y="124"/>
                    <a:pt x="1603" y="62"/>
                  </a:cubicBezTo>
                  <a:cubicBezTo>
                    <a:pt x="2404" y="0"/>
                    <a:pt x="3081" y="493"/>
                    <a:pt x="3328" y="1233"/>
                  </a:cubicBezTo>
                  <a:close/>
                </a:path>
              </a:pathLst>
            </a:custGeom>
            <a:solidFill>
              <a:srgbClr val="485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11;p34"/>
            <p:cNvSpPr/>
            <p:nvPr/>
          </p:nvSpPr>
          <p:spPr>
            <a:xfrm>
              <a:off x="2039350" y="1136150"/>
              <a:ext cx="982775" cy="1489550"/>
            </a:xfrm>
            <a:custGeom>
              <a:avLst/>
              <a:gdLst/>
              <a:ahLst/>
              <a:cxnLst/>
              <a:rect l="l" t="t" r="r" b="b"/>
              <a:pathLst>
                <a:path w="39311" h="59582" extrusionOk="0">
                  <a:moveTo>
                    <a:pt x="24770" y="1048"/>
                  </a:moveTo>
                  <a:cubicBezTo>
                    <a:pt x="24770" y="1048"/>
                    <a:pt x="22983" y="0"/>
                    <a:pt x="22120" y="1356"/>
                  </a:cubicBezTo>
                  <a:cubicBezTo>
                    <a:pt x="22059" y="1417"/>
                    <a:pt x="22059" y="1540"/>
                    <a:pt x="22120" y="1602"/>
                  </a:cubicBezTo>
                  <a:cubicBezTo>
                    <a:pt x="22860" y="2218"/>
                    <a:pt x="27111" y="6038"/>
                    <a:pt x="28590" y="11707"/>
                  </a:cubicBezTo>
                  <a:cubicBezTo>
                    <a:pt x="28898" y="12877"/>
                    <a:pt x="28097" y="14048"/>
                    <a:pt x="26926" y="14171"/>
                  </a:cubicBezTo>
                  <a:cubicBezTo>
                    <a:pt x="23106" y="14541"/>
                    <a:pt x="19286" y="14788"/>
                    <a:pt x="15466" y="14788"/>
                  </a:cubicBezTo>
                  <a:cubicBezTo>
                    <a:pt x="14788" y="14726"/>
                    <a:pt x="14172" y="14356"/>
                    <a:pt x="13802" y="13802"/>
                  </a:cubicBezTo>
                  <a:cubicBezTo>
                    <a:pt x="12385" y="11214"/>
                    <a:pt x="7641" y="5114"/>
                    <a:pt x="2589" y="2711"/>
                  </a:cubicBezTo>
                  <a:cubicBezTo>
                    <a:pt x="2465" y="2650"/>
                    <a:pt x="2404" y="2650"/>
                    <a:pt x="2342" y="2711"/>
                  </a:cubicBezTo>
                  <a:cubicBezTo>
                    <a:pt x="1788" y="2711"/>
                    <a:pt x="1295" y="2958"/>
                    <a:pt x="925" y="3389"/>
                  </a:cubicBezTo>
                  <a:cubicBezTo>
                    <a:pt x="555" y="3820"/>
                    <a:pt x="124" y="4190"/>
                    <a:pt x="62" y="4498"/>
                  </a:cubicBezTo>
                  <a:cubicBezTo>
                    <a:pt x="1" y="4744"/>
                    <a:pt x="124" y="4929"/>
                    <a:pt x="309" y="5052"/>
                  </a:cubicBezTo>
                  <a:cubicBezTo>
                    <a:pt x="1295" y="5607"/>
                    <a:pt x="7271" y="12508"/>
                    <a:pt x="7703" y="16636"/>
                  </a:cubicBezTo>
                  <a:cubicBezTo>
                    <a:pt x="8134" y="21380"/>
                    <a:pt x="7271" y="39372"/>
                    <a:pt x="4622" y="43808"/>
                  </a:cubicBezTo>
                  <a:lnTo>
                    <a:pt x="14542" y="55638"/>
                  </a:lnTo>
                  <a:cubicBezTo>
                    <a:pt x="14542" y="55638"/>
                    <a:pt x="14542" y="59581"/>
                    <a:pt x="20641" y="58164"/>
                  </a:cubicBezTo>
                  <a:cubicBezTo>
                    <a:pt x="20641" y="58164"/>
                    <a:pt x="25263" y="53728"/>
                    <a:pt x="39310" y="57671"/>
                  </a:cubicBezTo>
                  <a:cubicBezTo>
                    <a:pt x="39310" y="57671"/>
                    <a:pt x="39187" y="9242"/>
                    <a:pt x="24770" y="1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12;p34"/>
            <p:cNvSpPr/>
            <p:nvPr/>
          </p:nvSpPr>
          <p:spPr>
            <a:xfrm>
              <a:off x="2082475" y="1431900"/>
              <a:ext cx="257275" cy="813325"/>
            </a:xfrm>
            <a:custGeom>
              <a:avLst/>
              <a:gdLst/>
              <a:ahLst/>
              <a:cxnLst/>
              <a:rect l="l" t="t" r="r" b="b"/>
              <a:pathLst>
                <a:path w="10291" h="32533" extrusionOk="0">
                  <a:moveTo>
                    <a:pt x="3451" y="32532"/>
                  </a:moveTo>
                  <a:lnTo>
                    <a:pt x="1" y="28158"/>
                  </a:lnTo>
                  <a:lnTo>
                    <a:pt x="63" y="26617"/>
                  </a:lnTo>
                  <a:lnTo>
                    <a:pt x="247" y="19162"/>
                  </a:lnTo>
                  <a:cubicBezTo>
                    <a:pt x="247" y="19162"/>
                    <a:pt x="1541" y="0"/>
                    <a:pt x="5916" y="1664"/>
                  </a:cubicBezTo>
                  <a:cubicBezTo>
                    <a:pt x="10291" y="3327"/>
                    <a:pt x="3451" y="32532"/>
                    <a:pt x="3451" y="325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523;p39"/>
          <p:cNvGrpSpPr>
            <a:grpSpLocks noChangeAspect="1"/>
          </p:cNvGrpSpPr>
          <p:nvPr/>
        </p:nvGrpSpPr>
        <p:grpSpPr>
          <a:xfrm>
            <a:off x="5617993" y="3593876"/>
            <a:ext cx="1269610" cy="1444018"/>
            <a:chOff x="5044877" y="883791"/>
            <a:chExt cx="3586818" cy="4079543"/>
          </a:xfrm>
        </p:grpSpPr>
        <p:sp>
          <p:nvSpPr>
            <p:cNvPr id="107" name="Google Shape;524;p39"/>
            <p:cNvSpPr/>
            <p:nvPr/>
          </p:nvSpPr>
          <p:spPr>
            <a:xfrm>
              <a:off x="5044877" y="4644541"/>
              <a:ext cx="3586818" cy="318793"/>
            </a:xfrm>
            <a:custGeom>
              <a:avLst/>
              <a:gdLst/>
              <a:ahLst/>
              <a:cxnLst/>
              <a:rect l="l" t="t" r="r" b="b"/>
              <a:pathLst>
                <a:path w="198112" h="17608" extrusionOk="0">
                  <a:moveTo>
                    <a:pt x="99056" y="0"/>
                  </a:moveTo>
                  <a:cubicBezTo>
                    <a:pt x="44364" y="0"/>
                    <a:pt x="0" y="3951"/>
                    <a:pt x="0" y="8804"/>
                  </a:cubicBezTo>
                  <a:cubicBezTo>
                    <a:pt x="0" y="13656"/>
                    <a:pt x="44364" y="17607"/>
                    <a:pt x="99056" y="17607"/>
                  </a:cubicBezTo>
                  <a:cubicBezTo>
                    <a:pt x="153748" y="17607"/>
                    <a:pt x="198112" y="13656"/>
                    <a:pt x="198112" y="8804"/>
                  </a:cubicBezTo>
                  <a:cubicBezTo>
                    <a:pt x="198112" y="3951"/>
                    <a:pt x="153748" y="0"/>
                    <a:pt x="99056" y="0"/>
                  </a:cubicBezTo>
                  <a:close/>
                </a:path>
              </a:pathLst>
            </a:custGeom>
            <a:gradFill>
              <a:gsLst>
                <a:gs pos="0">
                  <a:srgbClr val="D7EEEF"/>
                </a:gs>
                <a:gs pos="100000">
                  <a:srgbClr val="80C2C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525;p39"/>
            <p:cNvGrpSpPr/>
            <p:nvPr/>
          </p:nvGrpSpPr>
          <p:grpSpPr>
            <a:xfrm>
              <a:off x="5461673" y="883791"/>
              <a:ext cx="2753233" cy="3928898"/>
              <a:chOff x="1940150" y="237775"/>
              <a:chExt cx="3663650" cy="5228075"/>
            </a:xfrm>
          </p:grpSpPr>
          <p:sp>
            <p:nvSpPr>
              <p:cNvPr id="109" name="Google Shape;526;p39"/>
              <p:cNvSpPr/>
              <p:nvPr/>
            </p:nvSpPr>
            <p:spPr>
              <a:xfrm>
                <a:off x="4085700" y="2706950"/>
                <a:ext cx="1518100" cy="2755675"/>
              </a:xfrm>
              <a:custGeom>
                <a:avLst/>
                <a:gdLst/>
                <a:ahLst/>
                <a:cxnLst/>
                <a:rect l="l" t="t" r="r" b="b"/>
                <a:pathLst>
                  <a:path w="60724" h="110227" extrusionOk="0">
                    <a:moveTo>
                      <a:pt x="1" y="0"/>
                    </a:moveTo>
                    <a:lnTo>
                      <a:pt x="1" y="110227"/>
                    </a:lnTo>
                    <a:lnTo>
                      <a:pt x="60723" y="110227"/>
                    </a:lnTo>
                    <a:lnTo>
                      <a:pt x="607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27;p39"/>
              <p:cNvSpPr/>
              <p:nvPr/>
            </p:nvSpPr>
            <p:spPr>
              <a:xfrm>
                <a:off x="4469200" y="2706950"/>
                <a:ext cx="1134600" cy="2755675"/>
              </a:xfrm>
              <a:custGeom>
                <a:avLst/>
                <a:gdLst/>
                <a:ahLst/>
                <a:cxnLst/>
                <a:rect l="l" t="t" r="r" b="b"/>
                <a:pathLst>
                  <a:path w="45384" h="110227" extrusionOk="0">
                    <a:moveTo>
                      <a:pt x="0" y="0"/>
                    </a:moveTo>
                    <a:lnTo>
                      <a:pt x="0" y="110227"/>
                    </a:lnTo>
                    <a:lnTo>
                      <a:pt x="45383" y="110227"/>
                    </a:lnTo>
                    <a:lnTo>
                      <a:pt x="453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28;p39"/>
              <p:cNvSpPr/>
              <p:nvPr/>
            </p:nvSpPr>
            <p:spPr>
              <a:xfrm>
                <a:off x="4085700" y="2611875"/>
                <a:ext cx="1518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60724" h="3804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60723" y="3803"/>
                    </a:lnTo>
                    <a:lnTo>
                      <a:pt x="607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29;p39"/>
              <p:cNvSpPr/>
              <p:nvPr/>
            </p:nvSpPr>
            <p:spPr>
              <a:xfrm>
                <a:off x="4428000" y="2611875"/>
                <a:ext cx="11758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47032" h="3804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47031" y="3803"/>
                    </a:lnTo>
                    <a:lnTo>
                      <a:pt x="470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30;p39"/>
              <p:cNvSpPr/>
              <p:nvPr/>
            </p:nvSpPr>
            <p:spPr>
              <a:xfrm>
                <a:off x="4283800" y="406075"/>
                <a:ext cx="1283550" cy="2205825"/>
              </a:xfrm>
              <a:custGeom>
                <a:avLst/>
                <a:gdLst/>
                <a:ahLst/>
                <a:cxnLst/>
                <a:rect l="l" t="t" r="r" b="b"/>
                <a:pathLst>
                  <a:path w="51342" h="88233" extrusionOk="0">
                    <a:moveTo>
                      <a:pt x="44876" y="1"/>
                    </a:moveTo>
                    <a:lnTo>
                      <a:pt x="35178" y="1459"/>
                    </a:lnTo>
                    <a:lnTo>
                      <a:pt x="29094" y="1459"/>
                    </a:lnTo>
                    <a:lnTo>
                      <a:pt x="24403" y="8304"/>
                    </a:lnTo>
                    <a:lnTo>
                      <a:pt x="24403" y="25735"/>
                    </a:lnTo>
                    <a:lnTo>
                      <a:pt x="18318" y="29538"/>
                    </a:lnTo>
                    <a:lnTo>
                      <a:pt x="15783" y="33024"/>
                    </a:lnTo>
                    <a:lnTo>
                      <a:pt x="9571" y="43039"/>
                    </a:lnTo>
                    <a:lnTo>
                      <a:pt x="12930" y="47413"/>
                    </a:lnTo>
                    <a:lnTo>
                      <a:pt x="10775" y="47920"/>
                    </a:lnTo>
                    <a:lnTo>
                      <a:pt x="10775" y="56223"/>
                    </a:lnTo>
                    <a:lnTo>
                      <a:pt x="6212" y="61040"/>
                    </a:lnTo>
                    <a:lnTo>
                      <a:pt x="3866" y="62118"/>
                    </a:lnTo>
                    <a:lnTo>
                      <a:pt x="1711" y="66048"/>
                    </a:lnTo>
                    <a:lnTo>
                      <a:pt x="1711" y="80183"/>
                    </a:lnTo>
                    <a:lnTo>
                      <a:pt x="0" y="82845"/>
                    </a:lnTo>
                    <a:lnTo>
                      <a:pt x="0" y="88232"/>
                    </a:lnTo>
                    <a:lnTo>
                      <a:pt x="51342" y="88232"/>
                    </a:lnTo>
                    <a:lnTo>
                      <a:pt x="48489" y="62118"/>
                    </a:lnTo>
                    <a:cubicBezTo>
                      <a:pt x="48489" y="62118"/>
                      <a:pt x="49186" y="45004"/>
                      <a:pt x="49884" y="44624"/>
                    </a:cubicBezTo>
                    <a:cubicBezTo>
                      <a:pt x="50644" y="44180"/>
                      <a:pt x="51342" y="37588"/>
                      <a:pt x="51342" y="37588"/>
                    </a:cubicBezTo>
                    <a:cubicBezTo>
                      <a:pt x="51342" y="37588"/>
                      <a:pt x="47031" y="27573"/>
                      <a:pt x="47031" y="27066"/>
                    </a:cubicBezTo>
                    <a:cubicBezTo>
                      <a:pt x="47031" y="26559"/>
                      <a:pt x="44876" y="1"/>
                      <a:pt x="448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31;p39"/>
              <p:cNvSpPr/>
              <p:nvPr/>
            </p:nvSpPr>
            <p:spPr>
              <a:xfrm>
                <a:off x="4518300" y="404500"/>
                <a:ext cx="1049050" cy="2207400"/>
              </a:xfrm>
              <a:custGeom>
                <a:avLst/>
                <a:gdLst/>
                <a:ahLst/>
                <a:cxnLst/>
                <a:rect l="l" t="t" r="r" b="b"/>
                <a:pathLst>
                  <a:path w="41962" h="88296" extrusionOk="0">
                    <a:moveTo>
                      <a:pt x="35496" y="0"/>
                    </a:moveTo>
                    <a:lnTo>
                      <a:pt x="25798" y="1458"/>
                    </a:lnTo>
                    <a:lnTo>
                      <a:pt x="23136" y="8684"/>
                    </a:lnTo>
                    <a:lnTo>
                      <a:pt x="18826" y="8684"/>
                    </a:lnTo>
                    <a:lnTo>
                      <a:pt x="21171" y="10712"/>
                    </a:lnTo>
                    <a:lnTo>
                      <a:pt x="21171" y="18699"/>
                    </a:lnTo>
                    <a:lnTo>
                      <a:pt x="16291" y="31756"/>
                    </a:lnTo>
                    <a:lnTo>
                      <a:pt x="12361" y="31756"/>
                    </a:lnTo>
                    <a:lnTo>
                      <a:pt x="13946" y="33911"/>
                    </a:lnTo>
                    <a:lnTo>
                      <a:pt x="13248" y="36066"/>
                    </a:lnTo>
                    <a:lnTo>
                      <a:pt x="10903" y="36066"/>
                    </a:lnTo>
                    <a:lnTo>
                      <a:pt x="8431" y="38475"/>
                    </a:lnTo>
                    <a:lnTo>
                      <a:pt x="6846" y="47919"/>
                    </a:lnTo>
                    <a:lnTo>
                      <a:pt x="11474" y="49757"/>
                    </a:lnTo>
                    <a:lnTo>
                      <a:pt x="11854" y="53434"/>
                    </a:lnTo>
                    <a:lnTo>
                      <a:pt x="11283" y="59582"/>
                    </a:lnTo>
                    <a:lnTo>
                      <a:pt x="6783" y="60850"/>
                    </a:lnTo>
                    <a:lnTo>
                      <a:pt x="7544" y="63132"/>
                    </a:lnTo>
                    <a:cubicBezTo>
                      <a:pt x="7544" y="63132"/>
                      <a:pt x="8558" y="64780"/>
                      <a:pt x="9128" y="64970"/>
                    </a:cubicBezTo>
                    <a:cubicBezTo>
                      <a:pt x="9826" y="65350"/>
                      <a:pt x="10459" y="65730"/>
                      <a:pt x="11093" y="66237"/>
                    </a:cubicBezTo>
                    <a:lnTo>
                      <a:pt x="11093" y="68646"/>
                    </a:lnTo>
                    <a:cubicBezTo>
                      <a:pt x="11093" y="68646"/>
                      <a:pt x="8393" y="67321"/>
                      <a:pt x="7149" y="67321"/>
                    </a:cubicBezTo>
                    <a:cubicBezTo>
                      <a:pt x="7006" y="67321"/>
                      <a:pt x="6881" y="67339"/>
                      <a:pt x="6783" y="67378"/>
                    </a:cubicBezTo>
                    <a:cubicBezTo>
                      <a:pt x="6339" y="67569"/>
                      <a:pt x="5262" y="67616"/>
                      <a:pt x="4295" y="67616"/>
                    </a:cubicBezTo>
                    <a:cubicBezTo>
                      <a:pt x="3329" y="67616"/>
                      <a:pt x="2473" y="67569"/>
                      <a:pt x="2473" y="67569"/>
                    </a:cubicBezTo>
                    <a:lnTo>
                      <a:pt x="2473" y="67569"/>
                    </a:lnTo>
                    <a:lnTo>
                      <a:pt x="3741" y="75618"/>
                    </a:lnTo>
                    <a:cubicBezTo>
                      <a:pt x="3741" y="75618"/>
                      <a:pt x="7163" y="76379"/>
                      <a:pt x="7354" y="76886"/>
                    </a:cubicBezTo>
                    <a:cubicBezTo>
                      <a:pt x="7544" y="77457"/>
                      <a:pt x="2473" y="83732"/>
                      <a:pt x="2473" y="83732"/>
                    </a:cubicBezTo>
                    <a:lnTo>
                      <a:pt x="1" y="88295"/>
                    </a:lnTo>
                    <a:lnTo>
                      <a:pt x="41962" y="88295"/>
                    </a:lnTo>
                    <a:lnTo>
                      <a:pt x="39109" y="62181"/>
                    </a:lnTo>
                    <a:cubicBezTo>
                      <a:pt x="39109" y="62181"/>
                      <a:pt x="39806" y="45067"/>
                      <a:pt x="40567" y="44623"/>
                    </a:cubicBezTo>
                    <a:cubicBezTo>
                      <a:pt x="41264" y="44243"/>
                      <a:pt x="41962" y="37651"/>
                      <a:pt x="41962" y="37651"/>
                    </a:cubicBezTo>
                    <a:cubicBezTo>
                      <a:pt x="41962" y="37651"/>
                      <a:pt x="37651" y="27636"/>
                      <a:pt x="37651" y="27129"/>
                    </a:cubicBezTo>
                    <a:cubicBezTo>
                      <a:pt x="37651" y="26622"/>
                      <a:pt x="35496" y="0"/>
                      <a:pt x="35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32;p39"/>
              <p:cNvSpPr/>
              <p:nvPr/>
            </p:nvSpPr>
            <p:spPr>
              <a:xfrm>
                <a:off x="4326575" y="2057250"/>
                <a:ext cx="285250" cy="237725"/>
              </a:xfrm>
              <a:custGeom>
                <a:avLst/>
                <a:gdLst/>
                <a:ahLst/>
                <a:cxnLst/>
                <a:rect l="l" t="t" r="r" b="b"/>
                <a:pathLst>
                  <a:path w="11410" h="9509" extrusionOk="0">
                    <a:moveTo>
                      <a:pt x="0" y="1"/>
                    </a:moveTo>
                    <a:lnTo>
                      <a:pt x="0" y="9191"/>
                    </a:lnTo>
                    <a:lnTo>
                      <a:pt x="11410" y="9508"/>
                    </a:lnTo>
                    <a:lnTo>
                      <a:pt x="11410" y="9508"/>
                    </a:lnTo>
                    <a:lnTo>
                      <a:pt x="10142" y="145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33;p39"/>
              <p:cNvSpPr/>
              <p:nvPr/>
            </p:nvSpPr>
            <p:spPr>
              <a:xfrm>
                <a:off x="4893875" y="612075"/>
                <a:ext cx="63400" cy="4373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17495" extrusionOk="0">
                    <a:moveTo>
                      <a:pt x="0" y="1"/>
                    </a:moveTo>
                    <a:lnTo>
                      <a:pt x="0" y="17495"/>
                    </a:lnTo>
                    <a:lnTo>
                      <a:pt x="2535" y="173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34;p39"/>
              <p:cNvSpPr/>
              <p:nvPr/>
            </p:nvSpPr>
            <p:spPr>
              <a:xfrm>
                <a:off x="4523075" y="1467775"/>
                <a:ext cx="1885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5452" extrusionOk="0">
                    <a:moveTo>
                      <a:pt x="7543" y="1"/>
                    </a:moveTo>
                    <a:lnTo>
                      <a:pt x="0" y="634"/>
                    </a:lnTo>
                    <a:lnTo>
                      <a:pt x="3359" y="4945"/>
                    </a:lnTo>
                    <a:lnTo>
                      <a:pt x="1204" y="5452"/>
                    </a:lnTo>
                    <a:lnTo>
                      <a:pt x="6592" y="5452"/>
                    </a:lnTo>
                    <a:lnTo>
                      <a:pt x="75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35;p39"/>
              <p:cNvSpPr/>
              <p:nvPr/>
            </p:nvSpPr>
            <p:spPr>
              <a:xfrm>
                <a:off x="2524875" y="1149275"/>
                <a:ext cx="4421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17685" h="6313" extrusionOk="0">
                    <a:moveTo>
                      <a:pt x="1268" y="0"/>
                    </a:moveTo>
                    <a:lnTo>
                      <a:pt x="0" y="444"/>
                    </a:lnTo>
                    <a:cubicBezTo>
                      <a:pt x="0" y="444"/>
                      <a:pt x="6898" y="6312"/>
                      <a:pt x="12390" y="6312"/>
                    </a:cubicBezTo>
                    <a:cubicBezTo>
                      <a:pt x="12992" y="6312"/>
                      <a:pt x="13577" y="6242"/>
                      <a:pt x="14135" y="6085"/>
                    </a:cubicBezTo>
                    <a:cubicBezTo>
                      <a:pt x="17684" y="5071"/>
                      <a:pt x="17558" y="2979"/>
                      <a:pt x="16924" y="1585"/>
                    </a:cubicBezTo>
                    <a:cubicBezTo>
                      <a:pt x="15212" y="824"/>
                      <a:pt x="14135" y="444"/>
                      <a:pt x="14135" y="444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36;p39"/>
              <p:cNvSpPr/>
              <p:nvPr/>
            </p:nvSpPr>
            <p:spPr>
              <a:xfrm>
                <a:off x="1940150" y="4986975"/>
                <a:ext cx="637025" cy="478875"/>
              </a:xfrm>
              <a:custGeom>
                <a:avLst/>
                <a:gdLst/>
                <a:ahLst/>
                <a:cxnLst/>
                <a:rect l="l" t="t" r="r" b="b"/>
                <a:pathLst>
                  <a:path w="25481" h="19155" extrusionOk="0">
                    <a:moveTo>
                      <a:pt x="12663" y="1"/>
                    </a:moveTo>
                    <a:cubicBezTo>
                      <a:pt x="10143" y="1"/>
                      <a:pt x="7587" y="257"/>
                      <a:pt x="5134" y="771"/>
                    </a:cubicBezTo>
                    <a:cubicBezTo>
                      <a:pt x="5134" y="771"/>
                      <a:pt x="5134" y="834"/>
                      <a:pt x="5134" y="834"/>
                    </a:cubicBezTo>
                    <a:cubicBezTo>
                      <a:pt x="4881" y="1785"/>
                      <a:pt x="0" y="18265"/>
                      <a:pt x="1902" y="18709"/>
                    </a:cubicBezTo>
                    <a:cubicBezTo>
                      <a:pt x="3276" y="19000"/>
                      <a:pt x="9709" y="19155"/>
                      <a:pt x="15597" y="19155"/>
                    </a:cubicBezTo>
                    <a:cubicBezTo>
                      <a:pt x="18673" y="19155"/>
                      <a:pt x="21600" y="19113"/>
                      <a:pt x="23579" y="19026"/>
                    </a:cubicBezTo>
                    <a:cubicBezTo>
                      <a:pt x="24720" y="18962"/>
                      <a:pt x="25481" y="17821"/>
                      <a:pt x="25164" y="16680"/>
                    </a:cubicBezTo>
                    <a:lnTo>
                      <a:pt x="20347" y="2355"/>
                    </a:lnTo>
                    <a:lnTo>
                      <a:pt x="19840" y="771"/>
                    </a:lnTo>
                    <a:cubicBezTo>
                      <a:pt x="17748" y="327"/>
                      <a:pt x="15656" y="74"/>
                      <a:pt x="13501" y="10"/>
                    </a:cubicBezTo>
                    <a:cubicBezTo>
                      <a:pt x="13222" y="4"/>
                      <a:pt x="12943" y="1"/>
                      <a:pt x="12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37;p39"/>
              <p:cNvSpPr/>
              <p:nvPr/>
            </p:nvSpPr>
            <p:spPr>
              <a:xfrm>
                <a:off x="2055825" y="5014150"/>
                <a:ext cx="3961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5847" h="2885" extrusionOk="0">
                    <a:moveTo>
                      <a:pt x="317" y="1"/>
                    </a:moveTo>
                    <a:cubicBezTo>
                      <a:pt x="317" y="64"/>
                      <a:pt x="317" y="64"/>
                      <a:pt x="317" y="64"/>
                    </a:cubicBezTo>
                    <a:cubicBezTo>
                      <a:pt x="254" y="381"/>
                      <a:pt x="0" y="2473"/>
                      <a:pt x="1458" y="2599"/>
                    </a:cubicBezTo>
                    <a:cubicBezTo>
                      <a:pt x="1498" y="2604"/>
                      <a:pt x="1539" y="2607"/>
                      <a:pt x="1581" y="2607"/>
                    </a:cubicBezTo>
                    <a:cubicBezTo>
                      <a:pt x="2584" y="2607"/>
                      <a:pt x="4025" y="1205"/>
                      <a:pt x="7132" y="1205"/>
                    </a:cubicBezTo>
                    <a:cubicBezTo>
                      <a:pt x="8773" y="1205"/>
                      <a:pt x="10877" y="1596"/>
                      <a:pt x="13628" y="2790"/>
                    </a:cubicBezTo>
                    <a:cubicBezTo>
                      <a:pt x="13786" y="2853"/>
                      <a:pt x="13961" y="2885"/>
                      <a:pt x="14135" y="2885"/>
                    </a:cubicBezTo>
                    <a:cubicBezTo>
                      <a:pt x="14309" y="2885"/>
                      <a:pt x="14484" y="2853"/>
                      <a:pt x="14642" y="2790"/>
                    </a:cubicBezTo>
                    <a:cubicBezTo>
                      <a:pt x="15213" y="2599"/>
                      <a:pt x="15656" y="2092"/>
                      <a:pt x="15846" y="1522"/>
                    </a:cubicBezTo>
                    <a:lnTo>
                      <a:pt x="15339" y="1"/>
                    </a:ln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38;p39"/>
              <p:cNvSpPr/>
              <p:nvPr/>
            </p:nvSpPr>
            <p:spPr>
              <a:xfrm>
                <a:off x="2986000" y="4973525"/>
                <a:ext cx="873125" cy="4891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9564" extrusionOk="0">
                    <a:moveTo>
                      <a:pt x="7276" y="1"/>
                    </a:moveTo>
                    <a:cubicBezTo>
                      <a:pt x="4851" y="1"/>
                      <a:pt x="2429" y="524"/>
                      <a:pt x="190" y="1562"/>
                    </a:cubicBezTo>
                    <a:lnTo>
                      <a:pt x="63" y="18296"/>
                    </a:lnTo>
                    <a:cubicBezTo>
                      <a:pt x="0" y="18993"/>
                      <a:pt x="570" y="19564"/>
                      <a:pt x="1268" y="19564"/>
                    </a:cubicBezTo>
                    <a:lnTo>
                      <a:pt x="33023" y="19564"/>
                    </a:lnTo>
                    <a:cubicBezTo>
                      <a:pt x="34354" y="19564"/>
                      <a:pt x="34925" y="19247"/>
                      <a:pt x="34735" y="17092"/>
                    </a:cubicBezTo>
                    <a:cubicBezTo>
                      <a:pt x="34925" y="14112"/>
                      <a:pt x="14071" y="1436"/>
                      <a:pt x="14071" y="1436"/>
                    </a:cubicBezTo>
                    <a:cubicBezTo>
                      <a:pt x="11906" y="476"/>
                      <a:pt x="9589" y="1"/>
                      <a:pt x="7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39;p39"/>
              <p:cNvSpPr/>
              <p:nvPr/>
            </p:nvSpPr>
            <p:spPr>
              <a:xfrm>
                <a:off x="2990750" y="5009400"/>
                <a:ext cx="3739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5199" extrusionOk="0">
                    <a:moveTo>
                      <a:pt x="14008" y="1"/>
                    </a:moveTo>
                    <a:lnTo>
                      <a:pt x="0" y="127"/>
                    </a:lnTo>
                    <a:lnTo>
                      <a:pt x="0" y="5198"/>
                    </a:lnTo>
                    <a:lnTo>
                      <a:pt x="5198" y="5198"/>
                    </a:lnTo>
                    <a:cubicBezTo>
                      <a:pt x="6339" y="5198"/>
                      <a:pt x="7416" y="4628"/>
                      <a:pt x="7987" y="3677"/>
                    </a:cubicBezTo>
                    <a:cubicBezTo>
                      <a:pt x="9748" y="722"/>
                      <a:pt x="13955" y="569"/>
                      <a:pt x="14807" y="569"/>
                    </a:cubicBezTo>
                    <a:cubicBezTo>
                      <a:pt x="14905" y="569"/>
                      <a:pt x="14959" y="571"/>
                      <a:pt x="14959" y="571"/>
                    </a:cubicBezTo>
                    <a:lnTo>
                      <a:pt x="14008" y="1"/>
                    </a:ln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40;p39"/>
              <p:cNvSpPr/>
              <p:nvPr/>
            </p:nvSpPr>
            <p:spPr>
              <a:xfrm>
                <a:off x="2059000" y="2543725"/>
                <a:ext cx="1320000" cy="2472050"/>
              </a:xfrm>
              <a:custGeom>
                <a:avLst/>
                <a:gdLst/>
                <a:ahLst/>
                <a:cxnLst/>
                <a:rect l="l" t="t" r="r" b="b"/>
                <a:pathLst>
                  <a:path w="52800" h="98882" extrusionOk="0">
                    <a:moveTo>
                      <a:pt x="50137" y="1"/>
                    </a:moveTo>
                    <a:lnTo>
                      <a:pt x="11853" y="825"/>
                    </a:lnTo>
                    <a:lnTo>
                      <a:pt x="0" y="98881"/>
                    </a:lnTo>
                    <a:lnTo>
                      <a:pt x="17431" y="98881"/>
                    </a:lnTo>
                    <a:lnTo>
                      <a:pt x="31502" y="40504"/>
                    </a:lnTo>
                    <a:lnTo>
                      <a:pt x="35749" y="98881"/>
                    </a:lnTo>
                    <a:lnTo>
                      <a:pt x="52419" y="98881"/>
                    </a:lnTo>
                    <a:cubicBezTo>
                      <a:pt x="52419" y="98881"/>
                      <a:pt x="52799" y="4691"/>
                      <a:pt x="50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41;p39"/>
              <p:cNvSpPr/>
              <p:nvPr/>
            </p:nvSpPr>
            <p:spPr>
              <a:xfrm>
                <a:off x="3157125" y="1362975"/>
                <a:ext cx="814525" cy="888650"/>
              </a:xfrm>
              <a:custGeom>
                <a:avLst/>
                <a:gdLst/>
                <a:ahLst/>
                <a:cxnLst/>
                <a:rect l="l" t="t" r="r" b="b"/>
                <a:pathLst>
                  <a:path w="32581" h="35546" extrusionOk="0">
                    <a:moveTo>
                      <a:pt x="22270" y="0"/>
                    </a:moveTo>
                    <a:cubicBezTo>
                      <a:pt x="22241" y="0"/>
                      <a:pt x="22212" y="3"/>
                      <a:pt x="22185" y="9"/>
                    </a:cubicBezTo>
                    <a:cubicBezTo>
                      <a:pt x="21361" y="199"/>
                      <a:pt x="21425" y="9707"/>
                      <a:pt x="21425" y="9707"/>
                    </a:cubicBezTo>
                    <a:lnTo>
                      <a:pt x="8874" y="19785"/>
                    </a:lnTo>
                    <a:lnTo>
                      <a:pt x="8557" y="17947"/>
                    </a:lnTo>
                    <a:lnTo>
                      <a:pt x="3233" y="18454"/>
                    </a:lnTo>
                    <a:cubicBezTo>
                      <a:pt x="3233" y="18454"/>
                      <a:pt x="1" y="34427"/>
                      <a:pt x="5705" y="35505"/>
                    </a:cubicBezTo>
                    <a:cubicBezTo>
                      <a:pt x="5842" y="35532"/>
                      <a:pt x="5989" y="35545"/>
                      <a:pt x="6143" y="35545"/>
                    </a:cubicBezTo>
                    <a:cubicBezTo>
                      <a:pt x="12416" y="35545"/>
                      <a:pt x="32580" y="13510"/>
                      <a:pt x="32580" y="13510"/>
                    </a:cubicBezTo>
                    <a:cubicBezTo>
                      <a:pt x="31629" y="11102"/>
                      <a:pt x="25798" y="6157"/>
                      <a:pt x="25354" y="4446"/>
                    </a:cubicBezTo>
                    <a:cubicBezTo>
                      <a:pt x="24986" y="2849"/>
                      <a:pt x="23188" y="0"/>
                      <a:pt x="22270" y="0"/>
                    </a:cubicBez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42;p39"/>
              <p:cNvSpPr/>
              <p:nvPr/>
            </p:nvSpPr>
            <p:spPr>
              <a:xfrm>
                <a:off x="3758275" y="1508975"/>
                <a:ext cx="195925" cy="144850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5794" extrusionOk="0">
                    <a:moveTo>
                      <a:pt x="1562" y="1"/>
                    </a:moveTo>
                    <a:lnTo>
                      <a:pt x="1562" y="1"/>
                    </a:lnTo>
                    <a:cubicBezTo>
                      <a:pt x="1562" y="1"/>
                      <a:pt x="0" y="5794"/>
                      <a:pt x="5499" y="5794"/>
                    </a:cubicBezTo>
                    <a:cubicBezTo>
                      <a:pt x="6169" y="5794"/>
                      <a:pt x="6943" y="5708"/>
                      <a:pt x="7837" y="5515"/>
                    </a:cubicBezTo>
                    <a:cubicBezTo>
                      <a:pt x="6759" y="2790"/>
                      <a:pt x="4414" y="698"/>
                      <a:pt x="1562" y="1"/>
                    </a:cubicBezTo>
                    <a:close/>
                  </a:path>
                </a:pathLst>
              </a:custGeom>
              <a:solidFill>
                <a:srgbClr val="FAB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43;p39"/>
              <p:cNvSpPr/>
              <p:nvPr/>
            </p:nvSpPr>
            <p:spPr>
              <a:xfrm>
                <a:off x="3623000" y="1219825"/>
                <a:ext cx="543550" cy="736050"/>
              </a:xfrm>
              <a:custGeom>
                <a:avLst/>
                <a:gdLst/>
                <a:ahLst/>
                <a:cxnLst/>
                <a:rect l="l" t="t" r="r" b="b"/>
                <a:pathLst>
                  <a:path w="21742" h="29442" extrusionOk="0">
                    <a:moveTo>
                      <a:pt x="3788" y="1"/>
                    </a:moveTo>
                    <a:cubicBezTo>
                      <a:pt x="3625" y="1"/>
                      <a:pt x="3455" y="51"/>
                      <a:pt x="3297" y="157"/>
                    </a:cubicBezTo>
                    <a:lnTo>
                      <a:pt x="2980" y="411"/>
                    </a:lnTo>
                    <a:lnTo>
                      <a:pt x="698" y="2186"/>
                    </a:lnTo>
                    <a:lnTo>
                      <a:pt x="381" y="2376"/>
                    </a:lnTo>
                    <a:cubicBezTo>
                      <a:pt x="1" y="2693"/>
                      <a:pt x="1" y="3200"/>
                      <a:pt x="254" y="3517"/>
                    </a:cubicBezTo>
                    <a:cubicBezTo>
                      <a:pt x="402" y="3701"/>
                      <a:pt x="636" y="3800"/>
                      <a:pt x="868" y="3800"/>
                    </a:cubicBezTo>
                    <a:cubicBezTo>
                      <a:pt x="1034" y="3800"/>
                      <a:pt x="1199" y="3749"/>
                      <a:pt x="1332" y="3643"/>
                    </a:cubicBezTo>
                    <a:lnTo>
                      <a:pt x="1649" y="3390"/>
                    </a:lnTo>
                    <a:lnTo>
                      <a:pt x="21742" y="29441"/>
                    </a:lnTo>
                    <a:lnTo>
                      <a:pt x="20410" y="22976"/>
                    </a:lnTo>
                    <a:lnTo>
                      <a:pt x="3930" y="1615"/>
                    </a:lnTo>
                    <a:lnTo>
                      <a:pt x="4247" y="1362"/>
                    </a:lnTo>
                    <a:cubicBezTo>
                      <a:pt x="4564" y="1108"/>
                      <a:pt x="4628" y="664"/>
                      <a:pt x="4374" y="284"/>
                    </a:cubicBezTo>
                    <a:cubicBezTo>
                      <a:pt x="4226" y="99"/>
                      <a:pt x="4014" y="1"/>
                      <a:pt x="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44;p39"/>
              <p:cNvSpPr/>
              <p:nvPr/>
            </p:nvSpPr>
            <p:spPr>
              <a:xfrm>
                <a:off x="2076425" y="1149275"/>
                <a:ext cx="1293075" cy="1415075"/>
              </a:xfrm>
              <a:custGeom>
                <a:avLst/>
                <a:gdLst/>
                <a:ahLst/>
                <a:cxnLst/>
                <a:rect l="l" t="t" r="r" b="b"/>
                <a:pathLst>
                  <a:path w="51723" h="56603" extrusionOk="0">
                    <a:moveTo>
                      <a:pt x="47602" y="32580"/>
                    </a:moveTo>
                    <a:cubicBezTo>
                      <a:pt x="49377" y="42975"/>
                      <a:pt x="49504" y="55779"/>
                      <a:pt x="49504" y="55779"/>
                    </a:cubicBezTo>
                    <a:lnTo>
                      <a:pt x="30995" y="56159"/>
                    </a:lnTo>
                    <a:lnTo>
                      <a:pt x="11156" y="56603"/>
                    </a:lnTo>
                    <a:cubicBezTo>
                      <a:pt x="10902" y="55779"/>
                      <a:pt x="10712" y="54955"/>
                      <a:pt x="10649" y="54131"/>
                    </a:cubicBezTo>
                    <a:cubicBezTo>
                      <a:pt x="10522" y="52736"/>
                      <a:pt x="10395" y="51342"/>
                      <a:pt x="10459" y="49947"/>
                    </a:cubicBezTo>
                    <a:cubicBezTo>
                      <a:pt x="10459" y="47349"/>
                      <a:pt x="10585" y="45194"/>
                      <a:pt x="10585" y="45194"/>
                    </a:cubicBezTo>
                    <a:lnTo>
                      <a:pt x="0" y="28270"/>
                    </a:lnTo>
                    <a:cubicBezTo>
                      <a:pt x="0" y="28270"/>
                      <a:pt x="190" y="27256"/>
                      <a:pt x="571" y="25608"/>
                    </a:cubicBezTo>
                    <a:cubicBezTo>
                      <a:pt x="1395" y="22185"/>
                      <a:pt x="2789" y="16227"/>
                      <a:pt x="4057" y="11980"/>
                    </a:cubicBezTo>
                    <a:cubicBezTo>
                      <a:pt x="4437" y="10585"/>
                      <a:pt x="4881" y="9254"/>
                      <a:pt x="5388" y="7923"/>
                    </a:cubicBezTo>
                    <a:cubicBezTo>
                      <a:pt x="5388" y="7860"/>
                      <a:pt x="5451" y="7860"/>
                      <a:pt x="5451" y="7797"/>
                    </a:cubicBezTo>
                    <a:cubicBezTo>
                      <a:pt x="6909" y="4627"/>
                      <a:pt x="14832" y="1585"/>
                      <a:pt x="17938" y="507"/>
                    </a:cubicBezTo>
                    <a:lnTo>
                      <a:pt x="17938" y="507"/>
                    </a:lnTo>
                    <a:lnTo>
                      <a:pt x="19206" y="0"/>
                    </a:lnTo>
                    <a:lnTo>
                      <a:pt x="32073" y="444"/>
                    </a:lnTo>
                    <a:cubicBezTo>
                      <a:pt x="32073" y="444"/>
                      <a:pt x="33150" y="824"/>
                      <a:pt x="34862" y="1585"/>
                    </a:cubicBezTo>
                    <a:cubicBezTo>
                      <a:pt x="36637" y="2409"/>
                      <a:pt x="39109" y="3486"/>
                      <a:pt x="41771" y="4881"/>
                    </a:cubicBezTo>
                    <a:lnTo>
                      <a:pt x="41834" y="4881"/>
                    </a:lnTo>
                    <a:cubicBezTo>
                      <a:pt x="42975" y="5578"/>
                      <a:pt x="43926" y="6592"/>
                      <a:pt x="44623" y="7733"/>
                    </a:cubicBezTo>
                    <a:cubicBezTo>
                      <a:pt x="48680" y="13818"/>
                      <a:pt x="51722" y="26495"/>
                      <a:pt x="51722" y="26495"/>
                    </a:cubicBezTo>
                    <a:lnTo>
                      <a:pt x="46398" y="27002"/>
                    </a:lnTo>
                    <a:cubicBezTo>
                      <a:pt x="46841" y="28587"/>
                      <a:pt x="47222" y="30425"/>
                      <a:pt x="47539" y="32326"/>
                    </a:cubicBezTo>
                    <a:cubicBezTo>
                      <a:pt x="47539" y="32390"/>
                      <a:pt x="47539" y="32453"/>
                      <a:pt x="47602" y="325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45;p39"/>
              <p:cNvSpPr/>
              <p:nvPr/>
            </p:nvSpPr>
            <p:spPr>
              <a:xfrm>
                <a:off x="3773550" y="1405625"/>
                <a:ext cx="343875" cy="241275"/>
              </a:xfrm>
              <a:custGeom>
                <a:avLst/>
                <a:gdLst/>
                <a:ahLst/>
                <a:cxnLst/>
                <a:rect l="l" t="t" r="r" b="b"/>
                <a:pathLst>
                  <a:path w="13755" h="9651" extrusionOk="0">
                    <a:moveTo>
                      <a:pt x="4500" y="0"/>
                    </a:moveTo>
                    <a:cubicBezTo>
                      <a:pt x="2945" y="0"/>
                      <a:pt x="1117" y="502"/>
                      <a:pt x="697" y="2740"/>
                    </a:cubicBezTo>
                    <a:cubicBezTo>
                      <a:pt x="0" y="6860"/>
                      <a:pt x="1458" y="6543"/>
                      <a:pt x="1902" y="6987"/>
                    </a:cubicBezTo>
                    <a:cubicBezTo>
                      <a:pt x="1902" y="6987"/>
                      <a:pt x="1902" y="8137"/>
                      <a:pt x="3435" y="8137"/>
                    </a:cubicBezTo>
                    <a:cubicBezTo>
                      <a:pt x="3511" y="8137"/>
                      <a:pt x="3592" y="8134"/>
                      <a:pt x="3676" y="8128"/>
                    </a:cubicBezTo>
                    <a:cubicBezTo>
                      <a:pt x="3676" y="8128"/>
                      <a:pt x="3676" y="9586"/>
                      <a:pt x="4564" y="9649"/>
                    </a:cubicBezTo>
                    <a:cubicBezTo>
                      <a:pt x="4574" y="9650"/>
                      <a:pt x="4584" y="9650"/>
                      <a:pt x="4594" y="9650"/>
                    </a:cubicBezTo>
                    <a:cubicBezTo>
                      <a:pt x="5359" y="9650"/>
                      <a:pt x="7295" y="7602"/>
                      <a:pt x="8131" y="7602"/>
                    </a:cubicBezTo>
                    <a:cubicBezTo>
                      <a:pt x="8225" y="7602"/>
                      <a:pt x="8304" y="7628"/>
                      <a:pt x="8367" y="7684"/>
                    </a:cubicBezTo>
                    <a:cubicBezTo>
                      <a:pt x="8874" y="8318"/>
                      <a:pt x="9381" y="8952"/>
                      <a:pt x="9825" y="9649"/>
                    </a:cubicBezTo>
                    <a:cubicBezTo>
                      <a:pt x="9825" y="9649"/>
                      <a:pt x="13755" y="5276"/>
                      <a:pt x="6846" y="331"/>
                    </a:cubicBezTo>
                    <a:cubicBezTo>
                      <a:pt x="6846" y="331"/>
                      <a:pt x="5763" y="0"/>
                      <a:pt x="4500" y="0"/>
                    </a:cubicBez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46;p39"/>
              <p:cNvSpPr/>
              <p:nvPr/>
            </p:nvSpPr>
            <p:spPr>
              <a:xfrm>
                <a:off x="3821075" y="1451925"/>
                <a:ext cx="110950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5135" fill="none" extrusionOk="0">
                    <a:moveTo>
                      <a:pt x="1" y="5135"/>
                    </a:moveTo>
                    <a:cubicBezTo>
                      <a:pt x="1" y="5135"/>
                      <a:pt x="698" y="1"/>
                      <a:pt x="4438" y="127"/>
                    </a:cubicBezTo>
                  </a:path>
                </a:pathLst>
              </a:custGeom>
              <a:noFill/>
              <a:ln w="9500" cap="rnd" cmpd="sng">
                <a:solidFill>
                  <a:srgbClr val="EC90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47;p39"/>
              <p:cNvSpPr/>
              <p:nvPr/>
            </p:nvSpPr>
            <p:spPr>
              <a:xfrm>
                <a:off x="3865450" y="1512150"/>
                <a:ext cx="1062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3867" fill="none" extrusionOk="0">
                    <a:moveTo>
                      <a:pt x="0" y="3867"/>
                    </a:moveTo>
                    <a:cubicBezTo>
                      <a:pt x="0" y="3867"/>
                      <a:pt x="888" y="0"/>
                      <a:pt x="4247" y="190"/>
                    </a:cubicBezTo>
                  </a:path>
                </a:pathLst>
              </a:custGeom>
              <a:noFill/>
              <a:ln w="9500" cap="rnd" cmpd="sng">
                <a:solidFill>
                  <a:srgbClr val="EC90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48;p39"/>
              <p:cNvSpPr/>
              <p:nvPr/>
            </p:nvSpPr>
            <p:spPr>
              <a:xfrm>
                <a:off x="3237950" y="1811650"/>
                <a:ext cx="142625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3867" extrusionOk="0">
                    <a:moveTo>
                      <a:pt x="5324" y="0"/>
                    </a:moveTo>
                    <a:lnTo>
                      <a:pt x="0" y="507"/>
                    </a:lnTo>
                    <a:lnTo>
                      <a:pt x="761" y="3867"/>
                    </a:lnTo>
                    <a:lnTo>
                      <a:pt x="5705" y="1838"/>
                    </a:lnTo>
                    <a:lnTo>
                      <a:pt x="5324" y="0"/>
                    </a:lnTo>
                    <a:close/>
                  </a:path>
                </a:pathLst>
              </a:custGeom>
              <a:solidFill>
                <a:srgbClr val="FAB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49;p39"/>
              <p:cNvSpPr/>
              <p:nvPr/>
            </p:nvSpPr>
            <p:spPr>
              <a:xfrm>
                <a:off x="3192000" y="1508975"/>
                <a:ext cx="107775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10523" extrusionOk="0">
                    <a:moveTo>
                      <a:pt x="1458" y="10522"/>
                    </a:moveTo>
                    <a:lnTo>
                      <a:pt x="4310" y="10206"/>
                    </a:lnTo>
                    <a:lnTo>
                      <a:pt x="0" y="1"/>
                    </a:lnTo>
                    <a:lnTo>
                      <a:pt x="1458" y="10522"/>
                    </a:lnTo>
                    <a:close/>
                  </a:path>
                </a:pathLst>
              </a:custGeom>
              <a:solidFill>
                <a:srgbClr val="A1C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50;p39"/>
              <p:cNvSpPr/>
              <p:nvPr/>
            </p:nvSpPr>
            <p:spPr>
              <a:xfrm>
                <a:off x="2778400" y="2079450"/>
                <a:ext cx="117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691" extrusionOk="0">
                    <a:moveTo>
                      <a:pt x="761" y="0"/>
                    </a:moveTo>
                    <a:lnTo>
                      <a:pt x="4691" y="761"/>
                    </a:lnTo>
                    <a:lnTo>
                      <a:pt x="3930" y="4691"/>
                    </a:lnTo>
                    <a:lnTo>
                      <a:pt x="1" y="3930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51;p39"/>
              <p:cNvSpPr/>
              <p:nvPr/>
            </p:nvSpPr>
            <p:spPr>
              <a:xfrm>
                <a:off x="2455150" y="1680125"/>
                <a:ext cx="117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4691" h="4691" extrusionOk="0">
                    <a:moveTo>
                      <a:pt x="761" y="0"/>
                    </a:moveTo>
                    <a:lnTo>
                      <a:pt x="4691" y="761"/>
                    </a:lnTo>
                    <a:lnTo>
                      <a:pt x="3930" y="4691"/>
                    </a:lnTo>
                    <a:lnTo>
                      <a:pt x="0" y="3930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52;p39"/>
              <p:cNvSpPr/>
              <p:nvPr/>
            </p:nvSpPr>
            <p:spPr>
              <a:xfrm>
                <a:off x="3043025" y="2195125"/>
                <a:ext cx="10462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4184" extrusionOk="0">
                    <a:moveTo>
                      <a:pt x="1" y="190"/>
                    </a:moveTo>
                    <a:lnTo>
                      <a:pt x="3994" y="0"/>
                    </a:lnTo>
                    <a:lnTo>
                      <a:pt x="4184" y="3993"/>
                    </a:lnTo>
                    <a:lnTo>
                      <a:pt x="191" y="4184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53;p39"/>
              <p:cNvSpPr/>
              <p:nvPr/>
            </p:nvSpPr>
            <p:spPr>
              <a:xfrm>
                <a:off x="2177825" y="1345750"/>
                <a:ext cx="840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121" extrusionOk="0">
                    <a:moveTo>
                      <a:pt x="3360" y="3931"/>
                    </a:moveTo>
                    <a:lnTo>
                      <a:pt x="1" y="4121"/>
                    </a:lnTo>
                    <a:cubicBezTo>
                      <a:pt x="381" y="2726"/>
                      <a:pt x="825" y="1395"/>
                      <a:pt x="1332" y="64"/>
                    </a:cubicBez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54;p39"/>
              <p:cNvSpPr/>
              <p:nvPr/>
            </p:nvSpPr>
            <p:spPr>
              <a:xfrm>
                <a:off x="3166625" y="1957425"/>
                <a:ext cx="10462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4184" extrusionOk="0">
                    <a:moveTo>
                      <a:pt x="4184" y="3994"/>
                    </a:moveTo>
                    <a:lnTo>
                      <a:pt x="191" y="4184"/>
                    </a:lnTo>
                    <a:lnTo>
                      <a:pt x="1" y="254"/>
                    </a:lnTo>
                    <a:lnTo>
                      <a:pt x="3994" y="0"/>
                    </a:lnTo>
                    <a:cubicBezTo>
                      <a:pt x="3994" y="64"/>
                      <a:pt x="3994" y="191"/>
                      <a:pt x="3994" y="254"/>
                    </a:cubicBezTo>
                    <a:lnTo>
                      <a:pt x="3994" y="254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55;p39"/>
              <p:cNvSpPr/>
              <p:nvPr/>
            </p:nvSpPr>
            <p:spPr>
              <a:xfrm>
                <a:off x="3043025" y="1480450"/>
                <a:ext cx="1046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4248" extrusionOk="0">
                    <a:moveTo>
                      <a:pt x="1" y="191"/>
                    </a:moveTo>
                    <a:lnTo>
                      <a:pt x="3994" y="1"/>
                    </a:lnTo>
                    <a:lnTo>
                      <a:pt x="4184" y="4057"/>
                    </a:lnTo>
                    <a:lnTo>
                      <a:pt x="191" y="4247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56;p39"/>
              <p:cNvSpPr/>
              <p:nvPr/>
            </p:nvSpPr>
            <p:spPr>
              <a:xfrm>
                <a:off x="2415525" y="1263350"/>
                <a:ext cx="126800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5072" extrusionOk="0">
                    <a:moveTo>
                      <a:pt x="1" y="1269"/>
                    </a:moveTo>
                    <a:lnTo>
                      <a:pt x="3804" y="1"/>
                    </a:lnTo>
                    <a:lnTo>
                      <a:pt x="5071" y="3804"/>
                    </a:lnTo>
                    <a:lnTo>
                      <a:pt x="1268" y="5072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57;p39"/>
              <p:cNvSpPr/>
              <p:nvPr/>
            </p:nvSpPr>
            <p:spPr>
              <a:xfrm>
                <a:off x="2228550" y="1585050"/>
                <a:ext cx="126775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5071" extrusionOk="0">
                    <a:moveTo>
                      <a:pt x="0" y="1268"/>
                    </a:moveTo>
                    <a:lnTo>
                      <a:pt x="3803" y="0"/>
                    </a:lnTo>
                    <a:lnTo>
                      <a:pt x="5071" y="3803"/>
                    </a:lnTo>
                    <a:lnTo>
                      <a:pt x="1268" y="5071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58;p39"/>
              <p:cNvSpPr/>
              <p:nvPr/>
            </p:nvSpPr>
            <p:spPr>
              <a:xfrm>
                <a:off x="3063625" y="1271275"/>
                <a:ext cx="128375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5072" extrusionOk="0">
                    <a:moveTo>
                      <a:pt x="5135" y="2853"/>
                    </a:moveTo>
                    <a:lnTo>
                      <a:pt x="2663" y="5072"/>
                    </a:lnTo>
                    <a:lnTo>
                      <a:pt x="1" y="2093"/>
                    </a:lnTo>
                    <a:lnTo>
                      <a:pt x="2283" y="1"/>
                    </a:lnTo>
                    <a:lnTo>
                      <a:pt x="2346" y="1"/>
                    </a:lnTo>
                    <a:cubicBezTo>
                      <a:pt x="3487" y="698"/>
                      <a:pt x="4438" y="1712"/>
                      <a:pt x="5135" y="2853"/>
                    </a:cubicBez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59;p39"/>
              <p:cNvSpPr/>
              <p:nvPr/>
            </p:nvSpPr>
            <p:spPr>
              <a:xfrm>
                <a:off x="2526450" y="2260075"/>
                <a:ext cx="12995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5199" extrusionOk="0">
                    <a:moveTo>
                      <a:pt x="1395" y="1"/>
                    </a:moveTo>
                    <a:lnTo>
                      <a:pt x="5198" y="1395"/>
                    </a:lnTo>
                    <a:lnTo>
                      <a:pt x="3804" y="5199"/>
                    </a:lnTo>
                    <a:lnTo>
                      <a:pt x="0" y="3804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60;p39"/>
              <p:cNvSpPr/>
              <p:nvPr/>
            </p:nvSpPr>
            <p:spPr>
              <a:xfrm>
                <a:off x="2336300" y="2380525"/>
                <a:ext cx="82425" cy="122025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4881" extrusionOk="0">
                    <a:moveTo>
                      <a:pt x="3296" y="3867"/>
                    </a:moveTo>
                    <a:lnTo>
                      <a:pt x="254" y="4881"/>
                    </a:lnTo>
                    <a:cubicBezTo>
                      <a:pt x="127" y="3486"/>
                      <a:pt x="0" y="2092"/>
                      <a:pt x="64" y="697"/>
                    </a:cubicBezTo>
                    <a:lnTo>
                      <a:pt x="1965" y="0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61;p39"/>
              <p:cNvSpPr/>
              <p:nvPr/>
            </p:nvSpPr>
            <p:spPr>
              <a:xfrm>
                <a:off x="2818025" y="2426475"/>
                <a:ext cx="12837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5135" extrusionOk="0">
                    <a:moveTo>
                      <a:pt x="0" y="1331"/>
                    </a:moveTo>
                    <a:lnTo>
                      <a:pt x="3803" y="0"/>
                    </a:lnTo>
                    <a:lnTo>
                      <a:pt x="5134" y="3803"/>
                    </a:lnTo>
                    <a:lnTo>
                      <a:pt x="1331" y="5135"/>
                    </a:lnTo>
                    <a:close/>
                  </a:path>
                </a:pathLst>
              </a:custGeom>
              <a:solidFill>
                <a:srgbClr val="CDE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62;p39"/>
              <p:cNvSpPr/>
              <p:nvPr/>
            </p:nvSpPr>
            <p:spPr>
              <a:xfrm>
                <a:off x="2453750" y="494650"/>
                <a:ext cx="674875" cy="776875"/>
              </a:xfrm>
              <a:custGeom>
                <a:avLst/>
                <a:gdLst/>
                <a:ahLst/>
                <a:cxnLst/>
                <a:rect l="l" t="t" r="r" b="b"/>
                <a:pathLst>
                  <a:path w="26995" h="31075" extrusionOk="0">
                    <a:moveTo>
                      <a:pt x="18341" y="0"/>
                    </a:moveTo>
                    <a:cubicBezTo>
                      <a:pt x="17381" y="0"/>
                      <a:pt x="16578" y="50"/>
                      <a:pt x="16283" y="197"/>
                    </a:cubicBezTo>
                    <a:cubicBezTo>
                      <a:pt x="15459" y="578"/>
                      <a:pt x="8867" y="4825"/>
                      <a:pt x="8867" y="4825"/>
                    </a:cubicBezTo>
                    <a:cubicBezTo>
                      <a:pt x="8867" y="4825"/>
                      <a:pt x="1577" y="10656"/>
                      <a:pt x="1514" y="10846"/>
                    </a:cubicBezTo>
                    <a:cubicBezTo>
                      <a:pt x="1387" y="11036"/>
                      <a:pt x="753" y="13318"/>
                      <a:pt x="753" y="13318"/>
                    </a:cubicBezTo>
                    <a:cubicBezTo>
                      <a:pt x="753" y="13318"/>
                      <a:pt x="0" y="17586"/>
                      <a:pt x="3857" y="17586"/>
                    </a:cubicBezTo>
                    <a:cubicBezTo>
                      <a:pt x="4333" y="17586"/>
                      <a:pt x="4880" y="17521"/>
                      <a:pt x="5507" y="17375"/>
                    </a:cubicBezTo>
                    <a:lnTo>
                      <a:pt x="5507" y="17375"/>
                    </a:lnTo>
                    <a:lnTo>
                      <a:pt x="5190" y="21051"/>
                    </a:lnTo>
                    <a:lnTo>
                      <a:pt x="4113" y="26185"/>
                    </a:lnTo>
                    <a:cubicBezTo>
                      <a:pt x="4113" y="26185"/>
                      <a:pt x="9968" y="31075"/>
                      <a:pt x="16024" y="31075"/>
                    </a:cubicBezTo>
                    <a:cubicBezTo>
                      <a:pt x="16173" y="31075"/>
                      <a:pt x="16323" y="31072"/>
                      <a:pt x="16473" y="31066"/>
                    </a:cubicBezTo>
                    <a:cubicBezTo>
                      <a:pt x="18881" y="30939"/>
                      <a:pt x="19642" y="27453"/>
                      <a:pt x="17297" y="26692"/>
                    </a:cubicBezTo>
                    <a:cubicBezTo>
                      <a:pt x="17233" y="26629"/>
                      <a:pt x="17107" y="26566"/>
                      <a:pt x="16980" y="26566"/>
                    </a:cubicBezTo>
                    <a:lnTo>
                      <a:pt x="16853" y="24981"/>
                    </a:lnTo>
                    <a:cubicBezTo>
                      <a:pt x="16853" y="24981"/>
                      <a:pt x="26995" y="23333"/>
                      <a:pt x="23445" y="7106"/>
                    </a:cubicBezTo>
                    <a:cubicBezTo>
                      <a:pt x="23445" y="7106"/>
                      <a:pt x="23762" y="197"/>
                      <a:pt x="23192" y="197"/>
                    </a:cubicBezTo>
                    <a:cubicBezTo>
                      <a:pt x="22811" y="197"/>
                      <a:pt x="20262" y="0"/>
                      <a:pt x="18341" y="0"/>
                    </a:cubicBez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63;p39"/>
              <p:cNvSpPr/>
              <p:nvPr/>
            </p:nvSpPr>
            <p:spPr>
              <a:xfrm>
                <a:off x="2298275" y="237775"/>
                <a:ext cx="892150" cy="599575"/>
              </a:xfrm>
              <a:custGeom>
                <a:avLst/>
                <a:gdLst/>
                <a:ahLst/>
                <a:cxnLst/>
                <a:rect l="l" t="t" r="r" b="b"/>
                <a:pathLst>
                  <a:path w="35686" h="23983" extrusionOk="0">
                    <a:moveTo>
                      <a:pt x="21809" y="0"/>
                    </a:moveTo>
                    <a:cubicBezTo>
                      <a:pt x="21201" y="0"/>
                      <a:pt x="20544" y="99"/>
                      <a:pt x="19839" y="331"/>
                    </a:cubicBezTo>
                    <a:cubicBezTo>
                      <a:pt x="14959" y="1916"/>
                      <a:pt x="7416" y="4768"/>
                      <a:pt x="7226" y="10726"/>
                    </a:cubicBezTo>
                    <a:cubicBezTo>
                      <a:pt x="7226" y="10726"/>
                      <a:pt x="0" y="13071"/>
                      <a:pt x="6972" y="23593"/>
                    </a:cubicBezTo>
                    <a:cubicBezTo>
                      <a:pt x="6972" y="23593"/>
                      <a:pt x="7776" y="22375"/>
                      <a:pt x="9084" y="22375"/>
                    </a:cubicBezTo>
                    <a:cubicBezTo>
                      <a:pt x="9822" y="22375"/>
                      <a:pt x="10721" y="22762"/>
                      <a:pt x="11726" y="23973"/>
                    </a:cubicBezTo>
                    <a:cubicBezTo>
                      <a:pt x="11729" y="23979"/>
                      <a:pt x="11732" y="23982"/>
                      <a:pt x="11734" y="23982"/>
                    </a:cubicBezTo>
                    <a:cubicBezTo>
                      <a:pt x="11839" y="23982"/>
                      <a:pt x="11567" y="18894"/>
                      <a:pt x="12867" y="18522"/>
                    </a:cubicBezTo>
                    <a:cubicBezTo>
                      <a:pt x="12867" y="18522"/>
                      <a:pt x="15656" y="18269"/>
                      <a:pt x="19903" y="14276"/>
                    </a:cubicBezTo>
                    <a:cubicBezTo>
                      <a:pt x="19903" y="14276"/>
                      <a:pt x="25100" y="14276"/>
                      <a:pt x="26939" y="11740"/>
                    </a:cubicBezTo>
                    <a:cubicBezTo>
                      <a:pt x="26939" y="11740"/>
                      <a:pt x="29347" y="14783"/>
                      <a:pt x="29664" y="17381"/>
                    </a:cubicBezTo>
                    <a:cubicBezTo>
                      <a:pt x="29664" y="17381"/>
                      <a:pt x="35686" y="13832"/>
                      <a:pt x="33087" y="6162"/>
                    </a:cubicBezTo>
                    <a:cubicBezTo>
                      <a:pt x="33087" y="6162"/>
                      <a:pt x="31768" y="3184"/>
                      <a:pt x="28660" y="3184"/>
                    </a:cubicBezTo>
                    <a:cubicBezTo>
                      <a:pt x="28227" y="3184"/>
                      <a:pt x="27759" y="3242"/>
                      <a:pt x="27255" y="3373"/>
                    </a:cubicBezTo>
                    <a:cubicBezTo>
                      <a:pt x="27255" y="3373"/>
                      <a:pt x="25361" y="0"/>
                      <a:pt x="21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64;p39"/>
              <p:cNvSpPr/>
              <p:nvPr/>
            </p:nvSpPr>
            <p:spPr>
              <a:xfrm>
                <a:off x="2583500" y="929000"/>
                <a:ext cx="294750" cy="231575"/>
              </a:xfrm>
              <a:custGeom>
                <a:avLst/>
                <a:gdLst/>
                <a:ahLst/>
                <a:cxnLst/>
                <a:rect l="l" t="t" r="r" b="b"/>
                <a:pathLst>
                  <a:path w="11790" h="9263" extrusionOk="0">
                    <a:moveTo>
                      <a:pt x="317" y="1"/>
                    </a:moveTo>
                    <a:lnTo>
                      <a:pt x="0" y="3677"/>
                    </a:lnTo>
                    <a:cubicBezTo>
                      <a:pt x="3757" y="8925"/>
                      <a:pt x="9921" y="9262"/>
                      <a:pt x="11442" y="9262"/>
                    </a:cubicBezTo>
                    <a:cubicBezTo>
                      <a:pt x="11666" y="9262"/>
                      <a:pt x="11790" y="9255"/>
                      <a:pt x="11790" y="9255"/>
                    </a:cubicBezTo>
                    <a:lnTo>
                      <a:pt x="11663" y="7607"/>
                    </a:lnTo>
                    <a:cubicBezTo>
                      <a:pt x="1838" y="6022"/>
                      <a:pt x="317" y="1"/>
                      <a:pt x="317" y="1"/>
                    </a:cubicBezTo>
                    <a:close/>
                  </a:path>
                </a:pathLst>
              </a:custGeom>
              <a:solidFill>
                <a:srgbClr val="FAB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65;p39"/>
              <p:cNvSpPr/>
              <p:nvPr/>
            </p:nvSpPr>
            <p:spPr>
              <a:xfrm>
                <a:off x="2497925" y="821250"/>
                <a:ext cx="650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2853" fill="none" extrusionOk="0">
                    <a:moveTo>
                      <a:pt x="1" y="1268"/>
                    </a:moveTo>
                    <a:cubicBezTo>
                      <a:pt x="1" y="1268"/>
                      <a:pt x="1839" y="1"/>
                      <a:pt x="2599" y="2853"/>
                    </a:cubicBezTo>
                  </a:path>
                </a:pathLst>
              </a:custGeom>
              <a:noFill/>
              <a:ln w="9500" cap="rnd" cmpd="sng">
                <a:solidFill>
                  <a:srgbClr val="EC90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66;p39"/>
              <p:cNvSpPr/>
              <p:nvPr/>
            </p:nvSpPr>
            <p:spPr>
              <a:xfrm>
                <a:off x="2786325" y="967025"/>
                <a:ext cx="128375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093" extrusionOk="0">
                    <a:moveTo>
                      <a:pt x="1" y="1"/>
                    </a:moveTo>
                    <a:cubicBezTo>
                      <a:pt x="1" y="1142"/>
                      <a:pt x="951" y="2093"/>
                      <a:pt x="2156" y="2093"/>
                    </a:cubicBezTo>
                    <a:lnTo>
                      <a:pt x="2980" y="2093"/>
                    </a:lnTo>
                    <a:cubicBezTo>
                      <a:pt x="4184" y="2093"/>
                      <a:pt x="5135" y="1142"/>
                      <a:pt x="51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67;p39"/>
              <p:cNvSpPr/>
              <p:nvPr/>
            </p:nvSpPr>
            <p:spPr>
              <a:xfrm>
                <a:off x="2867150" y="749950"/>
                <a:ext cx="475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5832" fill="none" extrusionOk="0">
                    <a:moveTo>
                      <a:pt x="571" y="0"/>
                    </a:moveTo>
                    <a:lnTo>
                      <a:pt x="1902" y="5325"/>
                    </a:lnTo>
                    <a:lnTo>
                      <a:pt x="0" y="5832"/>
                    </a:lnTo>
                  </a:path>
                </a:pathLst>
              </a:custGeom>
              <a:noFill/>
              <a:ln w="9500" cap="rnd" cmpd="sng">
                <a:solidFill>
                  <a:srgbClr val="EC90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68;p39"/>
              <p:cNvSpPr/>
              <p:nvPr/>
            </p:nvSpPr>
            <p:spPr>
              <a:xfrm>
                <a:off x="2930525" y="737275"/>
                <a:ext cx="39650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345" extrusionOk="0">
                    <a:moveTo>
                      <a:pt x="888" y="0"/>
                    </a:moveTo>
                    <a:cubicBezTo>
                      <a:pt x="317" y="0"/>
                      <a:pt x="1" y="634"/>
                      <a:pt x="381" y="1078"/>
                    </a:cubicBezTo>
                    <a:cubicBezTo>
                      <a:pt x="510" y="1258"/>
                      <a:pt x="702" y="1345"/>
                      <a:pt x="893" y="1345"/>
                    </a:cubicBezTo>
                    <a:cubicBezTo>
                      <a:pt x="1171" y="1345"/>
                      <a:pt x="1447" y="1162"/>
                      <a:pt x="1522" y="824"/>
                    </a:cubicBezTo>
                    <a:cubicBezTo>
                      <a:pt x="1585" y="444"/>
                      <a:pt x="1268" y="64"/>
                      <a:pt x="888" y="0"/>
                    </a:cubicBezTo>
                    <a:close/>
                  </a:path>
                </a:pathLst>
              </a:custGeom>
              <a:solidFill>
                <a:srgbClr val="1F2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69;p39"/>
              <p:cNvSpPr/>
              <p:nvPr/>
            </p:nvSpPr>
            <p:spPr>
              <a:xfrm>
                <a:off x="2741950" y="737275"/>
                <a:ext cx="39650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345" extrusionOk="0">
                    <a:moveTo>
                      <a:pt x="888" y="0"/>
                    </a:moveTo>
                    <a:cubicBezTo>
                      <a:pt x="318" y="0"/>
                      <a:pt x="1" y="634"/>
                      <a:pt x="381" y="1078"/>
                    </a:cubicBezTo>
                    <a:cubicBezTo>
                      <a:pt x="510" y="1258"/>
                      <a:pt x="713" y="1345"/>
                      <a:pt x="916" y="1345"/>
                    </a:cubicBezTo>
                    <a:cubicBezTo>
                      <a:pt x="1212" y="1345"/>
                      <a:pt x="1510" y="1162"/>
                      <a:pt x="1585" y="824"/>
                    </a:cubicBezTo>
                    <a:cubicBezTo>
                      <a:pt x="1585" y="444"/>
                      <a:pt x="1332" y="64"/>
                      <a:pt x="888" y="0"/>
                    </a:cubicBezTo>
                    <a:close/>
                  </a:path>
                </a:pathLst>
              </a:custGeom>
              <a:solidFill>
                <a:srgbClr val="1F2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70;p39"/>
              <p:cNvSpPr/>
              <p:nvPr/>
            </p:nvSpPr>
            <p:spPr>
              <a:xfrm>
                <a:off x="2914675" y="651275"/>
                <a:ext cx="808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476" extrusionOk="0">
                    <a:moveTo>
                      <a:pt x="1661" y="1"/>
                    </a:moveTo>
                    <a:cubicBezTo>
                      <a:pt x="1593" y="1"/>
                      <a:pt x="1526" y="6"/>
                      <a:pt x="1459" y="17"/>
                    </a:cubicBezTo>
                    <a:cubicBezTo>
                      <a:pt x="1078" y="17"/>
                      <a:pt x="698" y="208"/>
                      <a:pt x="444" y="525"/>
                    </a:cubicBezTo>
                    <a:cubicBezTo>
                      <a:pt x="191" y="778"/>
                      <a:pt x="64" y="1095"/>
                      <a:pt x="1" y="1475"/>
                    </a:cubicBezTo>
                    <a:cubicBezTo>
                      <a:pt x="444" y="1095"/>
                      <a:pt x="951" y="841"/>
                      <a:pt x="1522" y="715"/>
                    </a:cubicBezTo>
                    <a:cubicBezTo>
                      <a:pt x="1775" y="715"/>
                      <a:pt x="2092" y="715"/>
                      <a:pt x="2346" y="778"/>
                    </a:cubicBezTo>
                    <a:cubicBezTo>
                      <a:pt x="2473" y="841"/>
                      <a:pt x="2599" y="905"/>
                      <a:pt x="2790" y="905"/>
                    </a:cubicBezTo>
                    <a:cubicBezTo>
                      <a:pt x="2916" y="968"/>
                      <a:pt x="3107" y="1032"/>
                      <a:pt x="3233" y="1032"/>
                    </a:cubicBezTo>
                    <a:cubicBezTo>
                      <a:pt x="3170" y="905"/>
                      <a:pt x="3107" y="778"/>
                      <a:pt x="2980" y="588"/>
                    </a:cubicBezTo>
                    <a:cubicBezTo>
                      <a:pt x="2853" y="461"/>
                      <a:pt x="2726" y="334"/>
                      <a:pt x="2599" y="271"/>
                    </a:cubicBezTo>
                    <a:cubicBezTo>
                      <a:pt x="2287" y="114"/>
                      <a:pt x="1974" y="1"/>
                      <a:pt x="1661" y="1"/>
                    </a:cubicBezTo>
                    <a:close/>
                  </a:path>
                </a:pathLst>
              </a:custGeom>
              <a:solidFill>
                <a:srgbClr val="4E5E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71;p39"/>
              <p:cNvSpPr/>
              <p:nvPr/>
            </p:nvSpPr>
            <p:spPr>
              <a:xfrm>
                <a:off x="2707100" y="659200"/>
                <a:ext cx="8242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412" extrusionOk="0">
                    <a:moveTo>
                      <a:pt x="1751" y="1"/>
                    </a:moveTo>
                    <a:cubicBezTo>
                      <a:pt x="1677" y="1"/>
                      <a:pt x="1600" y="6"/>
                      <a:pt x="1522" y="17"/>
                    </a:cubicBezTo>
                    <a:cubicBezTo>
                      <a:pt x="1141" y="17"/>
                      <a:pt x="824" y="208"/>
                      <a:pt x="507" y="461"/>
                    </a:cubicBezTo>
                    <a:cubicBezTo>
                      <a:pt x="381" y="588"/>
                      <a:pt x="317" y="778"/>
                      <a:pt x="190" y="905"/>
                    </a:cubicBezTo>
                    <a:cubicBezTo>
                      <a:pt x="127" y="1032"/>
                      <a:pt x="64" y="1222"/>
                      <a:pt x="0" y="1412"/>
                    </a:cubicBezTo>
                    <a:cubicBezTo>
                      <a:pt x="190" y="1348"/>
                      <a:pt x="317" y="1222"/>
                      <a:pt x="444" y="1158"/>
                    </a:cubicBezTo>
                    <a:cubicBezTo>
                      <a:pt x="634" y="1095"/>
                      <a:pt x="698" y="1032"/>
                      <a:pt x="888" y="968"/>
                    </a:cubicBezTo>
                    <a:cubicBezTo>
                      <a:pt x="1078" y="841"/>
                      <a:pt x="1331" y="778"/>
                      <a:pt x="1648" y="715"/>
                    </a:cubicBezTo>
                    <a:cubicBezTo>
                      <a:pt x="2219" y="715"/>
                      <a:pt x="2789" y="841"/>
                      <a:pt x="3296" y="1158"/>
                    </a:cubicBezTo>
                    <a:cubicBezTo>
                      <a:pt x="3170" y="778"/>
                      <a:pt x="2916" y="524"/>
                      <a:pt x="2662" y="271"/>
                    </a:cubicBezTo>
                    <a:cubicBezTo>
                      <a:pt x="2402" y="114"/>
                      <a:pt x="2098" y="1"/>
                      <a:pt x="1751" y="1"/>
                    </a:cubicBezTo>
                    <a:close/>
                  </a:path>
                </a:pathLst>
              </a:custGeom>
              <a:solidFill>
                <a:srgbClr val="4E5E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72;p39"/>
              <p:cNvSpPr/>
              <p:nvPr/>
            </p:nvSpPr>
            <p:spPr>
              <a:xfrm>
                <a:off x="2548625" y="1228500"/>
                <a:ext cx="442150" cy="372575"/>
              </a:xfrm>
              <a:custGeom>
                <a:avLst/>
                <a:gdLst/>
                <a:ahLst/>
                <a:cxnLst/>
                <a:rect l="l" t="t" r="r" b="b"/>
                <a:pathLst>
                  <a:path w="17686" h="14903" extrusionOk="0">
                    <a:moveTo>
                      <a:pt x="13565" y="0"/>
                    </a:moveTo>
                    <a:lnTo>
                      <a:pt x="1015" y="5578"/>
                    </a:lnTo>
                    <a:cubicBezTo>
                      <a:pt x="1" y="6022"/>
                      <a:pt x="64" y="8431"/>
                      <a:pt x="1205" y="11029"/>
                    </a:cubicBezTo>
                    <a:cubicBezTo>
                      <a:pt x="2225" y="13295"/>
                      <a:pt x="3700" y="14903"/>
                      <a:pt x="4771" y="14903"/>
                    </a:cubicBezTo>
                    <a:cubicBezTo>
                      <a:pt x="4898" y="14903"/>
                      <a:pt x="5020" y="14880"/>
                      <a:pt x="5135" y="14833"/>
                    </a:cubicBezTo>
                    <a:lnTo>
                      <a:pt x="17685" y="9255"/>
                    </a:lnTo>
                    <a:lnTo>
                      <a:pt x="135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73;p39"/>
              <p:cNvSpPr/>
              <p:nvPr/>
            </p:nvSpPr>
            <p:spPr>
              <a:xfrm>
                <a:off x="2772075" y="1475700"/>
                <a:ext cx="309025" cy="526125"/>
              </a:xfrm>
              <a:custGeom>
                <a:avLst/>
                <a:gdLst/>
                <a:ahLst/>
                <a:cxnLst/>
                <a:rect l="l" t="t" r="r" b="b"/>
                <a:pathLst>
                  <a:path w="12361" h="21045" extrusionOk="0">
                    <a:moveTo>
                      <a:pt x="3740" y="0"/>
                    </a:moveTo>
                    <a:lnTo>
                      <a:pt x="0" y="1648"/>
                    </a:lnTo>
                    <a:lnTo>
                      <a:pt x="8620" y="21044"/>
                    </a:lnTo>
                    <a:lnTo>
                      <a:pt x="12360" y="19396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74;p39"/>
              <p:cNvSpPr/>
              <p:nvPr/>
            </p:nvSpPr>
            <p:spPr>
              <a:xfrm>
                <a:off x="2982825" y="1955925"/>
                <a:ext cx="10142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2034" extrusionOk="0">
                    <a:moveTo>
                      <a:pt x="3291" y="1"/>
                    </a:moveTo>
                    <a:cubicBezTo>
                      <a:pt x="2886" y="1"/>
                      <a:pt x="2340" y="130"/>
                      <a:pt x="1775" y="377"/>
                    </a:cubicBezTo>
                    <a:cubicBezTo>
                      <a:pt x="697" y="884"/>
                      <a:pt x="0" y="1518"/>
                      <a:pt x="190" y="1835"/>
                    </a:cubicBezTo>
                    <a:cubicBezTo>
                      <a:pt x="243" y="1967"/>
                      <a:pt x="439" y="2033"/>
                      <a:pt x="723" y="2033"/>
                    </a:cubicBezTo>
                    <a:cubicBezTo>
                      <a:pt x="1120" y="2033"/>
                      <a:pt x="1690" y="1904"/>
                      <a:pt x="2282" y="1645"/>
                    </a:cubicBezTo>
                    <a:cubicBezTo>
                      <a:pt x="3360" y="1138"/>
                      <a:pt x="4057" y="568"/>
                      <a:pt x="3930" y="251"/>
                    </a:cubicBezTo>
                    <a:cubicBezTo>
                      <a:pt x="3846" y="82"/>
                      <a:pt x="3613" y="1"/>
                      <a:pt x="3291" y="1"/>
                    </a:cubicBezTo>
                    <a:close/>
                  </a:path>
                </a:pathLst>
              </a:custGeom>
              <a:solidFill>
                <a:srgbClr val="FFB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75;p39"/>
              <p:cNvSpPr/>
              <p:nvPr/>
            </p:nvSpPr>
            <p:spPr>
              <a:xfrm>
                <a:off x="2862400" y="1226700"/>
                <a:ext cx="1537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9397" extrusionOk="0">
                    <a:moveTo>
                      <a:pt x="1375" y="0"/>
                    </a:moveTo>
                    <a:cubicBezTo>
                      <a:pt x="1246" y="0"/>
                      <a:pt x="1125" y="24"/>
                      <a:pt x="1014" y="72"/>
                    </a:cubicBezTo>
                    <a:cubicBezTo>
                      <a:pt x="0" y="516"/>
                      <a:pt x="0" y="2925"/>
                      <a:pt x="1141" y="5524"/>
                    </a:cubicBezTo>
                    <a:cubicBezTo>
                      <a:pt x="2217" y="7789"/>
                      <a:pt x="3698" y="9397"/>
                      <a:pt x="4770" y="9397"/>
                    </a:cubicBezTo>
                    <a:cubicBezTo>
                      <a:pt x="4898" y="9397"/>
                      <a:pt x="5019" y="9374"/>
                      <a:pt x="5134" y="9327"/>
                    </a:cubicBezTo>
                    <a:cubicBezTo>
                      <a:pt x="6148" y="8820"/>
                      <a:pt x="6085" y="6411"/>
                      <a:pt x="5007" y="3812"/>
                    </a:cubicBezTo>
                    <a:cubicBezTo>
                      <a:pt x="3991" y="1554"/>
                      <a:pt x="2423" y="0"/>
                      <a:pt x="1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76;p39"/>
              <p:cNvSpPr/>
              <p:nvPr/>
            </p:nvSpPr>
            <p:spPr>
              <a:xfrm>
                <a:off x="2016200" y="1581275"/>
                <a:ext cx="1045875" cy="736925"/>
              </a:xfrm>
              <a:custGeom>
                <a:avLst/>
                <a:gdLst/>
                <a:ahLst/>
                <a:cxnLst/>
                <a:rect l="l" t="t" r="r" b="b"/>
                <a:pathLst>
                  <a:path w="41835" h="29477" extrusionOk="0">
                    <a:moveTo>
                      <a:pt x="37972" y="0"/>
                    </a:moveTo>
                    <a:cubicBezTo>
                      <a:pt x="34720" y="0"/>
                      <a:pt x="27953" y="7123"/>
                      <a:pt x="27953" y="7123"/>
                    </a:cubicBezTo>
                    <a:lnTo>
                      <a:pt x="13818" y="12511"/>
                    </a:lnTo>
                    <a:lnTo>
                      <a:pt x="13818" y="10293"/>
                    </a:lnTo>
                    <a:lnTo>
                      <a:pt x="2409" y="10990"/>
                    </a:lnTo>
                    <a:cubicBezTo>
                      <a:pt x="2409" y="10990"/>
                      <a:pt x="1" y="22399"/>
                      <a:pt x="5515" y="28738"/>
                    </a:cubicBezTo>
                    <a:cubicBezTo>
                      <a:pt x="5956" y="29249"/>
                      <a:pt x="6647" y="29477"/>
                      <a:pt x="7527" y="29477"/>
                    </a:cubicBezTo>
                    <a:cubicBezTo>
                      <a:pt x="14491" y="29477"/>
                      <a:pt x="33278" y="15237"/>
                      <a:pt x="33278" y="15237"/>
                    </a:cubicBezTo>
                    <a:cubicBezTo>
                      <a:pt x="33278" y="15237"/>
                      <a:pt x="41264" y="10419"/>
                      <a:pt x="41581" y="6997"/>
                    </a:cubicBezTo>
                    <a:cubicBezTo>
                      <a:pt x="41834" y="5158"/>
                      <a:pt x="41010" y="3320"/>
                      <a:pt x="39426" y="2370"/>
                    </a:cubicBezTo>
                    <a:cubicBezTo>
                      <a:pt x="39236" y="2179"/>
                      <a:pt x="41391" y="531"/>
                      <a:pt x="38285" y="24"/>
                    </a:cubicBezTo>
                    <a:cubicBezTo>
                      <a:pt x="38185" y="8"/>
                      <a:pt x="38080" y="0"/>
                      <a:pt x="37972" y="0"/>
                    </a:cubicBezTo>
                    <a:close/>
                  </a:path>
                </a:pathLst>
              </a:custGeom>
              <a:solidFill>
                <a:srgbClr val="FF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77;p39"/>
              <p:cNvSpPr/>
              <p:nvPr/>
            </p:nvSpPr>
            <p:spPr>
              <a:xfrm>
                <a:off x="2905175" y="1640500"/>
                <a:ext cx="96675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1839" fill="none" extrusionOk="0">
                    <a:moveTo>
                      <a:pt x="3867" y="1"/>
                    </a:moveTo>
                    <a:cubicBezTo>
                      <a:pt x="3867" y="1"/>
                      <a:pt x="824" y="825"/>
                      <a:pt x="0" y="1839"/>
                    </a:cubicBezTo>
                  </a:path>
                </a:pathLst>
              </a:custGeom>
              <a:noFill/>
              <a:ln w="9500" cap="rnd" cmpd="sng">
                <a:solidFill>
                  <a:srgbClr val="EC90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78;p39"/>
              <p:cNvSpPr/>
              <p:nvPr/>
            </p:nvSpPr>
            <p:spPr>
              <a:xfrm>
                <a:off x="2952700" y="1710225"/>
                <a:ext cx="10302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473" fill="none" extrusionOk="0">
                    <a:moveTo>
                      <a:pt x="4121" y="0"/>
                    </a:moveTo>
                    <a:cubicBezTo>
                      <a:pt x="4121" y="0"/>
                      <a:pt x="762" y="191"/>
                      <a:pt x="1" y="2472"/>
                    </a:cubicBezTo>
                  </a:path>
                </a:pathLst>
              </a:custGeom>
              <a:noFill/>
              <a:ln w="9500" cap="rnd" cmpd="sng">
                <a:solidFill>
                  <a:srgbClr val="EC90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79;p39"/>
              <p:cNvSpPr/>
              <p:nvPr/>
            </p:nvSpPr>
            <p:spPr>
              <a:xfrm>
                <a:off x="2074825" y="1838575"/>
                <a:ext cx="286850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1474" h="2220" extrusionOk="0">
                    <a:moveTo>
                      <a:pt x="11473" y="1"/>
                    </a:moveTo>
                    <a:lnTo>
                      <a:pt x="1" y="698"/>
                    </a:lnTo>
                    <a:lnTo>
                      <a:pt x="11473" y="2219"/>
                    </a:lnTo>
                    <a:lnTo>
                      <a:pt x="11473" y="1"/>
                    </a:lnTo>
                    <a:close/>
                  </a:path>
                </a:pathLst>
              </a:custGeom>
              <a:solidFill>
                <a:srgbClr val="FAB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" name="Google Shape;1034;p64"/>
          <p:cNvGrpSpPr>
            <a:grpSpLocks noChangeAspect="1"/>
          </p:cNvGrpSpPr>
          <p:nvPr/>
        </p:nvGrpSpPr>
        <p:grpSpPr>
          <a:xfrm flipH="1">
            <a:off x="7909539" y="607944"/>
            <a:ext cx="1111228" cy="2052631"/>
            <a:chOff x="2375525" y="238025"/>
            <a:chExt cx="2804500" cy="5180400"/>
          </a:xfrm>
        </p:grpSpPr>
        <p:sp>
          <p:nvSpPr>
            <p:cNvPr id="164" name="Google Shape;1035;p64"/>
            <p:cNvSpPr/>
            <p:nvPr/>
          </p:nvSpPr>
          <p:spPr>
            <a:xfrm>
              <a:off x="2429500" y="5037675"/>
              <a:ext cx="2620125" cy="380750"/>
            </a:xfrm>
            <a:custGeom>
              <a:avLst/>
              <a:gdLst/>
              <a:ahLst/>
              <a:cxnLst/>
              <a:rect l="l" t="t" r="r" b="b"/>
              <a:pathLst>
                <a:path w="104805" h="15230" extrusionOk="0">
                  <a:moveTo>
                    <a:pt x="52402" y="1"/>
                  </a:moveTo>
                  <a:cubicBezTo>
                    <a:pt x="23443" y="1"/>
                    <a:pt x="0" y="3418"/>
                    <a:pt x="0" y="7615"/>
                  </a:cubicBezTo>
                  <a:cubicBezTo>
                    <a:pt x="0" y="11812"/>
                    <a:pt x="23443" y="15230"/>
                    <a:pt x="52402" y="15230"/>
                  </a:cubicBezTo>
                  <a:cubicBezTo>
                    <a:pt x="81361" y="15230"/>
                    <a:pt x="104804" y="11812"/>
                    <a:pt x="104804" y="7615"/>
                  </a:cubicBezTo>
                  <a:cubicBezTo>
                    <a:pt x="104804" y="3418"/>
                    <a:pt x="81361" y="1"/>
                    <a:pt x="52402" y="1"/>
                  </a:cubicBezTo>
                  <a:close/>
                </a:path>
              </a:pathLst>
            </a:custGeom>
            <a:gradFill>
              <a:gsLst>
                <a:gs pos="0">
                  <a:srgbClr val="D7EEEF"/>
                </a:gs>
                <a:gs pos="100000">
                  <a:srgbClr val="80C2C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36;p64"/>
            <p:cNvSpPr/>
            <p:nvPr/>
          </p:nvSpPr>
          <p:spPr>
            <a:xfrm>
              <a:off x="2918125" y="628775"/>
              <a:ext cx="623350" cy="695500"/>
            </a:xfrm>
            <a:custGeom>
              <a:avLst/>
              <a:gdLst/>
              <a:ahLst/>
              <a:cxnLst/>
              <a:rect l="l" t="t" r="r" b="b"/>
              <a:pathLst>
                <a:path w="24934" h="27820" extrusionOk="0">
                  <a:moveTo>
                    <a:pt x="17510" y="0"/>
                  </a:moveTo>
                  <a:cubicBezTo>
                    <a:pt x="11008" y="0"/>
                    <a:pt x="2219" y="6213"/>
                    <a:pt x="2219" y="6558"/>
                  </a:cubicBezTo>
                  <a:cubicBezTo>
                    <a:pt x="2219" y="7098"/>
                    <a:pt x="1380" y="11475"/>
                    <a:pt x="1380" y="11475"/>
                  </a:cubicBezTo>
                  <a:cubicBezTo>
                    <a:pt x="1380" y="11475"/>
                    <a:pt x="1" y="15792"/>
                    <a:pt x="4378" y="16331"/>
                  </a:cubicBezTo>
                  <a:cubicBezTo>
                    <a:pt x="4759" y="16374"/>
                    <a:pt x="5141" y="16416"/>
                    <a:pt x="5522" y="16416"/>
                  </a:cubicBezTo>
                  <a:cubicBezTo>
                    <a:pt x="5680" y="16416"/>
                    <a:pt x="5838" y="16409"/>
                    <a:pt x="5997" y="16391"/>
                  </a:cubicBezTo>
                  <a:lnTo>
                    <a:pt x="5997" y="16391"/>
                  </a:lnTo>
                  <a:cubicBezTo>
                    <a:pt x="6056" y="18190"/>
                    <a:pt x="5877" y="20048"/>
                    <a:pt x="5397" y="21787"/>
                  </a:cubicBezTo>
                  <a:cubicBezTo>
                    <a:pt x="5097" y="22926"/>
                    <a:pt x="4498" y="23826"/>
                    <a:pt x="3598" y="24006"/>
                  </a:cubicBezTo>
                  <a:cubicBezTo>
                    <a:pt x="3598" y="24006"/>
                    <a:pt x="9493" y="27820"/>
                    <a:pt x="15349" y="27820"/>
                  </a:cubicBezTo>
                  <a:cubicBezTo>
                    <a:pt x="16381" y="27820"/>
                    <a:pt x="17411" y="27702"/>
                    <a:pt x="18408" y="27423"/>
                  </a:cubicBezTo>
                  <a:cubicBezTo>
                    <a:pt x="18408" y="27423"/>
                    <a:pt x="20986" y="25744"/>
                    <a:pt x="19547" y="24965"/>
                  </a:cubicBezTo>
                  <a:lnTo>
                    <a:pt x="17688" y="24605"/>
                  </a:lnTo>
                  <a:cubicBezTo>
                    <a:pt x="17388" y="24545"/>
                    <a:pt x="17208" y="24305"/>
                    <a:pt x="17208" y="24006"/>
                  </a:cubicBezTo>
                  <a:lnTo>
                    <a:pt x="17268" y="23586"/>
                  </a:lnTo>
                  <a:cubicBezTo>
                    <a:pt x="17268" y="23406"/>
                    <a:pt x="17448" y="23226"/>
                    <a:pt x="17688" y="23226"/>
                  </a:cubicBezTo>
                  <a:cubicBezTo>
                    <a:pt x="17711" y="23227"/>
                    <a:pt x="17734" y="23228"/>
                    <a:pt x="17759" y="23228"/>
                  </a:cubicBezTo>
                  <a:cubicBezTo>
                    <a:pt x="19359" y="23228"/>
                    <a:pt x="24934" y="21226"/>
                    <a:pt x="24343" y="8057"/>
                  </a:cubicBezTo>
                  <a:cubicBezTo>
                    <a:pt x="24106" y="1968"/>
                    <a:pt x="21170" y="0"/>
                    <a:pt x="17510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37;p64"/>
            <p:cNvSpPr/>
            <p:nvPr/>
          </p:nvSpPr>
          <p:spPr>
            <a:xfrm>
              <a:off x="2823700" y="238025"/>
              <a:ext cx="915875" cy="687200"/>
            </a:xfrm>
            <a:custGeom>
              <a:avLst/>
              <a:gdLst/>
              <a:ahLst/>
              <a:cxnLst/>
              <a:rect l="l" t="t" r="r" b="b"/>
              <a:pathLst>
                <a:path w="36635" h="27488" extrusionOk="0">
                  <a:moveTo>
                    <a:pt x="28489" y="1"/>
                  </a:moveTo>
                  <a:cubicBezTo>
                    <a:pt x="22827" y="1"/>
                    <a:pt x="7816" y="6245"/>
                    <a:pt x="6536" y="7679"/>
                  </a:cubicBezTo>
                  <a:cubicBezTo>
                    <a:pt x="4557" y="10077"/>
                    <a:pt x="5457" y="11036"/>
                    <a:pt x="2699" y="16732"/>
                  </a:cubicBezTo>
                  <a:cubicBezTo>
                    <a:pt x="1" y="22488"/>
                    <a:pt x="5157" y="27105"/>
                    <a:pt x="5157" y="27105"/>
                  </a:cubicBezTo>
                  <a:cubicBezTo>
                    <a:pt x="5844" y="26417"/>
                    <a:pt x="6491" y="26164"/>
                    <a:pt x="7069" y="26164"/>
                  </a:cubicBezTo>
                  <a:cubicBezTo>
                    <a:pt x="8054" y="26164"/>
                    <a:pt x="8841" y="26898"/>
                    <a:pt x="9294" y="27464"/>
                  </a:cubicBezTo>
                  <a:cubicBezTo>
                    <a:pt x="9326" y="27480"/>
                    <a:pt x="9362" y="27488"/>
                    <a:pt x="9397" y="27488"/>
                  </a:cubicBezTo>
                  <a:cubicBezTo>
                    <a:pt x="9493" y="27488"/>
                    <a:pt x="9578" y="27432"/>
                    <a:pt x="9534" y="27344"/>
                  </a:cubicBezTo>
                  <a:cubicBezTo>
                    <a:pt x="9414" y="25905"/>
                    <a:pt x="10133" y="23987"/>
                    <a:pt x="10613" y="22908"/>
                  </a:cubicBezTo>
                  <a:cubicBezTo>
                    <a:pt x="10853" y="22368"/>
                    <a:pt x="11332" y="22008"/>
                    <a:pt x="11872" y="21948"/>
                  </a:cubicBezTo>
                  <a:cubicBezTo>
                    <a:pt x="16788" y="21469"/>
                    <a:pt x="21765" y="18231"/>
                    <a:pt x="23623" y="16972"/>
                  </a:cubicBezTo>
                  <a:cubicBezTo>
                    <a:pt x="23874" y="16777"/>
                    <a:pt x="24164" y="16685"/>
                    <a:pt x="24444" y="16685"/>
                  </a:cubicBezTo>
                  <a:cubicBezTo>
                    <a:pt x="24767" y="16685"/>
                    <a:pt x="25077" y="16807"/>
                    <a:pt x="25302" y="17032"/>
                  </a:cubicBezTo>
                  <a:cubicBezTo>
                    <a:pt x="27401" y="19070"/>
                    <a:pt x="28180" y="23687"/>
                    <a:pt x="28180" y="23687"/>
                  </a:cubicBezTo>
                  <a:cubicBezTo>
                    <a:pt x="36634" y="20989"/>
                    <a:pt x="31598" y="14993"/>
                    <a:pt x="31598" y="14993"/>
                  </a:cubicBezTo>
                  <a:cubicBezTo>
                    <a:pt x="34536" y="11156"/>
                    <a:pt x="32317" y="10077"/>
                    <a:pt x="30578" y="9177"/>
                  </a:cubicBezTo>
                  <a:cubicBezTo>
                    <a:pt x="28780" y="8278"/>
                    <a:pt x="32557" y="3422"/>
                    <a:pt x="30459" y="604"/>
                  </a:cubicBezTo>
                  <a:cubicBezTo>
                    <a:pt x="30152" y="183"/>
                    <a:pt x="29457" y="1"/>
                    <a:pt x="28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38;p64"/>
            <p:cNvSpPr/>
            <p:nvPr/>
          </p:nvSpPr>
          <p:spPr>
            <a:xfrm>
              <a:off x="3053025" y="1038550"/>
              <a:ext cx="307325" cy="214000"/>
            </a:xfrm>
            <a:custGeom>
              <a:avLst/>
              <a:gdLst/>
              <a:ahLst/>
              <a:cxnLst/>
              <a:rect l="l" t="t" r="r" b="b"/>
              <a:pathLst>
                <a:path w="12293" h="8560" extrusionOk="0">
                  <a:moveTo>
                    <a:pt x="601" y="0"/>
                  </a:moveTo>
                  <a:lnTo>
                    <a:pt x="601" y="0"/>
                  </a:lnTo>
                  <a:cubicBezTo>
                    <a:pt x="660" y="1799"/>
                    <a:pt x="481" y="3657"/>
                    <a:pt x="1" y="5396"/>
                  </a:cubicBezTo>
                  <a:cubicBezTo>
                    <a:pt x="2966" y="7991"/>
                    <a:pt x="6481" y="8559"/>
                    <a:pt x="8991" y="8559"/>
                  </a:cubicBezTo>
                  <a:cubicBezTo>
                    <a:pt x="10947" y="8559"/>
                    <a:pt x="12292" y="8214"/>
                    <a:pt x="12292" y="8214"/>
                  </a:cubicBezTo>
                  <a:cubicBezTo>
                    <a:pt x="11992" y="8154"/>
                    <a:pt x="11812" y="7914"/>
                    <a:pt x="11812" y="7615"/>
                  </a:cubicBezTo>
                  <a:lnTo>
                    <a:pt x="11872" y="7195"/>
                  </a:lnTo>
                  <a:cubicBezTo>
                    <a:pt x="11872" y="7015"/>
                    <a:pt x="12052" y="6835"/>
                    <a:pt x="12292" y="6835"/>
                  </a:cubicBezTo>
                  <a:cubicBezTo>
                    <a:pt x="2280" y="6475"/>
                    <a:pt x="601" y="1"/>
                    <a:pt x="601" y="0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39;p64"/>
            <p:cNvSpPr/>
            <p:nvPr/>
          </p:nvSpPr>
          <p:spPr>
            <a:xfrm>
              <a:off x="2969100" y="921625"/>
              <a:ext cx="64475" cy="80975"/>
            </a:xfrm>
            <a:custGeom>
              <a:avLst/>
              <a:gdLst/>
              <a:ahLst/>
              <a:cxnLst/>
              <a:rect l="l" t="t" r="r" b="b"/>
              <a:pathLst>
                <a:path w="2579" h="3239" fill="none" extrusionOk="0">
                  <a:moveTo>
                    <a:pt x="0" y="1020"/>
                  </a:moveTo>
                  <a:cubicBezTo>
                    <a:pt x="0" y="1020"/>
                    <a:pt x="2459" y="0"/>
                    <a:pt x="2579" y="3238"/>
                  </a:cubicBezTo>
                </a:path>
              </a:pathLst>
            </a:custGeom>
            <a:noFill/>
            <a:ln w="90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40;p64"/>
            <p:cNvSpPr/>
            <p:nvPr/>
          </p:nvSpPr>
          <p:spPr>
            <a:xfrm>
              <a:off x="3340825" y="858675"/>
              <a:ext cx="59975" cy="143925"/>
            </a:xfrm>
            <a:custGeom>
              <a:avLst/>
              <a:gdLst/>
              <a:ahLst/>
              <a:cxnLst/>
              <a:rect l="l" t="t" r="r" b="b"/>
              <a:pathLst>
                <a:path w="2399" h="5757" fill="none" extrusionOk="0">
                  <a:moveTo>
                    <a:pt x="780" y="0"/>
                  </a:moveTo>
                  <a:lnTo>
                    <a:pt x="2399" y="4917"/>
                  </a:lnTo>
                  <a:lnTo>
                    <a:pt x="1" y="5756"/>
                  </a:lnTo>
                </a:path>
              </a:pathLst>
            </a:custGeom>
            <a:noFill/>
            <a:ln w="90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41;p64"/>
            <p:cNvSpPr/>
            <p:nvPr/>
          </p:nvSpPr>
          <p:spPr>
            <a:xfrm>
              <a:off x="3231400" y="1061025"/>
              <a:ext cx="146925" cy="43500"/>
            </a:xfrm>
            <a:custGeom>
              <a:avLst/>
              <a:gdLst/>
              <a:ahLst/>
              <a:cxnLst/>
              <a:rect l="l" t="t" r="r" b="b"/>
              <a:pathLst>
                <a:path w="5877" h="1740" fill="none" extrusionOk="0">
                  <a:moveTo>
                    <a:pt x="1" y="0"/>
                  </a:moveTo>
                  <a:cubicBezTo>
                    <a:pt x="1620" y="1439"/>
                    <a:pt x="3898" y="1739"/>
                    <a:pt x="5877" y="840"/>
                  </a:cubicBezTo>
                </a:path>
              </a:pathLst>
            </a:custGeom>
            <a:noFill/>
            <a:ln w="90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42;p64"/>
            <p:cNvSpPr/>
            <p:nvPr/>
          </p:nvSpPr>
          <p:spPr>
            <a:xfrm>
              <a:off x="3408275" y="854175"/>
              <a:ext cx="31500" cy="40500"/>
            </a:xfrm>
            <a:custGeom>
              <a:avLst/>
              <a:gdLst/>
              <a:ahLst/>
              <a:cxnLst/>
              <a:rect l="l" t="t" r="r" b="b"/>
              <a:pathLst>
                <a:path w="1260" h="1620" extrusionOk="0">
                  <a:moveTo>
                    <a:pt x="660" y="0"/>
                  </a:moveTo>
                  <a:cubicBezTo>
                    <a:pt x="300" y="0"/>
                    <a:pt x="1" y="360"/>
                    <a:pt x="1" y="840"/>
                  </a:cubicBezTo>
                  <a:cubicBezTo>
                    <a:pt x="1" y="1259"/>
                    <a:pt x="300" y="1619"/>
                    <a:pt x="660" y="1619"/>
                  </a:cubicBezTo>
                  <a:cubicBezTo>
                    <a:pt x="960" y="1619"/>
                    <a:pt x="1260" y="1259"/>
                    <a:pt x="1260" y="840"/>
                  </a:cubicBezTo>
                  <a:cubicBezTo>
                    <a:pt x="1260" y="360"/>
                    <a:pt x="960" y="0"/>
                    <a:pt x="660" y="0"/>
                  </a:cubicBezTo>
                  <a:close/>
                </a:path>
              </a:pathLst>
            </a:custGeom>
            <a:solidFill>
              <a:srgbClr val="1F2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43;p64"/>
            <p:cNvSpPr/>
            <p:nvPr/>
          </p:nvSpPr>
          <p:spPr>
            <a:xfrm>
              <a:off x="3223900" y="854175"/>
              <a:ext cx="33025" cy="40500"/>
            </a:xfrm>
            <a:custGeom>
              <a:avLst/>
              <a:gdLst/>
              <a:ahLst/>
              <a:cxnLst/>
              <a:rect l="l" t="t" r="r" b="b"/>
              <a:pathLst>
                <a:path w="1321" h="1620" extrusionOk="0">
                  <a:moveTo>
                    <a:pt x="661" y="0"/>
                  </a:moveTo>
                  <a:cubicBezTo>
                    <a:pt x="301" y="0"/>
                    <a:pt x="1" y="360"/>
                    <a:pt x="1" y="840"/>
                  </a:cubicBezTo>
                  <a:cubicBezTo>
                    <a:pt x="1" y="1259"/>
                    <a:pt x="301" y="1619"/>
                    <a:pt x="661" y="1619"/>
                  </a:cubicBezTo>
                  <a:cubicBezTo>
                    <a:pt x="1020" y="1619"/>
                    <a:pt x="1320" y="1259"/>
                    <a:pt x="1320" y="840"/>
                  </a:cubicBezTo>
                  <a:cubicBezTo>
                    <a:pt x="1320" y="360"/>
                    <a:pt x="1020" y="0"/>
                    <a:pt x="661" y="0"/>
                  </a:cubicBezTo>
                  <a:close/>
                </a:path>
              </a:pathLst>
            </a:custGeom>
            <a:solidFill>
              <a:srgbClr val="1F2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44;p64"/>
            <p:cNvSpPr/>
            <p:nvPr/>
          </p:nvSpPr>
          <p:spPr>
            <a:xfrm>
              <a:off x="3403775" y="770225"/>
              <a:ext cx="79475" cy="36000"/>
            </a:xfrm>
            <a:custGeom>
              <a:avLst/>
              <a:gdLst/>
              <a:ahLst/>
              <a:cxnLst/>
              <a:rect l="l" t="t" r="r" b="b"/>
              <a:pathLst>
                <a:path w="3179" h="1440" extrusionOk="0">
                  <a:moveTo>
                    <a:pt x="1440" y="1"/>
                  </a:moveTo>
                  <a:cubicBezTo>
                    <a:pt x="660" y="121"/>
                    <a:pt x="61" y="720"/>
                    <a:pt x="1" y="1440"/>
                  </a:cubicBezTo>
                  <a:cubicBezTo>
                    <a:pt x="420" y="1080"/>
                    <a:pt x="960" y="840"/>
                    <a:pt x="1500" y="720"/>
                  </a:cubicBezTo>
                  <a:cubicBezTo>
                    <a:pt x="1740" y="720"/>
                    <a:pt x="1979" y="720"/>
                    <a:pt x="2279" y="780"/>
                  </a:cubicBezTo>
                  <a:lnTo>
                    <a:pt x="2699" y="900"/>
                  </a:lnTo>
                  <a:cubicBezTo>
                    <a:pt x="2879" y="960"/>
                    <a:pt x="2999" y="1020"/>
                    <a:pt x="3178" y="1080"/>
                  </a:cubicBezTo>
                  <a:cubicBezTo>
                    <a:pt x="3119" y="900"/>
                    <a:pt x="2999" y="780"/>
                    <a:pt x="2879" y="600"/>
                  </a:cubicBezTo>
                  <a:cubicBezTo>
                    <a:pt x="2759" y="480"/>
                    <a:pt x="2639" y="361"/>
                    <a:pt x="2519" y="301"/>
                  </a:cubicBezTo>
                  <a:cubicBezTo>
                    <a:pt x="2159" y="61"/>
                    <a:pt x="1799" y="1"/>
                    <a:pt x="1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45;p64"/>
            <p:cNvSpPr/>
            <p:nvPr/>
          </p:nvSpPr>
          <p:spPr>
            <a:xfrm>
              <a:off x="3199925" y="777725"/>
              <a:ext cx="79475" cy="34500"/>
            </a:xfrm>
            <a:custGeom>
              <a:avLst/>
              <a:gdLst/>
              <a:ahLst/>
              <a:cxnLst/>
              <a:rect l="l" t="t" r="r" b="b"/>
              <a:pathLst>
                <a:path w="3179" h="1380" extrusionOk="0">
                  <a:moveTo>
                    <a:pt x="1500" y="1"/>
                  </a:moveTo>
                  <a:cubicBezTo>
                    <a:pt x="1140" y="61"/>
                    <a:pt x="780" y="240"/>
                    <a:pt x="540" y="480"/>
                  </a:cubicBezTo>
                  <a:cubicBezTo>
                    <a:pt x="360" y="600"/>
                    <a:pt x="300" y="780"/>
                    <a:pt x="181" y="900"/>
                  </a:cubicBezTo>
                  <a:cubicBezTo>
                    <a:pt x="121" y="1080"/>
                    <a:pt x="61" y="1200"/>
                    <a:pt x="1" y="1380"/>
                  </a:cubicBezTo>
                  <a:cubicBezTo>
                    <a:pt x="181" y="1320"/>
                    <a:pt x="300" y="1260"/>
                    <a:pt x="420" y="1140"/>
                  </a:cubicBezTo>
                  <a:cubicBezTo>
                    <a:pt x="600" y="1080"/>
                    <a:pt x="720" y="1020"/>
                    <a:pt x="840" y="960"/>
                  </a:cubicBezTo>
                  <a:cubicBezTo>
                    <a:pt x="1080" y="840"/>
                    <a:pt x="1320" y="780"/>
                    <a:pt x="1620" y="720"/>
                  </a:cubicBezTo>
                  <a:cubicBezTo>
                    <a:pt x="2159" y="720"/>
                    <a:pt x="2699" y="900"/>
                    <a:pt x="3178" y="1140"/>
                  </a:cubicBezTo>
                  <a:cubicBezTo>
                    <a:pt x="3118" y="780"/>
                    <a:pt x="2879" y="480"/>
                    <a:pt x="2579" y="300"/>
                  </a:cubicBezTo>
                  <a:cubicBezTo>
                    <a:pt x="2279" y="61"/>
                    <a:pt x="1859" y="1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46;p64"/>
            <p:cNvSpPr/>
            <p:nvPr/>
          </p:nvSpPr>
          <p:spPr>
            <a:xfrm>
              <a:off x="3926900" y="4764875"/>
              <a:ext cx="1007300" cy="460200"/>
            </a:xfrm>
            <a:custGeom>
              <a:avLst/>
              <a:gdLst/>
              <a:ahLst/>
              <a:cxnLst/>
              <a:rect l="l" t="t" r="r" b="b"/>
              <a:pathLst>
                <a:path w="40292" h="18408" extrusionOk="0">
                  <a:moveTo>
                    <a:pt x="40172" y="16129"/>
                  </a:moveTo>
                  <a:cubicBezTo>
                    <a:pt x="40172" y="16908"/>
                    <a:pt x="40112" y="17628"/>
                    <a:pt x="39932" y="18407"/>
                  </a:cubicBezTo>
                  <a:lnTo>
                    <a:pt x="300" y="18407"/>
                  </a:lnTo>
                  <a:cubicBezTo>
                    <a:pt x="180" y="17628"/>
                    <a:pt x="61" y="16908"/>
                    <a:pt x="61" y="16129"/>
                  </a:cubicBezTo>
                  <a:cubicBezTo>
                    <a:pt x="1" y="15050"/>
                    <a:pt x="1" y="13611"/>
                    <a:pt x="61" y="12172"/>
                  </a:cubicBezTo>
                  <a:lnTo>
                    <a:pt x="61" y="10373"/>
                  </a:lnTo>
                  <a:cubicBezTo>
                    <a:pt x="121" y="7375"/>
                    <a:pt x="240" y="4197"/>
                    <a:pt x="300" y="2339"/>
                  </a:cubicBezTo>
                  <a:lnTo>
                    <a:pt x="360" y="780"/>
                  </a:lnTo>
                  <a:cubicBezTo>
                    <a:pt x="2639" y="240"/>
                    <a:pt x="5037" y="0"/>
                    <a:pt x="7435" y="120"/>
                  </a:cubicBezTo>
                  <a:cubicBezTo>
                    <a:pt x="10073" y="120"/>
                    <a:pt x="12771" y="360"/>
                    <a:pt x="15469" y="780"/>
                  </a:cubicBezTo>
                  <a:cubicBezTo>
                    <a:pt x="15469" y="780"/>
                    <a:pt x="27641" y="7555"/>
                    <a:pt x="34775" y="11512"/>
                  </a:cubicBezTo>
                  <a:cubicBezTo>
                    <a:pt x="35315" y="11812"/>
                    <a:pt x="35795" y="12112"/>
                    <a:pt x="36274" y="12412"/>
                  </a:cubicBezTo>
                  <a:cubicBezTo>
                    <a:pt x="38133" y="13431"/>
                    <a:pt x="39392" y="14150"/>
                    <a:pt x="39632" y="14330"/>
                  </a:cubicBezTo>
                  <a:cubicBezTo>
                    <a:pt x="40052" y="14810"/>
                    <a:pt x="40291" y="15469"/>
                    <a:pt x="40172" y="16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47;p64"/>
            <p:cNvSpPr/>
            <p:nvPr/>
          </p:nvSpPr>
          <p:spPr>
            <a:xfrm>
              <a:off x="3932900" y="4767125"/>
              <a:ext cx="284825" cy="84925"/>
            </a:xfrm>
            <a:custGeom>
              <a:avLst/>
              <a:gdLst/>
              <a:ahLst/>
              <a:cxnLst/>
              <a:rect l="l" t="t" r="r" b="b"/>
              <a:pathLst>
                <a:path w="11393" h="3397" extrusionOk="0">
                  <a:moveTo>
                    <a:pt x="5924" y="0"/>
                  </a:moveTo>
                  <a:cubicBezTo>
                    <a:pt x="3946" y="0"/>
                    <a:pt x="2003" y="241"/>
                    <a:pt x="60" y="690"/>
                  </a:cubicBezTo>
                  <a:lnTo>
                    <a:pt x="0" y="2309"/>
                  </a:lnTo>
                  <a:cubicBezTo>
                    <a:pt x="1260" y="2429"/>
                    <a:pt x="2459" y="2728"/>
                    <a:pt x="3718" y="3028"/>
                  </a:cubicBezTo>
                  <a:cubicBezTo>
                    <a:pt x="4757" y="3288"/>
                    <a:pt x="5663" y="3396"/>
                    <a:pt x="6451" y="3396"/>
                  </a:cubicBezTo>
                  <a:cubicBezTo>
                    <a:pt x="10393" y="3396"/>
                    <a:pt x="11392" y="690"/>
                    <a:pt x="11392" y="690"/>
                  </a:cubicBezTo>
                  <a:lnTo>
                    <a:pt x="7135" y="30"/>
                  </a:lnTo>
                  <a:cubicBezTo>
                    <a:pt x="6730" y="10"/>
                    <a:pt x="6326" y="0"/>
                    <a:pt x="5924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48;p64"/>
            <p:cNvSpPr/>
            <p:nvPr/>
          </p:nvSpPr>
          <p:spPr>
            <a:xfrm>
              <a:off x="2918125" y="2634900"/>
              <a:ext cx="1394025" cy="2149475"/>
            </a:xfrm>
            <a:custGeom>
              <a:avLst/>
              <a:gdLst/>
              <a:ahLst/>
              <a:cxnLst/>
              <a:rect l="l" t="t" r="r" b="b"/>
              <a:pathLst>
                <a:path w="55761" h="85979" extrusionOk="0">
                  <a:moveTo>
                    <a:pt x="1200" y="0"/>
                  </a:moveTo>
                  <a:lnTo>
                    <a:pt x="1200" y="19127"/>
                  </a:lnTo>
                  <a:lnTo>
                    <a:pt x="1140" y="23144"/>
                  </a:lnTo>
                  <a:lnTo>
                    <a:pt x="1" y="84600"/>
                  </a:lnTo>
                  <a:lnTo>
                    <a:pt x="14330" y="84600"/>
                  </a:lnTo>
                  <a:lnTo>
                    <a:pt x="22604" y="25542"/>
                  </a:lnTo>
                  <a:lnTo>
                    <a:pt x="38553" y="85979"/>
                  </a:lnTo>
                  <a:lnTo>
                    <a:pt x="55760" y="85979"/>
                  </a:lnTo>
                  <a:lnTo>
                    <a:pt x="40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49;p64"/>
            <p:cNvSpPr/>
            <p:nvPr/>
          </p:nvSpPr>
          <p:spPr>
            <a:xfrm>
              <a:off x="2945125" y="2894200"/>
              <a:ext cx="617575" cy="397025"/>
            </a:xfrm>
            <a:custGeom>
              <a:avLst/>
              <a:gdLst/>
              <a:ahLst/>
              <a:cxnLst/>
              <a:rect l="l" t="t" r="r" b="b"/>
              <a:pathLst>
                <a:path w="24703" h="15881" extrusionOk="0">
                  <a:moveTo>
                    <a:pt x="24702" y="1"/>
                  </a:moveTo>
                  <a:lnTo>
                    <a:pt x="120" y="3059"/>
                  </a:lnTo>
                  <a:lnTo>
                    <a:pt x="120" y="8755"/>
                  </a:lnTo>
                  <a:lnTo>
                    <a:pt x="0" y="12712"/>
                  </a:lnTo>
                  <a:cubicBezTo>
                    <a:pt x="1789" y="13869"/>
                    <a:pt x="5527" y="15880"/>
                    <a:pt x="9702" y="15880"/>
                  </a:cubicBezTo>
                  <a:cubicBezTo>
                    <a:pt x="15044" y="15880"/>
                    <a:pt x="21101" y="12588"/>
                    <a:pt x="24702" y="1"/>
                  </a:cubicBezTo>
                  <a:close/>
                </a:path>
              </a:pathLst>
            </a:custGeom>
            <a:solidFill>
              <a:srgbClr val="392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50;p64"/>
            <p:cNvSpPr/>
            <p:nvPr/>
          </p:nvSpPr>
          <p:spPr>
            <a:xfrm>
              <a:off x="2832700" y="4749875"/>
              <a:ext cx="481175" cy="475200"/>
            </a:xfrm>
            <a:custGeom>
              <a:avLst/>
              <a:gdLst/>
              <a:ahLst/>
              <a:cxnLst/>
              <a:rect l="l" t="t" r="r" b="b"/>
              <a:pathLst>
                <a:path w="19247" h="19008" extrusionOk="0">
                  <a:moveTo>
                    <a:pt x="19246" y="19007"/>
                  </a:moveTo>
                  <a:lnTo>
                    <a:pt x="0" y="19007"/>
                  </a:lnTo>
                  <a:cubicBezTo>
                    <a:pt x="60" y="18228"/>
                    <a:pt x="120" y="17508"/>
                    <a:pt x="180" y="16729"/>
                  </a:cubicBezTo>
                  <a:cubicBezTo>
                    <a:pt x="360" y="15590"/>
                    <a:pt x="540" y="14151"/>
                    <a:pt x="840" y="12652"/>
                  </a:cubicBezTo>
                  <a:cubicBezTo>
                    <a:pt x="960" y="12052"/>
                    <a:pt x="1080" y="11453"/>
                    <a:pt x="1139" y="10853"/>
                  </a:cubicBezTo>
                  <a:cubicBezTo>
                    <a:pt x="2159" y="5577"/>
                    <a:pt x="3418" y="1"/>
                    <a:pt x="3418" y="1"/>
                  </a:cubicBezTo>
                  <a:lnTo>
                    <a:pt x="16668" y="1"/>
                  </a:lnTo>
                  <a:lnTo>
                    <a:pt x="18227" y="11513"/>
                  </a:lnTo>
                  <a:lnTo>
                    <a:pt x="18527" y="13611"/>
                  </a:lnTo>
                  <a:lnTo>
                    <a:pt x="18947" y="167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51;p64"/>
            <p:cNvSpPr/>
            <p:nvPr/>
          </p:nvSpPr>
          <p:spPr>
            <a:xfrm>
              <a:off x="3483225" y="2862725"/>
              <a:ext cx="127425" cy="896400"/>
            </a:xfrm>
            <a:custGeom>
              <a:avLst/>
              <a:gdLst/>
              <a:ahLst/>
              <a:cxnLst/>
              <a:rect l="l" t="t" r="r" b="b"/>
              <a:pathLst>
                <a:path w="5097" h="35856" extrusionOk="0">
                  <a:moveTo>
                    <a:pt x="4557" y="1"/>
                  </a:moveTo>
                  <a:lnTo>
                    <a:pt x="0" y="16429"/>
                  </a:lnTo>
                  <a:lnTo>
                    <a:pt x="5097" y="35855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52;p64"/>
            <p:cNvSpPr/>
            <p:nvPr/>
          </p:nvSpPr>
          <p:spPr>
            <a:xfrm>
              <a:off x="4399075" y="4842825"/>
              <a:ext cx="352250" cy="185875"/>
            </a:xfrm>
            <a:custGeom>
              <a:avLst/>
              <a:gdLst/>
              <a:ahLst/>
              <a:cxnLst/>
              <a:rect l="l" t="t" r="r" b="b"/>
              <a:pathLst>
                <a:path w="14090" h="7435" extrusionOk="0">
                  <a:moveTo>
                    <a:pt x="719" y="0"/>
                  </a:moveTo>
                  <a:cubicBezTo>
                    <a:pt x="719" y="0"/>
                    <a:pt x="0" y="5936"/>
                    <a:pt x="14090" y="7435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53;p64"/>
            <p:cNvSpPr/>
            <p:nvPr/>
          </p:nvSpPr>
          <p:spPr>
            <a:xfrm>
              <a:off x="3889425" y="4824825"/>
              <a:ext cx="4525" cy="7525"/>
            </a:xfrm>
            <a:custGeom>
              <a:avLst/>
              <a:gdLst/>
              <a:ahLst/>
              <a:cxnLst/>
              <a:rect l="l" t="t" r="r" b="b"/>
              <a:pathLst>
                <a:path w="181" h="301" extrusionOk="0">
                  <a:moveTo>
                    <a:pt x="181" y="1"/>
                  </a:moveTo>
                  <a:lnTo>
                    <a:pt x="181" y="1"/>
                  </a:lnTo>
                  <a:cubicBezTo>
                    <a:pt x="61" y="61"/>
                    <a:pt x="1" y="241"/>
                    <a:pt x="121" y="30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54;p64"/>
            <p:cNvSpPr/>
            <p:nvPr/>
          </p:nvSpPr>
          <p:spPr>
            <a:xfrm>
              <a:off x="2997575" y="4790925"/>
              <a:ext cx="196375" cy="183825"/>
            </a:xfrm>
            <a:custGeom>
              <a:avLst/>
              <a:gdLst/>
              <a:ahLst/>
              <a:cxnLst/>
              <a:rect l="l" t="t" r="r" b="b"/>
              <a:pathLst>
                <a:path w="7855" h="7353" extrusionOk="0">
                  <a:moveTo>
                    <a:pt x="3834" y="1"/>
                  </a:moveTo>
                  <a:cubicBezTo>
                    <a:pt x="1656" y="1"/>
                    <a:pt x="1" y="877"/>
                    <a:pt x="1" y="877"/>
                  </a:cubicBezTo>
                  <a:cubicBezTo>
                    <a:pt x="1" y="877"/>
                    <a:pt x="1080" y="7352"/>
                    <a:pt x="3898" y="7352"/>
                  </a:cubicBezTo>
                  <a:cubicBezTo>
                    <a:pt x="6776" y="7352"/>
                    <a:pt x="7855" y="1177"/>
                    <a:pt x="7855" y="1177"/>
                  </a:cubicBezTo>
                  <a:cubicBezTo>
                    <a:pt x="6484" y="285"/>
                    <a:pt x="5074" y="1"/>
                    <a:pt x="3834" y="1"/>
                  </a:cubicBez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55;p64"/>
            <p:cNvSpPr/>
            <p:nvPr/>
          </p:nvSpPr>
          <p:spPr>
            <a:xfrm>
              <a:off x="3006575" y="4782850"/>
              <a:ext cx="187375" cy="146925"/>
            </a:xfrm>
            <a:custGeom>
              <a:avLst/>
              <a:gdLst/>
              <a:ahLst/>
              <a:cxnLst/>
              <a:rect l="l" t="t" r="r" b="b"/>
              <a:pathLst>
                <a:path w="7495" h="5877" fill="none" extrusionOk="0">
                  <a:moveTo>
                    <a:pt x="7495" y="1500"/>
                  </a:moveTo>
                  <a:cubicBezTo>
                    <a:pt x="7495" y="1500"/>
                    <a:pt x="3238" y="1"/>
                    <a:pt x="0" y="2819"/>
                  </a:cubicBezTo>
                  <a:cubicBezTo>
                    <a:pt x="0" y="2819"/>
                    <a:pt x="5276" y="4138"/>
                    <a:pt x="6476" y="4917"/>
                  </a:cubicBezTo>
                  <a:cubicBezTo>
                    <a:pt x="6476" y="4917"/>
                    <a:pt x="2578" y="4917"/>
                    <a:pt x="1199" y="5877"/>
                  </a:cubicBezTo>
                </a:path>
              </a:pathLst>
            </a:custGeom>
            <a:noFill/>
            <a:ln w="1797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56;p64"/>
            <p:cNvSpPr/>
            <p:nvPr/>
          </p:nvSpPr>
          <p:spPr>
            <a:xfrm>
              <a:off x="4459025" y="4835325"/>
              <a:ext cx="109450" cy="142425"/>
            </a:xfrm>
            <a:custGeom>
              <a:avLst/>
              <a:gdLst/>
              <a:ahLst/>
              <a:cxnLst/>
              <a:rect l="l" t="t" r="r" b="b"/>
              <a:pathLst>
                <a:path w="4378" h="5697" fill="none" extrusionOk="0">
                  <a:moveTo>
                    <a:pt x="0" y="1080"/>
                  </a:moveTo>
                  <a:cubicBezTo>
                    <a:pt x="0" y="1080"/>
                    <a:pt x="4377" y="0"/>
                    <a:pt x="4077" y="5696"/>
                  </a:cubicBezTo>
                </a:path>
              </a:pathLst>
            </a:custGeom>
            <a:noFill/>
            <a:ln w="1797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57;p64"/>
            <p:cNvSpPr/>
            <p:nvPr/>
          </p:nvSpPr>
          <p:spPr>
            <a:xfrm>
              <a:off x="4554950" y="4896775"/>
              <a:ext cx="101950" cy="107950"/>
            </a:xfrm>
            <a:custGeom>
              <a:avLst/>
              <a:gdLst/>
              <a:ahLst/>
              <a:cxnLst/>
              <a:rect l="l" t="t" r="r" b="b"/>
              <a:pathLst>
                <a:path w="4078" h="4318" fill="none" extrusionOk="0">
                  <a:moveTo>
                    <a:pt x="0" y="720"/>
                  </a:moveTo>
                  <a:cubicBezTo>
                    <a:pt x="0" y="720"/>
                    <a:pt x="3598" y="1"/>
                    <a:pt x="4077" y="4318"/>
                  </a:cubicBezTo>
                </a:path>
              </a:pathLst>
            </a:custGeom>
            <a:noFill/>
            <a:ln w="1797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58;p64"/>
            <p:cNvSpPr/>
            <p:nvPr/>
          </p:nvSpPr>
          <p:spPr>
            <a:xfrm>
              <a:off x="3597150" y="2398075"/>
              <a:ext cx="325275" cy="236850"/>
            </a:xfrm>
            <a:custGeom>
              <a:avLst/>
              <a:gdLst/>
              <a:ahLst/>
              <a:cxnLst/>
              <a:rect l="l" t="t" r="r" b="b"/>
              <a:pathLst>
                <a:path w="13011" h="9474" extrusionOk="0">
                  <a:moveTo>
                    <a:pt x="0" y="9353"/>
                  </a:moveTo>
                  <a:lnTo>
                    <a:pt x="13011" y="9473"/>
                  </a:lnTo>
                  <a:lnTo>
                    <a:pt x="10792" y="0"/>
                  </a:lnTo>
                  <a:cubicBezTo>
                    <a:pt x="10792" y="0"/>
                    <a:pt x="2578" y="2099"/>
                    <a:pt x="0" y="9353"/>
                  </a:cubicBezTo>
                  <a:close/>
                </a:path>
              </a:pathLst>
            </a:custGeom>
            <a:solidFill>
              <a:srgbClr val="A18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59;p64"/>
            <p:cNvSpPr/>
            <p:nvPr/>
          </p:nvSpPr>
          <p:spPr>
            <a:xfrm>
              <a:off x="3597150" y="2398075"/>
              <a:ext cx="325275" cy="236850"/>
            </a:xfrm>
            <a:custGeom>
              <a:avLst/>
              <a:gdLst/>
              <a:ahLst/>
              <a:cxnLst/>
              <a:rect l="l" t="t" r="r" b="b"/>
              <a:pathLst>
                <a:path w="13011" h="9474" extrusionOk="0">
                  <a:moveTo>
                    <a:pt x="0" y="9353"/>
                  </a:moveTo>
                  <a:lnTo>
                    <a:pt x="13011" y="9473"/>
                  </a:lnTo>
                  <a:lnTo>
                    <a:pt x="10792" y="0"/>
                  </a:lnTo>
                  <a:cubicBezTo>
                    <a:pt x="10792" y="0"/>
                    <a:pt x="2578" y="2099"/>
                    <a:pt x="0" y="9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60;p64"/>
            <p:cNvSpPr/>
            <p:nvPr/>
          </p:nvSpPr>
          <p:spPr>
            <a:xfrm>
              <a:off x="3786000" y="1676075"/>
              <a:ext cx="203875" cy="174900"/>
            </a:xfrm>
            <a:custGeom>
              <a:avLst/>
              <a:gdLst/>
              <a:ahLst/>
              <a:cxnLst/>
              <a:rect l="l" t="t" r="r" b="b"/>
              <a:pathLst>
                <a:path w="8155" h="6996" extrusionOk="0">
                  <a:moveTo>
                    <a:pt x="4092" y="0"/>
                  </a:moveTo>
                  <a:cubicBezTo>
                    <a:pt x="1680" y="0"/>
                    <a:pt x="1" y="1959"/>
                    <a:pt x="1" y="1959"/>
                  </a:cubicBezTo>
                  <a:lnTo>
                    <a:pt x="2399" y="6996"/>
                  </a:lnTo>
                  <a:lnTo>
                    <a:pt x="8155" y="2439"/>
                  </a:lnTo>
                  <a:lnTo>
                    <a:pt x="5816" y="341"/>
                  </a:lnTo>
                  <a:cubicBezTo>
                    <a:pt x="5212" y="99"/>
                    <a:pt x="4634" y="0"/>
                    <a:pt x="4092" y="0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61;p64"/>
            <p:cNvSpPr/>
            <p:nvPr/>
          </p:nvSpPr>
          <p:spPr>
            <a:xfrm>
              <a:off x="2523925" y="1230400"/>
              <a:ext cx="1407500" cy="831925"/>
            </a:xfrm>
            <a:custGeom>
              <a:avLst/>
              <a:gdLst/>
              <a:ahLst/>
              <a:cxnLst/>
              <a:rect l="l" t="t" r="r" b="b"/>
              <a:pathLst>
                <a:path w="56300" h="33277" extrusionOk="0">
                  <a:moveTo>
                    <a:pt x="56299" y="18168"/>
                  </a:moveTo>
                  <a:cubicBezTo>
                    <a:pt x="53122" y="18048"/>
                    <a:pt x="49944" y="19966"/>
                    <a:pt x="48745" y="20866"/>
                  </a:cubicBezTo>
                  <a:cubicBezTo>
                    <a:pt x="48445" y="21105"/>
                    <a:pt x="48205" y="21285"/>
                    <a:pt x="48205" y="21285"/>
                  </a:cubicBezTo>
                  <a:lnTo>
                    <a:pt x="48625" y="24343"/>
                  </a:lnTo>
                  <a:cubicBezTo>
                    <a:pt x="48625" y="24343"/>
                    <a:pt x="46766" y="19966"/>
                    <a:pt x="39931" y="18767"/>
                  </a:cubicBezTo>
                  <a:cubicBezTo>
                    <a:pt x="33036" y="17568"/>
                    <a:pt x="29259" y="29979"/>
                    <a:pt x="29259" y="29979"/>
                  </a:cubicBezTo>
                  <a:cubicBezTo>
                    <a:pt x="29259" y="29979"/>
                    <a:pt x="25122" y="33277"/>
                    <a:pt x="22904" y="32677"/>
                  </a:cubicBezTo>
                  <a:cubicBezTo>
                    <a:pt x="20685" y="32078"/>
                    <a:pt x="15829" y="33037"/>
                    <a:pt x="15829" y="33037"/>
                  </a:cubicBezTo>
                  <a:lnTo>
                    <a:pt x="15289" y="29559"/>
                  </a:lnTo>
                  <a:lnTo>
                    <a:pt x="15289" y="29559"/>
                  </a:lnTo>
                  <a:lnTo>
                    <a:pt x="14690" y="25842"/>
                  </a:lnTo>
                  <a:lnTo>
                    <a:pt x="13490" y="28720"/>
                  </a:lnTo>
                  <a:lnTo>
                    <a:pt x="13071" y="29559"/>
                  </a:lnTo>
                  <a:cubicBezTo>
                    <a:pt x="9234" y="27041"/>
                    <a:pt x="4497" y="26082"/>
                    <a:pt x="0" y="27041"/>
                  </a:cubicBezTo>
                  <a:lnTo>
                    <a:pt x="180" y="26262"/>
                  </a:lnTo>
                  <a:cubicBezTo>
                    <a:pt x="900" y="23444"/>
                    <a:pt x="3658" y="13791"/>
                    <a:pt x="5816" y="10553"/>
                  </a:cubicBezTo>
                  <a:cubicBezTo>
                    <a:pt x="8034" y="7255"/>
                    <a:pt x="15949" y="2159"/>
                    <a:pt x="18587" y="480"/>
                  </a:cubicBezTo>
                  <a:cubicBezTo>
                    <a:pt x="19066" y="180"/>
                    <a:pt x="19426" y="1"/>
                    <a:pt x="19426" y="1"/>
                  </a:cubicBezTo>
                  <a:cubicBezTo>
                    <a:pt x="31657" y="7315"/>
                    <a:pt x="35375" y="960"/>
                    <a:pt x="35375" y="960"/>
                  </a:cubicBezTo>
                  <a:lnTo>
                    <a:pt x="36694" y="1200"/>
                  </a:lnTo>
                  <a:cubicBezTo>
                    <a:pt x="37653" y="1380"/>
                    <a:pt x="39272" y="1679"/>
                    <a:pt x="41730" y="2219"/>
                  </a:cubicBezTo>
                  <a:cubicBezTo>
                    <a:pt x="45807" y="3118"/>
                    <a:pt x="53721" y="14270"/>
                    <a:pt x="55820" y="173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62;p64"/>
            <p:cNvSpPr/>
            <p:nvPr/>
          </p:nvSpPr>
          <p:spPr>
            <a:xfrm>
              <a:off x="3667600" y="1549675"/>
              <a:ext cx="128925" cy="172400"/>
            </a:xfrm>
            <a:custGeom>
              <a:avLst/>
              <a:gdLst/>
              <a:ahLst/>
              <a:cxnLst/>
              <a:rect l="l" t="t" r="r" b="b"/>
              <a:pathLst>
                <a:path w="5157" h="6896" extrusionOk="0">
                  <a:moveTo>
                    <a:pt x="0" y="0"/>
                  </a:moveTo>
                  <a:lnTo>
                    <a:pt x="2878" y="6896"/>
                  </a:lnTo>
                  <a:lnTo>
                    <a:pt x="5156" y="60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63;p64"/>
            <p:cNvSpPr/>
            <p:nvPr/>
          </p:nvSpPr>
          <p:spPr>
            <a:xfrm>
              <a:off x="3736550" y="1663600"/>
              <a:ext cx="194875" cy="88450"/>
            </a:xfrm>
            <a:custGeom>
              <a:avLst/>
              <a:gdLst/>
              <a:ahLst/>
              <a:cxnLst/>
              <a:rect l="l" t="t" r="r" b="b"/>
              <a:pathLst>
                <a:path w="7795" h="3538" extrusionOk="0">
                  <a:moveTo>
                    <a:pt x="7221" y="0"/>
                  </a:moveTo>
                  <a:cubicBezTo>
                    <a:pt x="6794" y="0"/>
                    <a:pt x="2482" y="54"/>
                    <a:pt x="660" y="2219"/>
                  </a:cubicBezTo>
                  <a:cubicBezTo>
                    <a:pt x="60" y="2938"/>
                    <a:pt x="0" y="3358"/>
                    <a:pt x="240" y="3538"/>
                  </a:cubicBezTo>
                  <a:cubicBezTo>
                    <a:pt x="1403" y="2665"/>
                    <a:pt x="4427" y="834"/>
                    <a:pt x="7508" y="834"/>
                  </a:cubicBezTo>
                  <a:cubicBezTo>
                    <a:pt x="7603" y="834"/>
                    <a:pt x="7699" y="836"/>
                    <a:pt x="7794" y="840"/>
                  </a:cubicBezTo>
                  <a:lnTo>
                    <a:pt x="7255" y="0"/>
                  </a:lnTo>
                  <a:cubicBezTo>
                    <a:pt x="7255" y="0"/>
                    <a:pt x="7243" y="0"/>
                    <a:pt x="7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64;p64"/>
            <p:cNvSpPr/>
            <p:nvPr/>
          </p:nvSpPr>
          <p:spPr>
            <a:xfrm>
              <a:off x="2523925" y="1864625"/>
              <a:ext cx="337275" cy="104775"/>
            </a:xfrm>
            <a:custGeom>
              <a:avLst/>
              <a:gdLst/>
              <a:ahLst/>
              <a:cxnLst/>
              <a:rect l="l" t="t" r="r" b="b"/>
              <a:pathLst>
                <a:path w="13491" h="4191" extrusionOk="0">
                  <a:moveTo>
                    <a:pt x="4584" y="0"/>
                  </a:moveTo>
                  <a:cubicBezTo>
                    <a:pt x="1898" y="0"/>
                    <a:pt x="180" y="893"/>
                    <a:pt x="180" y="893"/>
                  </a:cubicBezTo>
                  <a:lnTo>
                    <a:pt x="0" y="1672"/>
                  </a:lnTo>
                  <a:cubicBezTo>
                    <a:pt x="1152" y="1427"/>
                    <a:pt x="2320" y="1307"/>
                    <a:pt x="3484" y="1307"/>
                  </a:cubicBezTo>
                  <a:cubicBezTo>
                    <a:pt x="6865" y="1307"/>
                    <a:pt x="10216" y="2317"/>
                    <a:pt x="13071" y="4190"/>
                  </a:cubicBezTo>
                  <a:lnTo>
                    <a:pt x="13490" y="3351"/>
                  </a:lnTo>
                  <a:cubicBezTo>
                    <a:pt x="10109" y="702"/>
                    <a:pt x="6966" y="0"/>
                    <a:pt x="4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65;p64"/>
            <p:cNvSpPr/>
            <p:nvPr/>
          </p:nvSpPr>
          <p:spPr>
            <a:xfrm>
              <a:off x="2987075" y="1228900"/>
              <a:ext cx="452700" cy="120825"/>
            </a:xfrm>
            <a:custGeom>
              <a:avLst/>
              <a:gdLst/>
              <a:ahLst/>
              <a:cxnLst/>
              <a:rect l="l" t="t" r="r" b="b"/>
              <a:pathLst>
                <a:path w="18108" h="4833" extrusionOk="0">
                  <a:moveTo>
                    <a:pt x="840" y="1"/>
                  </a:moveTo>
                  <a:cubicBezTo>
                    <a:pt x="840" y="1"/>
                    <a:pt x="540" y="181"/>
                    <a:pt x="1" y="480"/>
                  </a:cubicBezTo>
                  <a:cubicBezTo>
                    <a:pt x="1" y="480"/>
                    <a:pt x="5841" y="4832"/>
                    <a:pt x="11334" y="4832"/>
                  </a:cubicBezTo>
                  <a:cubicBezTo>
                    <a:pt x="13868" y="4832"/>
                    <a:pt x="16329" y="3906"/>
                    <a:pt x="18108" y="1200"/>
                  </a:cubicBezTo>
                  <a:lnTo>
                    <a:pt x="16789" y="960"/>
                  </a:lnTo>
                  <a:cubicBezTo>
                    <a:pt x="16789" y="960"/>
                    <a:pt x="15291" y="3520"/>
                    <a:pt x="11069" y="3520"/>
                  </a:cubicBezTo>
                  <a:cubicBezTo>
                    <a:pt x="8640" y="3520"/>
                    <a:pt x="5308" y="2672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66;p64"/>
            <p:cNvSpPr/>
            <p:nvPr/>
          </p:nvSpPr>
          <p:spPr>
            <a:xfrm>
              <a:off x="2891150" y="1681575"/>
              <a:ext cx="68975" cy="287825"/>
            </a:xfrm>
            <a:custGeom>
              <a:avLst/>
              <a:gdLst/>
              <a:ahLst/>
              <a:cxnLst/>
              <a:rect l="l" t="t" r="r" b="b"/>
              <a:pathLst>
                <a:path w="2759" h="11513" extrusionOk="0">
                  <a:moveTo>
                    <a:pt x="2759" y="1"/>
                  </a:moveTo>
                  <a:lnTo>
                    <a:pt x="600" y="11512"/>
                  </a:lnTo>
                  <a:lnTo>
                    <a:pt x="600" y="11512"/>
                  </a:lnTo>
                  <a:lnTo>
                    <a:pt x="1" y="77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67;p64"/>
            <p:cNvSpPr/>
            <p:nvPr/>
          </p:nvSpPr>
          <p:spPr>
            <a:xfrm>
              <a:off x="2375525" y="1566150"/>
              <a:ext cx="1759750" cy="1678825"/>
            </a:xfrm>
            <a:custGeom>
              <a:avLst/>
              <a:gdLst/>
              <a:ahLst/>
              <a:cxnLst/>
              <a:rect l="l" t="t" r="r" b="b"/>
              <a:pathLst>
                <a:path w="70390" h="67153" extrusionOk="0">
                  <a:moveTo>
                    <a:pt x="42510" y="59358"/>
                  </a:moveTo>
                  <a:cubicBezTo>
                    <a:pt x="50364" y="52943"/>
                    <a:pt x="50424" y="41132"/>
                    <a:pt x="53362" y="38673"/>
                  </a:cubicBezTo>
                  <a:cubicBezTo>
                    <a:pt x="56360" y="36215"/>
                    <a:pt x="58758" y="38194"/>
                    <a:pt x="64574" y="33397"/>
                  </a:cubicBezTo>
                  <a:cubicBezTo>
                    <a:pt x="70390" y="28660"/>
                    <a:pt x="68291" y="19487"/>
                    <a:pt x="61936" y="11693"/>
                  </a:cubicBezTo>
                  <a:lnTo>
                    <a:pt x="61936" y="11693"/>
                  </a:lnTo>
                  <a:lnTo>
                    <a:pt x="61876" y="11633"/>
                  </a:lnTo>
                  <a:lnTo>
                    <a:pt x="61816" y="11513"/>
                  </a:lnTo>
                  <a:lnTo>
                    <a:pt x="61816" y="11513"/>
                  </a:lnTo>
                  <a:cubicBezTo>
                    <a:pt x="55400" y="3778"/>
                    <a:pt x="46767" y="1"/>
                    <a:pt x="41011" y="4678"/>
                  </a:cubicBezTo>
                  <a:cubicBezTo>
                    <a:pt x="35255" y="9414"/>
                    <a:pt x="36694" y="12172"/>
                    <a:pt x="33696" y="14631"/>
                  </a:cubicBezTo>
                  <a:cubicBezTo>
                    <a:pt x="30698" y="17089"/>
                    <a:pt x="19127" y="14810"/>
                    <a:pt x="11272" y="21226"/>
                  </a:cubicBezTo>
                  <a:cubicBezTo>
                    <a:pt x="3418" y="27641"/>
                    <a:pt x="1" y="37774"/>
                    <a:pt x="11932" y="52403"/>
                  </a:cubicBezTo>
                  <a:lnTo>
                    <a:pt x="11932" y="52403"/>
                  </a:lnTo>
                  <a:lnTo>
                    <a:pt x="11992" y="52463"/>
                  </a:lnTo>
                  <a:cubicBezTo>
                    <a:pt x="12052" y="52523"/>
                    <a:pt x="12052" y="52523"/>
                    <a:pt x="12052" y="52583"/>
                  </a:cubicBezTo>
                  <a:lnTo>
                    <a:pt x="12052" y="52583"/>
                  </a:lnTo>
                  <a:cubicBezTo>
                    <a:pt x="24103" y="67153"/>
                    <a:pt x="34715" y="65774"/>
                    <a:pt x="42510" y="593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68;p64"/>
            <p:cNvSpPr/>
            <p:nvPr/>
          </p:nvSpPr>
          <p:spPr>
            <a:xfrm>
              <a:off x="4673350" y="800625"/>
              <a:ext cx="506675" cy="459775"/>
            </a:xfrm>
            <a:custGeom>
              <a:avLst/>
              <a:gdLst/>
              <a:ahLst/>
              <a:cxnLst/>
              <a:rect l="l" t="t" r="r" b="b"/>
              <a:pathLst>
                <a:path w="20267" h="18391" extrusionOk="0">
                  <a:moveTo>
                    <a:pt x="11885" y="3733"/>
                  </a:moveTo>
                  <a:cubicBezTo>
                    <a:pt x="12589" y="3733"/>
                    <a:pt x="13129" y="4687"/>
                    <a:pt x="12412" y="5260"/>
                  </a:cubicBezTo>
                  <a:lnTo>
                    <a:pt x="4138" y="12035"/>
                  </a:lnTo>
                  <a:cubicBezTo>
                    <a:pt x="3955" y="12181"/>
                    <a:pt x="3765" y="12243"/>
                    <a:pt x="3586" y="12243"/>
                  </a:cubicBezTo>
                  <a:cubicBezTo>
                    <a:pt x="2882" y="12243"/>
                    <a:pt x="2342" y="11290"/>
                    <a:pt x="3059" y="10716"/>
                  </a:cubicBezTo>
                  <a:lnTo>
                    <a:pt x="11333" y="3941"/>
                  </a:lnTo>
                  <a:cubicBezTo>
                    <a:pt x="11516" y="3795"/>
                    <a:pt x="11706" y="3733"/>
                    <a:pt x="11885" y="3733"/>
                  </a:cubicBezTo>
                  <a:close/>
                  <a:moveTo>
                    <a:pt x="15094" y="7630"/>
                  </a:moveTo>
                  <a:cubicBezTo>
                    <a:pt x="15769" y="7630"/>
                    <a:pt x="16318" y="8584"/>
                    <a:pt x="15650" y="9157"/>
                  </a:cubicBezTo>
                  <a:lnTo>
                    <a:pt x="7316" y="15932"/>
                  </a:lnTo>
                  <a:cubicBezTo>
                    <a:pt x="7145" y="16079"/>
                    <a:pt x="6965" y="16141"/>
                    <a:pt x="6792" y="16141"/>
                  </a:cubicBezTo>
                  <a:cubicBezTo>
                    <a:pt x="6117" y="16141"/>
                    <a:pt x="5568" y="15187"/>
                    <a:pt x="6236" y="14613"/>
                  </a:cubicBezTo>
                  <a:lnTo>
                    <a:pt x="14570" y="7838"/>
                  </a:lnTo>
                  <a:cubicBezTo>
                    <a:pt x="14741" y="7692"/>
                    <a:pt x="14921" y="7630"/>
                    <a:pt x="15094" y="7630"/>
                  </a:cubicBezTo>
                  <a:close/>
                  <a:moveTo>
                    <a:pt x="13752" y="1"/>
                  </a:moveTo>
                  <a:cubicBezTo>
                    <a:pt x="13307" y="1"/>
                    <a:pt x="13158" y="377"/>
                    <a:pt x="12952" y="583"/>
                  </a:cubicBezTo>
                  <a:cubicBezTo>
                    <a:pt x="9954" y="3521"/>
                    <a:pt x="421" y="11975"/>
                    <a:pt x="421" y="11975"/>
                  </a:cubicBezTo>
                  <a:cubicBezTo>
                    <a:pt x="720" y="12755"/>
                    <a:pt x="1" y="13594"/>
                    <a:pt x="1" y="13594"/>
                  </a:cubicBezTo>
                  <a:lnTo>
                    <a:pt x="1980" y="15992"/>
                  </a:lnTo>
                  <a:lnTo>
                    <a:pt x="3958" y="18391"/>
                  </a:lnTo>
                  <a:cubicBezTo>
                    <a:pt x="3958" y="18391"/>
                    <a:pt x="4422" y="18159"/>
                    <a:pt x="4927" y="18159"/>
                  </a:cubicBezTo>
                  <a:cubicBezTo>
                    <a:pt x="5148" y="18159"/>
                    <a:pt x="5376" y="18203"/>
                    <a:pt x="5577" y="18331"/>
                  </a:cubicBezTo>
                  <a:cubicBezTo>
                    <a:pt x="5577" y="18331"/>
                    <a:pt x="15770" y="10716"/>
                    <a:pt x="19247" y="8318"/>
                  </a:cubicBezTo>
                  <a:cubicBezTo>
                    <a:pt x="19607" y="8078"/>
                    <a:pt x="20266" y="8078"/>
                    <a:pt x="19907" y="6819"/>
                  </a:cubicBezTo>
                  <a:cubicBezTo>
                    <a:pt x="19487" y="5560"/>
                    <a:pt x="19067" y="4481"/>
                    <a:pt x="19247" y="3581"/>
                  </a:cubicBezTo>
                  <a:cubicBezTo>
                    <a:pt x="19367" y="3102"/>
                    <a:pt x="19187" y="2562"/>
                    <a:pt x="18827" y="2262"/>
                  </a:cubicBezTo>
                  <a:cubicBezTo>
                    <a:pt x="18608" y="1823"/>
                    <a:pt x="18138" y="1535"/>
                    <a:pt x="17692" y="1535"/>
                  </a:cubicBezTo>
                  <a:cubicBezTo>
                    <a:pt x="17650" y="1535"/>
                    <a:pt x="17609" y="1538"/>
                    <a:pt x="17568" y="1543"/>
                  </a:cubicBezTo>
                  <a:cubicBezTo>
                    <a:pt x="16609" y="1543"/>
                    <a:pt x="15710" y="883"/>
                    <a:pt x="14570" y="284"/>
                  </a:cubicBezTo>
                  <a:cubicBezTo>
                    <a:pt x="14215" y="78"/>
                    <a:pt x="13953" y="1"/>
                    <a:pt x="13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69;p64"/>
            <p:cNvSpPr/>
            <p:nvPr/>
          </p:nvSpPr>
          <p:spPr>
            <a:xfrm>
              <a:off x="4869725" y="1207925"/>
              <a:ext cx="67475" cy="65975"/>
            </a:xfrm>
            <a:custGeom>
              <a:avLst/>
              <a:gdLst/>
              <a:ahLst/>
              <a:cxnLst/>
              <a:rect l="l" t="t" r="r" b="b"/>
              <a:pathLst>
                <a:path w="2699" h="2639" extrusionOk="0">
                  <a:moveTo>
                    <a:pt x="300" y="780"/>
                  </a:moveTo>
                  <a:lnTo>
                    <a:pt x="1020" y="180"/>
                  </a:lnTo>
                  <a:cubicBezTo>
                    <a:pt x="1319" y="0"/>
                    <a:pt x="1679" y="0"/>
                    <a:pt x="1919" y="300"/>
                  </a:cubicBezTo>
                  <a:lnTo>
                    <a:pt x="2459" y="1020"/>
                  </a:lnTo>
                  <a:cubicBezTo>
                    <a:pt x="2698" y="1259"/>
                    <a:pt x="2638" y="1619"/>
                    <a:pt x="2399" y="1859"/>
                  </a:cubicBezTo>
                  <a:lnTo>
                    <a:pt x="1679" y="2458"/>
                  </a:lnTo>
                  <a:cubicBezTo>
                    <a:pt x="1379" y="2638"/>
                    <a:pt x="1020" y="2638"/>
                    <a:pt x="840" y="2339"/>
                  </a:cubicBezTo>
                  <a:lnTo>
                    <a:pt x="240" y="1619"/>
                  </a:lnTo>
                  <a:cubicBezTo>
                    <a:pt x="0" y="1379"/>
                    <a:pt x="60" y="1020"/>
                    <a:pt x="300" y="7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70;p64"/>
            <p:cNvSpPr/>
            <p:nvPr/>
          </p:nvSpPr>
          <p:spPr>
            <a:xfrm>
              <a:off x="5012125" y="1089500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300" y="780"/>
                  </a:moveTo>
                  <a:lnTo>
                    <a:pt x="1019" y="180"/>
                  </a:lnTo>
                  <a:cubicBezTo>
                    <a:pt x="1259" y="1"/>
                    <a:pt x="1679" y="1"/>
                    <a:pt x="1859" y="300"/>
                  </a:cubicBezTo>
                  <a:lnTo>
                    <a:pt x="2458" y="1020"/>
                  </a:lnTo>
                  <a:cubicBezTo>
                    <a:pt x="2638" y="1260"/>
                    <a:pt x="2638" y="1619"/>
                    <a:pt x="2398" y="1859"/>
                  </a:cubicBezTo>
                  <a:lnTo>
                    <a:pt x="1619" y="2459"/>
                  </a:lnTo>
                  <a:cubicBezTo>
                    <a:pt x="1379" y="2639"/>
                    <a:pt x="1019" y="2639"/>
                    <a:pt x="780" y="2339"/>
                  </a:cubicBezTo>
                  <a:lnTo>
                    <a:pt x="180" y="1619"/>
                  </a:lnTo>
                  <a:cubicBezTo>
                    <a:pt x="0" y="1380"/>
                    <a:pt x="0" y="1020"/>
                    <a:pt x="300" y="7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71;p64"/>
            <p:cNvSpPr/>
            <p:nvPr/>
          </p:nvSpPr>
          <p:spPr>
            <a:xfrm>
              <a:off x="4937175" y="11494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00" y="840"/>
                  </a:moveTo>
                  <a:lnTo>
                    <a:pt x="1020" y="241"/>
                  </a:lnTo>
                  <a:cubicBezTo>
                    <a:pt x="1259" y="1"/>
                    <a:pt x="1679" y="61"/>
                    <a:pt x="1859" y="301"/>
                  </a:cubicBezTo>
                  <a:lnTo>
                    <a:pt x="2459" y="1020"/>
                  </a:lnTo>
                  <a:cubicBezTo>
                    <a:pt x="2698" y="1320"/>
                    <a:pt x="2638" y="1680"/>
                    <a:pt x="2399" y="1920"/>
                  </a:cubicBezTo>
                  <a:lnTo>
                    <a:pt x="1679" y="2519"/>
                  </a:lnTo>
                  <a:cubicBezTo>
                    <a:pt x="1379" y="2699"/>
                    <a:pt x="1020" y="2699"/>
                    <a:pt x="780" y="2399"/>
                  </a:cubicBezTo>
                  <a:lnTo>
                    <a:pt x="180" y="1680"/>
                  </a:lnTo>
                  <a:cubicBezTo>
                    <a:pt x="0" y="1440"/>
                    <a:pt x="60" y="1080"/>
                    <a:pt x="300" y="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72;p64"/>
            <p:cNvSpPr/>
            <p:nvPr/>
          </p:nvSpPr>
          <p:spPr>
            <a:xfrm>
              <a:off x="4827750" y="864675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00" y="839"/>
                  </a:moveTo>
                  <a:lnTo>
                    <a:pt x="1080" y="240"/>
                  </a:lnTo>
                  <a:cubicBezTo>
                    <a:pt x="1320" y="0"/>
                    <a:pt x="1679" y="60"/>
                    <a:pt x="1919" y="300"/>
                  </a:cubicBezTo>
                  <a:lnTo>
                    <a:pt x="2519" y="1019"/>
                  </a:lnTo>
                  <a:cubicBezTo>
                    <a:pt x="2699" y="1319"/>
                    <a:pt x="2699" y="1679"/>
                    <a:pt x="2399" y="1859"/>
                  </a:cubicBezTo>
                  <a:lnTo>
                    <a:pt x="1679" y="2458"/>
                  </a:lnTo>
                  <a:cubicBezTo>
                    <a:pt x="1439" y="2698"/>
                    <a:pt x="1020" y="2638"/>
                    <a:pt x="840" y="2398"/>
                  </a:cubicBezTo>
                  <a:lnTo>
                    <a:pt x="240" y="1679"/>
                  </a:lnTo>
                  <a:cubicBezTo>
                    <a:pt x="1" y="1439"/>
                    <a:pt x="60" y="1019"/>
                    <a:pt x="300" y="8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73;p64"/>
            <p:cNvSpPr/>
            <p:nvPr/>
          </p:nvSpPr>
          <p:spPr>
            <a:xfrm>
              <a:off x="4754300" y="926125"/>
              <a:ext cx="65975" cy="67475"/>
            </a:xfrm>
            <a:custGeom>
              <a:avLst/>
              <a:gdLst/>
              <a:ahLst/>
              <a:cxnLst/>
              <a:rect l="l" t="t" r="r" b="b"/>
              <a:pathLst>
                <a:path w="2639" h="2699" extrusionOk="0">
                  <a:moveTo>
                    <a:pt x="300" y="840"/>
                  </a:moveTo>
                  <a:lnTo>
                    <a:pt x="1020" y="240"/>
                  </a:lnTo>
                  <a:cubicBezTo>
                    <a:pt x="1260" y="0"/>
                    <a:pt x="1619" y="60"/>
                    <a:pt x="1859" y="300"/>
                  </a:cubicBezTo>
                  <a:lnTo>
                    <a:pt x="2459" y="1020"/>
                  </a:lnTo>
                  <a:cubicBezTo>
                    <a:pt x="2639" y="1259"/>
                    <a:pt x="2639" y="1679"/>
                    <a:pt x="2339" y="1859"/>
                  </a:cubicBezTo>
                  <a:lnTo>
                    <a:pt x="1619" y="2459"/>
                  </a:lnTo>
                  <a:cubicBezTo>
                    <a:pt x="1380" y="2698"/>
                    <a:pt x="1020" y="2638"/>
                    <a:pt x="780" y="2399"/>
                  </a:cubicBezTo>
                  <a:lnTo>
                    <a:pt x="181" y="1679"/>
                  </a:lnTo>
                  <a:cubicBezTo>
                    <a:pt x="1" y="1379"/>
                    <a:pt x="1" y="1020"/>
                    <a:pt x="300" y="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74;p64"/>
            <p:cNvSpPr/>
            <p:nvPr/>
          </p:nvSpPr>
          <p:spPr>
            <a:xfrm>
              <a:off x="4685350" y="981575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00" y="840"/>
                  </a:moveTo>
                  <a:lnTo>
                    <a:pt x="1020" y="241"/>
                  </a:lnTo>
                  <a:cubicBezTo>
                    <a:pt x="1320" y="1"/>
                    <a:pt x="1679" y="61"/>
                    <a:pt x="1859" y="300"/>
                  </a:cubicBezTo>
                  <a:lnTo>
                    <a:pt x="2459" y="1020"/>
                  </a:lnTo>
                  <a:cubicBezTo>
                    <a:pt x="2699" y="1320"/>
                    <a:pt x="2639" y="1680"/>
                    <a:pt x="2399" y="1919"/>
                  </a:cubicBezTo>
                  <a:lnTo>
                    <a:pt x="1679" y="2519"/>
                  </a:lnTo>
                  <a:cubicBezTo>
                    <a:pt x="1380" y="2699"/>
                    <a:pt x="1020" y="2639"/>
                    <a:pt x="780" y="2399"/>
                  </a:cubicBezTo>
                  <a:lnTo>
                    <a:pt x="240" y="1680"/>
                  </a:lnTo>
                  <a:cubicBezTo>
                    <a:pt x="1" y="1440"/>
                    <a:pt x="61" y="1020"/>
                    <a:pt x="300" y="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75;p64"/>
            <p:cNvSpPr/>
            <p:nvPr/>
          </p:nvSpPr>
          <p:spPr>
            <a:xfrm>
              <a:off x="3237400" y="1988850"/>
              <a:ext cx="524650" cy="434725"/>
            </a:xfrm>
            <a:custGeom>
              <a:avLst/>
              <a:gdLst/>
              <a:ahLst/>
              <a:cxnLst/>
              <a:rect l="l" t="t" r="r" b="b"/>
              <a:pathLst>
                <a:path w="20986" h="17389" extrusionOk="0">
                  <a:moveTo>
                    <a:pt x="4437" y="13491"/>
                  </a:moveTo>
                  <a:cubicBezTo>
                    <a:pt x="1" y="8095"/>
                    <a:pt x="4377" y="1"/>
                    <a:pt x="11332" y="720"/>
                  </a:cubicBezTo>
                  <a:cubicBezTo>
                    <a:pt x="18287" y="1380"/>
                    <a:pt x="20985" y="10194"/>
                    <a:pt x="15529" y="14630"/>
                  </a:cubicBezTo>
                  <a:cubicBezTo>
                    <a:pt x="12172" y="17388"/>
                    <a:pt x="7195" y="16849"/>
                    <a:pt x="4437" y="13491"/>
                  </a:cubicBezTo>
                  <a:close/>
                </a:path>
              </a:pathLst>
            </a:custGeom>
            <a:solidFill>
              <a:srgbClr val="D29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76;p64"/>
            <p:cNvSpPr/>
            <p:nvPr/>
          </p:nvSpPr>
          <p:spPr>
            <a:xfrm>
              <a:off x="3297850" y="2046500"/>
              <a:ext cx="407250" cy="308825"/>
            </a:xfrm>
            <a:custGeom>
              <a:avLst/>
              <a:gdLst/>
              <a:ahLst/>
              <a:cxnLst/>
              <a:rect l="l" t="t" r="r" b="b"/>
              <a:pathLst>
                <a:path w="16290" h="12353" extrusionOk="0">
                  <a:moveTo>
                    <a:pt x="8087" y="1"/>
                  </a:moveTo>
                  <a:cubicBezTo>
                    <a:pt x="3015" y="1"/>
                    <a:pt x="1" y="6020"/>
                    <a:pt x="3338" y="10106"/>
                  </a:cubicBezTo>
                  <a:cubicBezTo>
                    <a:pt x="4552" y="11589"/>
                    <a:pt x="6316" y="12352"/>
                    <a:pt x="8096" y="12352"/>
                  </a:cubicBezTo>
                  <a:cubicBezTo>
                    <a:pt x="9482" y="12352"/>
                    <a:pt x="10877" y="11890"/>
                    <a:pt x="12032" y="10945"/>
                  </a:cubicBezTo>
                  <a:cubicBezTo>
                    <a:pt x="16289" y="7468"/>
                    <a:pt x="14191" y="573"/>
                    <a:pt x="8735" y="33"/>
                  </a:cubicBezTo>
                  <a:cubicBezTo>
                    <a:pt x="8515" y="12"/>
                    <a:pt x="8299" y="1"/>
                    <a:pt x="8087" y="1"/>
                  </a:cubicBezTo>
                  <a:close/>
                </a:path>
              </a:pathLst>
            </a:custGeom>
            <a:solidFill>
              <a:srgbClr val="E49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77;p64"/>
            <p:cNvSpPr/>
            <p:nvPr/>
          </p:nvSpPr>
          <p:spPr>
            <a:xfrm>
              <a:off x="3313975" y="2060125"/>
              <a:ext cx="374625" cy="284250"/>
            </a:xfrm>
            <a:custGeom>
              <a:avLst/>
              <a:gdLst/>
              <a:ahLst/>
              <a:cxnLst/>
              <a:rect l="l" t="t" r="r" b="b"/>
              <a:pathLst>
                <a:path w="14985" h="11370" extrusionOk="0">
                  <a:moveTo>
                    <a:pt x="7394" y="0"/>
                  </a:moveTo>
                  <a:cubicBezTo>
                    <a:pt x="2706" y="0"/>
                    <a:pt x="1" y="5575"/>
                    <a:pt x="3113" y="9321"/>
                  </a:cubicBezTo>
                  <a:cubicBezTo>
                    <a:pt x="4222" y="10665"/>
                    <a:pt x="5840" y="11369"/>
                    <a:pt x="7470" y="11369"/>
                  </a:cubicBezTo>
                  <a:cubicBezTo>
                    <a:pt x="8748" y="11369"/>
                    <a:pt x="10033" y="10937"/>
                    <a:pt x="11087" y="10041"/>
                  </a:cubicBezTo>
                  <a:cubicBezTo>
                    <a:pt x="14985" y="6863"/>
                    <a:pt x="13006" y="507"/>
                    <a:pt x="7970" y="28"/>
                  </a:cubicBezTo>
                  <a:cubicBezTo>
                    <a:pt x="7775" y="9"/>
                    <a:pt x="7583" y="0"/>
                    <a:pt x="7394" y="0"/>
                  </a:cubicBezTo>
                  <a:close/>
                </a:path>
              </a:pathLst>
            </a:custGeom>
            <a:solidFill>
              <a:srgbClr val="563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78;p64"/>
            <p:cNvSpPr/>
            <p:nvPr/>
          </p:nvSpPr>
          <p:spPr>
            <a:xfrm>
              <a:off x="2846175" y="2288650"/>
              <a:ext cx="455700" cy="526150"/>
            </a:xfrm>
            <a:custGeom>
              <a:avLst/>
              <a:gdLst/>
              <a:ahLst/>
              <a:cxnLst/>
              <a:rect l="l" t="t" r="r" b="b"/>
              <a:pathLst>
                <a:path w="18228" h="21046" extrusionOk="0">
                  <a:moveTo>
                    <a:pt x="301" y="2039"/>
                  </a:moveTo>
                  <a:lnTo>
                    <a:pt x="2459" y="240"/>
                  </a:lnTo>
                  <a:cubicBezTo>
                    <a:pt x="2759" y="0"/>
                    <a:pt x="3119" y="60"/>
                    <a:pt x="3358" y="300"/>
                  </a:cubicBezTo>
                  <a:lnTo>
                    <a:pt x="17988" y="18227"/>
                  </a:lnTo>
                  <a:cubicBezTo>
                    <a:pt x="18228" y="18467"/>
                    <a:pt x="18168" y="18827"/>
                    <a:pt x="17928" y="19067"/>
                  </a:cubicBezTo>
                  <a:lnTo>
                    <a:pt x="15710" y="20865"/>
                  </a:lnTo>
                  <a:cubicBezTo>
                    <a:pt x="15470" y="21045"/>
                    <a:pt x="15050" y="21045"/>
                    <a:pt x="14870" y="20745"/>
                  </a:cubicBezTo>
                  <a:lnTo>
                    <a:pt x="181" y="2878"/>
                  </a:lnTo>
                  <a:cubicBezTo>
                    <a:pt x="1" y="2638"/>
                    <a:pt x="1" y="2219"/>
                    <a:pt x="301" y="2039"/>
                  </a:cubicBezTo>
                  <a:close/>
                </a:path>
              </a:pathLst>
            </a:custGeom>
            <a:solidFill>
              <a:srgbClr val="D29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79;p64"/>
            <p:cNvSpPr/>
            <p:nvPr/>
          </p:nvSpPr>
          <p:spPr>
            <a:xfrm>
              <a:off x="3502700" y="1140475"/>
              <a:ext cx="1269625" cy="1086750"/>
            </a:xfrm>
            <a:custGeom>
              <a:avLst/>
              <a:gdLst/>
              <a:ahLst/>
              <a:cxnLst/>
              <a:rect l="l" t="t" r="r" b="b"/>
              <a:pathLst>
                <a:path w="50785" h="43470" extrusionOk="0">
                  <a:moveTo>
                    <a:pt x="46827" y="0"/>
                  </a:moveTo>
                  <a:lnTo>
                    <a:pt x="1" y="36814"/>
                  </a:lnTo>
                  <a:cubicBezTo>
                    <a:pt x="1680" y="36814"/>
                    <a:pt x="3299" y="37533"/>
                    <a:pt x="4318" y="38852"/>
                  </a:cubicBezTo>
                  <a:cubicBezTo>
                    <a:pt x="5397" y="40171"/>
                    <a:pt x="5817" y="41850"/>
                    <a:pt x="5517" y="43469"/>
                  </a:cubicBezTo>
                  <a:lnTo>
                    <a:pt x="50784" y="4797"/>
                  </a:lnTo>
                  <a:lnTo>
                    <a:pt x="46827" y="0"/>
                  </a:lnTo>
                  <a:close/>
                </a:path>
              </a:pathLst>
            </a:custGeom>
            <a:solidFill>
              <a:srgbClr val="AD8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80;p64"/>
            <p:cNvSpPr/>
            <p:nvPr/>
          </p:nvSpPr>
          <p:spPr>
            <a:xfrm>
              <a:off x="2958600" y="2424300"/>
              <a:ext cx="230850" cy="254850"/>
            </a:xfrm>
            <a:custGeom>
              <a:avLst/>
              <a:gdLst/>
              <a:ahLst/>
              <a:cxnLst/>
              <a:rect l="l" t="t" r="r" b="b"/>
              <a:pathLst>
                <a:path w="9234" h="10194" extrusionOk="0">
                  <a:moveTo>
                    <a:pt x="2369" y="0"/>
                  </a:moveTo>
                  <a:cubicBezTo>
                    <a:pt x="2294" y="0"/>
                    <a:pt x="2219" y="30"/>
                    <a:pt x="2159" y="90"/>
                  </a:cubicBezTo>
                  <a:lnTo>
                    <a:pt x="181" y="1709"/>
                  </a:lnTo>
                  <a:cubicBezTo>
                    <a:pt x="61" y="1829"/>
                    <a:pt x="1" y="2009"/>
                    <a:pt x="121" y="2129"/>
                  </a:cubicBezTo>
                  <a:lnTo>
                    <a:pt x="6656" y="10103"/>
                  </a:lnTo>
                  <a:cubicBezTo>
                    <a:pt x="6686" y="10163"/>
                    <a:pt x="6761" y="10193"/>
                    <a:pt x="6843" y="10193"/>
                  </a:cubicBezTo>
                  <a:cubicBezTo>
                    <a:pt x="6926" y="10193"/>
                    <a:pt x="7016" y="10163"/>
                    <a:pt x="7076" y="10103"/>
                  </a:cubicBezTo>
                  <a:lnTo>
                    <a:pt x="9054" y="8484"/>
                  </a:lnTo>
                  <a:cubicBezTo>
                    <a:pt x="9174" y="8364"/>
                    <a:pt x="9234" y="8185"/>
                    <a:pt x="9114" y="8065"/>
                  </a:cubicBezTo>
                  <a:lnTo>
                    <a:pt x="2579" y="90"/>
                  </a:lnTo>
                  <a:cubicBezTo>
                    <a:pt x="2519" y="30"/>
                    <a:pt x="2444" y="0"/>
                    <a:pt x="2369" y="0"/>
                  </a:cubicBezTo>
                  <a:close/>
                </a:path>
              </a:pathLst>
            </a:custGeom>
            <a:solidFill>
              <a:srgbClr val="7F4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81;p64"/>
            <p:cNvSpPr/>
            <p:nvPr/>
          </p:nvSpPr>
          <p:spPr>
            <a:xfrm>
              <a:off x="3006575" y="1104500"/>
              <a:ext cx="1749250" cy="1365550"/>
            </a:xfrm>
            <a:custGeom>
              <a:avLst/>
              <a:gdLst/>
              <a:ahLst/>
              <a:cxnLst/>
              <a:rect l="l" t="t" r="r" b="b"/>
              <a:pathLst>
                <a:path w="69970" h="54622" extrusionOk="0">
                  <a:moveTo>
                    <a:pt x="69970" y="0"/>
                  </a:moveTo>
                  <a:lnTo>
                    <a:pt x="61156" y="6715"/>
                  </a:lnTo>
                  <a:lnTo>
                    <a:pt x="52402" y="13550"/>
                  </a:lnTo>
                  <a:lnTo>
                    <a:pt x="34895" y="27161"/>
                  </a:lnTo>
                  <a:lnTo>
                    <a:pt x="17388" y="40831"/>
                  </a:lnTo>
                  <a:lnTo>
                    <a:pt x="8634" y="47666"/>
                  </a:lnTo>
                  <a:lnTo>
                    <a:pt x="0" y="54621"/>
                  </a:lnTo>
                  <a:lnTo>
                    <a:pt x="8874" y="47966"/>
                  </a:lnTo>
                  <a:lnTo>
                    <a:pt x="17628" y="41131"/>
                  </a:lnTo>
                  <a:lnTo>
                    <a:pt x="35075" y="27461"/>
                  </a:lnTo>
                  <a:lnTo>
                    <a:pt x="52582" y="13730"/>
                  </a:lnTo>
                  <a:lnTo>
                    <a:pt x="61336" y="6895"/>
                  </a:lnTo>
                  <a:lnTo>
                    <a:pt x="69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82;p64"/>
            <p:cNvSpPr/>
            <p:nvPr/>
          </p:nvSpPr>
          <p:spPr>
            <a:xfrm>
              <a:off x="3033550" y="1120975"/>
              <a:ext cx="1737275" cy="1382050"/>
            </a:xfrm>
            <a:custGeom>
              <a:avLst/>
              <a:gdLst/>
              <a:ahLst/>
              <a:cxnLst/>
              <a:rect l="l" t="t" r="r" b="b"/>
              <a:pathLst>
                <a:path w="69491" h="55282" extrusionOk="0">
                  <a:moveTo>
                    <a:pt x="69490" y="1"/>
                  </a:moveTo>
                  <a:lnTo>
                    <a:pt x="60677" y="6836"/>
                  </a:lnTo>
                  <a:lnTo>
                    <a:pt x="51983" y="13731"/>
                  </a:lnTo>
                  <a:lnTo>
                    <a:pt x="34595" y="27521"/>
                  </a:lnTo>
                  <a:lnTo>
                    <a:pt x="17268" y="41311"/>
                  </a:lnTo>
                  <a:lnTo>
                    <a:pt x="8574" y="48206"/>
                  </a:lnTo>
                  <a:lnTo>
                    <a:pt x="1" y="55281"/>
                  </a:lnTo>
                  <a:lnTo>
                    <a:pt x="8814" y="48506"/>
                  </a:lnTo>
                  <a:lnTo>
                    <a:pt x="17448" y="41611"/>
                  </a:lnTo>
                  <a:lnTo>
                    <a:pt x="34835" y="27761"/>
                  </a:lnTo>
                  <a:lnTo>
                    <a:pt x="52163" y="13911"/>
                  </a:lnTo>
                  <a:lnTo>
                    <a:pt x="60856" y="7016"/>
                  </a:lnTo>
                  <a:lnTo>
                    <a:pt x="6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83;p64"/>
            <p:cNvSpPr/>
            <p:nvPr/>
          </p:nvSpPr>
          <p:spPr>
            <a:xfrm>
              <a:off x="3060525" y="1137475"/>
              <a:ext cx="1723775" cy="1398525"/>
            </a:xfrm>
            <a:custGeom>
              <a:avLst/>
              <a:gdLst/>
              <a:ahLst/>
              <a:cxnLst/>
              <a:rect l="l" t="t" r="r" b="b"/>
              <a:pathLst>
                <a:path w="68951" h="55941" extrusionOk="0">
                  <a:moveTo>
                    <a:pt x="68951" y="0"/>
                  </a:moveTo>
                  <a:lnTo>
                    <a:pt x="60257" y="6895"/>
                  </a:lnTo>
                  <a:lnTo>
                    <a:pt x="51623" y="13850"/>
                  </a:lnTo>
                  <a:lnTo>
                    <a:pt x="34356" y="27820"/>
                  </a:lnTo>
                  <a:lnTo>
                    <a:pt x="17088" y="41790"/>
                  </a:lnTo>
                  <a:lnTo>
                    <a:pt x="8455" y="48805"/>
                  </a:lnTo>
                  <a:lnTo>
                    <a:pt x="1" y="55940"/>
                  </a:lnTo>
                  <a:lnTo>
                    <a:pt x="1" y="55940"/>
                  </a:lnTo>
                  <a:lnTo>
                    <a:pt x="8754" y="49105"/>
                  </a:lnTo>
                  <a:lnTo>
                    <a:pt x="17328" y="42090"/>
                  </a:lnTo>
                  <a:lnTo>
                    <a:pt x="34536" y="28120"/>
                  </a:lnTo>
                  <a:lnTo>
                    <a:pt x="51803" y="14090"/>
                  </a:lnTo>
                  <a:lnTo>
                    <a:pt x="60377" y="7075"/>
                  </a:lnTo>
                  <a:lnTo>
                    <a:pt x="68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84;p64"/>
            <p:cNvSpPr/>
            <p:nvPr/>
          </p:nvSpPr>
          <p:spPr>
            <a:xfrm>
              <a:off x="3087500" y="1153950"/>
              <a:ext cx="1710300" cy="1415025"/>
            </a:xfrm>
            <a:custGeom>
              <a:avLst/>
              <a:gdLst/>
              <a:ahLst/>
              <a:cxnLst/>
              <a:rect l="l" t="t" r="r" b="b"/>
              <a:pathLst>
                <a:path w="68412" h="56601" extrusionOk="0">
                  <a:moveTo>
                    <a:pt x="68411" y="1"/>
                  </a:moveTo>
                  <a:lnTo>
                    <a:pt x="59778" y="6956"/>
                  </a:lnTo>
                  <a:lnTo>
                    <a:pt x="51204" y="14031"/>
                  </a:lnTo>
                  <a:lnTo>
                    <a:pt x="34056" y="28181"/>
                  </a:lnTo>
                  <a:lnTo>
                    <a:pt x="16969" y="42330"/>
                  </a:lnTo>
                  <a:lnTo>
                    <a:pt x="8395" y="49345"/>
                  </a:lnTo>
                  <a:lnTo>
                    <a:pt x="1" y="56600"/>
                  </a:lnTo>
                  <a:lnTo>
                    <a:pt x="8635" y="49705"/>
                  </a:lnTo>
                  <a:lnTo>
                    <a:pt x="17208" y="42570"/>
                  </a:lnTo>
                  <a:lnTo>
                    <a:pt x="34296" y="28420"/>
                  </a:lnTo>
                  <a:lnTo>
                    <a:pt x="51384" y="14271"/>
                  </a:lnTo>
                  <a:lnTo>
                    <a:pt x="59898" y="7196"/>
                  </a:lnTo>
                  <a:lnTo>
                    <a:pt x="68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85;p64"/>
            <p:cNvSpPr/>
            <p:nvPr/>
          </p:nvSpPr>
          <p:spPr>
            <a:xfrm>
              <a:off x="3114500" y="1170450"/>
              <a:ext cx="1696775" cy="1431500"/>
            </a:xfrm>
            <a:custGeom>
              <a:avLst/>
              <a:gdLst/>
              <a:ahLst/>
              <a:cxnLst/>
              <a:rect l="l" t="t" r="r" b="b"/>
              <a:pathLst>
                <a:path w="67871" h="57260" extrusionOk="0">
                  <a:moveTo>
                    <a:pt x="67871" y="0"/>
                  </a:moveTo>
                  <a:lnTo>
                    <a:pt x="59297" y="7075"/>
                  </a:lnTo>
                  <a:lnTo>
                    <a:pt x="50783" y="14210"/>
                  </a:lnTo>
                  <a:lnTo>
                    <a:pt x="33816" y="28480"/>
                  </a:lnTo>
                  <a:lnTo>
                    <a:pt x="16848" y="42810"/>
                  </a:lnTo>
                  <a:lnTo>
                    <a:pt x="8334" y="49945"/>
                  </a:lnTo>
                  <a:lnTo>
                    <a:pt x="0" y="57259"/>
                  </a:lnTo>
                  <a:lnTo>
                    <a:pt x="8574" y="50244"/>
                  </a:lnTo>
                  <a:lnTo>
                    <a:pt x="17088" y="43109"/>
                  </a:lnTo>
                  <a:lnTo>
                    <a:pt x="33996" y="28720"/>
                  </a:lnTo>
                  <a:lnTo>
                    <a:pt x="50963" y="14390"/>
                  </a:lnTo>
                  <a:lnTo>
                    <a:pt x="59417" y="7255"/>
                  </a:lnTo>
                  <a:lnTo>
                    <a:pt x="67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86;p64"/>
            <p:cNvSpPr/>
            <p:nvPr/>
          </p:nvSpPr>
          <p:spPr>
            <a:xfrm>
              <a:off x="3141475" y="1186925"/>
              <a:ext cx="1683300" cy="1448000"/>
            </a:xfrm>
            <a:custGeom>
              <a:avLst/>
              <a:gdLst/>
              <a:ahLst/>
              <a:cxnLst/>
              <a:rect l="l" t="t" r="r" b="b"/>
              <a:pathLst>
                <a:path w="67332" h="57920" extrusionOk="0">
                  <a:moveTo>
                    <a:pt x="67332" y="1"/>
                  </a:moveTo>
                  <a:lnTo>
                    <a:pt x="58818" y="7136"/>
                  </a:lnTo>
                  <a:lnTo>
                    <a:pt x="50424" y="14391"/>
                  </a:lnTo>
                  <a:lnTo>
                    <a:pt x="33516" y="28840"/>
                  </a:lnTo>
                  <a:lnTo>
                    <a:pt x="16668" y="43290"/>
                  </a:lnTo>
                  <a:lnTo>
                    <a:pt x="8274" y="50485"/>
                  </a:lnTo>
                  <a:lnTo>
                    <a:pt x="0" y="57919"/>
                  </a:lnTo>
                  <a:lnTo>
                    <a:pt x="8514" y="50844"/>
                  </a:lnTo>
                  <a:lnTo>
                    <a:pt x="16908" y="43590"/>
                  </a:lnTo>
                  <a:lnTo>
                    <a:pt x="33756" y="29080"/>
                  </a:lnTo>
                  <a:lnTo>
                    <a:pt x="50544" y="14570"/>
                  </a:lnTo>
                  <a:lnTo>
                    <a:pt x="58998" y="7316"/>
                  </a:lnTo>
                  <a:lnTo>
                    <a:pt x="673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87;p64"/>
            <p:cNvSpPr/>
            <p:nvPr/>
          </p:nvSpPr>
          <p:spPr>
            <a:xfrm>
              <a:off x="2972100" y="2446025"/>
              <a:ext cx="188875" cy="224875"/>
            </a:xfrm>
            <a:custGeom>
              <a:avLst/>
              <a:gdLst/>
              <a:ahLst/>
              <a:cxnLst/>
              <a:rect l="l" t="t" r="r" b="b"/>
              <a:pathLst>
                <a:path w="7555" h="8995" extrusionOk="0">
                  <a:moveTo>
                    <a:pt x="660" y="1"/>
                  </a:moveTo>
                  <a:lnTo>
                    <a:pt x="0" y="540"/>
                  </a:lnTo>
                  <a:lnTo>
                    <a:pt x="6895" y="8994"/>
                  </a:lnTo>
                  <a:lnTo>
                    <a:pt x="7555" y="8395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BD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88;p64"/>
            <p:cNvSpPr/>
            <p:nvPr/>
          </p:nvSpPr>
          <p:spPr>
            <a:xfrm>
              <a:off x="2445975" y="1889925"/>
              <a:ext cx="1019275" cy="694725"/>
            </a:xfrm>
            <a:custGeom>
              <a:avLst/>
              <a:gdLst/>
              <a:ahLst/>
              <a:cxnLst/>
              <a:rect l="l" t="t" r="r" b="b"/>
              <a:pathLst>
                <a:path w="40771" h="27789" extrusionOk="0">
                  <a:moveTo>
                    <a:pt x="7506" y="1"/>
                  </a:moveTo>
                  <a:cubicBezTo>
                    <a:pt x="6173" y="1"/>
                    <a:pt x="4705" y="190"/>
                    <a:pt x="3118" y="660"/>
                  </a:cubicBezTo>
                  <a:cubicBezTo>
                    <a:pt x="3118" y="660"/>
                    <a:pt x="1" y="8754"/>
                    <a:pt x="2099" y="10493"/>
                  </a:cubicBezTo>
                  <a:cubicBezTo>
                    <a:pt x="4197" y="12292"/>
                    <a:pt x="25002" y="26202"/>
                    <a:pt x="30458" y="27401"/>
                  </a:cubicBezTo>
                  <a:cubicBezTo>
                    <a:pt x="31660" y="27670"/>
                    <a:pt x="32772" y="27788"/>
                    <a:pt x="33774" y="27788"/>
                  </a:cubicBezTo>
                  <a:cubicBezTo>
                    <a:pt x="37471" y="27788"/>
                    <a:pt x="39675" y="26174"/>
                    <a:pt x="39392" y="24523"/>
                  </a:cubicBezTo>
                  <a:cubicBezTo>
                    <a:pt x="39392" y="24523"/>
                    <a:pt x="40771" y="23864"/>
                    <a:pt x="39632" y="22185"/>
                  </a:cubicBezTo>
                  <a:cubicBezTo>
                    <a:pt x="39828" y="21350"/>
                    <a:pt x="39180" y="20635"/>
                    <a:pt x="38411" y="20635"/>
                  </a:cubicBezTo>
                  <a:cubicBezTo>
                    <a:pt x="38242" y="20635"/>
                    <a:pt x="38066" y="20670"/>
                    <a:pt x="37893" y="20746"/>
                  </a:cubicBezTo>
                  <a:cubicBezTo>
                    <a:pt x="36710" y="21079"/>
                    <a:pt x="35572" y="21913"/>
                    <a:pt x="34241" y="21913"/>
                  </a:cubicBezTo>
                  <a:cubicBezTo>
                    <a:pt x="33414" y="21913"/>
                    <a:pt x="32512" y="21591"/>
                    <a:pt x="31478" y="20626"/>
                  </a:cubicBezTo>
                  <a:cubicBezTo>
                    <a:pt x="31478" y="20626"/>
                    <a:pt x="35615" y="19487"/>
                    <a:pt x="35195" y="18048"/>
                  </a:cubicBezTo>
                  <a:cubicBezTo>
                    <a:pt x="35096" y="17636"/>
                    <a:pt x="34582" y="17492"/>
                    <a:pt x="33871" y="17492"/>
                  </a:cubicBezTo>
                  <a:cubicBezTo>
                    <a:pt x="32172" y="17492"/>
                    <a:pt x="29348" y="18318"/>
                    <a:pt x="28368" y="18318"/>
                  </a:cubicBezTo>
                  <a:cubicBezTo>
                    <a:pt x="28263" y="18318"/>
                    <a:pt x="28179" y="18309"/>
                    <a:pt x="28120" y="18288"/>
                  </a:cubicBezTo>
                  <a:cubicBezTo>
                    <a:pt x="27281" y="17988"/>
                    <a:pt x="15229" y="6656"/>
                    <a:pt x="15229" y="6656"/>
                  </a:cubicBezTo>
                  <a:lnTo>
                    <a:pt x="16189" y="3178"/>
                  </a:lnTo>
                  <a:cubicBezTo>
                    <a:pt x="16189" y="3178"/>
                    <a:pt x="12973" y="1"/>
                    <a:pt x="7506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89;p64"/>
            <p:cNvSpPr/>
            <p:nvPr/>
          </p:nvSpPr>
          <p:spPr>
            <a:xfrm>
              <a:off x="3354325" y="2444525"/>
              <a:ext cx="82450" cy="36000"/>
            </a:xfrm>
            <a:custGeom>
              <a:avLst/>
              <a:gdLst/>
              <a:ahLst/>
              <a:cxnLst/>
              <a:rect l="l" t="t" r="r" b="b"/>
              <a:pathLst>
                <a:path w="3298" h="1440" fill="none" extrusionOk="0">
                  <a:moveTo>
                    <a:pt x="3298" y="1"/>
                  </a:moveTo>
                  <a:cubicBezTo>
                    <a:pt x="2518" y="960"/>
                    <a:pt x="1259" y="1440"/>
                    <a:pt x="0" y="1260"/>
                  </a:cubicBezTo>
                </a:path>
              </a:pathLst>
            </a:custGeom>
            <a:noFill/>
            <a:ln w="90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90;p64"/>
            <p:cNvSpPr/>
            <p:nvPr/>
          </p:nvSpPr>
          <p:spPr>
            <a:xfrm>
              <a:off x="3327325" y="2503000"/>
              <a:ext cx="103450" cy="44975"/>
            </a:xfrm>
            <a:custGeom>
              <a:avLst/>
              <a:gdLst/>
              <a:ahLst/>
              <a:cxnLst/>
              <a:rect l="l" t="t" r="r" b="b"/>
              <a:pathLst>
                <a:path w="4138" h="1799" fill="none" extrusionOk="0">
                  <a:moveTo>
                    <a:pt x="4138" y="0"/>
                  </a:moveTo>
                  <a:cubicBezTo>
                    <a:pt x="4138" y="0"/>
                    <a:pt x="2159" y="1799"/>
                    <a:pt x="1" y="1319"/>
                  </a:cubicBezTo>
                </a:path>
              </a:pathLst>
            </a:custGeom>
            <a:noFill/>
            <a:ln w="90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91;p64"/>
            <p:cNvSpPr/>
            <p:nvPr/>
          </p:nvSpPr>
          <p:spPr>
            <a:xfrm>
              <a:off x="3980875" y="1449250"/>
              <a:ext cx="598075" cy="619075"/>
            </a:xfrm>
            <a:custGeom>
              <a:avLst/>
              <a:gdLst/>
              <a:ahLst/>
              <a:cxnLst/>
              <a:rect l="l" t="t" r="r" b="b"/>
              <a:pathLst>
                <a:path w="23923" h="24763" extrusionOk="0">
                  <a:moveTo>
                    <a:pt x="22784" y="0"/>
                  </a:moveTo>
                  <a:cubicBezTo>
                    <a:pt x="21644" y="0"/>
                    <a:pt x="19546" y="6895"/>
                    <a:pt x="19546" y="6895"/>
                  </a:cubicBezTo>
                  <a:cubicBezTo>
                    <a:pt x="19666" y="5816"/>
                    <a:pt x="19666" y="4737"/>
                    <a:pt x="19546" y="3598"/>
                  </a:cubicBezTo>
                  <a:cubicBezTo>
                    <a:pt x="19324" y="2877"/>
                    <a:pt x="18231" y="1593"/>
                    <a:pt x="17404" y="1593"/>
                  </a:cubicBezTo>
                  <a:cubicBezTo>
                    <a:pt x="17337" y="1593"/>
                    <a:pt x="17271" y="1601"/>
                    <a:pt x="17208" y="1619"/>
                  </a:cubicBezTo>
                  <a:cubicBezTo>
                    <a:pt x="16308" y="1859"/>
                    <a:pt x="16848" y="3898"/>
                    <a:pt x="16848" y="3898"/>
                  </a:cubicBezTo>
                  <a:cubicBezTo>
                    <a:pt x="16848" y="3898"/>
                    <a:pt x="16351" y="3289"/>
                    <a:pt x="15863" y="3289"/>
                  </a:cubicBezTo>
                  <a:cubicBezTo>
                    <a:pt x="15407" y="3289"/>
                    <a:pt x="14958" y="3820"/>
                    <a:pt x="14929" y="5876"/>
                  </a:cubicBezTo>
                  <a:cubicBezTo>
                    <a:pt x="14879" y="9432"/>
                    <a:pt x="11817" y="9725"/>
                    <a:pt x="10810" y="9725"/>
                  </a:cubicBezTo>
                  <a:cubicBezTo>
                    <a:pt x="10611" y="9725"/>
                    <a:pt x="10492" y="9713"/>
                    <a:pt x="10492" y="9713"/>
                  </a:cubicBezTo>
                  <a:cubicBezTo>
                    <a:pt x="10474" y="9712"/>
                    <a:pt x="10454" y="9711"/>
                    <a:pt x="10435" y="9711"/>
                  </a:cubicBezTo>
                  <a:cubicBezTo>
                    <a:pt x="8244" y="9711"/>
                    <a:pt x="0" y="19486"/>
                    <a:pt x="0" y="19486"/>
                  </a:cubicBezTo>
                  <a:lnTo>
                    <a:pt x="2638" y="24763"/>
                  </a:lnTo>
                  <a:lnTo>
                    <a:pt x="10672" y="16788"/>
                  </a:lnTo>
                  <a:cubicBezTo>
                    <a:pt x="21884" y="15829"/>
                    <a:pt x="23563" y="3358"/>
                    <a:pt x="23683" y="2519"/>
                  </a:cubicBezTo>
                  <a:cubicBezTo>
                    <a:pt x="23803" y="1619"/>
                    <a:pt x="23923" y="0"/>
                    <a:pt x="22784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92;p64"/>
            <p:cNvSpPr/>
            <p:nvPr/>
          </p:nvSpPr>
          <p:spPr>
            <a:xfrm>
              <a:off x="4402050" y="1546675"/>
              <a:ext cx="30000" cy="116950"/>
            </a:xfrm>
            <a:custGeom>
              <a:avLst/>
              <a:gdLst/>
              <a:ahLst/>
              <a:cxnLst/>
              <a:rect l="l" t="t" r="r" b="b"/>
              <a:pathLst>
                <a:path w="1200" h="4678" fill="none" extrusionOk="0">
                  <a:moveTo>
                    <a:pt x="1" y="1"/>
                  </a:moveTo>
                  <a:cubicBezTo>
                    <a:pt x="1" y="1"/>
                    <a:pt x="1200" y="2459"/>
                    <a:pt x="1" y="4677"/>
                  </a:cubicBezTo>
                </a:path>
              </a:pathLst>
            </a:custGeom>
            <a:noFill/>
            <a:ln w="90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1111;p65"/>
          <p:cNvGrpSpPr>
            <a:grpSpLocks noChangeAspect="1"/>
          </p:cNvGrpSpPr>
          <p:nvPr/>
        </p:nvGrpSpPr>
        <p:grpSpPr>
          <a:xfrm flipH="1">
            <a:off x="4717918" y="393634"/>
            <a:ext cx="840223" cy="2108535"/>
            <a:chOff x="2778900" y="149025"/>
            <a:chExt cx="2114300" cy="5305825"/>
          </a:xfrm>
        </p:grpSpPr>
        <p:sp>
          <p:nvSpPr>
            <p:cNvPr id="225" name="Google Shape;1112;p65"/>
            <p:cNvSpPr/>
            <p:nvPr/>
          </p:nvSpPr>
          <p:spPr>
            <a:xfrm>
              <a:off x="3482375" y="424675"/>
              <a:ext cx="684775" cy="848075"/>
            </a:xfrm>
            <a:custGeom>
              <a:avLst/>
              <a:gdLst/>
              <a:ahLst/>
              <a:cxnLst/>
              <a:rect l="l" t="t" r="r" b="b"/>
              <a:pathLst>
                <a:path w="27391" h="33923" extrusionOk="0">
                  <a:moveTo>
                    <a:pt x="21340" y="0"/>
                  </a:moveTo>
                  <a:cubicBezTo>
                    <a:pt x="21340" y="0"/>
                    <a:pt x="8231" y="3698"/>
                    <a:pt x="4937" y="5446"/>
                  </a:cubicBezTo>
                  <a:cubicBezTo>
                    <a:pt x="1576" y="7126"/>
                    <a:pt x="1038" y="14320"/>
                    <a:pt x="1038" y="14320"/>
                  </a:cubicBezTo>
                  <a:cubicBezTo>
                    <a:pt x="1" y="19280"/>
                    <a:pt x="2472" y="20097"/>
                    <a:pt x="4212" y="20097"/>
                  </a:cubicBezTo>
                  <a:cubicBezTo>
                    <a:pt x="5066" y="20097"/>
                    <a:pt x="5743" y="19900"/>
                    <a:pt x="5744" y="19900"/>
                  </a:cubicBezTo>
                  <a:lnTo>
                    <a:pt x="5744" y="19900"/>
                  </a:lnTo>
                  <a:cubicBezTo>
                    <a:pt x="5811" y="21984"/>
                    <a:pt x="5542" y="24068"/>
                    <a:pt x="5071" y="26018"/>
                  </a:cubicBezTo>
                  <a:cubicBezTo>
                    <a:pt x="4466" y="27900"/>
                    <a:pt x="3727" y="27967"/>
                    <a:pt x="3660" y="27967"/>
                  </a:cubicBezTo>
                  <a:cubicBezTo>
                    <a:pt x="9823" y="32531"/>
                    <a:pt x="13664" y="33922"/>
                    <a:pt x="16056" y="33922"/>
                  </a:cubicBezTo>
                  <a:cubicBezTo>
                    <a:pt x="19796" y="33922"/>
                    <a:pt x="19996" y="30522"/>
                    <a:pt x="19996" y="30522"/>
                  </a:cubicBezTo>
                  <a:cubicBezTo>
                    <a:pt x="19256" y="30387"/>
                    <a:pt x="18517" y="29984"/>
                    <a:pt x="18113" y="29379"/>
                  </a:cubicBezTo>
                  <a:cubicBezTo>
                    <a:pt x="17777" y="28841"/>
                    <a:pt x="17576" y="28236"/>
                    <a:pt x="17710" y="27631"/>
                  </a:cubicBezTo>
                  <a:cubicBezTo>
                    <a:pt x="27391" y="26085"/>
                    <a:pt x="25240" y="10959"/>
                    <a:pt x="25240" y="10959"/>
                  </a:cubicBezTo>
                  <a:lnTo>
                    <a:pt x="24836" y="4168"/>
                  </a:lnTo>
                  <a:lnTo>
                    <a:pt x="21340" y="0"/>
                  </a:lnTo>
                  <a:close/>
                </a:path>
              </a:pathLst>
            </a:custGeom>
            <a:solidFill>
              <a:srgbClr val="C0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113;p65"/>
            <p:cNvSpPr/>
            <p:nvPr/>
          </p:nvSpPr>
          <p:spPr>
            <a:xfrm>
              <a:off x="3340225" y="149025"/>
              <a:ext cx="932825" cy="670625"/>
            </a:xfrm>
            <a:custGeom>
              <a:avLst/>
              <a:gdLst/>
              <a:ahLst/>
              <a:cxnLst/>
              <a:rect l="l" t="t" r="r" b="b"/>
              <a:pathLst>
                <a:path w="37313" h="26825" extrusionOk="0">
                  <a:moveTo>
                    <a:pt x="11026" y="26825"/>
                  </a:moveTo>
                  <a:cubicBezTo>
                    <a:pt x="11026" y="26825"/>
                    <a:pt x="12707" y="25615"/>
                    <a:pt x="11967" y="21043"/>
                  </a:cubicBezTo>
                  <a:cubicBezTo>
                    <a:pt x="11967" y="21043"/>
                    <a:pt x="19631" y="20707"/>
                    <a:pt x="27833" y="14320"/>
                  </a:cubicBezTo>
                  <a:cubicBezTo>
                    <a:pt x="27833" y="14320"/>
                    <a:pt x="30589" y="18085"/>
                    <a:pt x="30926" y="21985"/>
                  </a:cubicBezTo>
                  <a:cubicBezTo>
                    <a:pt x="30926" y="21985"/>
                    <a:pt x="37312" y="10085"/>
                    <a:pt x="29312" y="5043"/>
                  </a:cubicBezTo>
                  <a:cubicBezTo>
                    <a:pt x="21312" y="1"/>
                    <a:pt x="3631" y="8942"/>
                    <a:pt x="5379" y="14791"/>
                  </a:cubicBezTo>
                  <a:cubicBezTo>
                    <a:pt x="5379" y="14791"/>
                    <a:pt x="1" y="17749"/>
                    <a:pt x="6724" y="25346"/>
                  </a:cubicBezTo>
                  <a:cubicBezTo>
                    <a:pt x="6724" y="25346"/>
                    <a:pt x="9480" y="23329"/>
                    <a:pt x="11026" y="26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114;p65"/>
            <p:cNvSpPr/>
            <p:nvPr/>
          </p:nvSpPr>
          <p:spPr>
            <a:xfrm>
              <a:off x="3609150" y="922150"/>
              <a:ext cx="326075" cy="245150"/>
            </a:xfrm>
            <a:custGeom>
              <a:avLst/>
              <a:gdLst/>
              <a:ahLst/>
              <a:cxnLst/>
              <a:rect l="l" t="t" r="r" b="b"/>
              <a:pathLst>
                <a:path w="13043" h="9806" extrusionOk="0">
                  <a:moveTo>
                    <a:pt x="673" y="1"/>
                  </a:moveTo>
                  <a:lnTo>
                    <a:pt x="673" y="1"/>
                  </a:lnTo>
                  <a:cubicBezTo>
                    <a:pt x="740" y="2085"/>
                    <a:pt x="471" y="4169"/>
                    <a:pt x="0" y="6186"/>
                  </a:cubicBezTo>
                  <a:cubicBezTo>
                    <a:pt x="2068" y="7415"/>
                    <a:pt x="6550" y="9806"/>
                    <a:pt x="10630" y="9806"/>
                  </a:cubicBezTo>
                  <a:cubicBezTo>
                    <a:pt x="11459" y="9806"/>
                    <a:pt x="12271" y="9707"/>
                    <a:pt x="13042" y="9480"/>
                  </a:cubicBezTo>
                  <a:cubicBezTo>
                    <a:pt x="12706" y="8942"/>
                    <a:pt x="12505" y="8337"/>
                    <a:pt x="12639" y="7732"/>
                  </a:cubicBezTo>
                  <a:lnTo>
                    <a:pt x="12639" y="7732"/>
                  </a:lnTo>
                  <a:cubicBezTo>
                    <a:pt x="12639" y="7732"/>
                    <a:pt x="12630" y="7732"/>
                    <a:pt x="12612" y="7732"/>
                  </a:cubicBezTo>
                  <a:cubicBezTo>
                    <a:pt x="12093" y="7732"/>
                    <a:pt x="4183" y="7607"/>
                    <a:pt x="673" y="1"/>
                  </a:cubicBezTo>
                  <a:close/>
                </a:path>
              </a:pathLst>
            </a:custGeom>
            <a:solidFill>
              <a:srgbClr val="AD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15;p65"/>
            <p:cNvSpPr/>
            <p:nvPr/>
          </p:nvSpPr>
          <p:spPr>
            <a:xfrm>
              <a:off x="3528475" y="814600"/>
              <a:ext cx="58850" cy="67250"/>
            </a:xfrm>
            <a:custGeom>
              <a:avLst/>
              <a:gdLst/>
              <a:ahLst/>
              <a:cxnLst/>
              <a:rect l="l" t="t" r="r" b="b"/>
              <a:pathLst>
                <a:path w="2354" h="2690" fill="none" extrusionOk="0">
                  <a:moveTo>
                    <a:pt x="0" y="673"/>
                  </a:moveTo>
                  <a:cubicBezTo>
                    <a:pt x="0" y="673"/>
                    <a:pt x="2084" y="0"/>
                    <a:pt x="2353" y="2689"/>
                  </a:cubicBezTo>
                </a:path>
              </a:pathLst>
            </a:custGeom>
            <a:noFill/>
            <a:ln w="10075" cap="rnd" cmpd="sng">
              <a:solidFill>
                <a:srgbClr val="9853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116;p65"/>
            <p:cNvSpPr/>
            <p:nvPr/>
          </p:nvSpPr>
          <p:spPr>
            <a:xfrm>
              <a:off x="3854525" y="949050"/>
              <a:ext cx="129450" cy="53875"/>
            </a:xfrm>
            <a:custGeom>
              <a:avLst/>
              <a:gdLst/>
              <a:ahLst/>
              <a:cxnLst/>
              <a:rect l="l" t="t" r="r" b="b"/>
              <a:pathLst>
                <a:path w="5178" h="2155" extrusionOk="0">
                  <a:moveTo>
                    <a:pt x="1" y="0"/>
                  </a:moveTo>
                  <a:cubicBezTo>
                    <a:pt x="1" y="1211"/>
                    <a:pt x="942" y="2152"/>
                    <a:pt x="2152" y="2152"/>
                  </a:cubicBezTo>
                  <a:lnTo>
                    <a:pt x="2959" y="2152"/>
                  </a:lnTo>
                  <a:cubicBezTo>
                    <a:pt x="2997" y="2154"/>
                    <a:pt x="3035" y="2155"/>
                    <a:pt x="3073" y="2155"/>
                  </a:cubicBezTo>
                  <a:cubicBezTo>
                    <a:pt x="4231" y="2155"/>
                    <a:pt x="5177" y="1172"/>
                    <a:pt x="5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117;p65"/>
            <p:cNvSpPr/>
            <p:nvPr/>
          </p:nvSpPr>
          <p:spPr>
            <a:xfrm>
              <a:off x="3931825" y="738950"/>
              <a:ext cx="48775" cy="147950"/>
            </a:xfrm>
            <a:custGeom>
              <a:avLst/>
              <a:gdLst/>
              <a:ahLst/>
              <a:cxnLst/>
              <a:rect l="l" t="t" r="r" b="b"/>
              <a:pathLst>
                <a:path w="1951" h="5918" fill="none" extrusionOk="0">
                  <a:moveTo>
                    <a:pt x="539" y="1"/>
                  </a:moveTo>
                  <a:lnTo>
                    <a:pt x="1951" y="5379"/>
                  </a:lnTo>
                  <a:lnTo>
                    <a:pt x="1" y="5917"/>
                  </a:lnTo>
                </a:path>
              </a:pathLst>
            </a:custGeom>
            <a:noFill/>
            <a:ln w="10075" cap="rnd" cmpd="sng">
              <a:solidFill>
                <a:srgbClr val="9853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18;p65"/>
            <p:cNvSpPr/>
            <p:nvPr/>
          </p:nvSpPr>
          <p:spPr>
            <a:xfrm>
              <a:off x="3997525" y="725525"/>
              <a:ext cx="36850" cy="28625"/>
            </a:xfrm>
            <a:custGeom>
              <a:avLst/>
              <a:gdLst/>
              <a:ahLst/>
              <a:cxnLst/>
              <a:rect l="l" t="t" r="r" b="b"/>
              <a:pathLst>
                <a:path w="1474" h="1145" extrusionOk="0">
                  <a:moveTo>
                    <a:pt x="802" y="0"/>
                  </a:moveTo>
                  <a:cubicBezTo>
                    <a:pt x="1" y="0"/>
                    <a:pt x="726" y="1145"/>
                    <a:pt x="1194" y="1145"/>
                  </a:cubicBezTo>
                  <a:cubicBezTo>
                    <a:pt x="1315" y="1145"/>
                    <a:pt x="1418" y="1068"/>
                    <a:pt x="1474" y="874"/>
                  </a:cubicBezTo>
                  <a:cubicBezTo>
                    <a:pt x="1474" y="404"/>
                    <a:pt x="1205" y="67"/>
                    <a:pt x="802" y="0"/>
                  </a:cubicBezTo>
                  <a:close/>
                </a:path>
              </a:pathLst>
            </a:custGeom>
            <a:solidFill>
              <a:srgbClr val="42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19;p65"/>
            <p:cNvSpPr/>
            <p:nvPr/>
          </p:nvSpPr>
          <p:spPr>
            <a:xfrm>
              <a:off x="3809300" y="725525"/>
              <a:ext cx="36850" cy="28625"/>
            </a:xfrm>
            <a:custGeom>
              <a:avLst/>
              <a:gdLst/>
              <a:ahLst/>
              <a:cxnLst/>
              <a:rect l="l" t="t" r="r" b="b"/>
              <a:pathLst>
                <a:path w="1474" h="1145" extrusionOk="0">
                  <a:moveTo>
                    <a:pt x="801" y="0"/>
                  </a:moveTo>
                  <a:cubicBezTo>
                    <a:pt x="0" y="0"/>
                    <a:pt x="726" y="1145"/>
                    <a:pt x="1159" y="1145"/>
                  </a:cubicBezTo>
                  <a:cubicBezTo>
                    <a:pt x="1272" y="1145"/>
                    <a:pt x="1365" y="1068"/>
                    <a:pt x="1406" y="874"/>
                  </a:cubicBezTo>
                  <a:cubicBezTo>
                    <a:pt x="1473" y="404"/>
                    <a:pt x="1204" y="67"/>
                    <a:pt x="801" y="0"/>
                  </a:cubicBezTo>
                  <a:close/>
                </a:path>
              </a:pathLst>
            </a:custGeom>
            <a:solidFill>
              <a:srgbClr val="42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20;p65"/>
            <p:cNvSpPr/>
            <p:nvPr/>
          </p:nvSpPr>
          <p:spPr>
            <a:xfrm>
              <a:off x="3980575" y="639375"/>
              <a:ext cx="80700" cy="37425"/>
            </a:xfrm>
            <a:custGeom>
              <a:avLst/>
              <a:gdLst/>
              <a:ahLst/>
              <a:cxnLst/>
              <a:rect l="l" t="t" r="r" b="b"/>
              <a:pathLst>
                <a:path w="3228" h="1497" extrusionOk="0">
                  <a:moveTo>
                    <a:pt x="1626" y="0"/>
                  </a:moveTo>
                  <a:cubicBezTo>
                    <a:pt x="1555" y="0"/>
                    <a:pt x="1484" y="6"/>
                    <a:pt x="1412" y="18"/>
                  </a:cubicBezTo>
                  <a:cubicBezTo>
                    <a:pt x="673" y="85"/>
                    <a:pt x="68" y="690"/>
                    <a:pt x="1" y="1497"/>
                  </a:cubicBezTo>
                  <a:cubicBezTo>
                    <a:pt x="404" y="1093"/>
                    <a:pt x="942" y="891"/>
                    <a:pt x="1547" y="757"/>
                  </a:cubicBezTo>
                  <a:cubicBezTo>
                    <a:pt x="1748" y="757"/>
                    <a:pt x="2017" y="757"/>
                    <a:pt x="2286" y="824"/>
                  </a:cubicBezTo>
                  <a:lnTo>
                    <a:pt x="2757" y="959"/>
                  </a:lnTo>
                  <a:cubicBezTo>
                    <a:pt x="2891" y="1026"/>
                    <a:pt x="3026" y="1026"/>
                    <a:pt x="3228" y="1093"/>
                  </a:cubicBezTo>
                  <a:cubicBezTo>
                    <a:pt x="3160" y="891"/>
                    <a:pt x="3026" y="757"/>
                    <a:pt x="2959" y="623"/>
                  </a:cubicBezTo>
                  <a:cubicBezTo>
                    <a:pt x="2824" y="488"/>
                    <a:pt x="2690" y="354"/>
                    <a:pt x="2555" y="286"/>
                  </a:cubicBezTo>
                  <a:cubicBezTo>
                    <a:pt x="2279" y="120"/>
                    <a:pt x="1957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21;p65"/>
            <p:cNvSpPr/>
            <p:nvPr/>
          </p:nvSpPr>
          <p:spPr>
            <a:xfrm>
              <a:off x="3770500" y="646525"/>
              <a:ext cx="82375" cy="37000"/>
            </a:xfrm>
            <a:custGeom>
              <a:avLst/>
              <a:gdLst/>
              <a:ahLst/>
              <a:cxnLst/>
              <a:rect l="l" t="t" r="r" b="b"/>
              <a:pathLst>
                <a:path w="3295" h="1480" extrusionOk="0">
                  <a:moveTo>
                    <a:pt x="1546" y="0"/>
                  </a:moveTo>
                  <a:cubicBezTo>
                    <a:pt x="1143" y="68"/>
                    <a:pt x="807" y="269"/>
                    <a:pt x="538" y="538"/>
                  </a:cubicBezTo>
                  <a:cubicBezTo>
                    <a:pt x="404" y="673"/>
                    <a:pt x="269" y="807"/>
                    <a:pt x="202" y="942"/>
                  </a:cubicBezTo>
                  <a:cubicBezTo>
                    <a:pt x="135" y="1143"/>
                    <a:pt x="67" y="1278"/>
                    <a:pt x="0" y="1479"/>
                  </a:cubicBezTo>
                  <a:cubicBezTo>
                    <a:pt x="202" y="1412"/>
                    <a:pt x="336" y="1345"/>
                    <a:pt x="471" y="1211"/>
                  </a:cubicBezTo>
                  <a:lnTo>
                    <a:pt x="874" y="1009"/>
                  </a:lnTo>
                  <a:cubicBezTo>
                    <a:pt x="1143" y="942"/>
                    <a:pt x="1345" y="807"/>
                    <a:pt x="1614" y="807"/>
                  </a:cubicBezTo>
                  <a:cubicBezTo>
                    <a:pt x="2219" y="807"/>
                    <a:pt x="2824" y="942"/>
                    <a:pt x="3294" y="1211"/>
                  </a:cubicBezTo>
                  <a:cubicBezTo>
                    <a:pt x="3227" y="807"/>
                    <a:pt x="2958" y="538"/>
                    <a:pt x="2689" y="337"/>
                  </a:cubicBezTo>
                  <a:cubicBezTo>
                    <a:pt x="2353" y="68"/>
                    <a:pt x="1950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122;p65"/>
            <p:cNvSpPr/>
            <p:nvPr/>
          </p:nvSpPr>
          <p:spPr>
            <a:xfrm>
              <a:off x="3175525" y="2557475"/>
              <a:ext cx="1262225" cy="1200050"/>
            </a:xfrm>
            <a:custGeom>
              <a:avLst/>
              <a:gdLst/>
              <a:ahLst/>
              <a:cxnLst/>
              <a:rect l="l" t="t" r="r" b="b"/>
              <a:pathLst>
                <a:path w="50489" h="48002" extrusionOk="0">
                  <a:moveTo>
                    <a:pt x="5379" y="1"/>
                  </a:moveTo>
                  <a:lnTo>
                    <a:pt x="2555" y="25279"/>
                  </a:lnTo>
                  <a:lnTo>
                    <a:pt x="1681" y="32943"/>
                  </a:lnTo>
                  <a:lnTo>
                    <a:pt x="1" y="48002"/>
                  </a:lnTo>
                  <a:lnTo>
                    <a:pt x="22656" y="48002"/>
                  </a:lnTo>
                  <a:lnTo>
                    <a:pt x="27564" y="31598"/>
                  </a:lnTo>
                  <a:lnTo>
                    <a:pt x="27564" y="47934"/>
                  </a:lnTo>
                  <a:lnTo>
                    <a:pt x="47732" y="47934"/>
                  </a:lnTo>
                  <a:cubicBezTo>
                    <a:pt x="47732" y="47934"/>
                    <a:pt x="50488" y="5581"/>
                    <a:pt x="4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23;p65"/>
            <p:cNvSpPr/>
            <p:nvPr/>
          </p:nvSpPr>
          <p:spPr>
            <a:xfrm>
              <a:off x="3878050" y="5029800"/>
              <a:ext cx="821875" cy="416825"/>
            </a:xfrm>
            <a:custGeom>
              <a:avLst/>
              <a:gdLst/>
              <a:ahLst/>
              <a:cxnLst/>
              <a:rect l="l" t="t" r="r" b="b"/>
              <a:pathLst>
                <a:path w="32875" h="16673" extrusionOk="0">
                  <a:moveTo>
                    <a:pt x="14387" y="0"/>
                  </a:moveTo>
                  <a:lnTo>
                    <a:pt x="135" y="135"/>
                  </a:lnTo>
                  <a:lnTo>
                    <a:pt x="1" y="15059"/>
                  </a:lnTo>
                  <a:lnTo>
                    <a:pt x="1" y="15530"/>
                  </a:lnTo>
                  <a:cubicBezTo>
                    <a:pt x="1" y="16135"/>
                    <a:pt x="471" y="16673"/>
                    <a:pt x="1144" y="16673"/>
                  </a:cubicBezTo>
                  <a:lnTo>
                    <a:pt x="31463" y="16673"/>
                  </a:lnTo>
                  <a:cubicBezTo>
                    <a:pt x="32337" y="16606"/>
                    <a:pt x="32875" y="15799"/>
                    <a:pt x="32606" y="15059"/>
                  </a:cubicBezTo>
                  <a:cubicBezTo>
                    <a:pt x="32539" y="14723"/>
                    <a:pt x="32337" y="14522"/>
                    <a:pt x="32068" y="14387"/>
                  </a:cubicBezTo>
                  <a:cubicBezTo>
                    <a:pt x="30858" y="13648"/>
                    <a:pt x="18623" y="3160"/>
                    <a:pt x="15194" y="538"/>
                  </a:cubicBezTo>
                  <a:lnTo>
                    <a:pt x="14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24;p65"/>
            <p:cNvSpPr/>
            <p:nvPr/>
          </p:nvSpPr>
          <p:spPr>
            <a:xfrm>
              <a:off x="3881425" y="5028125"/>
              <a:ext cx="376500" cy="124375"/>
            </a:xfrm>
            <a:custGeom>
              <a:avLst/>
              <a:gdLst/>
              <a:ahLst/>
              <a:cxnLst/>
              <a:rect l="l" t="t" r="r" b="b"/>
              <a:pathLst>
                <a:path w="15060" h="4975" extrusionOk="0">
                  <a:moveTo>
                    <a:pt x="14252" y="0"/>
                  </a:moveTo>
                  <a:lnTo>
                    <a:pt x="0" y="135"/>
                  </a:lnTo>
                  <a:lnTo>
                    <a:pt x="0" y="4975"/>
                  </a:lnTo>
                  <a:lnTo>
                    <a:pt x="4773" y="4975"/>
                  </a:lnTo>
                  <a:cubicBezTo>
                    <a:pt x="5782" y="4975"/>
                    <a:pt x="6790" y="4437"/>
                    <a:pt x="7328" y="3496"/>
                  </a:cubicBezTo>
                  <a:cubicBezTo>
                    <a:pt x="9009" y="605"/>
                    <a:pt x="14521" y="605"/>
                    <a:pt x="15059" y="605"/>
                  </a:cubicBezTo>
                  <a:lnTo>
                    <a:pt x="14387" y="67"/>
                  </a:lnTo>
                  <a:lnTo>
                    <a:pt x="14320" y="0"/>
                  </a:lnTo>
                  <a:close/>
                </a:path>
              </a:pathLst>
            </a:custGeom>
            <a:solidFill>
              <a:srgbClr val="392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125;p65"/>
            <p:cNvSpPr/>
            <p:nvPr/>
          </p:nvSpPr>
          <p:spPr>
            <a:xfrm>
              <a:off x="2938550" y="5019700"/>
              <a:ext cx="559700" cy="435150"/>
            </a:xfrm>
            <a:custGeom>
              <a:avLst/>
              <a:gdLst/>
              <a:ahLst/>
              <a:cxnLst/>
              <a:rect l="l" t="t" r="r" b="b"/>
              <a:pathLst>
                <a:path w="22388" h="17406" extrusionOk="0">
                  <a:moveTo>
                    <a:pt x="3429" y="1"/>
                  </a:moveTo>
                  <a:cubicBezTo>
                    <a:pt x="3228" y="740"/>
                    <a:pt x="202" y="11363"/>
                    <a:pt x="68" y="15463"/>
                  </a:cubicBezTo>
                  <a:cubicBezTo>
                    <a:pt x="1" y="16405"/>
                    <a:pt x="135" y="17010"/>
                    <a:pt x="471" y="17077"/>
                  </a:cubicBezTo>
                  <a:cubicBezTo>
                    <a:pt x="1360" y="17326"/>
                    <a:pt x="5498" y="17405"/>
                    <a:pt x="10006" y="17405"/>
                  </a:cubicBezTo>
                  <a:cubicBezTo>
                    <a:pt x="14026" y="17405"/>
                    <a:pt x="18341" y="17342"/>
                    <a:pt x="20908" y="17279"/>
                  </a:cubicBezTo>
                  <a:cubicBezTo>
                    <a:pt x="21715" y="17211"/>
                    <a:pt x="22253" y="16337"/>
                    <a:pt x="22320" y="15463"/>
                  </a:cubicBezTo>
                  <a:cubicBezTo>
                    <a:pt x="22387" y="15195"/>
                    <a:pt x="22320" y="14858"/>
                    <a:pt x="22186" y="14589"/>
                  </a:cubicBezTo>
                  <a:lnTo>
                    <a:pt x="19362" y="1816"/>
                  </a:lnTo>
                  <a:lnTo>
                    <a:pt x="18892" y="404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126;p65"/>
            <p:cNvSpPr/>
            <p:nvPr/>
          </p:nvSpPr>
          <p:spPr>
            <a:xfrm>
              <a:off x="3019225" y="3755825"/>
              <a:ext cx="662225" cy="1343050"/>
            </a:xfrm>
            <a:custGeom>
              <a:avLst/>
              <a:gdLst/>
              <a:ahLst/>
              <a:cxnLst/>
              <a:rect l="l" t="t" r="r" b="b"/>
              <a:pathLst>
                <a:path w="26489" h="53722" extrusionOk="0">
                  <a:moveTo>
                    <a:pt x="6253" y="0"/>
                  </a:moveTo>
                  <a:lnTo>
                    <a:pt x="202" y="50556"/>
                  </a:lnTo>
                  <a:cubicBezTo>
                    <a:pt x="202" y="50892"/>
                    <a:pt x="1" y="52909"/>
                    <a:pt x="1278" y="53043"/>
                  </a:cubicBezTo>
                  <a:cubicBezTo>
                    <a:pt x="1321" y="53050"/>
                    <a:pt x="1367" y="53053"/>
                    <a:pt x="1416" y="53053"/>
                  </a:cubicBezTo>
                  <a:cubicBezTo>
                    <a:pt x="2335" y="53053"/>
                    <a:pt x="4231" y="51956"/>
                    <a:pt x="7314" y="51956"/>
                  </a:cubicBezTo>
                  <a:cubicBezTo>
                    <a:pt x="9147" y="51956"/>
                    <a:pt x="11401" y="52344"/>
                    <a:pt x="14118" y="53581"/>
                  </a:cubicBezTo>
                  <a:cubicBezTo>
                    <a:pt x="14284" y="53664"/>
                    <a:pt x="14476" y="53722"/>
                    <a:pt x="14678" y="53722"/>
                  </a:cubicBezTo>
                  <a:cubicBezTo>
                    <a:pt x="14803" y="53722"/>
                    <a:pt x="14931" y="53700"/>
                    <a:pt x="15059" y="53648"/>
                  </a:cubicBezTo>
                  <a:cubicBezTo>
                    <a:pt x="15597" y="53447"/>
                    <a:pt x="16001" y="52909"/>
                    <a:pt x="16135" y="52371"/>
                  </a:cubicBezTo>
                  <a:lnTo>
                    <a:pt x="16135" y="50892"/>
                  </a:lnTo>
                  <a:lnTo>
                    <a:pt x="26488" y="0"/>
                  </a:lnTo>
                  <a:close/>
                </a:path>
              </a:pathLst>
            </a:custGeom>
            <a:solidFill>
              <a:srgbClr val="C0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127;p65"/>
            <p:cNvSpPr/>
            <p:nvPr/>
          </p:nvSpPr>
          <p:spPr>
            <a:xfrm>
              <a:off x="3864600" y="3755825"/>
              <a:ext cx="467275" cy="1396675"/>
            </a:xfrm>
            <a:custGeom>
              <a:avLst/>
              <a:gdLst/>
              <a:ahLst/>
              <a:cxnLst/>
              <a:rect l="l" t="t" r="r" b="b"/>
              <a:pathLst>
                <a:path w="18691" h="55867" extrusionOk="0">
                  <a:moveTo>
                    <a:pt x="1" y="0"/>
                  </a:moveTo>
                  <a:lnTo>
                    <a:pt x="673" y="51027"/>
                  </a:lnTo>
                  <a:lnTo>
                    <a:pt x="673" y="55867"/>
                  </a:lnTo>
                  <a:lnTo>
                    <a:pt x="5446" y="55867"/>
                  </a:lnTo>
                  <a:cubicBezTo>
                    <a:pt x="6455" y="55867"/>
                    <a:pt x="7463" y="55329"/>
                    <a:pt x="8001" y="54388"/>
                  </a:cubicBezTo>
                  <a:cubicBezTo>
                    <a:pt x="9682" y="51497"/>
                    <a:pt x="15194" y="51497"/>
                    <a:pt x="15732" y="51497"/>
                  </a:cubicBezTo>
                  <a:lnTo>
                    <a:pt x="15799" y="51497"/>
                  </a:lnTo>
                  <a:lnTo>
                    <a:pt x="15127" y="51027"/>
                  </a:lnTo>
                  <a:lnTo>
                    <a:pt x="14993" y="50892"/>
                  </a:lnTo>
                  <a:lnTo>
                    <a:pt x="18690" y="0"/>
                  </a:lnTo>
                  <a:close/>
                </a:path>
              </a:pathLst>
            </a:custGeom>
            <a:solidFill>
              <a:srgbClr val="C0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128;p65"/>
            <p:cNvSpPr/>
            <p:nvPr/>
          </p:nvSpPr>
          <p:spPr>
            <a:xfrm>
              <a:off x="3864600" y="3039850"/>
              <a:ext cx="102550" cy="716000"/>
            </a:xfrm>
            <a:custGeom>
              <a:avLst/>
              <a:gdLst/>
              <a:ahLst/>
              <a:cxnLst/>
              <a:rect l="l" t="t" r="r" b="b"/>
              <a:pathLst>
                <a:path w="4102" h="28640" extrusionOk="0">
                  <a:moveTo>
                    <a:pt x="4102" y="0"/>
                  </a:moveTo>
                  <a:lnTo>
                    <a:pt x="1" y="12303"/>
                  </a:lnTo>
                  <a:lnTo>
                    <a:pt x="1" y="28639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392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129;p65"/>
            <p:cNvSpPr/>
            <p:nvPr/>
          </p:nvSpPr>
          <p:spPr>
            <a:xfrm>
              <a:off x="3217550" y="3189425"/>
              <a:ext cx="332800" cy="191625"/>
            </a:xfrm>
            <a:custGeom>
              <a:avLst/>
              <a:gdLst/>
              <a:ahLst/>
              <a:cxnLst/>
              <a:rect l="l" t="t" r="r" b="b"/>
              <a:pathLst>
                <a:path w="13312" h="7665" extrusionOk="0">
                  <a:moveTo>
                    <a:pt x="874" y="1"/>
                  </a:moveTo>
                  <a:lnTo>
                    <a:pt x="0" y="7597"/>
                  </a:lnTo>
                  <a:lnTo>
                    <a:pt x="0" y="766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392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130;p65"/>
            <p:cNvSpPr/>
            <p:nvPr/>
          </p:nvSpPr>
          <p:spPr>
            <a:xfrm>
              <a:off x="3020900" y="1243175"/>
              <a:ext cx="778200" cy="1371475"/>
            </a:xfrm>
            <a:custGeom>
              <a:avLst/>
              <a:gdLst/>
              <a:ahLst/>
              <a:cxnLst/>
              <a:rect l="l" t="t" r="r" b="b"/>
              <a:pathLst>
                <a:path w="31128" h="54859" extrusionOk="0">
                  <a:moveTo>
                    <a:pt x="27026" y="0"/>
                  </a:moveTo>
                  <a:lnTo>
                    <a:pt x="11900" y="30724"/>
                  </a:lnTo>
                  <a:lnTo>
                    <a:pt x="1" y="54859"/>
                  </a:lnTo>
                  <a:lnTo>
                    <a:pt x="4505" y="54859"/>
                  </a:lnTo>
                  <a:lnTo>
                    <a:pt x="16471" y="31463"/>
                  </a:lnTo>
                  <a:lnTo>
                    <a:pt x="31127" y="2824"/>
                  </a:lnTo>
                  <a:cubicBezTo>
                    <a:pt x="29984" y="1614"/>
                    <a:pt x="28572" y="673"/>
                    <a:pt x="27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131;p65"/>
            <p:cNvSpPr/>
            <p:nvPr/>
          </p:nvSpPr>
          <p:spPr>
            <a:xfrm>
              <a:off x="4577225" y="2261675"/>
              <a:ext cx="315975" cy="273975"/>
            </a:xfrm>
            <a:custGeom>
              <a:avLst/>
              <a:gdLst/>
              <a:ahLst/>
              <a:cxnLst/>
              <a:rect l="l" t="t" r="r" b="b"/>
              <a:pathLst>
                <a:path w="12639" h="10959" extrusionOk="0">
                  <a:moveTo>
                    <a:pt x="6118" y="1"/>
                  </a:moveTo>
                  <a:lnTo>
                    <a:pt x="6118" y="1"/>
                  </a:lnTo>
                  <a:cubicBezTo>
                    <a:pt x="0" y="5446"/>
                    <a:pt x="1681" y="10959"/>
                    <a:pt x="1681" y="10959"/>
                  </a:cubicBezTo>
                  <a:cubicBezTo>
                    <a:pt x="12639" y="7060"/>
                    <a:pt x="6118" y="1"/>
                    <a:pt x="6118" y="1"/>
                  </a:cubicBezTo>
                  <a:close/>
                </a:path>
              </a:pathLst>
            </a:custGeom>
            <a:solidFill>
              <a:srgbClr val="C0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132;p65"/>
            <p:cNvSpPr/>
            <p:nvPr/>
          </p:nvSpPr>
          <p:spPr>
            <a:xfrm>
              <a:off x="4636050" y="2453275"/>
              <a:ext cx="114300" cy="38675"/>
            </a:xfrm>
            <a:custGeom>
              <a:avLst/>
              <a:gdLst/>
              <a:ahLst/>
              <a:cxnLst/>
              <a:rect l="l" t="t" r="r" b="b"/>
              <a:pathLst>
                <a:path w="4572" h="1547" fill="none" extrusionOk="0">
                  <a:moveTo>
                    <a:pt x="0" y="1547"/>
                  </a:moveTo>
                  <a:cubicBezTo>
                    <a:pt x="1681" y="1412"/>
                    <a:pt x="3227" y="875"/>
                    <a:pt x="4572" y="1"/>
                  </a:cubicBezTo>
                </a:path>
              </a:pathLst>
            </a:custGeom>
            <a:noFill/>
            <a:ln w="10075" cap="rnd" cmpd="sng">
              <a:solidFill>
                <a:srgbClr val="9853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133;p65"/>
            <p:cNvSpPr/>
            <p:nvPr/>
          </p:nvSpPr>
          <p:spPr>
            <a:xfrm>
              <a:off x="4693175" y="2315450"/>
              <a:ext cx="70625" cy="72300"/>
            </a:xfrm>
            <a:custGeom>
              <a:avLst/>
              <a:gdLst/>
              <a:ahLst/>
              <a:cxnLst/>
              <a:rect l="l" t="t" r="r" b="b"/>
              <a:pathLst>
                <a:path w="2825" h="2892" fill="none" extrusionOk="0">
                  <a:moveTo>
                    <a:pt x="2825" y="1"/>
                  </a:moveTo>
                  <a:cubicBezTo>
                    <a:pt x="2825" y="1"/>
                    <a:pt x="2757" y="2825"/>
                    <a:pt x="1" y="2892"/>
                  </a:cubicBezTo>
                </a:path>
              </a:pathLst>
            </a:custGeom>
            <a:noFill/>
            <a:ln w="10075" cap="rnd" cmpd="sng">
              <a:solidFill>
                <a:srgbClr val="9853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134;p65"/>
            <p:cNvSpPr/>
            <p:nvPr/>
          </p:nvSpPr>
          <p:spPr>
            <a:xfrm>
              <a:off x="3328475" y="2133950"/>
              <a:ext cx="996675" cy="421875"/>
            </a:xfrm>
            <a:custGeom>
              <a:avLst/>
              <a:gdLst/>
              <a:ahLst/>
              <a:cxnLst/>
              <a:rect l="l" t="t" r="r" b="b"/>
              <a:pathLst>
                <a:path w="39867" h="16875" extrusionOk="0">
                  <a:moveTo>
                    <a:pt x="0" y="5110"/>
                  </a:moveTo>
                  <a:lnTo>
                    <a:pt x="0" y="16875"/>
                  </a:lnTo>
                  <a:lnTo>
                    <a:pt x="38522" y="16875"/>
                  </a:lnTo>
                  <a:cubicBezTo>
                    <a:pt x="39866" y="13379"/>
                    <a:pt x="39866" y="9479"/>
                    <a:pt x="38522" y="5984"/>
                  </a:cubicBezTo>
                  <a:cubicBezTo>
                    <a:pt x="36236" y="0"/>
                    <a:pt x="0" y="5110"/>
                    <a:pt x="0" y="5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135;p65"/>
            <p:cNvSpPr/>
            <p:nvPr/>
          </p:nvSpPr>
          <p:spPr>
            <a:xfrm>
              <a:off x="4247800" y="1836450"/>
              <a:ext cx="176500" cy="263900"/>
            </a:xfrm>
            <a:custGeom>
              <a:avLst/>
              <a:gdLst/>
              <a:ahLst/>
              <a:cxnLst/>
              <a:rect l="l" t="t" r="r" b="b"/>
              <a:pathLst>
                <a:path w="7060" h="10556" extrusionOk="0">
                  <a:moveTo>
                    <a:pt x="1" y="1"/>
                  </a:moveTo>
                  <a:lnTo>
                    <a:pt x="1" y="7799"/>
                  </a:lnTo>
                  <a:lnTo>
                    <a:pt x="3228" y="10556"/>
                  </a:lnTo>
                  <a:lnTo>
                    <a:pt x="7060" y="9749"/>
                  </a:lnTo>
                  <a:lnTo>
                    <a:pt x="4774" y="1"/>
                  </a:lnTo>
                  <a:close/>
                </a:path>
              </a:pathLst>
            </a:custGeom>
            <a:solidFill>
              <a:srgbClr val="AD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136;p65"/>
            <p:cNvSpPr/>
            <p:nvPr/>
          </p:nvSpPr>
          <p:spPr>
            <a:xfrm>
              <a:off x="3118375" y="1123850"/>
              <a:ext cx="1248775" cy="944575"/>
            </a:xfrm>
            <a:custGeom>
              <a:avLst/>
              <a:gdLst/>
              <a:ahLst/>
              <a:cxnLst/>
              <a:rect l="l" t="t" r="r" b="b"/>
              <a:pathLst>
                <a:path w="49951" h="37783" extrusionOk="0">
                  <a:moveTo>
                    <a:pt x="45178" y="28505"/>
                  </a:moveTo>
                  <a:lnTo>
                    <a:pt x="46522" y="36034"/>
                  </a:lnTo>
                  <a:lnTo>
                    <a:pt x="41951" y="37782"/>
                  </a:lnTo>
                  <a:lnTo>
                    <a:pt x="40001" y="36303"/>
                  </a:lnTo>
                  <a:cubicBezTo>
                    <a:pt x="37312" y="35900"/>
                    <a:pt x="34556" y="35967"/>
                    <a:pt x="31934" y="36640"/>
                  </a:cubicBezTo>
                  <a:lnTo>
                    <a:pt x="29581" y="36236"/>
                  </a:lnTo>
                  <a:lnTo>
                    <a:pt x="25077" y="35497"/>
                  </a:lnTo>
                  <a:lnTo>
                    <a:pt x="12774" y="33413"/>
                  </a:lnTo>
                  <a:lnTo>
                    <a:pt x="13446" y="28236"/>
                  </a:lnTo>
                  <a:lnTo>
                    <a:pt x="1" y="28102"/>
                  </a:lnTo>
                  <a:cubicBezTo>
                    <a:pt x="1" y="28102"/>
                    <a:pt x="808" y="11765"/>
                    <a:pt x="5110" y="7933"/>
                  </a:cubicBezTo>
                  <a:cubicBezTo>
                    <a:pt x="8472" y="4908"/>
                    <a:pt x="14657" y="1748"/>
                    <a:pt x="17144" y="538"/>
                  </a:cubicBezTo>
                  <a:cubicBezTo>
                    <a:pt x="17816" y="202"/>
                    <a:pt x="18220" y="0"/>
                    <a:pt x="18220" y="0"/>
                  </a:cubicBezTo>
                  <a:cubicBezTo>
                    <a:pt x="18220" y="0"/>
                    <a:pt x="30926" y="10084"/>
                    <a:pt x="34623" y="2622"/>
                  </a:cubicBezTo>
                  <a:cubicBezTo>
                    <a:pt x="34623" y="2622"/>
                    <a:pt x="35228" y="2824"/>
                    <a:pt x="36236" y="3160"/>
                  </a:cubicBezTo>
                  <a:cubicBezTo>
                    <a:pt x="37581" y="3631"/>
                    <a:pt x="38926" y="4168"/>
                    <a:pt x="40270" y="4841"/>
                  </a:cubicBezTo>
                  <a:cubicBezTo>
                    <a:pt x="41749" y="5513"/>
                    <a:pt x="43161" y="6454"/>
                    <a:pt x="44304" y="7597"/>
                  </a:cubicBezTo>
                  <a:lnTo>
                    <a:pt x="44505" y="7933"/>
                  </a:lnTo>
                  <a:cubicBezTo>
                    <a:pt x="46321" y="10824"/>
                    <a:pt x="48472" y="18219"/>
                    <a:pt x="49951" y="28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137;p65"/>
            <p:cNvSpPr/>
            <p:nvPr/>
          </p:nvSpPr>
          <p:spPr>
            <a:xfrm>
              <a:off x="3546950" y="1123850"/>
              <a:ext cx="475675" cy="188700"/>
            </a:xfrm>
            <a:custGeom>
              <a:avLst/>
              <a:gdLst/>
              <a:ahLst/>
              <a:cxnLst/>
              <a:rect l="l" t="t" r="r" b="b"/>
              <a:pathLst>
                <a:path w="19027" h="7548" extrusionOk="0">
                  <a:moveTo>
                    <a:pt x="1077" y="0"/>
                  </a:moveTo>
                  <a:cubicBezTo>
                    <a:pt x="1077" y="0"/>
                    <a:pt x="673" y="135"/>
                    <a:pt x="1" y="471"/>
                  </a:cubicBezTo>
                  <a:cubicBezTo>
                    <a:pt x="1" y="471"/>
                    <a:pt x="7913" y="7547"/>
                    <a:pt x="13846" y="7547"/>
                  </a:cubicBezTo>
                  <a:cubicBezTo>
                    <a:pt x="14430" y="7547"/>
                    <a:pt x="14994" y="7479"/>
                    <a:pt x="15530" y="7328"/>
                  </a:cubicBezTo>
                  <a:cubicBezTo>
                    <a:pt x="17480" y="6857"/>
                    <a:pt x="18959" y="5177"/>
                    <a:pt x="19026" y="3093"/>
                  </a:cubicBezTo>
                  <a:cubicBezTo>
                    <a:pt x="18085" y="2757"/>
                    <a:pt x="17413" y="2555"/>
                    <a:pt x="17413" y="2555"/>
                  </a:cubicBezTo>
                  <a:cubicBezTo>
                    <a:pt x="16408" y="4602"/>
                    <a:pt x="14742" y="5347"/>
                    <a:pt x="12849" y="5347"/>
                  </a:cubicBezTo>
                  <a:cubicBezTo>
                    <a:pt x="7778" y="5347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138;p65"/>
            <p:cNvSpPr/>
            <p:nvPr/>
          </p:nvSpPr>
          <p:spPr>
            <a:xfrm>
              <a:off x="4588975" y="2136175"/>
              <a:ext cx="94150" cy="39800"/>
            </a:xfrm>
            <a:custGeom>
              <a:avLst/>
              <a:gdLst/>
              <a:ahLst/>
              <a:cxnLst/>
              <a:rect l="l" t="t" r="r" b="b"/>
              <a:pathLst>
                <a:path w="3766" h="1592" extrusionOk="0">
                  <a:moveTo>
                    <a:pt x="1863" y="1"/>
                  </a:moveTo>
                  <a:cubicBezTo>
                    <a:pt x="987" y="1"/>
                    <a:pt x="1" y="449"/>
                    <a:pt x="1" y="449"/>
                  </a:cubicBezTo>
                  <a:lnTo>
                    <a:pt x="2959" y="1592"/>
                  </a:lnTo>
                  <a:cubicBezTo>
                    <a:pt x="2959" y="1592"/>
                    <a:pt x="3766" y="1458"/>
                    <a:pt x="2959" y="449"/>
                  </a:cubicBezTo>
                  <a:cubicBezTo>
                    <a:pt x="2712" y="113"/>
                    <a:pt x="2302" y="1"/>
                    <a:pt x="1863" y="1"/>
                  </a:cubicBezTo>
                  <a:close/>
                </a:path>
              </a:pathLst>
            </a:custGeom>
            <a:solidFill>
              <a:srgbClr val="AD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139;p65"/>
            <p:cNvSpPr/>
            <p:nvPr/>
          </p:nvSpPr>
          <p:spPr>
            <a:xfrm>
              <a:off x="3602425" y="1599475"/>
              <a:ext cx="109275" cy="109275"/>
            </a:xfrm>
            <a:custGeom>
              <a:avLst/>
              <a:gdLst/>
              <a:ahLst/>
              <a:cxnLst/>
              <a:rect l="l" t="t" r="r" b="b"/>
              <a:pathLst>
                <a:path w="4371" h="4371" extrusionOk="0">
                  <a:moveTo>
                    <a:pt x="0" y="1"/>
                  </a:moveTo>
                  <a:lnTo>
                    <a:pt x="0" y="1278"/>
                  </a:lnTo>
                  <a:lnTo>
                    <a:pt x="3160" y="1278"/>
                  </a:lnTo>
                  <a:lnTo>
                    <a:pt x="3160" y="4371"/>
                  </a:lnTo>
                  <a:lnTo>
                    <a:pt x="4370" y="4371"/>
                  </a:lnTo>
                  <a:lnTo>
                    <a:pt x="4370" y="127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140;p65"/>
            <p:cNvSpPr/>
            <p:nvPr/>
          </p:nvSpPr>
          <p:spPr>
            <a:xfrm>
              <a:off x="4362100" y="2011025"/>
              <a:ext cx="238675" cy="129675"/>
            </a:xfrm>
            <a:custGeom>
              <a:avLst/>
              <a:gdLst/>
              <a:ahLst/>
              <a:cxnLst/>
              <a:rect l="l" t="t" r="r" b="b"/>
              <a:pathLst>
                <a:path w="9547" h="5187" extrusionOk="0">
                  <a:moveTo>
                    <a:pt x="2042" y="0"/>
                  </a:moveTo>
                  <a:cubicBezTo>
                    <a:pt x="1238" y="0"/>
                    <a:pt x="508" y="455"/>
                    <a:pt x="202" y="1220"/>
                  </a:cubicBezTo>
                  <a:lnTo>
                    <a:pt x="0" y="1758"/>
                  </a:lnTo>
                  <a:lnTo>
                    <a:pt x="8605" y="5186"/>
                  </a:lnTo>
                  <a:lnTo>
                    <a:pt x="9546" y="2900"/>
                  </a:lnTo>
                  <a:lnTo>
                    <a:pt x="2824" y="144"/>
                  </a:lnTo>
                  <a:cubicBezTo>
                    <a:pt x="2563" y="46"/>
                    <a:pt x="2299" y="0"/>
                    <a:pt x="2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141;p65"/>
            <p:cNvSpPr/>
            <p:nvPr/>
          </p:nvSpPr>
          <p:spPr>
            <a:xfrm>
              <a:off x="4017550" y="1976400"/>
              <a:ext cx="729450" cy="571325"/>
            </a:xfrm>
            <a:custGeom>
              <a:avLst/>
              <a:gdLst/>
              <a:ahLst/>
              <a:cxnLst/>
              <a:rect l="l" t="t" r="r" b="b"/>
              <a:pathLst>
                <a:path w="29178" h="22853" extrusionOk="0">
                  <a:moveTo>
                    <a:pt x="5760" y="1"/>
                  </a:moveTo>
                  <a:cubicBezTo>
                    <a:pt x="5464" y="1"/>
                    <a:pt x="5195" y="164"/>
                    <a:pt x="5043" y="521"/>
                  </a:cubicBezTo>
                  <a:lnTo>
                    <a:pt x="135" y="12689"/>
                  </a:lnTo>
                  <a:cubicBezTo>
                    <a:pt x="1" y="13092"/>
                    <a:pt x="135" y="13563"/>
                    <a:pt x="538" y="13765"/>
                  </a:cubicBezTo>
                  <a:lnTo>
                    <a:pt x="23060" y="22773"/>
                  </a:lnTo>
                  <a:cubicBezTo>
                    <a:pt x="23168" y="22827"/>
                    <a:pt x="23276" y="22852"/>
                    <a:pt x="23380" y="22852"/>
                  </a:cubicBezTo>
                  <a:cubicBezTo>
                    <a:pt x="23665" y="22852"/>
                    <a:pt x="23920" y="22665"/>
                    <a:pt x="24068" y="22370"/>
                  </a:cubicBezTo>
                  <a:lnTo>
                    <a:pt x="28976" y="10134"/>
                  </a:lnTo>
                  <a:cubicBezTo>
                    <a:pt x="29177" y="9731"/>
                    <a:pt x="28976" y="9260"/>
                    <a:pt x="28572" y="9126"/>
                  </a:cubicBezTo>
                  <a:lnTo>
                    <a:pt x="6051" y="50"/>
                  </a:lnTo>
                  <a:cubicBezTo>
                    <a:pt x="5953" y="17"/>
                    <a:pt x="5855" y="1"/>
                    <a:pt x="5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142;p65"/>
            <p:cNvSpPr/>
            <p:nvPr/>
          </p:nvSpPr>
          <p:spPr>
            <a:xfrm>
              <a:off x="4015875" y="1976600"/>
              <a:ext cx="284050" cy="391275"/>
            </a:xfrm>
            <a:custGeom>
              <a:avLst/>
              <a:gdLst/>
              <a:ahLst/>
              <a:cxnLst/>
              <a:rect l="l" t="t" r="r" b="b"/>
              <a:pathLst>
                <a:path w="11362" h="15651" extrusionOk="0">
                  <a:moveTo>
                    <a:pt x="5867" y="1"/>
                  </a:moveTo>
                  <a:cubicBezTo>
                    <a:pt x="5555" y="1"/>
                    <a:pt x="5269" y="194"/>
                    <a:pt x="5110" y="513"/>
                  </a:cubicBezTo>
                  <a:lnTo>
                    <a:pt x="202" y="12681"/>
                  </a:lnTo>
                  <a:cubicBezTo>
                    <a:pt x="0" y="13084"/>
                    <a:pt x="202" y="13555"/>
                    <a:pt x="605" y="13757"/>
                  </a:cubicBezTo>
                  <a:lnTo>
                    <a:pt x="5244" y="15572"/>
                  </a:lnTo>
                  <a:cubicBezTo>
                    <a:pt x="5352" y="15626"/>
                    <a:pt x="5465" y="15651"/>
                    <a:pt x="5575" y="15651"/>
                  </a:cubicBezTo>
                  <a:cubicBezTo>
                    <a:pt x="5876" y="15651"/>
                    <a:pt x="6154" y="15464"/>
                    <a:pt x="6253" y="15168"/>
                  </a:cubicBezTo>
                  <a:lnTo>
                    <a:pt x="11227" y="2933"/>
                  </a:lnTo>
                  <a:cubicBezTo>
                    <a:pt x="11362" y="2530"/>
                    <a:pt x="11160" y="2059"/>
                    <a:pt x="10757" y="1924"/>
                  </a:cubicBezTo>
                  <a:lnTo>
                    <a:pt x="6118" y="42"/>
                  </a:lnTo>
                  <a:cubicBezTo>
                    <a:pt x="6034" y="14"/>
                    <a:pt x="5950" y="1"/>
                    <a:pt x="5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143;p65"/>
            <p:cNvSpPr/>
            <p:nvPr/>
          </p:nvSpPr>
          <p:spPr>
            <a:xfrm>
              <a:off x="4338575" y="2182125"/>
              <a:ext cx="211775" cy="232525"/>
            </a:xfrm>
            <a:custGeom>
              <a:avLst/>
              <a:gdLst/>
              <a:ahLst/>
              <a:cxnLst/>
              <a:rect l="l" t="t" r="r" b="b"/>
              <a:pathLst>
                <a:path w="8471" h="9301" extrusionOk="0">
                  <a:moveTo>
                    <a:pt x="4854" y="0"/>
                  </a:moveTo>
                  <a:cubicBezTo>
                    <a:pt x="3218" y="0"/>
                    <a:pt x="1622" y="1084"/>
                    <a:pt x="874" y="2847"/>
                  </a:cubicBezTo>
                  <a:cubicBezTo>
                    <a:pt x="0" y="5132"/>
                    <a:pt x="874" y="7552"/>
                    <a:pt x="2824" y="8359"/>
                  </a:cubicBezTo>
                  <a:lnTo>
                    <a:pt x="5177" y="9300"/>
                  </a:lnTo>
                  <a:lnTo>
                    <a:pt x="5580" y="8292"/>
                  </a:lnTo>
                  <a:cubicBezTo>
                    <a:pt x="6723" y="7754"/>
                    <a:pt x="7597" y="6880"/>
                    <a:pt x="8067" y="5737"/>
                  </a:cubicBezTo>
                  <a:cubicBezTo>
                    <a:pt x="8471" y="4594"/>
                    <a:pt x="8471" y="3384"/>
                    <a:pt x="8067" y="2241"/>
                  </a:cubicBezTo>
                  <a:lnTo>
                    <a:pt x="8471" y="1233"/>
                  </a:lnTo>
                  <a:lnTo>
                    <a:pt x="6118" y="225"/>
                  </a:lnTo>
                  <a:cubicBezTo>
                    <a:pt x="5703" y="73"/>
                    <a:pt x="5278" y="0"/>
                    <a:pt x="4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144;p65"/>
            <p:cNvSpPr/>
            <p:nvPr/>
          </p:nvSpPr>
          <p:spPr>
            <a:xfrm>
              <a:off x="4410825" y="2202075"/>
              <a:ext cx="243725" cy="268025"/>
            </a:xfrm>
            <a:custGeom>
              <a:avLst/>
              <a:gdLst/>
              <a:ahLst/>
              <a:cxnLst/>
              <a:rect l="l" t="t" r="r" b="b"/>
              <a:pathLst>
                <a:path w="9749" h="10721" extrusionOk="0">
                  <a:moveTo>
                    <a:pt x="5509" y="0"/>
                  </a:moveTo>
                  <a:cubicBezTo>
                    <a:pt x="3687" y="0"/>
                    <a:pt x="1852" y="1271"/>
                    <a:pt x="1009" y="3326"/>
                  </a:cubicBezTo>
                  <a:cubicBezTo>
                    <a:pt x="1" y="5881"/>
                    <a:pt x="1009" y="8704"/>
                    <a:pt x="3228" y="9578"/>
                  </a:cubicBezTo>
                  <a:lnTo>
                    <a:pt x="5984" y="10721"/>
                  </a:lnTo>
                  <a:lnTo>
                    <a:pt x="6455" y="9511"/>
                  </a:lnTo>
                  <a:cubicBezTo>
                    <a:pt x="7732" y="8906"/>
                    <a:pt x="8740" y="7897"/>
                    <a:pt x="9211" y="6553"/>
                  </a:cubicBezTo>
                  <a:cubicBezTo>
                    <a:pt x="9749" y="5275"/>
                    <a:pt x="9749" y="3864"/>
                    <a:pt x="9211" y="2586"/>
                  </a:cubicBezTo>
                  <a:lnTo>
                    <a:pt x="9682" y="1376"/>
                  </a:lnTo>
                  <a:lnTo>
                    <a:pt x="6992" y="301"/>
                  </a:lnTo>
                  <a:cubicBezTo>
                    <a:pt x="6513" y="97"/>
                    <a:pt x="6011" y="0"/>
                    <a:pt x="5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145;p65"/>
            <p:cNvSpPr/>
            <p:nvPr/>
          </p:nvSpPr>
          <p:spPr>
            <a:xfrm>
              <a:off x="4479750" y="2228975"/>
              <a:ext cx="255475" cy="247800"/>
            </a:xfrm>
            <a:custGeom>
              <a:avLst/>
              <a:gdLst/>
              <a:ahLst/>
              <a:cxnLst/>
              <a:rect l="l" t="t" r="r" b="b"/>
              <a:pathLst>
                <a:path w="10219" h="9912" extrusionOk="0">
                  <a:moveTo>
                    <a:pt x="5508" y="0"/>
                  </a:moveTo>
                  <a:cubicBezTo>
                    <a:pt x="3686" y="0"/>
                    <a:pt x="1852" y="1270"/>
                    <a:pt x="1009" y="3325"/>
                  </a:cubicBezTo>
                  <a:cubicBezTo>
                    <a:pt x="0" y="5880"/>
                    <a:pt x="1009" y="8704"/>
                    <a:pt x="3227" y="9645"/>
                  </a:cubicBezTo>
                  <a:cubicBezTo>
                    <a:pt x="3699" y="9826"/>
                    <a:pt x="4186" y="9911"/>
                    <a:pt x="4671" y="9911"/>
                  </a:cubicBezTo>
                  <a:cubicBezTo>
                    <a:pt x="6530" y="9911"/>
                    <a:pt x="8357" y="8646"/>
                    <a:pt x="9210" y="6620"/>
                  </a:cubicBezTo>
                  <a:cubicBezTo>
                    <a:pt x="10219" y="3998"/>
                    <a:pt x="9277" y="1241"/>
                    <a:pt x="6992" y="300"/>
                  </a:cubicBezTo>
                  <a:cubicBezTo>
                    <a:pt x="6512" y="97"/>
                    <a:pt x="6011" y="0"/>
                    <a:pt x="5508" y="0"/>
                  </a:cubicBezTo>
                  <a:close/>
                </a:path>
              </a:pathLst>
            </a:custGeom>
            <a:solidFill>
              <a:srgbClr val="12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146;p65"/>
            <p:cNvSpPr/>
            <p:nvPr/>
          </p:nvSpPr>
          <p:spPr>
            <a:xfrm>
              <a:off x="4481425" y="2236300"/>
              <a:ext cx="235325" cy="226600"/>
            </a:xfrm>
            <a:custGeom>
              <a:avLst/>
              <a:gdLst/>
              <a:ahLst/>
              <a:cxnLst/>
              <a:rect l="l" t="t" r="r" b="b"/>
              <a:pathLst>
                <a:path w="9413" h="9064" extrusionOk="0">
                  <a:moveTo>
                    <a:pt x="5056" y="0"/>
                  </a:moveTo>
                  <a:cubicBezTo>
                    <a:pt x="3355" y="0"/>
                    <a:pt x="1733" y="1185"/>
                    <a:pt x="942" y="3032"/>
                  </a:cubicBezTo>
                  <a:cubicBezTo>
                    <a:pt x="0" y="5385"/>
                    <a:pt x="874" y="7940"/>
                    <a:pt x="2958" y="8814"/>
                  </a:cubicBezTo>
                  <a:cubicBezTo>
                    <a:pt x="3409" y="8983"/>
                    <a:pt x="3869" y="9064"/>
                    <a:pt x="4323" y="9064"/>
                  </a:cubicBezTo>
                  <a:cubicBezTo>
                    <a:pt x="6037" y="9064"/>
                    <a:pt x="7674" y="7918"/>
                    <a:pt x="8471" y="6058"/>
                  </a:cubicBezTo>
                  <a:cubicBezTo>
                    <a:pt x="9412" y="3705"/>
                    <a:pt x="8538" y="1083"/>
                    <a:pt x="6454" y="276"/>
                  </a:cubicBezTo>
                  <a:cubicBezTo>
                    <a:pt x="5992" y="89"/>
                    <a:pt x="5521" y="0"/>
                    <a:pt x="5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147;p65"/>
            <p:cNvSpPr/>
            <p:nvPr/>
          </p:nvSpPr>
          <p:spPr>
            <a:xfrm>
              <a:off x="4323425" y="2088975"/>
              <a:ext cx="90800" cy="58025"/>
            </a:xfrm>
            <a:custGeom>
              <a:avLst/>
              <a:gdLst/>
              <a:ahLst/>
              <a:cxnLst/>
              <a:rect l="l" t="t" r="r" b="b"/>
              <a:pathLst>
                <a:path w="3632" h="2321" extrusionOk="0">
                  <a:moveTo>
                    <a:pt x="883" y="1"/>
                  </a:moveTo>
                  <a:cubicBezTo>
                    <a:pt x="619" y="1"/>
                    <a:pt x="354" y="152"/>
                    <a:pt x="203" y="455"/>
                  </a:cubicBezTo>
                  <a:lnTo>
                    <a:pt x="203" y="589"/>
                  </a:lnTo>
                  <a:cubicBezTo>
                    <a:pt x="1" y="925"/>
                    <a:pt x="203" y="1329"/>
                    <a:pt x="606" y="1530"/>
                  </a:cubicBezTo>
                  <a:lnTo>
                    <a:pt x="2488" y="2270"/>
                  </a:lnTo>
                  <a:cubicBezTo>
                    <a:pt x="2589" y="2304"/>
                    <a:pt x="2690" y="2320"/>
                    <a:pt x="2787" y="2320"/>
                  </a:cubicBezTo>
                  <a:cubicBezTo>
                    <a:pt x="3077" y="2320"/>
                    <a:pt x="3329" y="2169"/>
                    <a:pt x="3430" y="1867"/>
                  </a:cubicBezTo>
                  <a:lnTo>
                    <a:pt x="3497" y="1732"/>
                  </a:lnTo>
                  <a:cubicBezTo>
                    <a:pt x="3631" y="1396"/>
                    <a:pt x="3430" y="993"/>
                    <a:pt x="3093" y="791"/>
                  </a:cubicBezTo>
                  <a:lnTo>
                    <a:pt x="1144" y="51"/>
                  </a:lnTo>
                  <a:cubicBezTo>
                    <a:pt x="1060" y="18"/>
                    <a:pt x="972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148;p65"/>
            <p:cNvSpPr/>
            <p:nvPr/>
          </p:nvSpPr>
          <p:spPr>
            <a:xfrm>
              <a:off x="4424275" y="2021350"/>
              <a:ext cx="176500" cy="121025"/>
            </a:xfrm>
            <a:custGeom>
              <a:avLst/>
              <a:gdLst/>
              <a:ahLst/>
              <a:cxnLst/>
              <a:rect l="l" t="t" r="r" b="b"/>
              <a:pathLst>
                <a:path w="7060" h="4841" extrusionOk="0">
                  <a:moveTo>
                    <a:pt x="942" y="0"/>
                  </a:moveTo>
                  <a:lnTo>
                    <a:pt x="1" y="2353"/>
                  </a:lnTo>
                  <a:lnTo>
                    <a:pt x="6118" y="4840"/>
                  </a:lnTo>
                  <a:lnTo>
                    <a:pt x="7059" y="2487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475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149;p65"/>
            <p:cNvSpPr/>
            <p:nvPr/>
          </p:nvSpPr>
          <p:spPr>
            <a:xfrm>
              <a:off x="4446125" y="2039825"/>
              <a:ext cx="132800" cy="83050"/>
            </a:xfrm>
            <a:custGeom>
              <a:avLst/>
              <a:gdLst/>
              <a:ahLst/>
              <a:cxnLst/>
              <a:rect l="l" t="t" r="r" b="b"/>
              <a:pathLst>
                <a:path w="5312" h="3322" extrusionOk="0">
                  <a:moveTo>
                    <a:pt x="807" y="1"/>
                  </a:moveTo>
                  <a:cubicBezTo>
                    <a:pt x="673" y="1"/>
                    <a:pt x="471" y="68"/>
                    <a:pt x="404" y="202"/>
                  </a:cubicBezTo>
                  <a:lnTo>
                    <a:pt x="1" y="1211"/>
                  </a:lnTo>
                  <a:cubicBezTo>
                    <a:pt x="1" y="1345"/>
                    <a:pt x="68" y="1547"/>
                    <a:pt x="202" y="1614"/>
                  </a:cubicBezTo>
                  <a:lnTo>
                    <a:pt x="4438" y="3295"/>
                  </a:lnTo>
                  <a:cubicBezTo>
                    <a:pt x="4492" y="3313"/>
                    <a:pt x="4541" y="3321"/>
                    <a:pt x="4585" y="3321"/>
                  </a:cubicBezTo>
                  <a:cubicBezTo>
                    <a:pt x="4706" y="3321"/>
                    <a:pt x="4792" y="3259"/>
                    <a:pt x="4841" y="3160"/>
                  </a:cubicBezTo>
                  <a:lnTo>
                    <a:pt x="5244" y="2152"/>
                  </a:lnTo>
                  <a:cubicBezTo>
                    <a:pt x="5312" y="2017"/>
                    <a:pt x="5244" y="1816"/>
                    <a:pt x="5110" y="1748"/>
                  </a:cubicBezTo>
                  <a:lnTo>
                    <a:pt x="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150;p65"/>
            <p:cNvSpPr/>
            <p:nvPr/>
          </p:nvSpPr>
          <p:spPr>
            <a:xfrm>
              <a:off x="2836025" y="2414625"/>
              <a:ext cx="700875" cy="266500"/>
            </a:xfrm>
            <a:custGeom>
              <a:avLst/>
              <a:gdLst/>
              <a:ahLst/>
              <a:cxnLst/>
              <a:rect l="l" t="t" r="r" b="b"/>
              <a:pathLst>
                <a:path w="28035" h="10660" extrusionOk="0">
                  <a:moveTo>
                    <a:pt x="7665" y="0"/>
                  </a:moveTo>
                  <a:cubicBezTo>
                    <a:pt x="3429" y="0"/>
                    <a:pt x="1" y="3429"/>
                    <a:pt x="1" y="7732"/>
                  </a:cubicBezTo>
                  <a:cubicBezTo>
                    <a:pt x="1" y="7732"/>
                    <a:pt x="1465" y="10660"/>
                    <a:pt x="7102" y="10660"/>
                  </a:cubicBezTo>
                  <a:cubicBezTo>
                    <a:pt x="9921" y="10660"/>
                    <a:pt x="13782" y="9928"/>
                    <a:pt x="19026" y="7732"/>
                  </a:cubicBezTo>
                  <a:cubicBezTo>
                    <a:pt x="21917" y="6454"/>
                    <a:pt x="24942" y="5379"/>
                    <a:pt x="28035" y="4505"/>
                  </a:cubicBezTo>
                  <a:lnTo>
                    <a:pt x="28035" y="0"/>
                  </a:lnTo>
                  <a:close/>
                </a:path>
              </a:pathLst>
            </a:custGeom>
            <a:solidFill>
              <a:srgbClr val="DE4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51;p65"/>
            <p:cNvSpPr/>
            <p:nvPr/>
          </p:nvSpPr>
          <p:spPr>
            <a:xfrm>
              <a:off x="2836025" y="2414625"/>
              <a:ext cx="700875" cy="774825"/>
            </a:xfrm>
            <a:custGeom>
              <a:avLst/>
              <a:gdLst/>
              <a:ahLst/>
              <a:cxnLst/>
              <a:rect l="l" t="t" r="r" b="b"/>
              <a:pathLst>
                <a:path w="28035" h="30993" extrusionOk="0">
                  <a:moveTo>
                    <a:pt x="7665" y="0"/>
                  </a:moveTo>
                  <a:cubicBezTo>
                    <a:pt x="3429" y="0"/>
                    <a:pt x="1" y="3429"/>
                    <a:pt x="1" y="7732"/>
                  </a:cubicBezTo>
                  <a:lnTo>
                    <a:pt x="1" y="30993"/>
                  </a:lnTo>
                  <a:lnTo>
                    <a:pt x="28035" y="30993"/>
                  </a:lnTo>
                  <a:lnTo>
                    <a:pt x="28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52;p65"/>
            <p:cNvSpPr/>
            <p:nvPr/>
          </p:nvSpPr>
          <p:spPr>
            <a:xfrm>
              <a:off x="2836025" y="2414625"/>
              <a:ext cx="700875" cy="266500"/>
            </a:xfrm>
            <a:custGeom>
              <a:avLst/>
              <a:gdLst/>
              <a:ahLst/>
              <a:cxnLst/>
              <a:rect l="l" t="t" r="r" b="b"/>
              <a:pathLst>
                <a:path w="28035" h="10660" extrusionOk="0">
                  <a:moveTo>
                    <a:pt x="7665" y="0"/>
                  </a:moveTo>
                  <a:cubicBezTo>
                    <a:pt x="3429" y="0"/>
                    <a:pt x="1" y="3429"/>
                    <a:pt x="1" y="7732"/>
                  </a:cubicBezTo>
                  <a:cubicBezTo>
                    <a:pt x="1" y="7732"/>
                    <a:pt x="1465" y="10660"/>
                    <a:pt x="7102" y="10660"/>
                  </a:cubicBezTo>
                  <a:cubicBezTo>
                    <a:pt x="9921" y="10660"/>
                    <a:pt x="13782" y="9928"/>
                    <a:pt x="19026" y="7732"/>
                  </a:cubicBezTo>
                  <a:cubicBezTo>
                    <a:pt x="21917" y="6454"/>
                    <a:pt x="24942" y="5379"/>
                    <a:pt x="28035" y="4505"/>
                  </a:cubicBezTo>
                  <a:lnTo>
                    <a:pt x="280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53;p65"/>
            <p:cNvSpPr/>
            <p:nvPr/>
          </p:nvSpPr>
          <p:spPr>
            <a:xfrm>
              <a:off x="2778900" y="2740675"/>
              <a:ext cx="396650" cy="359700"/>
            </a:xfrm>
            <a:custGeom>
              <a:avLst/>
              <a:gdLst/>
              <a:ahLst/>
              <a:cxnLst/>
              <a:rect l="l" t="t" r="r" b="b"/>
              <a:pathLst>
                <a:path w="15866" h="14388" extrusionOk="0">
                  <a:moveTo>
                    <a:pt x="3832" y="1"/>
                  </a:moveTo>
                  <a:cubicBezTo>
                    <a:pt x="1748" y="1"/>
                    <a:pt x="0" y="1749"/>
                    <a:pt x="0" y="3900"/>
                  </a:cubicBezTo>
                  <a:lnTo>
                    <a:pt x="0" y="12102"/>
                  </a:lnTo>
                  <a:cubicBezTo>
                    <a:pt x="0" y="13379"/>
                    <a:pt x="1008" y="14387"/>
                    <a:pt x="2286" y="14387"/>
                  </a:cubicBezTo>
                  <a:lnTo>
                    <a:pt x="15866" y="14387"/>
                  </a:lnTo>
                  <a:lnTo>
                    <a:pt x="15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54;p65"/>
            <p:cNvSpPr/>
            <p:nvPr/>
          </p:nvSpPr>
          <p:spPr>
            <a:xfrm>
              <a:off x="2778900" y="2742325"/>
              <a:ext cx="396650" cy="133950"/>
            </a:xfrm>
            <a:custGeom>
              <a:avLst/>
              <a:gdLst/>
              <a:ahLst/>
              <a:cxnLst/>
              <a:rect l="l" t="t" r="r" b="b"/>
              <a:pathLst>
                <a:path w="15866" h="5358" extrusionOk="0">
                  <a:moveTo>
                    <a:pt x="3716" y="0"/>
                  </a:moveTo>
                  <a:cubicBezTo>
                    <a:pt x="1683" y="0"/>
                    <a:pt x="0" y="1723"/>
                    <a:pt x="0" y="3834"/>
                  </a:cubicBezTo>
                  <a:cubicBezTo>
                    <a:pt x="0" y="3834"/>
                    <a:pt x="1554" y="5358"/>
                    <a:pt x="4920" y="5358"/>
                  </a:cubicBezTo>
                  <a:cubicBezTo>
                    <a:pt x="6603" y="5358"/>
                    <a:pt x="8740" y="4977"/>
                    <a:pt x="11361" y="3834"/>
                  </a:cubicBezTo>
                  <a:cubicBezTo>
                    <a:pt x="12908" y="3162"/>
                    <a:pt x="14454" y="2422"/>
                    <a:pt x="15866" y="1548"/>
                  </a:cubicBezTo>
                  <a:lnTo>
                    <a:pt x="15866" y="2"/>
                  </a:lnTo>
                  <a:lnTo>
                    <a:pt x="3832" y="2"/>
                  </a:lnTo>
                  <a:cubicBezTo>
                    <a:pt x="3793" y="1"/>
                    <a:pt x="3754" y="0"/>
                    <a:pt x="3716" y="0"/>
                  </a:cubicBezTo>
                  <a:close/>
                </a:path>
              </a:pathLst>
            </a:custGeom>
            <a:solidFill>
              <a:srgbClr val="314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55;p65"/>
            <p:cNvSpPr/>
            <p:nvPr/>
          </p:nvSpPr>
          <p:spPr>
            <a:xfrm>
              <a:off x="3311675" y="2414625"/>
              <a:ext cx="282375" cy="774825"/>
            </a:xfrm>
            <a:custGeom>
              <a:avLst/>
              <a:gdLst/>
              <a:ahLst/>
              <a:cxnLst/>
              <a:rect l="l" t="t" r="r" b="b"/>
              <a:pathLst>
                <a:path w="11295" h="30993" extrusionOk="0">
                  <a:moveTo>
                    <a:pt x="11294" y="0"/>
                  </a:moveTo>
                  <a:lnTo>
                    <a:pt x="7664" y="68"/>
                  </a:lnTo>
                  <a:cubicBezTo>
                    <a:pt x="6992" y="68"/>
                    <a:pt x="6319" y="135"/>
                    <a:pt x="5647" y="337"/>
                  </a:cubicBezTo>
                  <a:cubicBezTo>
                    <a:pt x="2286" y="1278"/>
                    <a:pt x="0" y="4236"/>
                    <a:pt x="0" y="7732"/>
                  </a:cubicBezTo>
                  <a:lnTo>
                    <a:pt x="0" y="30993"/>
                  </a:lnTo>
                  <a:lnTo>
                    <a:pt x="9614" y="30993"/>
                  </a:lnTo>
                  <a:cubicBezTo>
                    <a:pt x="10555" y="30993"/>
                    <a:pt x="11294" y="30186"/>
                    <a:pt x="11294" y="29245"/>
                  </a:cubicBezTo>
                  <a:lnTo>
                    <a:pt x="11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56;p65"/>
            <p:cNvSpPr/>
            <p:nvPr/>
          </p:nvSpPr>
          <p:spPr>
            <a:xfrm>
              <a:off x="3446125" y="2614625"/>
              <a:ext cx="112625" cy="149600"/>
            </a:xfrm>
            <a:custGeom>
              <a:avLst/>
              <a:gdLst/>
              <a:ahLst/>
              <a:cxnLst/>
              <a:rect l="l" t="t" r="r" b="b"/>
              <a:pathLst>
                <a:path w="4505" h="5984" extrusionOk="0">
                  <a:moveTo>
                    <a:pt x="0" y="1"/>
                  </a:moveTo>
                  <a:lnTo>
                    <a:pt x="0" y="5984"/>
                  </a:lnTo>
                  <a:lnTo>
                    <a:pt x="4505" y="5984"/>
                  </a:lnTo>
                  <a:lnTo>
                    <a:pt x="45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57;p65"/>
            <p:cNvSpPr/>
            <p:nvPr/>
          </p:nvSpPr>
          <p:spPr>
            <a:xfrm>
              <a:off x="3446125" y="2614625"/>
              <a:ext cx="112625" cy="151300"/>
            </a:xfrm>
            <a:custGeom>
              <a:avLst/>
              <a:gdLst/>
              <a:ahLst/>
              <a:cxnLst/>
              <a:rect l="l" t="t" r="r" b="b"/>
              <a:pathLst>
                <a:path w="4505" h="6052" extrusionOk="0">
                  <a:moveTo>
                    <a:pt x="0" y="1"/>
                  </a:moveTo>
                  <a:lnTo>
                    <a:pt x="0" y="673"/>
                  </a:lnTo>
                  <a:lnTo>
                    <a:pt x="1815" y="3026"/>
                  </a:lnTo>
                  <a:lnTo>
                    <a:pt x="0" y="5379"/>
                  </a:lnTo>
                  <a:lnTo>
                    <a:pt x="0" y="6051"/>
                  </a:lnTo>
                  <a:lnTo>
                    <a:pt x="538" y="6051"/>
                  </a:lnTo>
                  <a:lnTo>
                    <a:pt x="2286" y="3698"/>
                  </a:lnTo>
                  <a:lnTo>
                    <a:pt x="4034" y="6051"/>
                  </a:lnTo>
                  <a:lnTo>
                    <a:pt x="4505" y="6051"/>
                  </a:lnTo>
                  <a:lnTo>
                    <a:pt x="4505" y="5379"/>
                  </a:lnTo>
                  <a:lnTo>
                    <a:pt x="2757" y="3026"/>
                  </a:lnTo>
                  <a:lnTo>
                    <a:pt x="4505" y="673"/>
                  </a:lnTo>
                  <a:lnTo>
                    <a:pt x="4505" y="1"/>
                  </a:lnTo>
                  <a:lnTo>
                    <a:pt x="4034" y="1"/>
                  </a:lnTo>
                  <a:lnTo>
                    <a:pt x="2286" y="2354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58;p65"/>
            <p:cNvSpPr/>
            <p:nvPr/>
          </p:nvSpPr>
          <p:spPr>
            <a:xfrm>
              <a:off x="2778900" y="2742325"/>
              <a:ext cx="396650" cy="133950"/>
            </a:xfrm>
            <a:custGeom>
              <a:avLst/>
              <a:gdLst/>
              <a:ahLst/>
              <a:cxnLst/>
              <a:rect l="l" t="t" r="r" b="b"/>
              <a:pathLst>
                <a:path w="15866" h="5358" extrusionOk="0">
                  <a:moveTo>
                    <a:pt x="3716" y="0"/>
                  </a:moveTo>
                  <a:cubicBezTo>
                    <a:pt x="1683" y="0"/>
                    <a:pt x="0" y="1723"/>
                    <a:pt x="0" y="3834"/>
                  </a:cubicBezTo>
                  <a:cubicBezTo>
                    <a:pt x="0" y="3834"/>
                    <a:pt x="1554" y="5358"/>
                    <a:pt x="4920" y="5358"/>
                  </a:cubicBezTo>
                  <a:cubicBezTo>
                    <a:pt x="6603" y="5358"/>
                    <a:pt x="8740" y="4977"/>
                    <a:pt x="11361" y="3834"/>
                  </a:cubicBezTo>
                  <a:cubicBezTo>
                    <a:pt x="12908" y="3162"/>
                    <a:pt x="14454" y="2422"/>
                    <a:pt x="15866" y="1548"/>
                  </a:cubicBezTo>
                  <a:lnTo>
                    <a:pt x="15866" y="2"/>
                  </a:lnTo>
                  <a:lnTo>
                    <a:pt x="3832" y="2"/>
                  </a:lnTo>
                  <a:cubicBezTo>
                    <a:pt x="3793" y="1"/>
                    <a:pt x="3754" y="0"/>
                    <a:pt x="3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59;p65"/>
            <p:cNvSpPr/>
            <p:nvPr/>
          </p:nvSpPr>
          <p:spPr>
            <a:xfrm>
              <a:off x="3062925" y="2740675"/>
              <a:ext cx="112625" cy="359700"/>
            </a:xfrm>
            <a:custGeom>
              <a:avLst/>
              <a:gdLst/>
              <a:ahLst/>
              <a:cxnLst/>
              <a:rect l="l" t="t" r="r" b="b"/>
              <a:pathLst>
                <a:path w="4505" h="14388" extrusionOk="0">
                  <a:moveTo>
                    <a:pt x="3900" y="1"/>
                  </a:moveTo>
                  <a:cubicBezTo>
                    <a:pt x="1748" y="1"/>
                    <a:pt x="0" y="1749"/>
                    <a:pt x="0" y="3900"/>
                  </a:cubicBezTo>
                  <a:lnTo>
                    <a:pt x="0" y="12102"/>
                  </a:lnTo>
                  <a:cubicBezTo>
                    <a:pt x="0" y="13379"/>
                    <a:pt x="1009" y="14387"/>
                    <a:pt x="2286" y="14387"/>
                  </a:cubicBezTo>
                  <a:lnTo>
                    <a:pt x="4505" y="14387"/>
                  </a:lnTo>
                  <a:lnTo>
                    <a:pt x="4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60;p65"/>
            <p:cNvSpPr/>
            <p:nvPr/>
          </p:nvSpPr>
          <p:spPr>
            <a:xfrm>
              <a:off x="2884775" y="2849925"/>
              <a:ext cx="53800" cy="52125"/>
            </a:xfrm>
            <a:custGeom>
              <a:avLst/>
              <a:gdLst/>
              <a:ahLst/>
              <a:cxnLst/>
              <a:rect l="l" t="t" r="r" b="b"/>
              <a:pathLst>
                <a:path w="2152" h="2085" extrusionOk="0">
                  <a:moveTo>
                    <a:pt x="740" y="0"/>
                  </a:moveTo>
                  <a:cubicBezTo>
                    <a:pt x="336" y="0"/>
                    <a:pt x="0" y="337"/>
                    <a:pt x="0" y="740"/>
                  </a:cubicBezTo>
                  <a:lnTo>
                    <a:pt x="0" y="1345"/>
                  </a:lnTo>
                  <a:cubicBezTo>
                    <a:pt x="0" y="1748"/>
                    <a:pt x="336" y="2085"/>
                    <a:pt x="740" y="2085"/>
                  </a:cubicBezTo>
                  <a:lnTo>
                    <a:pt x="1412" y="2085"/>
                  </a:lnTo>
                  <a:cubicBezTo>
                    <a:pt x="1815" y="2085"/>
                    <a:pt x="2152" y="1748"/>
                    <a:pt x="2152" y="1345"/>
                  </a:cubicBezTo>
                  <a:lnTo>
                    <a:pt x="2152" y="740"/>
                  </a:lnTo>
                  <a:cubicBezTo>
                    <a:pt x="2152" y="337"/>
                    <a:pt x="1815" y="0"/>
                    <a:pt x="1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61;p65"/>
            <p:cNvSpPr/>
            <p:nvPr/>
          </p:nvSpPr>
          <p:spPr>
            <a:xfrm>
              <a:off x="3009150" y="2654975"/>
              <a:ext cx="53800" cy="50425"/>
            </a:xfrm>
            <a:custGeom>
              <a:avLst/>
              <a:gdLst/>
              <a:ahLst/>
              <a:cxnLst/>
              <a:rect l="l" t="t" r="r" b="b"/>
              <a:pathLst>
                <a:path w="2152" h="2017" extrusionOk="0">
                  <a:moveTo>
                    <a:pt x="740" y="0"/>
                  </a:moveTo>
                  <a:cubicBezTo>
                    <a:pt x="336" y="0"/>
                    <a:pt x="0" y="336"/>
                    <a:pt x="0" y="740"/>
                  </a:cubicBezTo>
                  <a:lnTo>
                    <a:pt x="0" y="1277"/>
                  </a:lnTo>
                  <a:cubicBezTo>
                    <a:pt x="0" y="1748"/>
                    <a:pt x="336" y="2017"/>
                    <a:pt x="740" y="2017"/>
                  </a:cubicBezTo>
                  <a:lnTo>
                    <a:pt x="1412" y="2017"/>
                  </a:lnTo>
                  <a:cubicBezTo>
                    <a:pt x="1815" y="2017"/>
                    <a:pt x="2151" y="1748"/>
                    <a:pt x="2151" y="1277"/>
                  </a:cubicBezTo>
                  <a:lnTo>
                    <a:pt x="2151" y="740"/>
                  </a:lnTo>
                  <a:cubicBezTo>
                    <a:pt x="2151" y="336"/>
                    <a:pt x="1815" y="0"/>
                    <a:pt x="1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162;p65"/>
            <p:cNvSpPr/>
            <p:nvPr/>
          </p:nvSpPr>
          <p:spPr>
            <a:xfrm>
              <a:off x="3446125" y="2414625"/>
              <a:ext cx="99175" cy="200025"/>
            </a:xfrm>
            <a:custGeom>
              <a:avLst/>
              <a:gdLst/>
              <a:ahLst/>
              <a:cxnLst/>
              <a:rect l="l" t="t" r="r" b="b"/>
              <a:pathLst>
                <a:path w="3967" h="8001" extrusionOk="0">
                  <a:moveTo>
                    <a:pt x="2286" y="0"/>
                  </a:moveTo>
                  <a:cubicBezTo>
                    <a:pt x="1614" y="0"/>
                    <a:pt x="941" y="135"/>
                    <a:pt x="269" y="269"/>
                  </a:cubicBezTo>
                  <a:lnTo>
                    <a:pt x="0" y="8001"/>
                  </a:lnTo>
                  <a:lnTo>
                    <a:pt x="3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163;p65"/>
            <p:cNvSpPr/>
            <p:nvPr/>
          </p:nvSpPr>
          <p:spPr>
            <a:xfrm>
              <a:off x="3446125" y="1243175"/>
              <a:ext cx="778175" cy="1371475"/>
            </a:xfrm>
            <a:custGeom>
              <a:avLst/>
              <a:gdLst/>
              <a:ahLst/>
              <a:cxnLst/>
              <a:rect l="l" t="t" r="r" b="b"/>
              <a:pathLst>
                <a:path w="31127" h="54859" extrusionOk="0">
                  <a:moveTo>
                    <a:pt x="31127" y="2824"/>
                  </a:moveTo>
                  <a:lnTo>
                    <a:pt x="16471" y="31463"/>
                  </a:lnTo>
                  <a:lnTo>
                    <a:pt x="4505" y="54859"/>
                  </a:lnTo>
                  <a:lnTo>
                    <a:pt x="0" y="54859"/>
                  </a:lnTo>
                  <a:lnTo>
                    <a:pt x="11967" y="30724"/>
                  </a:lnTo>
                  <a:lnTo>
                    <a:pt x="27093" y="0"/>
                  </a:lnTo>
                  <a:cubicBezTo>
                    <a:pt x="28639" y="673"/>
                    <a:pt x="29984" y="1614"/>
                    <a:pt x="31127" y="28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64;p65"/>
            <p:cNvSpPr/>
            <p:nvPr/>
          </p:nvSpPr>
          <p:spPr>
            <a:xfrm>
              <a:off x="3088125" y="1826375"/>
              <a:ext cx="1203400" cy="545750"/>
            </a:xfrm>
            <a:custGeom>
              <a:avLst/>
              <a:gdLst/>
              <a:ahLst/>
              <a:cxnLst/>
              <a:rect l="l" t="t" r="r" b="b"/>
              <a:pathLst>
                <a:path w="48136" h="21830" extrusionOk="0">
                  <a:moveTo>
                    <a:pt x="1211" y="1"/>
                  </a:moveTo>
                  <a:cubicBezTo>
                    <a:pt x="404" y="4101"/>
                    <a:pt x="1" y="8202"/>
                    <a:pt x="1" y="12371"/>
                  </a:cubicBezTo>
                  <a:cubicBezTo>
                    <a:pt x="1" y="13581"/>
                    <a:pt x="68" y="14724"/>
                    <a:pt x="270" y="15934"/>
                  </a:cubicBezTo>
                  <a:cubicBezTo>
                    <a:pt x="706" y="18663"/>
                    <a:pt x="7214" y="19398"/>
                    <a:pt x="14145" y="19398"/>
                  </a:cubicBezTo>
                  <a:cubicBezTo>
                    <a:pt x="15750" y="19398"/>
                    <a:pt x="17378" y="19358"/>
                    <a:pt x="18959" y="19295"/>
                  </a:cubicBezTo>
                  <a:cubicBezTo>
                    <a:pt x="23396" y="19093"/>
                    <a:pt x="27362" y="18757"/>
                    <a:pt x="29379" y="18556"/>
                  </a:cubicBezTo>
                  <a:cubicBezTo>
                    <a:pt x="29506" y="18544"/>
                    <a:pt x="29633" y="18538"/>
                    <a:pt x="29760" y="18538"/>
                  </a:cubicBezTo>
                  <a:cubicBezTo>
                    <a:pt x="30370" y="18538"/>
                    <a:pt x="30974" y="18669"/>
                    <a:pt x="31530" y="18892"/>
                  </a:cubicBezTo>
                  <a:cubicBezTo>
                    <a:pt x="31990" y="19121"/>
                    <a:pt x="32481" y="19225"/>
                    <a:pt x="32981" y="19225"/>
                  </a:cubicBezTo>
                  <a:cubicBezTo>
                    <a:pt x="33213" y="19225"/>
                    <a:pt x="33448" y="19203"/>
                    <a:pt x="33682" y="19161"/>
                  </a:cubicBezTo>
                  <a:cubicBezTo>
                    <a:pt x="34303" y="19049"/>
                    <a:pt x="34838" y="18997"/>
                    <a:pt x="35317" y="18997"/>
                  </a:cubicBezTo>
                  <a:cubicBezTo>
                    <a:pt x="37429" y="18997"/>
                    <a:pt x="38471" y="20009"/>
                    <a:pt x="41211" y="21379"/>
                  </a:cubicBezTo>
                  <a:cubicBezTo>
                    <a:pt x="41876" y="21699"/>
                    <a:pt x="42383" y="21830"/>
                    <a:pt x="42768" y="21830"/>
                  </a:cubicBezTo>
                  <a:cubicBezTo>
                    <a:pt x="44484" y="21830"/>
                    <a:pt x="43766" y="19228"/>
                    <a:pt x="43766" y="19228"/>
                  </a:cubicBezTo>
                  <a:lnTo>
                    <a:pt x="43766" y="19228"/>
                  </a:lnTo>
                  <a:cubicBezTo>
                    <a:pt x="44326" y="19407"/>
                    <a:pt x="44774" y="19467"/>
                    <a:pt x="45123" y="19467"/>
                  </a:cubicBezTo>
                  <a:cubicBezTo>
                    <a:pt x="45820" y="19467"/>
                    <a:pt x="46119" y="19228"/>
                    <a:pt x="46119" y="19228"/>
                  </a:cubicBezTo>
                  <a:cubicBezTo>
                    <a:pt x="48136" y="17144"/>
                    <a:pt x="41682" y="12908"/>
                    <a:pt x="41682" y="12908"/>
                  </a:cubicBezTo>
                  <a:cubicBezTo>
                    <a:pt x="41775" y="12828"/>
                    <a:pt x="41893" y="12793"/>
                    <a:pt x="42029" y="12793"/>
                  </a:cubicBezTo>
                  <a:cubicBezTo>
                    <a:pt x="43142" y="12793"/>
                    <a:pt x="45532" y="15158"/>
                    <a:pt x="46710" y="15158"/>
                  </a:cubicBezTo>
                  <a:cubicBezTo>
                    <a:pt x="46843" y="15158"/>
                    <a:pt x="46961" y="15128"/>
                    <a:pt x="47060" y="15060"/>
                  </a:cubicBezTo>
                  <a:cubicBezTo>
                    <a:pt x="48136" y="14320"/>
                    <a:pt x="46993" y="11631"/>
                    <a:pt x="43564" y="9144"/>
                  </a:cubicBezTo>
                  <a:cubicBezTo>
                    <a:pt x="42173" y="8154"/>
                    <a:pt x="40229" y="7856"/>
                    <a:pt x="38392" y="7856"/>
                  </a:cubicBezTo>
                  <a:cubicBezTo>
                    <a:pt x="35612" y="7856"/>
                    <a:pt x="33077" y="8539"/>
                    <a:pt x="33077" y="8539"/>
                  </a:cubicBezTo>
                  <a:lnTo>
                    <a:pt x="13984" y="5312"/>
                  </a:lnTo>
                  <a:lnTo>
                    <a:pt x="14656" y="135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C0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165;p65"/>
            <p:cNvSpPr/>
            <p:nvPr/>
          </p:nvSpPr>
          <p:spPr>
            <a:xfrm>
              <a:off x="3357050" y="1903700"/>
              <a:ext cx="87425" cy="55475"/>
            </a:xfrm>
            <a:custGeom>
              <a:avLst/>
              <a:gdLst/>
              <a:ahLst/>
              <a:cxnLst/>
              <a:rect l="l" t="t" r="r" b="b"/>
              <a:pathLst>
                <a:path w="3497" h="2219" extrusionOk="0">
                  <a:moveTo>
                    <a:pt x="3496" y="0"/>
                  </a:moveTo>
                  <a:lnTo>
                    <a:pt x="0" y="1681"/>
                  </a:lnTo>
                  <a:lnTo>
                    <a:pt x="3227" y="221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AD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166;p65"/>
            <p:cNvSpPr/>
            <p:nvPr/>
          </p:nvSpPr>
          <p:spPr>
            <a:xfrm>
              <a:off x="3088125" y="2135625"/>
              <a:ext cx="472300" cy="175700"/>
            </a:xfrm>
            <a:custGeom>
              <a:avLst/>
              <a:gdLst/>
              <a:ahLst/>
              <a:cxnLst/>
              <a:rect l="l" t="t" r="r" b="b"/>
              <a:pathLst>
                <a:path w="18892" h="7028" extrusionOk="0">
                  <a:moveTo>
                    <a:pt x="1" y="1"/>
                  </a:moveTo>
                  <a:cubicBezTo>
                    <a:pt x="1" y="1143"/>
                    <a:pt x="68" y="2354"/>
                    <a:pt x="270" y="3564"/>
                  </a:cubicBezTo>
                  <a:cubicBezTo>
                    <a:pt x="652" y="6293"/>
                    <a:pt x="7194" y="7028"/>
                    <a:pt x="14103" y="7028"/>
                  </a:cubicBezTo>
                  <a:cubicBezTo>
                    <a:pt x="15704" y="7028"/>
                    <a:pt x="17324" y="6988"/>
                    <a:pt x="18892" y="6925"/>
                  </a:cubicBezTo>
                  <a:cubicBezTo>
                    <a:pt x="18152" y="6656"/>
                    <a:pt x="17346" y="6522"/>
                    <a:pt x="16539" y="6522"/>
                  </a:cubicBezTo>
                  <a:cubicBezTo>
                    <a:pt x="10556" y="5917"/>
                    <a:pt x="4774" y="3631"/>
                    <a:pt x="1" y="1"/>
                  </a:cubicBezTo>
                  <a:close/>
                </a:path>
              </a:pathLst>
            </a:custGeom>
            <a:solidFill>
              <a:srgbClr val="AD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167;p65"/>
            <p:cNvSpPr/>
            <p:nvPr/>
          </p:nvSpPr>
          <p:spPr>
            <a:xfrm>
              <a:off x="4083100" y="2223025"/>
              <a:ext cx="99175" cy="84050"/>
            </a:xfrm>
            <a:custGeom>
              <a:avLst/>
              <a:gdLst/>
              <a:ahLst/>
              <a:cxnLst/>
              <a:rect l="l" t="t" r="r" b="b"/>
              <a:pathLst>
                <a:path w="3967" h="3362" fill="none" extrusionOk="0">
                  <a:moveTo>
                    <a:pt x="3967" y="3362"/>
                  </a:moveTo>
                  <a:cubicBezTo>
                    <a:pt x="2757" y="2017"/>
                    <a:pt x="1479" y="874"/>
                    <a:pt x="0" y="0"/>
                  </a:cubicBezTo>
                </a:path>
              </a:pathLst>
            </a:custGeom>
            <a:noFill/>
            <a:ln w="10075" cap="rnd" cmpd="sng">
              <a:solidFill>
                <a:srgbClr val="9853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1168;p65"/>
          <p:cNvGrpSpPr>
            <a:grpSpLocks noChangeAspect="1"/>
          </p:cNvGrpSpPr>
          <p:nvPr/>
        </p:nvGrpSpPr>
        <p:grpSpPr>
          <a:xfrm>
            <a:off x="6693797" y="1822895"/>
            <a:ext cx="988606" cy="2119009"/>
            <a:chOff x="2575575" y="238125"/>
            <a:chExt cx="2430800" cy="5210250"/>
          </a:xfrm>
        </p:grpSpPr>
        <p:sp>
          <p:nvSpPr>
            <p:cNvPr id="282" name="Google Shape;1169;p65"/>
            <p:cNvSpPr/>
            <p:nvPr/>
          </p:nvSpPr>
          <p:spPr>
            <a:xfrm>
              <a:off x="2575575" y="889400"/>
              <a:ext cx="305850" cy="539700"/>
            </a:xfrm>
            <a:custGeom>
              <a:avLst/>
              <a:gdLst/>
              <a:ahLst/>
              <a:cxnLst/>
              <a:rect l="l" t="t" r="r" b="b"/>
              <a:pathLst>
                <a:path w="12234" h="21588" extrusionOk="0">
                  <a:moveTo>
                    <a:pt x="7226" y="0"/>
                  </a:moveTo>
                  <a:lnTo>
                    <a:pt x="0" y="6148"/>
                  </a:lnTo>
                  <a:lnTo>
                    <a:pt x="761" y="8050"/>
                  </a:lnTo>
                  <a:lnTo>
                    <a:pt x="4310" y="16797"/>
                  </a:lnTo>
                  <a:cubicBezTo>
                    <a:pt x="4196" y="16783"/>
                    <a:pt x="4081" y="16776"/>
                    <a:pt x="3966" y="16776"/>
                  </a:cubicBezTo>
                  <a:cubicBezTo>
                    <a:pt x="3060" y="16776"/>
                    <a:pt x="2154" y="17214"/>
                    <a:pt x="1648" y="18001"/>
                  </a:cubicBezTo>
                  <a:cubicBezTo>
                    <a:pt x="634" y="19142"/>
                    <a:pt x="507" y="20664"/>
                    <a:pt x="1268" y="21297"/>
                  </a:cubicBezTo>
                  <a:cubicBezTo>
                    <a:pt x="1524" y="21495"/>
                    <a:pt x="1836" y="21588"/>
                    <a:pt x="2172" y="21588"/>
                  </a:cubicBezTo>
                  <a:cubicBezTo>
                    <a:pt x="2917" y="21588"/>
                    <a:pt x="3782" y="21133"/>
                    <a:pt x="4437" y="20347"/>
                  </a:cubicBezTo>
                  <a:cubicBezTo>
                    <a:pt x="5134" y="19586"/>
                    <a:pt x="5388" y="18572"/>
                    <a:pt x="5198" y="17621"/>
                  </a:cubicBezTo>
                  <a:lnTo>
                    <a:pt x="1141" y="7670"/>
                  </a:lnTo>
                  <a:lnTo>
                    <a:pt x="7543" y="2155"/>
                  </a:lnTo>
                  <a:lnTo>
                    <a:pt x="11156" y="10966"/>
                  </a:lnTo>
                  <a:cubicBezTo>
                    <a:pt x="11034" y="10951"/>
                    <a:pt x="10914" y="10944"/>
                    <a:pt x="10795" y="10944"/>
                  </a:cubicBezTo>
                  <a:cubicBezTo>
                    <a:pt x="9855" y="10944"/>
                    <a:pt x="8993" y="11382"/>
                    <a:pt x="8430" y="12170"/>
                  </a:cubicBezTo>
                  <a:cubicBezTo>
                    <a:pt x="7479" y="13311"/>
                    <a:pt x="7289" y="14832"/>
                    <a:pt x="8113" y="15466"/>
                  </a:cubicBezTo>
                  <a:cubicBezTo>
                    <a:pt x="8350" y="15663"/>
                    <a:pt x="8648" y="15756"/>
                    <a:pt x="8977" y="15756"/>
                  </a:cubicBezTo>
                  <a:cubicBezTo>
                    <a:pt x="9705" y="15756"/>
                    <a:pt x="10584" y="15301"/>
                    <a:pt x="11282" y="14515"/>
                  </a:cubicBezTo>
                  <a:cubicBezTo>
                    <a:pt x="11980" y="13755"/>
                    <a:pt x="12233" y="12740"/>
                    <a:pt x="11980" y="11790"/>
                  </a:cubicBezTo>
                  <a:lnTo>
                    <a:pt x="7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170;p65"/>
            <p:cNvSpPr/>
            <p:nvPr/>
          </p:nvSpPr>
          <p:spPr>
            <a:xfrm>
              <a:off x="4363000" y="429850"/>
              <a:ext cx="407275" cy="386700"/>
            </a:xfrm>
            <a:custGeom>
              <a:avLst/>
              <a:gdLst/>
              <a:ahLst/>
              <a:cxnLst/>
              <a:rect l="l" t="t" r="r" b="b"/>
              <a:pathLst>
                <a:path w="16291" h="15468" extrusionOk="0">
                  <a:moveTo>
                    <a:pt x="8241" y="1395"/>
                  </a:moveTo>
                  <a:lnTo>
                    <a:pt x="15466" y="3550"/>
                  </a:lnTo>
                  <a:lnTo>
                    <a:pt x="15023" y="4945"/>
                  </a:lnTo>
                  <a:lnTo>
                    <a:pt x="7860" y="2789"/>
                  </a:lnTo>
                  <a:lnTo>
                    <a:pt x="8241" y="1395"/>
                  </a:lnTo>
                  <a:close/>
                  <a:moveTo>
                    <a:pt x="8177" y="1"/>
                  </a:moveTo>
                  <a:lnTo>
                    <a:pt x="7797" y="1268"/>
                  </a:lnTo>
                  <a:lnTo>
                    <a:pt x="7417" y="2663"/>
                  </a:lnTo>
                  <a:lnTo>
                    <a:pt x="7227" y="3297"/>
                  </a:lnTo>
                  <a:lnTo>
                    <a:pt x="5071" y="10459"/>
                  </a:lnTo>
                  <a:cubicBezTo>
                    <a:pt x="4549" y="9889"/>
                    <a:pt x="3812" y="9603"/>
                    <a:pt x="3075" y="9603"/>
                  </a:cubicBezTo>
                  <a:cubicBezTo>
                    <a:pt x="2829" y="9603"/>
                    <a:pt x="2584" y="9635"/>
                    <a:pt x="2346" y="9698"/>
                  </a:cubicBezTo>
                  <a:cubicBezTo>
                    <a:pt x="951" y="9952"/>
                    <a:pt x="1" y="10966"/>
                    <a:pt x="191" y="11917"/>
                  </a:cubicBezTo>
                  <a:cubicBezTo>
                    <a:pt x="293" y="12635"/>
                    <a:pt x="1186" y="13146"/>
                    <a:pt x="2262" y="13146"/>
                  </a:cubicBezTo>
                  <a:cubicBezTo>
                    <a:pt x="2515" y="13146"/>
                    <a:pt x="2778" y="13118"/>
                    <a:pt x="3043" y="13058"/>
                  </a:cubicBezTo>
                  <a:cubicBezTo>
                    <a:pt x="3994" y="12931"/>
                    <a:pt x="4818" y="12361"/>
                    <a:pt x="5198" y="11473"/>
                  </a:cubicBezTo>
                  <a:lnTo>
                    <a:pt x="7670" y="3423"/>
                  </a:lnTo>
                  <a:lnTo>
                    <a:pt x="14833" y="5578"/>
                  </a:lnTo>
                  <a:lnTo>
                    <a:pt x="12678" y="12741"/>
                  </a:lnTo>
                  <a:cubicBezTo>
                    <a:pt x="12141" y="12205"/>
                    <a:pt x="11418" y="11894"/>
                    <a:pt x="10651" y="11894"/>
                  </a:cubicBezTo>
                  <a:cubicBezTo>
                    <a:pt x="10421" y="11894"/>
                    <a:pt x="10186" y="11922"/>
                    <a:pt x="9952" y="11980"/>
                  </a:cubicBezTo>
                  <a:cubicBezTo>
                    <a:pt x="8558" y="12297"/>
                    <a:pt x="7607" y="13248"/>
                    <a:pt x="7797" y="14199"/>
                  </a:cubicBezTo>
                  <a:cubicBezTo>
                    <a:pt x="7902" y="14985"/>
                    <a:pt x="8831" y="15468"/>
                    <a:pt x="9938" y="15468"/>
                  </a:cubicBezTo>
                  <a:cubicBezTo>
                    <a:pt x="10169" y="15468"/>
                    <a:pt x="10408" y="15447"/>
                    <a:pt x="10649" y="15403"/>
                  </a:cubicBezTo>
                  <a:cubicBezTo>
                    <a:pt x="11600" y="15276"/>
                    <a:pt x="12424" y="14642"/>
                    <a:pt x="12804" y="13818"/>
                  </a:cubicBezTo>
                  <a:lnTo>
                    <a:pt x="16290" y="2473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171;p65"/>
            <p:cNvSpPr/>
            <p:nvPr/>
          </p:nvSpPr>
          <p:spPr>
            <a:xfrm>
              <a:off x="2916250" y="238125"/>
              <a:ext cx="185425" cy="415900"/>
            </a:xfrm>
            <a:custGeom>
              <a:avLst/>
              <a:gdLst/>
              <a:ahLst/>
              <a:cxnLst/>
              <a:rect l="l" t="t" r="r" b="b"/>
              <a:pathLst>
                <a:path w="7417" h="16636" extrusionOk="0">
                  <a:moveTo>
                    <a:pt x="2473" y="0"/>
                  </a:moveTo>
                  <a:lnTo>
                    <a:pt x="2219" y="63"/>
                  </a:lnTo>
                  <a:lnTo>
                    <a:pt x="4754" y="12043"/>
                  </a:lnTo>
                  <a:cubicBezTo>
                    <a:pt x="4444" y="11934"/>
                    <a:pt x="4124" y="11882"/>
                    <a:pt x="3806" y="11882"/>
                  </a:cubicBezTo>
                  <a:cubicBezTo>
                    <a:pt x="3021" y="11882"/>
                    <a:pt x="2254" y="12199"/>
                    <a:pt x="1712" y="12740"/>
                  </a:cubicBezTo>
                  <a:cubicBezTo>
                    <a:pt x="444" y="13818"/>
                    <a:pt x="1" y="15276"/>
                    <a:pt x="698" y="16100"/>
                  </a:cubicBezTo>
                  <a:cubicBezTo>
                    <a:pt x="1000" y="16457"/>
                    <a:pt x="1457" y="16635"/>
                    <a:pt x="1981" y="16635"/>
                  </a:cubicBezTo>
                  <a:cubicBezTo>
                    <a:pt x="2666" y="16635"/>
                    <a:pt x="3466" y="16330"/>
                    <a:pt x="4184" y="15719"/>
                  </a:cubicBezTo>
                  <a:cubicBezTo>
                    <a:pt x="5008" y="15086"/>
                    <a:pt x="5515" y="14071"/>
                    <a:pt x="5452" y="13057"/>
                  </a:cubicBezTo>
                  <a:lnTo>
                    <a:pt x="3170" y="1965"/>
                  </a:lnTo>
                  <a:lnTo>
                    <a:pt x="3170" y="1965"/>
                  </a:lnTo>
                  <a:cubicBezTo>
                    <a:pt x="3931" y="2599"/>
                    <a:pt x="5452" y="2662"/>
                    <a:pt x="6149" y="3423"/>
                  </a:cubicBezTo>
                  <a:cubicBezTo>
                    <a:pt x="6656" y="4057"/>
                    <a:pt x="6846" y="4881"/>
                    <a:pt x="6846" y="5641"/>
                  </a:cubicBezTo>
                  <a:cubicBezTo>
                    <a:pt x="7417" y="2599"/>
                    <a:pt x="5959" y="1965"/>
                    <a:pt x="4501" y="1521"/>
                  </a:cubicBezTo>
                  <a:cubicBezTo>
                    <a:pt x="3931" y="1331"/>
                    <a:pt x="3423" y="1078"/>
                    <a:pt x="3043" y="697"/>
                  </a:cubicBezTo>
                  <a:cubicBezTo>
                    <a:pt x="2790" y="507"/>
                    <a:pt x="2599" y="254"/>
                    <a:pt x="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72;p65"/>
            <p:cNvSpPr/>
            <p:nvPr/>
          </p:nvSpPr>
          <p:spPr>
            <a:xfrm>
              <a:off x="4705275" y="1159950"/>
              <a:ext cx="137900" cy="88425"/>
            </a:xfrm>
            <a:custGeom>
              <a:avLst/>
              <a:gdLst/>
              <a:ahLst/>
              <a:cxnLst/>
              <a:rect l="l" t="t" r="r" b="b"/>
              <a:pathLst>
                <a:path w="5516" h="3537" extrusionOk="0">
                  <a:moveTo>
                    <a:pt x="2611" y="1"/>
                  </a:moveTo>
                  <a:cubicBezTo>
                    <a:pt x="1314" y="1"/>
                    <a:pt x="243" y="605"/>
                    <a:pt x="128" y="1475"/>
                  </a:cubicBezTo>
                  <a:cubicBezTo>
                    <a:pt x="1" y="2426"/>
                    <a:pt x="1078" y="3376"/>
                    <a:pt x="2536" y="3503"/>
                  </a:cubicBezTo>
                  <a:cubicBezTo>
                    <a:pt x="2711" y="3526"/>
                    <a:pt x="2883" y="3537"/>
                    <a:pt x="3050" y="3537"/>
                  </a:cubicBezTo>
                  <a:cubicBezTo>
                    <a:pt x="4281" y="3537"/>
                    <a:pt x="5277" y="2945"/>
                    <a:pt x="5388" y="2109"/>
                  </a:cubicBezTo>
                  <a:cubicBezTo>
                    <a:pt x="5515" y="1158"/>
                    <a:pt x="4438" y="207"/>
                    <a:pt x="2980" y="17"/>
                  </a:cubicBezTo>
                  <a:cubicBezTo>
                    <a:pt x="2855" y="6"/>
                    <a:pt x="2732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73;p65"/>
            <p:cNvSpPr/>
            <p:nvPr/>
          </p:nvSpPr>
          <p:spPr>
            <a:xfrm>
              <a:off x="4824125" y="971800"/>
              <a:ext cx="182250" cy="255150"/>
            </a:xfrm>
            <a:custGeom>
              <a:avLst/>
              <a:gdLst/>
              <a:ahLst/>
              <a:cxnLst/>
              <a:rect l="l" t="t" r="r" b="b"/>
              <a:pathLst>
                <a:path w="7290" h="10206" extrusionOk="0">
                  <a:moveTo>
                    <a:pt x="6909" y="0"/>
                  </a:moveTo>
                  <a:lnTo>
                    <a:pt x="1" y="9952"/>
                  </a:lnTo>
                  <a:lnTo>
                    <a:pt x="381" y="10205"/>
                  </a:lnTo>
                  <a:lnTo>
                    <a:pt x="7290" y="254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74;p65"/>
            <p:cNvSpPr/>
            <p:nvPr/>
          </p:nvSpPr>
          <p:spPr>
            <a:xfrm>
              <a:off x="4061925" y="1222150"/>
              <a:ext cx="209200" cy="179100"/>
            </a:xfrm>
            <a:custGeom>
              <a:avLst/>
              <a:gdLst/>
              <a:ahLst/>
              <a:cxnLst/>
              <a:rect l="l" t="t" r="r" b="b"/>
              <a:pathLst>
                <a:path w="8368" h="7164" extrusionOk="0">
                  <a:moveTo>
                    <a:pt x="4818" y="1"/>
                  </a:moveTo>
                  <a:cubicBezTo>
                    <a:pt x="1585" y="1"/>
                    <a:pt x="1" y="3867"/>
                    <a:pt x="2282" y="6086"/>
                  </a:cubicBezTo>
                  <a:cubicBezTo>
                    <a:pt x="3007" y="6831"/>
                    <a:pt x="3907" y="7164"/>
                    <a:pt x="4791" y="7164"/>
                  </a:cubicBezTo>
                  <a:cubicBezTo>
                    <a:pt x="6614" y="7164"/>
                    <a:pt x="8367" y="5748"/>
                    <a:pt x="8367" y="3614"/>
                  </a:cubicBezTo>
                  <a:cubicBezTo>
                    <a:pt x="8367" y="1586"/>
                    <a:pt x="6783" y="1"/>
                    <a:pt x="4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75;p65"/>
            <p:cNvSpPr/>
            <p:nvPr/>
          </p:nvSpPr>
          <p:spPr>
            <a:xfrm>
              <a:off x="4123725" y="1447350"/>
              <a:ext cx="394600" cy="220600"/>
            </a:xfrm>
            <a:custGeom>
              <a:avLst/>
              <a:gdLst/>
              <a:ahLst/>
              <a:cxnLst/>
              <a:rect l="l" t="t" r="r" b="b"/>
              <a:pathLst>
                <a:path w="15784" h="8824" extrusionOk="0">
                  <a:moveTo>
                    <a:pt x="1862" y="1"/>
                  </a:moveTo>
                  <a:cubicBezTo>
                    <a:pt x="1233" y="1"/>
                    <a:pt x="698" y="141"/>
                    <a:pt x="508" y="564"/>
                  </a:cubicBezTo>
                  <a:cubicBezTo>
                    <a:pt x="1" y="1832"/>
                    <a:pt x="5769" y="4431"/>
                    <a:pt x="6339" y="8043"/>
                  </a:cubicBezTo>
                  <a:cubicBezTo>
                    <a:pt x="6339" y="8043"/>
                    <a:pt x="9314" y="8823"/>
                    <a:pt x="12144" y="8823"/>
                  </a:cubicBezTo>
                  <a:cubicBezTo>
                    <a:pt x="13507" y="8823"/>
                    <a:pt x="14836" y="8642"/>
                    <a:pt x="15783" y="8107"/>
                  </a:cubicBezTo>
                  <a:cubicBezTo>
                    <a:pt x="15783" y="8107"/>
                    <a:pt x="13058" y="627"/>
                    <a:pt x="9508" y="564"/>
                  </a:cubicBezTo>
                  <a:cubicBezTo>
                    <a:pt x="8325" y="543"/>
                    <a:pt x="7403" y="536"/>
                    <a:pt x="6698" y="536"/>
                  </a:cubicBezTo>
                  <a:cubicBezTo>
                    <a:pt x="5290" y="536"/>
                    <a:pt x="4754" y="564"/>
                    <a:pt x="4754" y="564"/>
                  </a:cubicBezTo>
                  <a:cubicBezTo>
                    <a:pt x="4754" y="564"/>
                    <a:pt x="3121" y="1"/>
                    <a:pt x="1862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76;p65"/>
            <p:cNvSpPr/>
            <p:nvPr/>
          </p:nvSpPr>
          <p:spPr>
            <a:xfrm>
              <a:off x="4126900" y="1244350"/>
              <a:ext cx="459550" cy="411025"/>
            </a:xfrm>
            <a:custGeom>
              <a:avLst/>
              <a:gdLst/>
              <a:ahLst/>
              <a:cxnLst/>
              <a:rect l="l" t="t" r="r" b="b"/>
              <a:pathLst>
                <a:path w="18382" h="16441" extrusionOk="0">
                  <a:moveTo>
                    <a:pt x="4501" y="0"/>
                  </a:moveTo>
                  <a:cubicBezTo>
                    <a:pt x="4501" y="0"/>
                    <a:pt x="254" y="1141"/>
                    <a:pt x="0" y="5515"/>
                  </a:cubicBezTo>
                  <a:lnTo>
                    <a:pt x="15656" y="16227"/>
                  </a:lnTo>
                  <a:cubicBezTo>
                    <a:pt x="15942" y="16369"/>
                    <a:pt x="16245" y="16441"/>
                    <a:pt x="16542" y="16441"/>
                  </a:cubicBezTo>
                  <a:cubicBezTo>
                    <a:pt x="17038" y="16441"/>
                    <a:pt x="17518" y="16243"/>
                    <a:pt x="17875" y="15847"/>
                  </a:cubicBezTo>
                  <a:cubicBezTo>
                    <a:pt x="18319" y="15213"/>
                    <a:pt x="18382" y="14389"/>
                    <a:pt x="17938" y="13755"/>
                  </a:cubicBezTo>
                  <a:lnTo>
                    <a:pt x="4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77;p65"/>
            <p:cNvSpPr/>
            <p:nvPr/>
          </p:nvSpPr>
          <p:spPr>
            <a:xfrm>
              <a:off x="3146025" y="1339425"/>
              <a:ext cx="1432500" cy="1437275"/>
            </a:xfrm>
            <a:custGeom>
              <a:avLst/>
              <a:gdLst/>
              <a:ahLst/>
              <a:cxnLst/>
              <a:rect l="l" t="t" r="r" b="b"/>
              <a:pathLst>
                <a:path w="57300" h="57491" extrusionOk="0">
                  <a:moveTo>
                    <a:pt x="56096" y="38348"/>
                  </a:moveTo>
                  <a:cubicBezTo>
                    <a:pt x="55589" y="41264"/>
                    <a:pt x="54638" y="43292"/>
                    <a:pt x="52926" y="43482"/>
                  </a:cubicBezTo>
                  <a:cubicBezTo>
                    <a:pt x="51912" y="43546"/>
                    <a:pt x="50898" y="43419"/>
                    <a:pt x="49884" y="43165"/>
                  </a:cubicBezTo>
                  <a:lnTo>
                    <a:pt x="49884" y="43165"/>
                  </a:lnTo>
                  <a:cubicBezTo>
                    <a:pt x="49567" y="43039"/>
                    <a:pt x="49250" y="42975"/>
                    <a:pt x="48997" y="42849"/>
                  </a:cubicBezTo>
                  <a:cubicBezTo>
                    <a:pt x="46398" y="41708"/>
                    <a:pt x="44116" y="40060"/>
                    <a:pt x="42214" y="37968"/>
                  </a:cubicBezTo>
                  <a:lnTo>
                    <a:pt x="42214" y="37968"/>
                  </a:lnTo>
                  <a:cubicBezTo>
                    <a:pt x="41390" y="37080"/>
                    <a:pt x="40630" y="36193"/>
                    <a:pt x="39869" y="35179"/>
                  </a:cubicBezTo>
                  <a:lnTo>
                    <a:pt x="39869" y="35179"/>
                  </a:lnTo>
                  <a:lnTo>
                    <a:pt x="40186" y="36320"/>
                  </a:lnTo>
                  <a:lnTo>
                    <a:pt x="40186" y="36320"/>
                  </a:lnTo>
                  <a:cubicBezTo>
                    <a:pt x="40313" y="36700"/>
                    <a:pt x="40440" y="37207"/>
                    <a:pt x="40630" y="37714"/>
                  </a:cubicBezTo>
                  <a:cubicBezTo>
                    <a:pt x="40947" y="38919"/>
                    <a:pt x="41390" y="40376"/>
                    <a:pt x="41771" y="42088"/>
                  </a:cubicBezTo>
                  <a:cubicBezTo>
                    <a:pt x="42088" y="43419"/>
                    <a:pt x="42468" y="44940"/>
                    <a:pt x="42722" y="46398"/>
                  </a:cubicBezTo>
                  <a:cubicBezTo>
                    <a:pt x="42848" y="47222"/>
                    <a:pt x="42975" y="47919"/>
                    <a:pt x="43102" y="48680"/>
                  </a:cubicBezTo>
                  <a:cubicBezTo>
                    <a:pt x="43672" y="52229"/>
                    <a:pt x="43799" y="55525"/>
                    <a:pt x="42975" y="57427"/>
                  </a:cubicBezTo>
                  <a:lnTo>
                    <a:pt x="4564" y="57427"/>
                  </a:lnTo>
                  <a:cubicBezTo>
                    <a:pt x="4564" y="57427"/>
                    <a:pt x="4120" y="57490"/>
                    <a:pt x="3867" y="55652"/>
                  </a:cubicBezTo>
                  <a:cubicBezTo>
                    <a:pt x="3677" y="54131"/>
                    <a:pt x="3613" y="52673"/>
                    <a:pt x="3677" y="51152"/>
                  </a:cubicBezTo>
                  <a:lnTo>
                    <a:pt x="3677" y="50074"/>
                  </a:lnTo>
                  <a:lnTo>
                    <a:pt x="3677" y="50074"/>
                  </a:lnTo>
                  <a:cubicBezTo>
                    <a:pt x="3740" y="48236"/>
                    <a:pt x="3867" y="45954"/>
                    <a:pt x="4120" y="43039"/>
                  </a:cubicBezTo>
                  <a:cubicBezTo>
                    <a:pt x="4120" y="43039"/>
                    <a:pt x="4120" y="42912"/>
                    <a:pt x="4057" y="42595"/>
                  </a:cubicBezTo>
                  <a:cubicBezTo>
                    <a:pt x="3550" y="38855"/>
                    <a:pt x="0" y="10966"/>
                    <a:pt x="2092" y="4754"/>
                  </a:cubicBezTo>
                  <a:lnTo>
                    <a:pt x="12424" y="381"/>
                  </a:lnTo>
                  <a:lnTo>
                    <a:pt x="13311" y="0"/>
                  </a:lnTo>
                  <a:lnTo>
                    <a:pt x="25608" y="1268"/>
                  </a:lnTo>
                  <a:lnTo>
                    <a:pt x="26749" y="1648"/>
                  </a:lnTo>
                  <a:lnTo>
                    <a:pt x="26749" y="1648"/>
                  </a:lnTo>
                  <a:cubicBezTo>
                    <a:pt x="29791" y="2789"/>
                    <a:pt x="37778" y="5768"/>
                    <a:pt x="39045" y="7543"/>
                  </a:cubicBezTo>
                  <a:cubicBezTo>
                    <a:pt x="40630" y="9698"/>
                    <a:pt x="45384" y="22375"/>
                    <a:pt x="45384" y="22375"/>
                  </a:cubicBezTo>
                  <a:lnTo>
                    <a:pt x="44877" y="14072"/>
                  </a:lnTo>
                  <a:lnTo>
                    <a:pt x="44813" y="12297"/>
                  </a:lnTo>
                  <a:lnTo>
                    <a:pt x="54891" y="12360"/>
                  </a:lnTo>
                  <a:cubicBezTo>
                    <a:pt x="54891" y="12360"/>
                    <a:pt x="54955" y="12994"/>
                    <a:pt x="55145" y="14072"/>
                  </a:cubicBezTo>
                  <a:cubicBezTo>
                    <a:pt x="55779" y="18699"/>
                    <a:pt x="57300" y="31249"/>
                    <a:pt x="56096" y="38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78;p65"/>
            <p:cNvSpPr/>
            <p:nvPr/>
          </p:nvSpPr>
          <p:spPr>
            <a:xfrm>
              <a:off x="3483550" y="1794625"/>
              <a:ext cx="372325" cy="343600"/>
            </a:xfrm>
            <a:custGeom>
              <a:avLst/>
              <a:gdLst/>
              <a:ahLst/>
              <a:cxnLst/>
              <a:rect l="l" t="t" r="r" b="b"/>
              <a:pathLst>
                <a:path w="14893" h="13744" extrusionOk="0">
                  <a:moveTo>
                    <a:pt x="12541" y="0"/>
                  </a:moveTo>
                  <a:cubicBezTo>
                    <a:pt x="12374" y="0"/>
                    <a:pt x="12186" y="106"/>
                    <a:pt x="11980" y="364"/>
                  </a:cubicBezTo>
                  <a:cubicBezTo>
                    <a:pt x="11009" y="1517"/>
                    <a:pt x="7190" y="4821"/>
                    <a:pt x="6088" y="4821"/>
                  </a:cubicBezTo>
                  <a:cubicBezTo>
                    <a:pt x="6040" y="4821"/>
                    <a:pt x="5996" y="4815"/>
                    <a:pt x="5958" y="4801"/>
                  </a:cubicBezTo>
                  <a:cubicBezTo>
                    <a:pt x="5134" y="4421"/>
                    <a:pt x="7416" y="364"/>
                    <a:pt x="5958" y="237"/>
                  </a:cubicBezTo>
                  <a:cubicBezTo>
                    <a:pt x="5942" y="236"/>
                    <a:pt x="5925" y="235"/>
                    <a:pt x="5908" y="235"/>
                  </a:cubicBezTo>
                  <a:cubicBezTo>
                    <a:pt x="4469" y="235"/>
                    <a:pt x="571" y="5372"/>
                    <a:pt x="571" y="5372"/>
                  </a:cubicBezTo>
                  <a:cubicBezTo>
                    <a:pt x="0" y="8477"/>
                    <a:pt x="1141" y="11647"/>
                    <a:pt x="3486" y="13738"/>
                  </a:cubicBezTo>
                  <a:cubicBezTo>
                    <a:pt x="3638" y="13742"/>
                    <a:pt x="3788" y="13744"/>
                    <a:pt x="3935" y="13744"/>
                  </a:cubicBezTo>
                  <a:cubicBezTo>
                    <a:pt x="14279" y="13744"/>
                    <a:pt x="14893" y="5106"/>
                    <a:pt x="14706" y="4294"/>
                  </a:cubicBezTo>
                  <a:cubicBezTo>
                    <a:pt x="14598" y="3828"/>
                    <a:pt x="14410" y="3727"/>
                    <a:pt x="14266" y="3727"/>
                  </a:cubicBezTo>
                  <a:cubicBezTo>
                    <a:pt x="14156" y="3727"/>
                    <a:pt x="14072" y="3787"/>
                    <a:pt x="14072" y="3787"/>
                  </a:cubicBezTo>
                  <a:cubicBezTo>
                    <a:pt x="14243" y="2178"/>
                    <a:pt x="14007" y="1808"/>
                    <a:pt x="13754" y="1808"/>
                  </a:cubicBezTo>
                  <a:cubicBezTo>
                    <a:pt x="13539" y="1808"/>
                    <a:pt x="13311" y="2076"/>
                    <a:pt x="13311" y="2076"/>
                  </a:cubicBezTo>
                  <a:cubicBezTo>
                    <a:pt x="13513" y="1621"/>
                    <a:pt x="13192" y="0"/>
                    <a:pt x="12541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79;p65"/>
            <p:cNvSpPr/>
            <p:nvPr/>
          </p:nvSpPr>
          <p:spPr>
            <a:xfrm>
              <a:off x="2778400" y="1398050"/>
              <a:ext cx="797075" cy="1133025"/>
            </a:xfrm>
            <a:custGeom>
              <a:avLst/>
              <a:gdLst/>
              <a:ahLst/>
              <a:cxnLst/>
              <a:rect l="l" t="t" r="r" b="b"/>
              <a:pathLst>
                <a:path w="31883" h="45321" extrusionOk="0">
                  <a:moveTo>
                    <a:pt x="31883" y="30235"/>
                  </a:moveTo>
                  <a:lnTo>
                    <a:pt x="31122" y="30869"/>
                  </a:lnTo>
                  <a:lnTo>
                    <a:pt x="30488" y="31376"/>
                  </a:lnTo>
                  <a:lnTo>
                    <a:pt x="30298" y="31503"/>
                  </a:lnTo>
                  <a:cubicBezTo>
                    <a:pt x="25924" y="35052"/>
                    <a:pt x="13564" y="44877"/>
                    <a:pt x="9825" y="45067"/>
                  </a:cubicBezTo>
                  <a:cubicBezTo>
                    <a:pt x="5261" y="45321"/>
                    <a:pt x="0" y="41898"/>
                    <a:pt x="2282" y="33214"/>
                  </a:cubicBezTo>
                  <a:cubicBezTo>
                    <a:pt x="4564" y="24467"/>
                    <a:pt x="10268" y="4818"/>
                    <a:pt x="16860" y="2409"/>
                  </a:cubicBezTo>
                  <a:cubicBezTo>
                    <a:pt x="23389" y="1"/>
                    <a:pt x="23389" y="11030"/>
                    <a:pt x="22185" y="14643"/>
                  </a:cubicBezTo>
                  <a:cubicBezTo>
                    <a:pt x="20980" y="18192"/>
                    <a:pt x="19713" y="24911"/>
                    <a:pt x="19713" y="24911"/>
                  </a:cubicBezTo>
                  <a:lnTo>
                    <a:pt x="27129" y="21868"/>
                  </a:lnTo>
                  <a:lnTo>
                    <a:pt x="28777" y="211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80;p65"/>
            <p:cNvSpPr/>
            <p:nvPr/>
          </p:nvSpPr>
          <p:spPr>
            <a:xfrm>
              <a:off x="4272675" y="1335050"/>
              <a:ext cx="310625" cy="251625"/>
            </a:xfrm>
            <a:custGeom>
              <a:avLst/>
              <a:gdLst/>
              <a:ahLst/>
              <a:cxnLst/>
              <a:rect l="l" t="t" r="r" b="b"/>
              <a:pathLst>
                <a:path w="12425" h="10065" extrusionOk="0">
                  <a:moveTo>
                    <a:pt x="4315" y="0"/>
                  </a:moveTo>
                  <a:cubicBezTo>
                    <a:pt x="3825" y="0"/>
                    <a:pt x="3327" y="99"/>
                    <a:pt x="2853" y="302"/>
                  </a:cubicBezTo>
                  <a:cubicBezTo>
                    <a:pt x="1522" y="936"/>
                    <a:pt x="64" y="2267"/>
                    <a:pt x="1" y="5373"/>
                  </a:cubicBezTo>
                  <a:cubicBezTo>
                    <a:pt x="1" y="5373"/>
                    <a:pt x="244" y="6833"/>
                    <a:pt x="1218" y="6833"/>
                  </a:cubicBezTo>
                  <a:cubicBezTo>
                    <a:pt x="1461" y="6833"/>
                    <a:pt x="1750" y="6742"/>
                    <a:pt x="2092" y="6514"/>
                  </a:cubicBezTo>
                  <a:lnTo>
                    <a:pt x="2092" y="6514"/>
                  </a:lnTo>
                  <a:cubicBezTo>
                    <a:pt x="2092" y="6514"/>
                    <a:pt x="2046" y="8250"/>
                    <a:pt x="3446" y="8250"/>
                  </a:cubicBezTo>
                  <a:cubicBezTo>
                    <a:pt x="3673" y="8250"/>
                    <a:pt x="3938" y="8205"/>
                    <a:pt x="4248" y="8099"/>
                  </a:cubicBezTo>
                  <a:cubicBezTo>
                    <a:pt x="4248" y="8099"/>
                    <a:pt x="4248" y="9937"/>
                    <a:pt x="6022" y="10063"/>
                  </a:cubicBezTo>
                  <a:cubicBezTo>
                    <a:pt x="6040" y="10064"/>
                    <a:pt x="6058" y="10064"/>
                    <a:pt x="6076" y="10064"/>
                  </a:cubicBezTo>
                  <a:cubicBezTo>
                    <a:pt x="7780" y="10064"/>
                    <a:pt x="8655" y="7144"/>
                    <a:pt x="9280" y="7144"/>
                  </a:cubicBezTo>
                  <a:cubicBezTo>
                    <a:pt x="9293" y="7144"/>
                    <a:pt x="9306" y="7145"/>
                    <a:pt x="9318" y="7148"/>
                  </a:cubicBezTo>
                  <a:cubicBezTo>
                    <a:pt x="9952" y="7211"/>
                    <a:pt x="11093" y="8732"/>
                    <a:pt x="11093" y="8732"/>
                  </a:cubicBezTo>
                  <a:cubicBezTo>
                    <a:pt x="11093" y="8732"/>
                    <a:pt x="12424" y="6260"/>
                    <a:pt x="9255" y="3281"/>
                  </a:cubicBezTo>
                  <a:cubicBezTo>
                    <a:pt x="8114" y="2204"/>
                    <a:pt x="7290" y="1506"/>
                    <a:pt x="6720" y="936"/>
                  </a:cubicBezTo>
                  <a:cubicBezTo>
                    <a:pt x="6066" y="324"/>
                    <a:pt x="5203" y="0"/>
                    <a:pt x="4315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81;p65"/>
            <p:cNvSpPr/>
            <p:nvPr/>
          </p:nvSpPr>
          <p:spPr>
            <a:xfrm>
              <a:off x="4144325" y="2218875"/>
              <a:ext cx="7950" cy="26975"/>
            </a:xfrm>
            <a:custGeom>
              <a:avLst/>
              <a:gdLst/>
              <a:ahLst/>
              <a:cxnLst/>
              <a:rect l="l" t="t" r="r" b="b"/>
              <a:pathLst>
                <a:path w="318" h="1079" extrusionOk="0">
                  <a:moveTo>
                    <a:pt x="1" y="1"/>
                  </a:moveTo>
                  <a:lnTo>
                    <a:pt x="318" y="1078"/>
                  </a:lnTo>
                  <a:cubicBezTo>
                    <a:pt x="191" y="762"/>
                    <a:pt x="64" y="381"/>
                    <a:pt x="1" y="1"/>
                  </a:cubicBezTo>
                  <a:close/>
                </a:path>
              </a:pathLst>
            </a:custGeom>
            <a:solidFill>
              <a:srgbClr val="A1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82;p65"/>
            <p:cNvSpPr/>
            <p:nvPr/>
          </p:nvSpPr>
          <p:spPr>
            <a:xfrm>
              <a:off x="3456600" y="1928900"/>
              <a:ext cx="118875" cy="256725"/>
            </a:xfrm>
            <a:custGeom>
              <a:avLst/>
              <a:gdLst/>
              <a:ahLst/>
              <a:cxnLst/>
              <a:rect l="l" t="t" r="r" b="b"/>
              <a:pathLst>
                <a:path w="4755" h="10269" extrusionOk="0">
                  <a:moveTo>
                    <a:pt x="1649" y="1"/>
                  </a:moveTo>
                  <a:lnTo>
                    <a:pt x="1" y="698"/>
                  </a:lnTo>
                  <a:lnTo>
                    <a:pt x="3233" y="10269"/>
                  </a:lnTo>
                  <a:lnTo>
                    <a:pt x="3360" y="10142"/>
                  </a:lnTo>
                  <a:lnTo>
                    <a:pt x="3994" y="9635"/>
                  </a:lnTo>
                  <a:lnTo>
                    <a:pt x="4755" y="9001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83;p65"/>
            <p:cNvSpPr/>
            <p:nvPr/>
          </p:nvSpPr>
          <p:spPr>
            <a:xfrm>
              <a:off x="4317050" y="1382200"/>
              <a:ext cx="77675" cy="115700"/>
            </a:xfrm>
            <a:custGeom>
              <a:avLst/>
              <a:gdLst/>
              <a:ahLst/>
              <a:cxnLst/>
              <a:rect l="l" t="t" r="r" b="b"/>
              <a:pathLst>
                <a:path w="3107" h="4628" fill="none" extrusionOk="0">
                  <a:moveTo>
                    <a:pt x="317" y="4628"/>
                  </a:moveTo>
                  <a:cubicBezTo>
                    <a:pt x="317" y="4628"/>
                    <a:pt x="1" y="1142"/>
                    <a:pt x="3106" y="1"/>
                  </a:cubicBezTo>
                </a:path>
              </a:pathLst>
            </a:custGeom>
            <a:noFill/>
            <a:ln w="95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84;p65"/>
            <p:cNvSpPr/>
            <p:nvPr/>
          </p:nvSpPr>
          <p:spPr>
            <a:xfrm>
              <a:off x="4378850" y="1447175"/>
              <a:ext cx="60250" cy="90350"/>
            </a:xfrm>
            <a:custGeom>
              <a:avLst/>
              <a:gdLst/>
              <a:ahLst/>
              <a:cxnLst/>
              <a:rect l="l" t="t" r="r" b="b"/>
              <a:pathLst>
                <a:path w="2410" h="3614" fill="none" extrusionOk="0">
                  <a:moveTo>
                    <a:pt x="1" y="3614"/>
                  </a:moveTo>
                  <a:cubicBezTo>
                    <a:pt x="1" y="3614"/>
                    <a:pt x="634" y="951"/>
                    <a:pt x="2409" y="1"/>
                  </a:cubicBezTo>
                </a:path>
              </a:pathLst>
            </a:custGeom>
            <a:noFill/>
            <a:ln w="95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85;p65"/>
            <p:cNvSpPr/>
            <p:nvPr/>
          </p:nvSpPr>
          <p:spPr>
            <a:xfrm>
              <a:off x="4126900" y="1242750"/>
              <a:ext cx="144225" cy="164825"/>
            </a:xfrm>
            <a:custGeom>
              <a:avLst/>
              <a:gdLst/>
              <a:ahLst/>
              <a:cxnLst/>
              <a:rect l="l" t="t" r="r" b="b"/>
              <a:pathLst>
                <a:path w="5769" h="6593" extrusionOk="0">
                  <a:moveTo>
                    <a:pt x="4501" y="1"/>
                  </a:moveTo>
                  <a:cubicBezTo>
                    <a:pt x="2029" y="825"/>
                    <a:pt x="317" y="2980"/>
                    <a:pt x="0" y="5579"/>
                  </a:cubicBezTo>
                  <a:lnTo>
                    <a:pt x="1395" y="6593"/>
                  </a:lnTo>
                  <a:cubicBezTo>
                    <a:pt x="1395" y="6593"/>
                    <a:pt x="2916" y="2219"/>
                    <a:pt x="5768" y="1332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186;p65"/>
            <p:cNvSpPr/>
            <p:nvPr/>
          </p:nvSpPr>
          <p:spPr>
            <a:xfrm>
              <a:off x="4510375" y="1588200"/>
              <a:ext cx="76075" cy="67175"/>
            </a:xfrm>
            <a:custGeom>
              <a:avLst/>
              <a:gdLst/>
              <a:ahLst/>
              <a:cxnLst/>
              <a:rect l="l" t="t" r="r" b="b"/>
              <a:pathLst>
                <a:path w="3043" h="2687" extrusionOk="0">
                  <a:moveTo>
                    <a:pt x="2663" y="1"/>
                  </a:moveTo>
                  <a:cubicBezTo>
                    <a:pt x="2662" y="1"/>
                    <a:pt x="0" y="1"/>
                    <a:pt x="317" y="2473"/>
                  </a:cubicBezTo>
                  <a:cubicBezTo>
                    <a:pt x="603" y="2615"/>
                    <a:pt x="906" y="2687"/>
                    <a:pt x="1203" y="2687"/>
                  </a:cubicBezTo>
                  <a:cubicBezTo>
                    <a:pt x="1699" y="2687"/>
                    <a:pt x="2179" y="2489"/>
                    <a:pt x="2536" y="2093"/>
                  </a:cubicBezTo>
                  <a:cubicBezTo>
                    <a:pt x="2980" y="1459"/>
                    <a:pt x="3043" y="635"/>
                    <a:pt x="2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187;p65"/>
            <p:cNvSpPr/>
            <p:nvPr/>
          </p:nvSpPr>
          <p:spPr>
            <a:xfrm>
              <a:off x="4266350" y="1648425"/>
              <a:ext cx="258300" cy="44400"/>
            </a:xfrm>
            <a:custGeom>
              <a:avLst/>
              <a:gdLst/>
              <a:ahLst/>
              <a:cxnLst/>
              <a:rect l="l" t="t" r="r" b="b"/>
              <a:pathLst>
                <a:path w="10332" h="1776" extrusionOk="0">
                  <a:moveTo>
                    <a:pt x="0" y="0"/>
                  </a:moveTo>
                  <a:lnTo>
                    <a:pt x="127" y="1775"/>
                  </a:lnTo>
                  <a:lnTo>
                    <a:pt x="10332" y="1775"/>
                  </a:lnTo>
                  <a:cubicBezTo>
                    <a:pt x="10205" y="698"/>
                    <a:pt x="10078" y="64"/>
                    <a:pt x="10078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88;p65"/>
            <p:cNvSpPr/>
            <p:nvPr/>
          </p:nvSpPr>
          <p:spPr>
            <a:xfrm>
              <a:off x="3719650" y="1846500"/>
              <a:ext cx="96700" cy="82425"/>
            </a:xfrm>
            <a:custGeom>
              <a:avLst/>
              <a:gdLst/>
              <a:ahLst/>
              <a:cxnLst/>
              <a:rect l="l" t="t" r="r" b="b"/>
              <a:pathLst>
                <a:path w="3868" h="3297" fill="none" extrusionOk="0">
                  <a:moveTo>
                    <a:pt x="3867" y="1"/>
                  </a:moveTo>
                  <a:cubicBezTo>
                    <a:pt x="2980" y="1522"/>
                    <a:pt x="1649" y="2663"/>
                    <a:pt x="1" y="3297"/>
                  </a:cubicBezTo>
                </a:path>
              </a:pathLst>
            </a:custGeom>
            <a:noFill/>
            <a:ln w="95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89;p65"/>
            <p:cNvSpPr/>
            <p:nvPr/>
          </p:nvSpPr>
          <p:spPr>
            <a:xfrm>
              <a:off x="3752925" y="1889275"/>
              <a:ext cx="82425" cy="98275"/>
            </a:xfrm>
            <a:custGeom>
              <a:avLst/>
              <a:gdLst/>
              <a:ahLst/>
              <a:cxnLst/>
              <a:rect l="l" t="t" r="r" b="b"/>
              <a:pathLst>
                <a:path w="3297" h="3931" fill="none" extrusionOk="0">
                  <a:moveTo>
                    <a:pt x="3297" y="1"/>
                  </a:moveTo>
                  <a:cubicBezTo>
                    <a:pt x="2790" y="1712"/>
                    <a:pt x="1585" y="3170"/>
                    <a:pt x="1" y="3931"/>
                  </a:cubicBezTo>
                </a:path>
              </a:pathLst>
            </a:custGeom>
            <a:noFill/>
            <a:ln w="95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190;p65"/>
            <p:cNvSpPr/>
            <p:nvPr/>
          </p:nvSpPr>
          <p:spPr>
            <a:xfrm>
              <a:off x="3599225" y="4906400"/>
              <a:ext cx="156900" cy="129975"/>
            </a:xfrm>
            <a:custGeom>
              <a:avLst/>
              <a:gdLst/>
              <a:ahLst/>
              <a:cxnLst/>
              <a:rect l="l" t="t" r="r" b="b"/>
              <a:pathLst>
                <a:path w="6276" h="5199" extrusionOk="0">
                  <a:moveTo>
                    <a:pt x="0" y="0"/>
                  </a:moveTo>
                  <a:lnTo>
                    <a:pt x="0" y="5198"/>
                  </a:lnTo>
                  <a:lnTo>
                    <a:pt x="6275" y="5198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191;p65"/>
            <p:cNvSpPr/>
            <p:nvPr/>
          </p:nvSpPr>
          <p:spPr>
            <a:xfrm>
              <a:off x="3565950" y="4919075"/>
              <a:ext cx="671900" cy="529300"/>
            </a:xfrm>
            <a:custGeom>
              <a:avLst/>
              <a:gdLst/>
              <a:ahLst/>
              <a:cxnLst/>
              <a:rect l="l" t="t" r="r" b="b"/>
              <a:pathLst>
                <a:path w="26876" h="21172" extrusionOk="0">
                  <a:moveTo>
                    <a:pt x="26875" y="21171"/>
                  </a:moveTo>
                  <a:lnTo>
                    <a:pt x="0" y="21171"/>
                  </a:lnTo>
                  <a:lnTo>
                    <a:pt x="0" y="2599"/>
                  </a:lnTo>
                  <a:lnTo>
                    <a:pt x="3613" y="2599"/>
                  </a:lnTo>
                  <a:cubicBezTo>
                    <a:pt x="4627" y="2599"/>
                    <a:pt x="5578" y="2156"/>
                    <a:pt x="6275" y="1395"/>
                  </a:cubicBezTo>
                  <a:lnTo>
                    <a:pt x="7480" y="1"/>
                  </a:lnTo>
                  <a:lnTo>
                    <a:pt x="16353" y="317"/>
                  </a:lnTo>
                  <a:lnTo>
                    <a:pt x="22312" y="14959"/>
                  </a:lnTo>
                  <a:cubicBezTo>
                    <a:pt x="22312" y="14959"/>
                    <a:pt x="25671" y="16100"/>
                    <a:pt x="26622" y="19333"/>
                  </a:cubicBezTo>
                  <a:cubicBezTo>
                    <a:pt x="26812" y="19903"/>
                    <a:pt x="26875" y="20537"/>
                    <a:pt x="26875" y="21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192;p65"/>
            <p:cNvSpPr/>
            <p:nvPr/>
          </p:nvSpPr>
          <p:spPr>
            <a:xfrm>
              <a:off x="3182475" y="5087050"/>
              <a:ext cx="787575" cy="359725"/>
            </a:xfrm>
            <a:custGeom>
              <a:avLst/>
              <a:gdLst/>
              <a:ahLst/>
              <a:cxnLst/>
              <a:rect l="l" t="t" r="r" b="b"/>
              <a:pathLst>
                <a:path w="31503" h="14389" extrusionOk="0">
                  <a:moveTo>
                    <a:pt x="31439" y="12614"/>
                  </a:moveTo>
                  <a:cubicBezTo>
                    <a:pt x="31439" y="13248"/>
                    <a:pt x="31376" y="13818"/>
                    <a:pt x="31249" y="14389"/>
                  </a:cubicBezTo>
                  <a:lnTo>
                    <a:pt x="254" y="14389"/>
                  </a:lnTo>
                  <a:cubicBezTo>
                    <a:pt x="127" y="13818"/>
                    <a:pt x="64" y="13248"/>
                    <a:pt x="64" y="12614"/>
                  </a:cubicBezTo>
                  <a:cubicBezTo>
                    <a:pt x="64" y="11790"/>
                    <a:pt x="0" y="10649"/>
                    <a:pt x="64" y="9508"/>
                  </a:cubicBezTo>
                  <a:lnTo>
                    <a:pt x="64" y="8114"/>
                  </a:lnTo>
                  <a:cubicBezTo>
                    <a:pt x="64" y="5705"/>
                    <a:pt x="127" y="3296"/>
                    <a:pt x="190" y="1839"/>
                  </a:cubicBezTo>
                  <a:cubicBezTo>
                    <a:pt x="190" y="1078"/>
                    <a:pt x="254" y="634"/>
                    <a:pt x="254" y="634"/>
                  </a:cubicBezTo>
                  <a:cubicBezTo>
                    <a:pt x="2029" y="191"/>
                    <a:pt x="3930" y="0"/>
                    <a:pt x="5768" y="64"/>
                  </a:cubicBezTo>
                  <a:cubicBezTo>
                    <a:pt x="9064" y="127"/>
                    <a:pt x="14515" y="317"/>
                    <a:pt x="14515" y="317"/>
                  </a:cubicBezTo>
                  <a:cubicBezTo>
                    <a:pt x="18509" y="3487"/>
                    <a:pt x="22755" y="6402"/>
                    <a:pt x="27192" y="9001"/>
                  </a:cubicBezTo>
                  <a:lnTo>
                    <a:pt x="28397" y="9698"/>
                  </a:lnTo>
                  <a:cubicBezTo>
                    <a:pt x="29791" y="10522"/>
                    <a:pt x="30742" y="11093"/>
                    <a:pt x="30995" y="11219"/>
                  </a:cubicBezTo>
                  <a:cubicBezTo>
                    <a:pt x="31312" y="11600"/>
                    <a:pt x="31502" y="12107"/>
                    <a:pt x="31439" y="12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93;p65"/>
            <p:cNvSpPr/>
            <p:nvPr/>
          </p:nvSpPr>
          <p:spPr>
            <a:xfrm>
              <a:off x="3187225" y="5088325"/>
              <a:ext cx="221875" cy="89100"/>
            </a:xfrm>
            <a:custGeom>
              <a:avLst/>
              <a:gdLst/>
              <a:ahLst/>
              <a:cxnLst/>
              <a:rect l="l" t="t" r="r" b="b"/>
              <a:pathLst>
                <a:path w="8875" h="3564" extrusionOk="0">
                  <a:moveTo>
                    <a:pt x="4886" y="1"/>
                  </a:moveTo>
                  <a:cubicBezTo>
                    <a:pt x="3267" y="1"/>
                    <a:pt x="1617" y="195"/>
                    <a:pt x="64" y="583"/>
                  </a:cubicBezTo>
                  <a:cubicBezTo>
                    <a:pt x="64" y="583"/>
                    <a:pt x="0" y="1027"/>
                    <a:pt x="0" y="1788"/>
                  </a:cubicBezTo>
                  <a:cubicBezTo>
                    <a:pt x="381" y="2612"/>
                    <a:pt x="1078" y="3182"/>
                    <a:pt x="1902" y="3499"/>
                  </a:cubicBezTo>
                  <a:cubicBezTo>
                    <a:pt x="2052" y="3540"/>
                    <a:pt x="2199" y="3563"/>
                    <a:pt x="2360" y="3563"/>
                  </a:cubicBezTo>
                  <a:cubicBezTo>
                    <a:pt x="2948" y="3563"/>
                    <a:pt x="3724" y="3253"/>
                    <a:pt x="5515" y="2358"/>
                  </a:cubicBezTo>
                  <a:cubicBezTo>
                    <a:pt x="6402" y="1914"/>
                    <a:pt x="7543" y="1344"/>
                    <a:pt x="8874" y="583"/>
                  </a:cubicBezTo>
                  <a:lnTo>
                    <a:pt x="5578" y="13"/>
                  </a:lnTo>
                  <a:cubicBezTo>
                    <a:pt x="5348" y="5"/>
                    <a:pt x="5118" y="1"/>
                    <a:pt x="4886" y="1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94;p65"/>
            <p:cNvSpPr/>
            <p:nvPr/>
          </p:nvSpPr>
          <p:spPr>
            <a:xfrm>
              <a:off x="3623000" y="5136175"/>
              <a:ext cx="85575" cy="110950"/>
            </a:xfrm>
            <a:custGeom>
              <a:avLst/>
              <a:gdLst/>
              <a:ahLst/>
              <a:cxnLst/>
              <a:rect l="l" t="t" r="r" b="b"/>
              <a:pathLst>
                <a:path w="3423" h="4438" fill="none" extrusionOk="0">
                  <a:moveTo>
                    <a:pt x="0" y="824"/>
                  </a:moveTo>
                  <a:cubicBezTo>
                    <a:pt x="0" y="824"/>
                    <a:pt x="3423" y="0"/>
                    <a:pt x="3169" y="4437"/>
                  </a:cubicBezTo>
                </a:path>
              </a:pathLst>
            </a:custGeom>
            <a:noFill/>
            <a:ln w="1902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195;p65"/>
            <p:cNvSpPr/>
            <p:nvPr/>
          </p:nvSpPr>
          <p:spPr>
            <a:xfrm>
              <a:off x="3697475" y="5183700"/>
              <a:ext cx="79250" cy="84025"/>
            </a:xfrm>
            <a:custGeom>
              <a:avLst/>
              <a:gdLst/>
              <a:ahLst/>
              <a:cxnLst/>
              <a:rect l="l" t="t" r="r" b="b"/>
              <a:pathLst>
                <a:path w="3170" h="3361" fill="none" extrusionOk="0">
                  <a:moveTo>
                    <a:pt x="0" y="571"/>
                  </a:moveTo>
                  <a:cubicBezTo>
                    <a:pt x="0" y="571"/>
                    <a:pt x="2853" y="1"/>
                    <a:pt x="3169" y="3360"/>
                  </a:cubicBezTo>
                </a:path>
              </a:pathLst>
            </a:custGeom>
            <a:noFill/>
            <a:ln w="1902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196;p65"/>
            <p:cNvSpPr/>
            <p:nvPr/>
          </p:nvSpPr>
          <p:spPr>
            <a:xfrm>
              <a:off x="3182475" y="2776675"/>
              <a:ext cx="1207500" cy="2337325"/>
            </a:xfrm>
            <a:custGeom>
              <a:avLst/>
              <a:gdLst/>
              <a:ahLst/>
              <a:cxnLst/>
              <a:rect l="l" t="t" r="r" b="b"/>
              <a:pathLst>
                <a:path w="48300" h="93493" extrusionOk="0">
                  <a:moveTo>
                    <a:pt x="26749" y="25354"/>
                  </a:moveTo>
                  <a:lnTo>
                    <a:pt x="28270" y="42658"/>
                  </a:lnTo>
                  <a:cubicBezTo>
                    <a:pt x="28397" y="43546"/>
                    <a:pt x="28333" y="44433"/>
                    <a:pt x="28080" y="45320"/>
                  </a:cubicBezTo>
                  <a:lnTo>
                    <a:pt x="19646" y="75594"/>
                  </a:lnTo>
                  <a:lnTo>
                    <a:pt x="26749" y="25354"/>
                  </a:lnTo>
                  <a:close/>
                  <a:moveTo>
                    <a:pt x="3106" y="0"/>
                  </a:moveTo>
                  <a:lnTo>
                    <a:pt x="0" y="93493"/>
                  </a:lnTo>
                  <a:lnTo>
                    <a:pt x="17241" y="92606"/>
                  </a:lnTo>
                  <a:lnTo>
                    <a:pt x="18244" y="85508"/>
                  </a:lnTo>
                  <a:lnTo>
                    <a:pt x="18244" y="85508"/>
                  </a:lnTo>
                  <a:lnTo>
                    <a:pt x="31629" y="86013"/>
                  </a:lnTo>
                  <a:lnTo>
                    <a:pt x="47729" y="45257"/>
                  </a:lnTo>
                  <a:cubicBezTo>
                    <a:pt x="48109" y="44306"/>
                    <a:pt x="48299" y="43292"/>
                    <a:pt x="48172" y="42278"/>
                  </a:cubicBezTo>
                  <a:cubicBezTo>
                    <a:pt x="47222" y="34989"/>
                    <a:pt x="44369" y="3677"/>
                    <a:pt x="4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197;p65"/>
            <p:cNvSpPr/>
            <p:nvPr/>
          </p:nvSpPr>
          <p:spPr>
            <a:xfrm>
              <a:off x="3871775" y="4985625"/>
              <a:ext cx="164825" cy="95100"/>
            </a:xfrm>
            <a:custGeom>
              <a:avLst/>
              <a:gdLst/>
              <a:ahLst/>
              <a:cxnLst/>
              <a:rect l="l" t="t" r="r" b="b"/>
              <a:pathLst>
                <a:path w="6593" h="3804" fill="none" extrusionOk="0">
                  <a:moveTo>
                    <a:pt x="1" y="3614"/>
                  </a:moveTo>
                  <a:cubicBezTo>
                    <a:pt x="1" y="3614"/>
                    <a:pt x="5071" y="1"/>
                    <a:pt x="6592" y="3804"/>
                  </a:cubicBezTo>
                </a:path>
              </a:pathLst>
            </a:custGeom>
            <a:noFill/>
            <a:ln w="1902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198;p65"/>
            <p:cNvSpPr/>
            <p:nvPr/>
          </p:nvSpPr>
          <p:spPr>
            <a:xfrm>
              <a:off x="3944675" y="5091800"/>
              <a:ext cx="117275" cy="52325"/>
            </a:xfrm>
            <a:custGeom>
              <a:avLst/>
              <a:gdLst/>
              <a:ahLst/>
              <a:cxnLst/>
              <a:rect l="l" t="t" r="r" b="b"/>
              <a:pathLst>
                <a:path w="4691" h="2093" fill="none" extrusionOk="0">
                  <a:moveTo>
                    <a:pt x="0" y="2092"/>
                  </a:moveTo>
                  <a:cubicBezTo>
                    <a:pt x="0" y="2092"/>
                    <a:pt x="2599" y="1"/>
                    <a:pt x="4691" y="1649"/>
                  </a:cubicBezTo>
                </a:path>
              </a:pathLst>
            </a:custGeom>
            <a:noFill/>
            <a:ln w="19025" cap="rnd" cmpd="sng">
              <a:solidFill>
                <a:srgbClr val="7720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199;p65"/>
            <p:cNvSpPr/>
            <p:nvPr/>
          </p:nvSpPr>
          <p:spPr>
            <a:xfrm>
              <a:off x="3456600" y="1341000"/>
              <a:ext cx="421550" cy="234200"/>
            </a:xfrm>
            <a:custGeom>
              <a:avLst/>
              <a:gdLst/>
              <a:ahLst/>
              <a:cxnLst/>
              <a:rect l="l" t="t" r="r" b="b"/>
              <a:pathLst>
                <a:path w="16862" h="9368" extrusionOk="0">
                  <a:moveTo>
                    <a:pt x="888" y="1"/>
                  </a:moveTo>
                  <a:lnTo>
                    <a:pt x="1" y="381"/>
                  </a:lnTo>
                  <a:cubicBezTo>
                    <a:pt x="1" y="381"/>
                    <a:pt x="5603" y="9368"/>
                    <a:pt x="11488" y="9368"/>
                  </a:cubicBezTo>
                  <a:cubicBezTo>
                    <a:pt x="11736" y="9368"/>
                    <a:pt x="11985" y="9352"/>
                    <a:pt x="12234" y="9318"/>
                  </a:cubicBezTo>
                  <a:cubicBezTo>
                    <a:pt x="16861" y="8685"/>
                    <a:pt x="14706" y="1776"/>
                    <a:pt x="14326" y="1649"/>
                  </a:cubicBezTo>
                  <a:lnTo>
                    <a:pt x="13185" y="1205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200;p65"/>
            <p:cNvSpPr/>
            <p:nvPr/>
          </p:nvSpPr>
          <p:spPr>
            <a:xfrm>
              <a:off x="3366275" y="710325"/>
              <a:ext cx="662400" cy="836700"/>
            </a:xfrm>
            <a:custGeom>
              <a:avLst/>
              <a:gdLst/>
              <a:ahLst/>
              <a:cxnLst/>
              <a:rect l="l" t="t" r="r" b="b"/>
              <a:pathLst>
                <a:path w="26496" h="33468" extrusionOk="0">
                  <a:moveTo>
                    <a:pt x="17051" y="1"/>
                  </a:moveTo>
                  <a:cubicBezTo>
                    <a:pt x="17051" y="1"/>
                    <a:pt x="5135" y="3233"/>
                    <a:pt x="4881" y="3360"/>
                  </a:cubicBezTo>
                  <a:cubicBezTo>
                    <a:pt x="4691" y="3550"/>
                    <a:pt x="1" y="14072"/>
                    <a:pt x="1" y="14072"/>
                  </a:cubicBezTo>
                  <a:lnTo>
                    <a:pt x="825" y="15593"/>
                  </a:lnTo>
                  <a:cubicBezTo>
                    <a:pt x="690" y="18420"/>
                    <a:pt x="3096" y="18833"/>
                    <a:pt x="4514" y="18833"/>
                  </a:cubicBezTo>
                  <a:cubicBezTo>
                    <a:pt x="5099" y="18833"/>
                    <a:pt x="5515" y="18763"/>
                    <a:pt x="5515" y="18763"/>
                  </a:cubicBezTo>
                  <a:lnTo>
                    <a:pt x="5515" y="18763"/>
                  </a:lnTo>
                  <a:cubicBezTo>
                    <a:pt x="5705" y="20347"/>
                    <a:pt x="5642" y="21995"/>
                    <a:pt x="5262" y="23643"/>
                  </a:cubicBezTo>
                  <a:cubicBezTo>
                    <a:pt x="5198" y="24214"/>
                    <a:pt x="4881" y="24784"/>
                    <a:pt x="4501" y="25228"/>
                  </a:cubicBezTo>
                  <a:cubicBezTo>
                    <a:pt x="5769" y="28017"/>
                    <a:pt x="11473" y="33468"/>
                    <a:pt x="15213" y="33468"/>
                  </a:cubicBezTo>
                  <a:cubicBezTo>
                    <a:pt x="17305" y="33468"/>
                    <a:pt x="17558" y="31376"/>
                    <a:pt x="17368" y="29475"/>
                  </a:cubicBezTo>
                  <a:cubicBezTo>
                    <a:pt x="17305" y="28524"/>
                    <a:pt x="17115" y="27573"/>
                    <a:pt x="16861" y="26686"/>
                  </a:cubicBezTo>
                  <a:lnTo>
                    <a:pt x="16798" y="26432"/>
                  </a:lnTo>
                  <a:cubicBezTo>
                    <a:pt x="26496" y="23960"/>
                    <a:pt x="23833" y="9382"/>
                    <a:pt x="23833" y="9382"/>
                  </a:cubicBezTo>
                  <a:lnTo>
                    <a:pt x="25228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201;p65"/>
            <p:cNvSpPr/>
            <p:nvPr/>
          </p:nvSpPr>
          <p:spPr>
            <a:xfrm>
              <a:off x="3234750" y="445900"/>
              <a:ext cx="881075" cy="652675"/>
            </a:xfrm>
            <a:custGeom>
              <a:avLst/>
              <a:gdLst/>
              <a:ahLst/>
              <a:cxnLst/>
              <a:rect l="l" t="t" r="r" b="b"/>
              <a:pathLst>
                <a:path w="35243" h="26107" extrusionOk="0">
                  <a:moveTo>
                    <a:pt x="20669" y="0"/>
                  </a:moveTo>
                  <a:cubicBezTo>
                    <a:pt x="16120" y="0"/>
                    <a:pt x="13946" y="5063"/>
                    <a:pt x="13946" y="5063"/>
                  </a:cubicBezTo>
                  <a:cubicBezTo>
                    <a:pt x="13495" y="5018"/>
                    <a:pt x="13068" y="4996"/>
                    <a:pt x="12661" y="4996"/>
                  </a:cubicBezTo>
                  <a:cubicBezTo>
                    <a:pt x="5116" y="4996"/>
                    <a:pt x="4945" y="12416"/>
                    <a:pt x="4945" y="12416"/>
                  </a:cubicBezTo>
                  <a:cubicBezTo>
                    <a:pt x="4945" y="12416"/>
                    <a:pt x="3994" y="12669"/>
                    <a:pt x="1966" y="16726"/>
                  </a:cubicBezTo>
                  <a:cubicBezTo>
                    <a:pt x="1" y="20783"/>
                    <a:pt x="6149" y="26107"/>
                    <a:pt x="6149" y="26107"/>
                  </a:cubicBezTo>
                  <a:cubicBezTo>
                    <a:pt x="6149" y="26107"/>
                    <a:pt x="5769" y="25220"/>
                    <a:pt x="7037" y="23508"/>
                  </a:cubicBezTo>
                  <a:cubicBezTo>
                    <a:pt x="7260" y="23206"/>
                    <a:pt x="7518" y="23082"/>
                    <a:pt x="7790" y="23082"/>
                  </a:cubicBezTo>
                  <a:cubicBezTo>
                    <a:pt x="9059" y="23082"/>
                    <a:pt x="10650" y="25790"/>
                    <a:pt x="10650" y="25790"/>
                  </a:cubicBezTo>
                  <a:cubicBezTo>
                    <a:pt x="11854" y="24586"/>
                    <a:pt x="11537" y="20466"/>
                    <a:pt x="11537" y="20466"/>
                  </a:cubicBezTo>
                  <a:cubicBezTo>
                    <a:pt x="14579" y="20022"/>
                    <a:pt x="17305" y="18374"/>
                    <a:pt x="19080" y="15902"/>
                  </a:cubicBezTo>
                  <a:cubicBezTo>
                    <a:pt x="19623" y="15983"/>
                    <a:pt x="20133" y="16020"/>
                    <a:pt x="20610" y="16020"/>
                  </a:cubicBezTo>
                  <a:cubicBezTo>
                    <a:pt x="24587" y="16020"/>
                    <a:pt x="26306" y="13493"/>
                    <a:pt x="26306" y="13493"/>
                  </a:cubicBezTo>
                  <a:cubicBezTo>
                    <a:pt x="27763" y="15332"/>
                    <a:pt x="28714" y="17550"/>
                    <a:pt x="29031" y="19959"/>
                  </a:cubicBezTo>
                  <a:cubicBezTo>
                    <a:pt x="33912" y="19325"/>
                    <a:pt x="32200" y="14064"/>
                    <a:pt x="32200" y="14064"/>
                  </a:cubicBezTo>
                  <a:cubicBezTo>
                    <a:pt x="35243" y="11465"/>
                    <a:pt x="32200" y="8549"/>
                    <a:pt x="32200" y="8549"/>
                  </a:cubicBezTo>
                  <a:cubicBezTo>
                    <a:pt x="32200" y="2645"/>
                    <a:pt x="27055" y="2528"/>
                    <a:pt x="26648" y="2528"/>
                  </a:cubicBezTo>
                  <a:cubicBezTo>
                    <a:pt x="26631" y="2528"/>
                    <a:pt x="26622" y="2528"/>
                    <a:pt x="26622" y="2528"/>
                  </a:cubicBezTo>
                  <a:cubicBezTo>
                    <a:pt x="24314" y="677"/>
                    <a:pt x="22332" y="0"/>
                    <a:pt x="20669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202;p65"/>
            <p:cNvSpPr/>
            <p:nvPr/>
          </p:nvSpPr>
          <p:spPr>
            <a:xfrm>
              <a:off x="3497800" y="1179375"/>
              <a:ext cx="302700" cy="267825"/>
            </a:xfrm>
            <a:custGeom>
              <a:avLst/>
              <a:gdLst/>
              <a:ahLst/>
              <a:cxnLst/>
              <a:rect l="l" t="t" r="r" b="b"/>
              <a:pathLst>
                <a:path w="12108" h="10713" extrusionOk="0">
                  <a:moveTo>
                    <a:pt x="254" y="1"/>
                  </a:moveTo>
                  <a:lnTo>
                    <a:pt x="254" y="1"/>
                  </a:lnTo>
                  <a:cubicBezTo>
                    <a:pt x="444" y="1585"/>
                    <a:pt x="381" y="3233"/>
                    <a:pt x="1" y="4818"/>
                  </a:cubicBezTo>
                  <a:cubicBezTo>
                    <a:pt x="1902" y="6846"/>
                    <a:pt x="4184" y="8494"/>
                    <a:pt x="6720" y="9635"/>
                  </a:cubicBezTo>
                  <a:cubicBezTo>
                    <a:pt x="8431" y="10205"/>
                    <a:pt x="10269" y="10586"/>
                    <a:pt x="12107" y="10713"/>
                  </a:cubicBezTo>
                  <a:cubicBezTo>
                    <a:pt x="12044" y="9762"/>
                    <a:pt x="11854" y="8811"/>
                    <a:pt x="11600" y="7924"/>
                  </a:cubicBezTo>
                  <a:lnTo>
                    <a:pt x="11537" y="7670"/>
                  </a:lnTo>
                  <a:cubicBezTo>
                    <a:pt x="11354" y="7679"/>
                    <a:pt x="11173" y="7683"/>
                    <a:pt x="10995" y="7683"/>
                  </a:cubicBezTo>
                  <a:cubicBezTo>
                    <a:pt x="3461" y="7683"/>
                    <a:pt x="255" y="1"/>
                    <a:pt x="254" y="1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203;p65"/>
            <p:cNvSpPr/>
            <p:nvPr/>
          </p:nvSpPr>
          <p:spPr>
            <a:xfrm>
              <a:off x="3737075" y="1215825"/>
              <a:ext cx="128375" cy="53900"/>
            </a:xfrm>
            <a:custGeom>
              <a:avLst/>
              <a:gdLst/>
              <a:ahLst/>
              <a:cxnLst/>
              <a:rect l="l" t="t" r="r" b="b"/>
              <a:pathLst>
                <a:path w="5135" h="2156" extrusionOk="0">
                  <a:moveTo>
                    <a:pt x="1" y="0"/>
                  </a:moveTo>
                  <a:cubicBezTo>
                    <a:pt x="1" y="1205"/>
                    <a:pt x="952" y="2155"/>
                    <a:pt x="2156" y="2155"/>
                  </a:cubicBezTo>
                  <a:lnTo>
                    <a:pt x="2980" y="2155"/>
                  </a:lnTo>
                  <a:cubicBezTo>
                    <a:pt x="4184" y="2155"/>
                    <a:pt x="5135" y="1205"/>
                    <a:pt x="5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204;p65"/>
            <p:cNvSpPr/>
            <p:nvPr/>
          </p:nvSpPr>
          <p:spPr>
            <a:xfrm>
              <a:off x="3792550" y="1027250"/>
              <a:ext cx="47550" cy="107775"/>
            </a:xfrm>
            <a:custGeom>
              <a:avLst/>
              <a:gdLst/>
              <a:ahLst/>
              <a:cxnLst/>
              <a:rect l="l" t="t" r="r" b="b"/>
              <a:pathLst>
                <a:path w="1902" h="4311" fill="none" extrusionOk="0">
                  <a:moveTo>
                    <a:pt x="761" y="1"/>
                  </a:moveTo>
                  <a:lnTo>
                    <a:pt x="1902" y="3804"/>
                  </a:lnTo>
                  <a:lnTo>
                    <a:pt x="0" y="4311"/>
                  </a:lnTo>
                </a:path>
              </a:pathLst>
            </a:custGeom>
            <a:noFill/>
            <a:ln w="95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205;p65"/>
            <p:cNvSpPr/>
            <p:nvPr/>
          </p:nvSpPr>
          <p:spPr>
            <a:xfrm>
              <a:off x="3846425" y="903650"/>
              <a:ext cx="80825" cy="36475"/>
            </a:xfrm>
            <a:custGeom>
              <a:avLst/>
              <a:gdLst/>
              <a:ahLst/>
              <a:cxnLst/>
              <a:rect l="l" t="t" r="r" b="b"/>
              <a:pathLst>
                <a:path w="3233" h="1459" extrusionOk="0">
                  <a:moveTo>
                    <a:pt x="1458" y="1"/>
                  </a:moveTo>
                  <a:cubicBezTo>
                    <a:pt x="1078" y="64"/>
                    <a:pt x="698" y="254"/>
                    <a:pt x="444" y="508"/>
                  </a:cubicBezTo>
                  <a:cubicBezTo>
                    <a:pt x="191" y="761"/>
                    <a:pt x="0" y="1142"/>
                    <a:pt x="0" y="1458"/>
                  </a:cubicBezTo>
                  <a:cubicBezTo>
                    <a:pt x="444" y="1142"/>
                    <a:pt x="951" y="888"/>
                    <a:pt x="1522" y="761"/>
                  </a:cubicBezTo>
                  <a:cubicBezTo>
                    <a:pt x="1596" y="743"/>
                    <a:pt x="1676" y="735"/>
                    <a:pt x="1757" y="735"/>
                  </a:cubicBezTo>
                  <a:cubicBezTo>
                    <a:pt x="1955" y="735"/>
                    <a:pt x="2166" y="780"/>
                    <a:pt x="2346" y="825"/>
                  </a:cubicBezTo>
                  <a:lnTo>
                    <a:pt x="2789" y="951"/>
                  </a:lnTo>
                  <a:cubicBezTo>
                    <a:pt x="2916" y="1015"/>
                    <a:pt x="3106" y="1015"/>
                    <a:pt x="3233" y="1078"/>
                  </a:cubicBezTo>
                  <a:cubicBezTo>
                    <a:pt x="3170" y="888"/>
                    <a:pt x="3043" y="761"/>
                    <a:pt x="2979" y="634"/>
                  </a:cubicBezTo>
                  <a:cubicBezTo>
                    <a:pt x="2853" y="508"/>
                    <a:pt x="2726" y="381"/>
                    <a:pt x="2536" y="318"/>
                  </a:cubicBezTo>
                  <a:cubicBezTo>
                    <a:pt x="2219" y="64"/>
                    <a:pt x="1839" y="1"/>
                    <a:pt x="1458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06;p65"/>
            <p:cNvSpPr/>
            <p:nvPr/>
          </p:nvSpPr>
          <p:spPr>
            <a:xfrm>
              <a:off x="3645175" y="911175"/>
              <a:ext cx="82425" cy="33700"/>
            </a:xfrm>
            <a:custGeom>
              <a:avLst/>
              <a:gdLst/>
              <a:ahLst/>
              <a:cxnLst/>
              <a:rect l="l" t="t" r="r" b="b"/>
              <a:pathLst>
                <a:path w="3297" h="1348" extrusionOk="0">
                  <a:moveTo>
                    <a:pt x="1781" y="0"/>
                  </a:moveTo>
                  <a:cubicBezTo>
                    <a:pt x="1716" y="0"/>
                    <a:pt x="1650" y="6"/>
                    <a:pt x="1585" y="17"/>
                  </a:cubicBezTo>
                  <a:cubicBezTo>
                    <a:pt x="1205" y="17"/>
                    <a:pt x="825" y="207"/>
                    <a:pt x="508" y="460"/>
                  </a:cubicBezTo>
                  <a:cubicBezTo>
                    <a:pt x="381" y="587"/>
                    <a:pt x="254" y="714"/>
                    <a:pt x="191" y="904"/>
                  </a:cubicBezTo>
                  <a:cubicBezTo>
                    <a:pt x="64" y="1031"/>
                    <a:pt x="1" y="1221"/>
                    <a:pt x="1" y="1348"/>
                  </a:cubicBezTo>
                  <a:cubicBezTo>
                    <a:pt x="127" y="1284"/>
                    <a:pt x="317" y="1221"/>
                    <a:pt x="444" y="1157"/>
                  </a:cubicBezTo>
                  <a:cubicBezTo>
                    <a:pt x="571" y="1094"/>
                    <a:pt x="698" y="967"/>
                    <a:pt x="825" y="904"/>
                  </a:cubicBezTo>
                  <a:cubicBezTo>
                    <a:pt x="1078" y="841"/>
                    <a:pt x="1332" y="714"/>
                    <a:pt x="1649" y="714"/>
                  </a:cubicBezTo>
                  <a:cubicBezTo>
                    <a:pt x="2219" y="714"/>
                    <a:pt x="2789" y="841"/>
                    <a:pt x="3297" y="1157"/>
                  </a:cubicBezTo>
                  <a:cubicBezTo>
                    <a:pt x="3170" y="777"/>
                    <a:pt x="2980" y="524"/>
                    <a:pt x="2663" y="333"/>
                  </a:cubicBezTo>
                  <a:cubicBezTo>
                    <a:pt x="2400" y="123"/>
                    <a:pt x="2094" y="0"/>
                    <a:pt x="178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07;p65"/>
            <p:cNvSpPr/>
            <p:nvPr/>
          </p:nvSpPr>
          <p:spPr>
            <a:xfrm>
              <a:off x="3855925" y="1001900"/>
              <a:ext cx="71325" cy="20625"/>
            </a:xfrm>
            <a:custGeom>
              <a:avLst/>
              <a:gdLst/>
              <a:ahLst/>
              <a:cxnLst/>
              <a:rect l="l" t="t" r="r" b="b"/>
              <a:pathLst>
                <a:path w="2853" h="825" fill="none" extrusionOk="0">
                  <a:moveTo>
                    <a:pt x="1" y="0"/>
                  </a:moveTo>
                  <a:cubicBezTo>
                    <a:pt x="761" y="824"/>
                    <a:pt x="2092" y="824"/>
                    <a:pt x="2853" y="0"/>
                  </a:cubicBezTo>
                </a:path>
              </a:pathLst>
            </a:custGeom>
            <a:noFill/>
            <a:ln w="9500" cap="rnd" cmpd="sng">
              <a:solidFill>
                <a:srgbClr val="0D0D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08;p65"/>
            <p:cNvSpPr/>
            <p:nvPr/>
          </p:nvSpPr>
          <p:spPr>
            <a:xfrm>
              <a:off x="3673700" y="1001900"/>
              <a:ext cx="71325" cy="20625"/>
            </a:xfrm>
            <a:custGeom>
              <a:avLst/>
              <a:gdLst/>
              <a:ahLst/>
              <a:cxnLst/>
              <a:rect l="l" t="t" r="r" b="b"/>
              <a:pathLst>
                <a:path w="2853" h="825" fill="none" extrusionOk="0">
                  <a:moveTo>
                    <a:pt x="0" y="0"/>
                  </a:moveTo>
                  <a:cubicBezTo>
                    <a:pt x="761" y="824"/>
                    <a:pt x="2092" y="824"/>
                    <a:pt x="2853" y="0"/>
                  </a:cubicBezTo>
                </a:path>
              </a:pathLst>
            </a:custGeom>
            <a:noFill/>
            <a:ln w="9500" cap="rnd" cmpd="sng">
              <a:solidFill>
                <a:srgbClr val="0D0D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09;p65"/>
            <p:cNvSpPr/>
            <p:nvPr/>
          </p:nvSpPr>
          <p:spPr>
            <a:xfrm>
              <a:off x="3410650" y="1074800"/>
              <a:ext cx="63400" cy="63400"/>
            </a:xfrm>
            <a:custGeom>
              <a:avLst/>
              <a:gdLst/>
              <a:ahLst/>
              <a:cxnLst/>
              <a:rect l="l" t="t" r="r" b="b"/>
              <a:pathLst>
                <a:path w="2536" h="2536" fill="none" extrusionOk="0">
                  <a:moveTo>
                    <a:pt x="1" y="317"/>
                  </a:moveTo>
                  <a:cubicBezTo>
                    <a:pt x="1" y="317"/>
                    <a:pt x="2536" y="0"/>
                    <a:pt x="2219" y="2536"/>
                  </a:cubicBezTo>
                </a:path>
              </a:pathLst>
            </a:custGeom>
            <a:noFill/>
            <a:ln w="950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1333;p65"/>
          <p:cNvGrpSpPr>
            <a:grpSpLocks noChangeAspect="1"/>
          </p:cNvGrpSpPr>
          <p:nvPr/>
        </p:nvGrpSpPr>
        <p:grpSpPr>
          <a:xfrm>
            <a:off x="7678856" y="2975493"/>
            <a:ext cx="1371602" cy="1325465"/>
            <a:chOff x="1103575" y="239050"/>
            <a:chExt cx="5354825" cy="5174700"/>
          </a:xfrm>
        </p:grpSpPr>
        <p:sp>
          <p:nvSpPr>
            <p:cNvPr id="324" name="Google Shape;1334;p65"/>
            <p:cNvSpPr/>
            <p:nvPr/>
          </p:nvSpPr>
          <p:spPr>
            <a:xfrm>
              <a:off x="1688900" y="3727775"/>
              <a:ext cx="296925" cy="1684275"/>
            </a:xfrm>
            <a:custGeom>
              <a:avLst/>
              <a:gdLst/>
              <a:ahLst/>
              <a:cxnLst/>
              <a:rect l="l" t="t" r="r" b="b"/>
              <a:pathLst>
                <a:path w="11877" h="67371" extrusionOk="0">
                  <a:moveTo>
                    <a:pt x="0" y="0"/>
                  </a:moveTo>
                  <a:lnTo>
                    <a:pt x="0" y="67370"/>
                  </a:lnTo>
                  <a:lnTo>
                    <a:pt x="11877" y="67370"/>
                  </a:lnTo>
                  <a:lnTo>
                    <a:pt x="11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335;p65"/>
            <p:cNvSpPr/>
            <p:nvPr/>
          </p:nvSpPr>
          <p:spPr>
            <a:xfrm>
              <a:off x="1985800" y="3727775"/>
              <a:ext cx="895925" cy="1684275"/>
            </a:xfrm>
            <a:custGeom>
              <a:avLst/>
              <a:gdLst/>
              <a:ahLst/>
              <a:cxnLst/>
              <a:rect l="l" t="t" r="r" b="b"/>
              <a:pathLst>
                <a:path w="35837" h="67371" extrusionOk="0">
                  <a:moveTo>
                    <a:pt x="1" y="0"/>
                  </a:moveTo>
                  <a:lnTo>
                    <a:pt x="1" y="67370"/>
                  </a:lnTo>
                  <a:lnTo>
                    <a:pt x="35836" y="67370"/>
                  </a:lnTo>
                  <a:lnTo>
                    <a:pt x="358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336;p65"/>
            <p:cNvSpPr/>
            <p:nvPr/>
          </p:nvSpPr>
          <p:spPr>
            <a:xfrm>
              <a:off x="2170100" y="3979900"/>
              <a:ext cx="559750" cy="511100"/>
            </a:xfrm>
            <a:custGeom>
              <a:avLst/>
              <a:gdLst/>
              <a:ahLst/>
              <a:cxnLst/>
              <a:rect l="l" t="t" r="r" b="b"/>
              <a:pathLst>
                <a:path w="22390" h="20444" extrusionOk="0">
                  <a:moveTo>
                    <a:pt x="11169" y="0"/>
                  </a:moveTo>
                  <a:cubicBezTo>
                    <a:pt x="8550" y="0"/>
                    <a:pt x="5939" y="1007"/>
                    <a:pt x="3960" y="3021"/>
                  </a:cubicBezTo>
                  <a:cubicBezTo>
                    <a:pt x="1" y="6980"/>
                    <a:pt x="1" y="13464"/>
                    <a:pt x="3960" y="17423"/>
                  </a:cubicBezTo>
                  <a:cubicBezTo>
                    <a:pt x="5939" y="19437"/>
                    <a:pt x="8550" y="20443"/>
                    <a:pt x="11169" y="20443"/>
                  </a:cubicBezTo>
                  <a:cubicBezTo>
                    <a:pt x="13789" y="20443"/>
                    <a:pt x="16417" y="19437"/>
                    <a:pt x="18430" y="17423"/>
                  </a:cubicBezTo>
                  <a:cubicBezTo>
                    <a:pt x="22389" y="13464"/>
                    <a:pt x="22389" y="6980"/>
                    <a:pt x="18430" y="3021"/>
                  </a:cubicBezTo>
                  <a:cubicBezTo>
                    <a:pt x="16417" y="1007"/>
                    <a:pt x="13789" y="0"/>
                    <a:pt x="11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337;p65"/>
            <p:cNvSpPr/>
            <p:nvPr/>
          </p:nvSpPr>
          <p:spPr>
            <a:xfrm>
              <a:off x="2275900" y="4060525"/>
              <a:ext cx="348150" cy="348125"/>
            </a:xfrm>
            <a:custGeom>
              <a:avLst/>
              <a:gdLst/>
              <a:ahLst/>
              <a:cxnLst/>
              <a:rect l="l" t="t" r="r" b="b"/>
              <a:pathLst>
                <a:path w="13926" h="13925" extrusionOk="0">
                  <a:moveTo>
                    <a:pt x="6963" y="0"/>
                  </a:moveTo>
                  <a:cubicBezTo>
                    <a:pt x="3072" y="0"/>
                    <a:pt x="1" y="3140"/>
                    <a:pt x="1" y="6963"/>
                  </a:cubicBezTo>
                  <a:cubicBezTo>
                    <a:pt x="1" y="10853"/>
                    <a:pt x="3072" y="13925"/>
                    <a:pt x="6963" y="13925"/>
                  </a:cubicBezTo>
                  <a:cubicBezTo>
                    <a:pt x="10785" y="13925"/>
                    <a:pt x="13925" y="10853"/>
                    <a:pt x="13925" y="6963"/>
                  </a:cubicBezTo>
                  <a:cubicBezTo>
                    <a:pt x="13925" y="3140"/>
                    <a:pt x="10785" y="0"/>
                    <a:pt x="6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338;p65"/>
            <p:cNvSpPr/>
            <p:nvPr/>
          </p:nvSpPr>
          <p:spPr>
            <a:xfrm>
              <a:off x="2050650" y="3790900"/>
              <a:ext cx="174075" cy="59750"/>
            </a:xfrm>
            <a:custGeom>
              <a:avLst/>
              <a:gdLst/>
              <a:ahLst/>
              <a:cxnLst/>
              <a:rect l="l" t="t" r="r" b="b"/>
              <a:pathLst>
                <a:path w="6963" h="2390" extrusionOk="0">
                  <a:moveTo>
                    <a:pt x="1" y="1"/>
                  </a:moveTo>
                  <a:lnTo>
                    <a:pt x="1" y="2390"/>
                  </a:lnTo>
                  <a:lnTo>
                    <a:pt x="6963" y="2390"/>
                  </a:lnTo>
                  <a:lnTo>
                    <a:pt x="6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339;p65"/>
            <p:cNvSpPr/>
            <p:nvPr/>
          </p:nvSpPr>
          <p:spPr>
            <a:xfrm>
              <a:off x="2518225" y="3787500"/>
              <a:ext cx="78525" cy="68525"/>
            </a:xfrm>
            <a:custGeom>
              <a:avLst/>
              <a:gdLst/>
              <a:ahLst/>
              <a:cxnLst/>
              <a:rect l="l" t="t" r="r" b="b"/>
              <a:pathLst>
                <a:path w="3141" h="2741" extrusionOk="0">
                  <a:moveTo>
                    <a:pt x="1775" y="0"/>
                  </a:moveTo>
                  <a:cubicBezTo>
                    <a:pt x="615" y="0"/>
                    <a:pt x="0" y="1502"/>
                    <a:pt x="819" y="2321"/>
                  </a:cubicBezTo>
                  <a:cubicBezTo>
                    <a:pt x="1110" y="2611"/>
                    <a:pt x="1458" y="2741"/>
                    <a:pt x="1796" y="2741"/>
                  </a:cubicBezTo>
                  <a:cubicBezTo>
                    <a:pt x="2491" y="2741"/>
                    <a:pt x="3140" y="2192"/>
                    <a:pt x="3140" y="1365"/>
                  </a:cubicBezTo>
                  <a:cubicBezTo>
                    <a:pt x="3140" y="615"/>
                    <a:pt x="2526" y="0"/>
                    <a:pt x="17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340;p65"/>
            <p:cNvSpPr/>
            <p:nvPr/>
          </p:nvSpPr>
          <p:spPr>
            <a:xfrm>
              <a:off x="2079675" y="4563925"/>
              <a:ext cx="738900" cy="738900"/>
            </a:xfrm>
            <a:custGeom>
              <a:avLst/>
              <a:gdLst/>
              <a:ahLst/>
              <a:cxnLst/>
              <a:rect l="l" t="t" r="r" b="b"/>
              <a:pathLst>
                <a:path w="29556" h="29556" extrusionOk="0">
                  <a:moveTo>
                    <a:pt x="14812" y="0"/>
                  </a:moveTo>
                  <a:cubicBezTo>
                    <a:pt x="6621" y="0"/>
                    <a:pt x="0" y="6621"/>
                    <a:pt x="0" y="14744"/>
                  </a:cubicBezTo>
                  <a:cubicBezTo>
                    <a:pt x="0" y="22935"/>
                    <a:pt x="6621" y="29556"/>
                    <a:pt x="14812" y="29556"/>
                  </a:cubicBezTo>
                  <a:cubicBezTo>
                    <a:pt x="22935" y="29556"/>
                    <a:pt x="29556" y="22935"/>
                    <a:pt x="29556" y="14744"/>
                  </a:cubicBezTo>
                  <a:cubicBezTo>
                    <a:pt x="29556" y="6621"/>
                    <a:pt x="22935" y="0"/>
                    <a:pt x="148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341;p65"/>
            <p:cNvSpPr/>
            <p:nvPr/>
          </p:nvSpPr>
          <p:spPr>
            <a:xfrm>
              <a:off x="2149625" y="4633875"/>
              <a:ext cx="598975" cy="599000"/>
            </a:xfrm>
            <a:custGeom>
              <a:avLst/>
              <a:gdLst/>
              <a:ahLst/>
              <a:cxnLst/>
              <a:rect l="l" t="t" r="r" b="b"/>
              <a:pathLst>
                <a:path w="23959" h="23960" extrusionOk="0">
                  <a:moveTo>
                    <a:pt x="12014" y="1"/>
                  </a:moveTo>
                  <a:cubicBezTo>
                    <a:pt x="5393" y="1"/>
                    <a:pt x="1" y="5393"/>
                    <a:pt x="1" y="11946"/>
                  </a:cubicBezTo>
                  <a:cubicBezTo>
                    <a:pt x="1" y="18567"/>
                    <a:pt x="5393" y="23959"/>
                    <a:pt x="12014" y="23959"/>
                  </a:cubicBezTo>
                  <a:cubicBezTo>
                    <a:pt x="18635" y="23959"/>
                    <a:pt x="23959" y="18567"/>
                    <a:pt x="23959" y="11946"/>
                  </a:cubicBezTo>
                  <a:cubicBezTo>
                    <a:pt x="23959" y="5393"/>
                    <a:pt x="18635" y="1"/>
                    <a:pt x="12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342;p65"/>
            <p:cNvSpPr/>
            <p:nvPr/>
          </p:nvSpPr>
          <p:spPr>
            <a:xfrm>
              <a:off x="2054075" y="5282325"/>
              <a:ext cx="104100" cy="88000"/>
            </a:xfrm>
            <a:custGeom>
              <a:avLst/>
              <a:gdLst/>
              <a:ahLst/>
              <a:cxnLst/>
              <a:rect l="l" t="t" r="r" b="b"/>
              <a:pathLst>
                <a:path w="4164" h="3520" extrusionOk="0">
                  <a:moveTo>
                    <a:pt x="2389" y="1"/>
                  </a:moveTo>
                  <a:cubicBezTo>
                    <a:pt x="819" y="1"/>
                    <a:pt x="0" y="1912"/>
                    <a:pt x="1161" y="3004"/>
                  </a:cubicBezTo>
                  <a:cubicBezTo>
                    <a:pt x="1516" y="3360"/>
                    <a:pt x="1959" y="3520"/>
                    <a:pt x="2394" y="3520"/>
                  </a:cubicBezTo>
                  <a:cubicBezTo>
                    <a:pt x="3295" y="3520"/>
                    <a:pt x="4164" y="2834"/>
                    <a:pt x="4164" y="1775"/>
                  </a:cubicBezTo>
                  <a:cubicBezTo>
                    <a:pt x="4164" y="752"/>
                    <a:pt x="3345" y="1"/>
                    <a:pt x="2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343;p65"/>
            <p:cNvSpPr/>
            <p:nvPr/>
          </p:nvSpPr>
          <p:spPr>
            <a:xfrm>
              <a:off x="2690575" y="5282325"/>
              <a:ext cx="102400" cy="88000"/>
            </a:xfrm>
            <a:custGeom>
              <a:avLst/>
              <a:gdLst/>
              <a:ahLst/>
              <a:cxnLst/>
              <a:rect l="l" t="t" r="r" b="b"/>
              <a:pathLst>
                <a:path w="4096" h="3520" extrusionOk="0">
                  <a:moveTo>
                    <a:pt x="2321" y="1"/>
                  </a:moveTo>
                  <a:cubicBezTo>
                    <a:pt x="751" y="1"/>
                    <a:pt x="0" y="1912"/>
                    <a:pt x="1092" y="3004"/>
                  </a:cubicBezTo>
                  <a:cubicBezTo>
                    <a:pt x="1448" y="3360"/>
                    <a:pt x="1891" y="3520"/>
                    <a:pt x="2326" y="3520"/>
                  </a:cubicBezTo>
                  <a:cubicBezTo>
                    <a:pt x="3227" y="3520"/>
                    <a:pt x="4096" y="2834"/>
                    <a:pt x="4096" y="1775"/>
                  </a:cubicBezTo>
                  <a:cubicBezTo>
                    <a:pt x="4096" y="820"/>
                    <a:pt x="3345" y="1"/>
                    <a:pt x="2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344;p65"/>
            <p:cNvSpPr/>
            <p:nvPr/>
          </p:nvSpPr>
          <p:spPr>
            <a:xfrm>
              <a:off x="2670100" y="3767025"/>
              <a:ext cx="117750" cy="117750"/>
            </a:xfrm>
            <a:custGeom>
              <a:avLst/>
              <a:gdLst/>
              <a:ahLst/>
              <a:cxnLst/>
              <a:rect l="l" t="t" r="r" b="b"/>
              <a:pathLst>
                <a:path w="4710" h="4710" extrusionOk="0">
                  <a:moveTo>
                    <a:pt x="2321" y="0"/>
                  </a:moveTo>
                  <a:cubicBezTo>
                    <a:pt x="1024" y="0"/>
                    <a:pt x="0" y="1092"/>
                    <a:pt x="0" y="2389"/>
                  </a:cubicBezTo>
                  <a:cubicBezTo>
                    <a:pt x="0" y="3686"/>
                    <a:pt x="1024" y="4710"/>
                    <a:pt x="2321" y="4710"/>
                  </a:cubicBezTo>
                  <a:cubicBezTo>
                    <a:pt x="3618" y="4710"/>
                    <a:pt x="4710" y="3686"/>
                    <a:pt x="4710" y="2389"/>
                  </a:cubicBezTo>
                  <a:cubicBezTo>
                    <a:pt x="4710" y="1092"/>
                    <a:pt x="3618" y="0"/>
                    <a:pt x="2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345;p65"/>
            <p:cNvSpPr/>
            <p:nvPr/>
          </p:nvSpPr>
          <p:spPr>
            <a:xfrm>
              <a:off x="2840725" y="2461175"/>
              <a:ext cx="2192800" cy="2590800"/>
            </a:xfrm>
            <a:custGeom>
              <a:avLst/>
              <a:gdLst/>
              <a:ahLst/>
              <a:cxnLst/>
              <a:rect l="l" t="t" r="r" b="b"/>
              <a:pathLst>
                <a:path w="87712" h="103632" extrusionOk="0">
                  <a:moveTo>
                    <a:pt x="22799" y="2543"/>
                  </a:moveTo>
                  <a:lnTo>
                    <a:pt x="22731" y="2611"/>
                  </a:lnTo>
                  <a:cubicBezTo>
                    <a:pt x="22745" y="2607"/>
                    <a:pt x="22760" y="2603"/>
                    <a:pt x="22775" y="2599"/>
                  </a:cubicBezTo>
                  <a:lnTo>
                    <a:pt x="22775" y="2599"/>
                  </a:lnTo>
                  <a:lnTo>
                    <a:pt x="22799" y="2543"/>
                  </a:lnTo>
                  <a:close/>
                  <a:moveTo>
                    <a:pt x="42218" y="0"/>
                  </a:moveTo>
                  <a:cubicBezTo>
                    <a:pt x="35680" y="0"/>
                    <a:pt x="29143" y="867"/>
                    <a:pt x="22775" y="2599"/>
                  </a:cubicBezTo>
                  <a:lnTo>
                    <a:pt x="22775" y="2599"/>
                  </a:lnTo>
                  <a:lnTo>
                    <a:pt x="615" y="54487"/>
                  </a:lnTo>
                  <a:cubicBezTo>
                    <a:pt x="1" y="55852"/>
                    <a:pt x="69" y="57422"/>
                    <a:pt x="752" y="58787"/>
                  </a:cubicBezTo>
                  <a:lnTo>
                    <a:pt x="24096" y="103632"/>
                  </a:lnTo>
                  <a:lnTo>
                    <a:pt x="42457" y="103632"/>
                  </a:lnTo>
                  <a:lnTo>
                    <a:pt x="25870" y="61039"/>
                  </a:lnTo>
                  <a:cubicBezTo>
                    <a:pt x="25393" y="59742"/>
                    <a:pt x="25461" y="58241"/>
                    <a:pt x="26075" y="57012"/>
                  </a:cubicBezTo>
                  <a:lnTo>
                    <a:pt x="38839" y="31552"/>
                  </a:lnTo>
                  <a:lnTo>
                    <a:pt x="43413" y="53463"/>
                  </a:lnTo>
                  <a:cubicBezTo>
                    <a:pt x="43549" y="54282"/>
                    <a:pt x="43890" y="55101"/>
                    <a:pt x="44300" y="55852"/>
                  </a:cubicBezTo>
                  <a:lnTo>
                    <a:pt x="69965" y="102472"/>
                  </a:lnTo>
                  <a:lnTo>
                    <a:pt x="87711" y="102472"/>
                  </a:lnTo>
                  <a:lnTo>
                    <a:pt x="67303" y="44112"/>
                  </a:lnTo>
                  <a:lnTo>
                    <a:pt x="66893" y="42405"/>
                  </a:lnTo>
                  <a:lnTo>
                    <a:pt x="61705" y="2611"/>
                  </a:lnTo>
                  <a:cubicBezTo>
                    <a:pt x="55323" y="871"/>
                    <a:pt x="48771" y="0"/>
                    <a:pt x="42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346;p65"/>
            <p:cNvSpPr/>
            <p:nvPr/>
          </p:nvSpPr>
          <p:spPr>
            <a:xfrm>
              <a:off x="4463550" y="5022950"/>
              <a:ext cx="595575" cy="390800"/>
            </a:xfrm>
            <a:custGeom>
              <a:avLst/>
              <a:gdLst/>
              <a:ahLst/>
              <a:cxnLst/>
              <a:rect l="l" t="t" r="r" b="b"/>
              <a:pathLst>
                <a:path w="23823" h="15632" extrusionOk="0">
                  <a:moveTo>
                    <a:pt x="6007" y="1"/>
                  </a:moveTo>
                  <a:cubicBezTo>
                    <a:pt x="6007" y="1"/>
                    <a:pt x="410" y="11195"/>
                    <a:pt x="137" y="12492"/>
                  </a:cubicBezTo>
                  <a:cubicBezTo>
                    <a:pt x="1" y="13516"/>
                    <a:pt x="1" y="14608"/>
                    <a:pt x="137" y="15631"/>
                  </a:cubicBezTo>
                  <a:lnTo>
                    <a:pt x="23822" y="15631"/>
                  </a:lnTo>
                  <a:lnTo>
                    <a:pt x="227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347;p65"/>
            <p:cNvSpPr/>
            <p:nvPr/>
          </p:nvSpPr>
          <p:spPr>
            <a:xfrm>
              <a:off x="3113775" y="5051950"/>
              <a:ext cx="788375" cy="361800"/>
            </a:xfrm>
            <a:custGeom>
              <a:avLst/>
              <a:gdLst/>
              <a:ahLst/>
              <a:cxnLst/>
              <a:rect l="l" t="t" r="r" b="b"/>
              <a:pathLst>
                <a:path w="31535" h="14472" extrusionOk="0">
                  <a:moveTo>
                    <a:pt x="14948" y="1"/>
                  </a:moveTo>
                  <a:lnTo>
                    <a:pt x="1297" y="10854"/>
                  </a:lnTo>
                  <a:cubicBezTo>
                    <a:pt x="478" y="11468"/>
                    <a:pt x="0" y="12492"/>
                    <a:pt x="0" y="13516"/>
                  </a:cubicBezTo>
                  <a:lnTo>
                    <a:pt x="0" y="14471"/>
                  </a:lnTo>
                  <a:lnTo>
                    <a:pt x="31535" y="14471"/>
                  </a:lnTo>
                  <a:lnTo>
                    <a:pt x="315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348;p65"/>
            <p:cNvSpPr/>
            <p:nvPr/>
          </p:nvSpPr>
          <p:spPr>
            <a:xfrm>
              <a:off x="4903800" y="5022950"/>
              <a:ext cx="97300" cy="79100"/>
            </a:xfrm>
            <a:custGeom>
              <a:avLst/>
              <a:gdLst/>
              <a:ahLst/>
              <a:cxnLst/>
              <a:rect l="l" t="t" r="r" b="b"/>
              <a:pathLst>
                <a:path w="3892" h="3164" extrusionOk="0">
                  <a:moveTo>
                    <a:pt x="69" y="1"/>
                  </a:moveTo>
                  <a:cubicBezTo>
                    <a:pt x="69" y="1"/>
                    <a:pt x="1" y="2458"/>
                    <a:pt x="1571" y="3140"/>
                  </a:cubicBezTo>
                  <a:cubicBezTo>
                    <a:pt x="1612" y="3156"/>
                    <a:pt x="1655" y="3164"/>
                    <a:pt x="1699" y="3164"/>
                  </a:cubicBezTo>
                  <a:cubicBezTo>
                    <a:pt x="2589" y="3164"/>
                    <a:pt x="3892" y="1"/>
                    <a:pt x="3892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349;p65"/>
            <p:cNvSpPr/>
            <p:nvPr/>
          </p:nvSpPr>
          <p:spPr>
            <a:xfrm>
              <a:off x="3746850" y="5051950"/>
              <a:ext cx="95575" cy="64875"/>
            </a:xfrm>
            <a:custGeom>
              <a:avLst/>
              <a:gdLst/>
              <a:ahLst/>
              <a:cxnLst/>
              <a:rect l="l" t="t" r="r" b="b"/>
              <a:pathLst>
                <a:path w="3823" h="2595" extrusionOk="0">
                  <a:moveTo>
                    <a:pt x="0" y="1"/>
                  </a:moveTo>
                  <a:cubicBezTo>
                    <a:pt x="0" y="1"/>
                    <a:pt x="205" y="2526"/>
                    <a:pt x="1912" y="2595"/>
                  </a:cubicBezTo>
                  <a:cubicBezTo>
                    <a:pt x="3413" y="2595"/>
                    <a:pt x="3823" y="1"/>
                    <a:pt x="3823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350;p65"/>
            <p:cNvSpPr/>
            <p:nvPr/>
          </p:nvSpPr>
          <p:spPr>
            <a:xfrm>
              <a:off x="5873075" y="1399650"/>
              <a:ext cx="585325" cy="425275"/>
            </a:xfrm>
            <a:custGeom>
              <a:avLst/>
              <a:gdLst/>
              <a:ahLst/>
              <a:cxnLst/>
              <a:rect l="l" t="t" r="r" b="b"/>
              <a:pathLst>
                <a:path w="23413" h="17011" extrusionOk="0">
                  <a:moveTo>
                    <a:pt x="11214" y="0"/>
                  </a:moveTo>
                  <a:cubicBezTo>
                    <a:pt x="8984" y="0"/>
                    <a:pt x="1980" y="4595"/>
                    <a:pt x="1980" y="4595"/>
                  </a:cubicBezTo>
                  <a:lnTo>
                    <a:pt x="0" y="15926"/>
                  </a:lnTo>
                  <a:cubicBezTo>
                    <a:pt x="4438" y="16560"/>
                    <a:pt x="9712" y="17011"/>
                    <a:pt x="13605" y="17011"/>
                  </a:cubicBezTo>
                  <a:cubicBezTo>
                    <a:pt x="16837" y="17011"/>
                    <a:pt x="19118" y="16700"/>
                    <a:pt x="19180" y="15926"/>
                  </a:cubicBezTo>
                  <a:cubicBezTo>
                    <a:pt x="19317" y="13606"/>
                    <a:pt x="13038" y="12855"/>
                    <a:pt x="13037" y="12855"/>
                  </a:cubicBezTo>
                  <a:lnTo>
                    <a:pt x="13037" y="12855"/>
                  </a:lnTo>
                  <a:cubicBezTo>
                    <a:pt x="13038" y="12855"/>
                    <a:pt x="14699" y="13016"/>
                    <a:pt x="16627" y="13016"/>
                  </a:cubicBezTo>
                  <a:cubicBezTo>
                    <a:pt x="19222" y="13016"/>
                    <a:pt x="22300" y="12724"/>
                    <a:pt x="22457" y="11353"/>
                  </a:cubicBezTo>
                  <a:cubicBezTo>
                    <a:pt x="22593" y="9715"/>
                    <a:pt x="13242" y="9373"/>
                    <a:pt x="13242" y="9373"/>
                  </a:cubicBezTo>
                  <a:cubicBezTo>
                    <a:pt x="13242" y="9373"/>
                    <a:pt x="23412" y="9305"/>
                    <a:pt x="23139" y="6916"/>
                  </a:cubicBezTo>
                  <a:cubicBezTo>
                    <a:pt x="23021" y="5884"/>
                    <a:pt x="20202" y="5591"/>
                    <a:pt x="17037" y="5591"/>
                  </a:cubicBezTo>
                  <a:cubicBezTo>
                    <a:pt x="12878" y="5591"/>
                    <a:pt x="8123" y="6097"/>
                    <a:pt x="8123" y="6097"/>
                  </a:cubicBezTo>
                  <a:cubicBezTo>
                    <a:pt x="8259" y="5278"/>
                    <a:pt x="12969" y="1319"/>
                    <a:pt x="11740" y="159"/>
                  </a:cubicBezTo>
                  <a:cubicBezTo>
                    <a:pt x="11625" y="50"/>
                    <a:pt x="11445" y="0"/>
                    <a:pt x="11214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351;p65"/>
            <p:cNvSpPr/>
            <p:nvPr/>
          </p:nvSpPr>
          <p:spPr>
            <a:xfrm>
              <a:off x="1641125" y="1200550"/>
              <a:ext cx="4288275" cy="1199650"/>
            </a:xfrm>
            <a:custGeom>
              <a:avLst/>
              <a:gdLst/>
              <a:ahLst/>
              <a:cxnLst/>
              <a:rect l="l" t="t" r="r" b="b"/>
              <a:pathLst>
                <a:path w="171531" h="47986" extrusionOk="0">
                  <a:moveTo>
                    <a:pt x="170507" y="27371"/>
                  </a:moveTo>
                  <a:lnTo>
                    <a:pt x="130576" y="29078"/>
                  </a:lnTo>
                  <a:lnTo>
                    <a:pt x="106140" y="25255"/>
                  </a:lnTo>
                  <a:cubicBezTo>
                    <a:pt x="106140" y="25255"/>
                    <a:pt x="106072" y="36245"/>
                    <a:pt x="107642" y="41637"/>
                  </a:cubicBezTo>
                  <a:cubicBezTo>
                    <a:pt x="109212" y="47234"/>
                    <a:pt x="106208" y="47985"/>
                    <a:pt x="106208" y="47985"/>
                  </a:cubicBezTo>
                  <a:cubicBezTo>
                    <a:pt x="102522" y="46961"/>
                    <a:pt x="96652" y="46279"/>
                    <a:pt x="90646" y="45801"/>
                  </a:cubicBezTo>
                  <a:lnTo>
                    <a:pt x="90577" y="45801"/>
                  </a:lnTo>
                  <a:cubicBezTo>
                    <a:pt x="90100" y="45801"/>
                    <a:pt x="89690" y="45733"/>
                    <a:pt x="89281" y="45664"/>
                  </a:cubicBezTo>
                  <a:cubicBezTo>
                    <a:pt x="85936" y="45391"/>
                    <a:pt x="82660" y="45255"/>
                    <a:pt x="79725" y="45118"/>
                  </a:cubicBezTo>
                  <a:cubicBezTo>
                    <a:pt x="78018" y="44982"/>
                    <a:pt x="76380" y="44913"/>
                    <a:pt x="75015" y="44913"/>
                  </a:cubicBezTo>
                  <a:lnTo>
                    <a:pt x="70305" y="44777"/>
                  </a:lnTo>
                  <a:lnTo>
                    <a:pt x="69964" y="44777"/>
                  </a:lnTo>
                  <a:lnTo>
                    <a:pt x="69964" y="44777"/>
                  </a:lnTo>
                  <a:cubicBezTo>
                    <a:pt x="69827" y="44640"/>
                    <a:pt x="69691" y="44504"/>
                    <a:pt x="69554" y="44367"/>
                  </a:cubicBezTo>
                  <a:cubicBezTo>
                    <a:pt x="68530" y="42934"/>
                    <a:pt x="67916" y="39180"/>
                    <a:pt x="67575" y="35357"/>
                  </a:cubicBezTo>
                  <a:cubicBezTo>
                    <a:pt x="67165" y="30375"/>
                    <a:pt x="67165" y="25255"/>
                    <a:pt x="67165" y="25255"/>
                  </a:cubicBezTo>
                  <a:lnTo>
                    <a:pt x="5665" y="31876"/>
                  </a:lnTo>
                  <a:lnTo>
                    <a:pt x="2730" y="32218"/>
                  </a:lnTo>
                  <a:cubicBezTo>
                    <a:pt x="1297" y="29419"/>
                    <a:pt x="0" y="18293"/>
                    <a:pt x="0" y="18293"/>
                  </a:cubicBezTo>
                  <a:lnTo>
                    <a:pt x="1570" y="18088"/>
                  </a:lnTo>
                  <a:cubicBezTo>
                    <a:pt x="8805" y="17337"/>
                    <a:pt x="37951" y="14129"/>
                    <a:pt x="41364" y="13447"/>
                  </a:cubicBezTo>
                  <a:cubicBezTo>
                    <a:pt x="45186" y="12696"/>
                    <a:pt x="74127" y="2730"/>
                    <a:pt x="77336" y="1980"/>
                  </a:cubicBezTo>
                  <a:cubicBezTo>
                    <a:pt x="77609" y="1911"/>
                    <a:pt x="78086" y="1843"/>
                    <a:pt x="78564" y="1707"/>
                  </a:cubicBezTo>
                  <a:lnTo>
                    <a:pt x="78564" y="1707"/>
                  </a:lnTo>
                  <a:cubicBezTo>
                    <a:pt x="82796" y="956"/>
                    <a:pt x="92420" y="0"/>
                    <a:pt x="92420" y="0"/>
                  </a:cubicBezTo>
                  <a:cubicBezTo>
                    <a:pt x="92693" y="0"/>
                    <a:pt x="93103" y="68"/>
                    <a:pt x="93444" y="137"/>
                  </a:cubicBezTo>
                  <a:cubicBezTo>
                    <a:pt x="103273" y="1161"/>
                    <a:pt x="130644" y="11467"/>
                    <a:pt x="130644" y="11467"/>
                  </a:cubicBezTo>
                  <a:lnTo>
                    <a:pt x="171258" y="12355"/>
                  </a:lnTo>
                  <a:cubicBezTo>
                    <a:pt x="171531" y="13447"/>
                    <a:pt x="170507" y="27371"/>
                    <a:pt x="170507" y="27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352;p65"/>
            <p:cNvSpPr/>
            <p:nvPr/>
          </p:nvSpPr>
          <p:spPr>
            <a:xfrm>
              <a:off x="1639400" y="1649325"/>
              <a:ext cx="141675" cy="354975"/>
            </a:xfrm>
            <a:custGeom>
              <a:avLst/>
              <a:gdLst/>
              <a:ahLst/>
              <a:cxnLst/>
              <a:rect l="l" t="t" r="r" b="b"/>
              <a:pathLst>
                <a:path w="5667" h="14199" extrusionOk="0">
                  <a:moveTo>
                    <a:pt x="2526" y="1"/>
                  </a:moveTo>
                  <a:lnTo>
                    <a:pt x="1639" y="137"/>
                  </a:lnTo>
                  <a:lnTo>
                    <a:pt x="1" y="274"/>
                  </a:lnTo>
                  <a:cubicBezTo>
                    <a:pt x="1" y="274"/>
                    <a:pt x="1366" y="11468"/>
                    <a:pt x="2799" y="14198"/>
                  </a:cubicBezTo>
                  <a:lnTo>
                    <a:pt x="5666" y="13925"/>
                  </a:lnTo>
                  <a:lnTo>
                    <a:pt x="25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353;p65"/>
            <p:cNvSpPr/>
            <p:nvPr/>
          </p:nvSpPr>
          <p:spPr>
            <a:xfrm>
              <a:off x="3518200" y="1200550"/>
              <a:ext cx="459050" cy="241850"/>
            </a:xfrm>
            <a:custGeom>
              <a:avLst/>
              <a:gdLst/>
              <a:ahLst/>
              <a:cxnLst/>
              <a:rect l="l" t="t" r="r" b="b"/>
              <a:pathLst>
                <a:path w="18362" h="9674" extrusionOk="0">
                  <a:moveTo>
                    <a:pt x="17337" y="0"/>
                  </a:moveTo>
                  <a:cubicBezTo>
                    <a:pt x="17337" y="0"/>
                    <a:pt x="7713" y="956"/>
                    <a:pt x="3413" y="1707"/>
                  </a:cubicBezTo>
                  <a:cubicBezTo>
                    <a:pt x="3345" y="1980"/>
                    <a:pt x="0" y="9010"/>
                    <a:pt x="4573" y="9624"/>
                  </a:cubicBezTo>
                  <a:cubicBezTo>
                    <a:pt x="4851" y="9658"/>
                    <a:pt x="5136" y="9674"/>
                    <a:pt x="5426" y="9674"/>
                  </a:cubicBezTo>
                  <a:cubicBezTo>
                    <a:pt x="9920" y="9674"/>
                    <a:pt x="15797" y="5774"/>
                    <a:pt x="18361" y="68"/>
                  </a:cubicBezTo>
                  <a:cubicBezTo>
                    <a:pt x="18020" y="68"/>
                    <a:pt x="17610" y="0"/>
                    <a:pt x="17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354;p65"/>
            <p:cNvSpPr/>
            <p:nvPr/>
          </p:nvSpPr>
          <p:spPr>
            <a:xfrm>
              <a:off x="5842350" y="1509400"/>
              <a:ext cx="85350" cy="377150"/>
            </a:xfrm>
            <a:custGeom>
              <a:avLst/>
              <a:gdLst/>
              <a:ahLst/>
              <a:cxnLst/>
              <a:rect l="l" t="t" r="r" b="b"/>
              <a:pathLst>
                <a:path w="3414" h="15086" extrusionOk="0">
                  <a:moveTo>
                    <a:pt x="820" y="1"/>
                  </a:moveTo>
                  <a:lnTo>
                    <a:pt x="0" y="15086"/>
                  </a:lnTo>
                  <a:lnTo>
                    <a:pt x="2662" y="15017"/>
                  </a:lnTo>
                  <a:lnTo>
                    <a:pt x="3140" y="6007"/>
                  </a:lnTo>
                  <a:cubicBezTo>
                    <a:pt x="3209" y="4028"/>
                    <a:pt x="3345" y="2048"/>
                    <a:pt x="3413" y="69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355;p65"/>
            <p:cNvSpPr/>
            <p:nvPr/>
          </p:nvSpPr>
          <p:spPr>
            <a:xfrm>
              <a:off x="1103575" y="1542950"/>
              <a:ext cx="585350" cy="425325"/>
            </a:xfrm>
            <a:custGeom>
              <a:avLst/>
              <a:gdLst/>
              <a:ahLst/>
              <a:cxnLst/>
              <a:rect l="l" t="t" r="r" b="b"/>
              <a:pathLst>
                <a:path w="23414" h="17013" extrusionOk="0">
                  <a:moveTo>
                    <a:pt x="12207" y="0"/>
                  </a:moveTo>
                  <a:cubicBezTo>
                    <a:pt x="11972" y="0"/>
                    <a:pt x="11790" y="50"/>
                    <a:pt x="11673" y="160"/>
                  </a:cubicBezTo>
                  <a:cubicBezTo>
                    <a:pt x="10444" y="1321"/>
                    <a:pt x="15154" y="5280"/>
                    <a:pt x="15291" y="6099"/>
                  </a:cubicBezTo>
                  <a:cubicBezTo>
                    <a:pt x="15291" y="6099"/>
                    <a:pt x="10536" y="5592"/>
                    <a:pt x="6376" y="5592"/>
                  </a:cubicBezTo>
                  <a:cubicBezTo>
                    <a:pt x="3212" y="5592"/>
                    <a:pt x="392" y="5886"/>
                    <a:pt x="274" y="6918"/>
                  </a:cubicBezTo>
                  <a:cubicBezTo>
                    <a:pt x="1" y="9307"/>
                    <a:pt x="10171" y="9375"/>
                    <a:pt x="10171" y="9375"/>
                  </a:cubicBezTo>
                  <a:cubicBezTo>
                    <a:pt x="10171" y="9375"/>
                    <a:pt x="820" y="9716"/>
                    <a:pt x="957" y="11355"/>
                  </a:cubicBezTo>
                  <a:cubicBezTo>
                    <a:pt x="1113" y="12725"/>
                    <a:pt x="4191" y="13017"/>
                    <a:pt x="6786" y="13017"/>
                  </a:cubicBezTo>
                  <a:cubicBezTo>
                    <a:pt x="8714" y="13017"/>
                    <a:pt x="10376" y="12856"/>
                    <a:pt x="10376" y="12856"/>
                  </a:cubicBezTo>
                  <a:lnTo>
                    <a:pt x="10376" y="12856"/>
                  </a:lnTo>
                  <a:cubicBezTo>
                    <a:pt x="10376" y="12856"/>
                    <a:pt x="4096" y="13607"/>
                    <a:pt x="4233" y="15928"/>
                  </a:cubicBezTo>
                  <a:cubicBezTo>
                    <a:pt x="4295" y="16702"/>
                    <a:pt x="6576" y="17012"/>
                    <a:pt x="9808" y="17012"/>
                  </a:cubicBezTo>
                  <a:cubicBezTo>
                    <a:pt x="13702" y="17012"/>
                    <a:pt x="18975" y="16562"/>
                    <a:pt x="23413" y="15928"/>
                  </a:cubicBezTo>
                  <a:lnTo>
                    <a:pt x="21434" y="4529"/>
                  </a:lnTo>
                  <a:cubicBezTo>
                    <a:pt x="21434" y="4529"/>
                    <a:pt x="14445" y="0"/>
                    <a:pt x="12207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356;p65"/>
            <p:cNvSpPr/>
            <p:nvPr/>
          </p:nvSpPr>
          <p:spPr>
            <a:xfrm>
              <a:off x="3330475" y="1424075"/>
              <a:ext cx="767925" cy="895900"/>
            </a:xfrm>
            <a:custGeom>
              <a:avLst/>
              <a:gdLst/>
              <a:ahLst/>
              <a:cxnLst/>
              <a:rect l="l" t="t" r="r" b="b"/>
              <a:pathLst>
                <a:path w="30717" h="35836" extrusionOk="0">
                  <a:moveTo>
                    <a:pt x="30716" y="1"/>
                  </a:moveTo>
                  <a:cubicBezTo>
                    <a:pt x="29351" y="1298"/>
                    <a:pt x="27918" y="2595"/>
                    <a:pt x="26485" y="3960"/>
                  </a:cubicBezTo>
                  <a:cubicBezTo>
                    <a:pt x="25051" y="5325"/>
                    <a:pt x="23686" y="6690"/>
                    <a:pt x="22389" y="8123"/>
                  </a:cubicBezTo>
                  <a:lnTo>
                    <a:pt x="20410" y="10308"/>
                  </a:lnTo>
                  <a:lnTo>
                    <a:pt x="18567" y="12492"/>
                  </a:lnTo>
                  <a:cubicBezTo>
                    <a:pt x="17270" y="13925"/>
                    <a:pt x="16041" y="15427"/>
                    <a:pt x="14813" y="16929"/>
                  </a:cubicBezTo>
                  <a:cubicBezTo>
                    <a:pt x="12492" y="19932"/>
                    <a:pt x="10171" y="23004"/>
                    <a:pt x="8123" y="26212"/>
                  </a:cubicBezTo>
                  <a:cubicBezTo>
                    <a:pt x="7099" y="27782"/>
                    <a:pt x="6144" y="29420"/>
                    <a:pt x="5188" y="31058"/>
                  </a:cubicBezTo>
                  <a:cubicBezTo>
                    <a:pt x="4710" y="31877"/>
                    <a:pt x="4301" y="32696"/>
                    <a:pt x="3891" y="33515"/>
                  </a:cubicBezTo>
                  <a:cubicBezTo>
                    <a:pt x="3687" y="33925"/>
                    <a:pt x="3482" y="34334"/>
                    <a:pt x="3277" y="34744"/>
                  </a:cubicBezTo>
                  <a:cubicBezTo>
                    <a:pt x="3072" y="35085"/>
                    <a:pt x="2868" y="35495"/>
                    <a:pt x="2799" y="35836"/>
                  </a:cubicBezTo>
                  <a:lnTo>
                    <a:pt x="2390" y="35836"/>
                  </a:lnTo>
                  <a:cubicBezTo>
                    <a:pt x="1093" y="34880"/>
                    <a:pt x="410" y="30717"/>
                    <a:pt x="1" y="26416"/>
                  </a:cubicBezTo>
                  <a:cubicBezTo>
                    <a:pt x="1161" y="25120"/>
                    <a:pt x="2253" y="23823"/>
                    <a:pt x="3414" y="22526"/>
                  </a:cubicBezTo>
                  <a:cubicBezTo>
                    <a:pt x="6144" y="19591"/>
                    <a:pt x="9011" y="16792"/>
                    <a:pt x="11946" y="14198"/>
                  </a:cubicBezTo>
                  <a:cubicBezTo>
                    <a:pt x="13447" y="12901"/>
                    <a:pt x="14881" y="11536"/>
                    <a:pt x="16451" y="10308"/>
                  </a:cubicBezTo>
                  <a:lnTo>
                    <a:pt x="18703" y="8465"/>
                  </a:lnTo>
                  <a:lnTo>
                    <a:pt x="21092" y="6690"/>
                  </a:lnTo>
                  <a:cubicBezTo>
                    <a:pt x="22594" y="5461"/>
                    <a:pt x="24232" y="4369"/>
                    <a:pt x="25802" y="3277"/>
                  </a:cubicBezTo>
                  <a:cubicBezTo>
                    <a:pt x="27440" y="2117"/>
                    <a:pt x="29147" y="1025"/>
                    <a:pt x="30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357;p65"/>
            <p:cNvSpPr/>
            <p:nvPr/>
          </p:nvSpPr>
          <p:spPr>
            <a:xfrm>
              <a:off x="3516475" y="1777325"/>
              <a:ext cx="534150" cy="551200"/>
            </a:xfrm>
            <a:custGeom>
              <a:avLst/>
              <a:gdLst/>
              <a:ahLst/>
              <a:cxnLst/>
              <a:rect l="l" t="t" r="r" b="b"/>
              <a:pathLst>
                <a:path w="21366" h="22048" extrusionOk="0">
                  <a:moveTo>
                    <a:pt x="21365" y="0"/>
                  </a:moveTo>
                  <a:cubicBezTo>
                    <a:pt x="20068" y="1434"/>
                    <a:pt x="18840" y="2867"/>
                    <a:pt x="17543" y="4369"/>
                  </a:cubicBezTo>
                  <a:cubicBezTo>
                    <a:pt x="16246" y="5802"/>
                    <a:pt x="15017" y="7304"/>
                    <a:pt x="13857" y="8874"/>
                  </a:cubicBezTo>
                  <a:lnTo>
                    <a:pt x="12082" y="11194"/>
                  </a:lnTo>
                  <a:lnTo>
                    <a:pt x="10376" y="13515"/>
                  </a:lnTo>
                  <a:cubicBezTo>
                    <a:pt x="9215" y="15085"/>
                    <a:pt x="8123" y="16723"/>
                    <a:pt x="7031" y="18293"/>
                  </a:cubicBezTo>
                  <a:cubicBezTo>
                    <a:pt x="6280" y="19522"/>
                    <a:pt x="5461" y="20750"/>
                    <a:pt x="4711" y="22047"/>
                  </a:cubicBezTo>
                  <a:cubicBezTo>
                    <a:pt x="3004" y="21911"/>
                    <a:pt x="1366" y="21842"/>
                    <a:pt x="1" y="21842"/>
                  </a:cubicBezTo>
                  <a:cubicBezTo>
                    <a:pt x="1434" y="19931"/>
                    <a:pt x="2936" y="18157"/>
                    <a:pt x="4506" y="16314"/>
                  </a:cubicBezTo>
                  <a:cubicBezTo>
                    <a:pt x="5803" y="14880"/>
                    <a:pt x="7100" y="13379"/>
                    <a:pt x="8465" y="12013"/>
                  </a:cubicBezTo>
                  <a:lnTo>
                    <a:pt x="10512" y="9897"/>
                  </a:lnTo>
                  <a:lnTo>
                    <a:pt x="12628" y="7781"/>
                  </a:lnTo>
                  <a:cubicBezTo>
                    <a:pt x="13993" y="6416"/>
                    <a:pt x="15495" y="5119"/>
                    <a:pt x="16929" y="3823"/>
                  </a:cubicBezTo>
                  <a:cubicBezTo>
                    <a:pt x="18294" y="2457"/>
                    <a:pt x="19932" y="1229"/>
                    <a:pt x="2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358;p65"/>
            <p:cNvSpPr/>
            <p:nvPr/>
          </p:nvSpPr>
          <p:spPr>
            <a:xfrm>
              <a:off x="3873125" y="2108375"/>
              <a:ext cx="211625" cy="237200"/>
            </a:xfrm>
            <a:custGeom>
              <a:avLst/>
              <a:gdLst/>
              <a:ahLst/>
              <a:cxnLst/>
              <a:rect l="l" t="t" r="r" b="b"/>
              <a:pathLst>
                <a:path w="8465" h="9488" extrusionOk="0">
                  <a:moveTo>
                    <a:pt x="8464" y="0"/>
                  </a:moveTo>
                  <a:cubicBezTo>
                    <a:pt x="7304" y="1502"/>
                    <a:pt x="6075" y="2935"/>
                    <a:pt x="4915" y="4437"/>
                  </a:cubicBezTo>
                  <a:cubicBezTo>
                    <a:pt x="3755" y="6007"/>
                    <a:pt x="2594" y="7508"/>
                    <a:pt x="1502" y="9078"/>
                  </a:cubicBezTo>
                  <a:lnTo>
                    <a:pt x="1297" y="9488"/>
                  </a:lnTo>
                  <a:cubicBezTo>
                    <a:pt x="820" y="9488"/>
                    <a:pt x="410" y="9420"/>
                    <a:pt x="1" y="9351"/>
                  </a:cubicBezTo>
                  <a:lnTo>
                    <a:pt x="751" y="8532"/>
                  </a:lnTo>
                  <a:cubicBezTo>
                    <a:pt x="1912" y="7031"/>
                    <a:pt x="3277" y="5597"/>
                    <a:pt x="4506" y="4164"/>
                  </a:cubicBezTo>
                  <a:cubicBezTo>
                    <a:pt x="5734" y="2730"/>
                    <a:pt x="7168" y="1365"/>
                    <a:pt x="8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359;p65"/>
            <p:cNvSpPr/>
            <p:nvPr/>
          </p:nvSpPr>
          <p:spPr>
            <a:xfrm>
              <a:off x="1473875" y="1695400"/>
              <a:ext cx="112650" cy="157025"/>
            </a:xfrm>
            <a:custGeom>
              <a:avLst/>
              <a:gdLst/>
              <a:ahLst/>
              <a:cxnLst/>
              <a:rect l="l" t="t" r="r" b="b"/>
              <a:pathLst>
                <a:path w="4506" h="6281" fill="none" extrusionOk="0">
                  <a:moveTo>
                    <a:pt x="479" y="1"/>
                  </a:moveTo>
                  <a:cubicBezTo>
                    <a:pt x="1" y="2799"/>
                    <a:pt x="1707" y="5530"/>
                    <a:pt x="4506" y="6280"/>
                  </a:cubicBezTo>
                </a:path>
              </a:pathLst>
            </a:custGeom>
            <a:noFill/>
            <a:ln w="1025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360;p65"/>
            <p:cNvSpPr/>
            <p:nvPr/>
          </p:nvSpPr>
          <p:spPr>
            <a:xfrm>
              <a:off x="5972025" y="1552075"/>
              <a:ext cx="105825" cy="126300"/>
            </a:xfrm>
            <a:custGeom>
              <a:avLst/>
              <a:gdLst/>
              <a:ahLst/>
              <a:cxnLst/>
              <a:rect l="l" t="t" r="r" b="b"/>
              <a:pathLst>
                <a:path w="4233" h="5052" fill="none" extrusionOk="0">
                  <a:moveTo>
                    <a:pt x="4165" y="0"/>
                  </a:moveTo>
                  <a:cubicBezTo>
                    <a:pt x="4165" y="0"/>
                    <a:pt x="4233" y="5051"/>
                    <a:pt x="1" y="4573"/>
                  </a:cubicBezTo>
                </a:path>
              </a:pathLst>
            </a:custGeom>
            <a:noFill/>
            <a:ln w="1025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361;p65"/>
            <p:cNvSpPr/>
            <p:nvPr/>
          </p:nvSpPr>
          <p:spPr>
            <a:xfrm>
              <a:off x="4340700" y="2430875"/>
              <a:ext cx="616025" cy="785000"/>
            </a:xfrm>
            <a:custGeom>
              <a:avLst/>
              <a:gdLst/>
              <a:ahLst/>
              <a:cxnLst/>
              <a:rect l="l" t="t" r="r" b="b"/>
              <a:pathLst>
                <a:path w="24641" h="31400" extrusionOk="0">
                  <a:moveTo>
                    <a:pt x="2867" y="1"/>
                  </a:moveTo>
                  <a:lnTo>
                    <a:pt x="0" y="478"/>
                  </a:lnTo>
                  <a:lnTo>
                    <a:pt x="15767" y="31399"/>
                  </a:lnTo>
                  <a:cubicBezTo>
                    <a:pt x="15767" y="31399"/>
                    <a:pt x="18088" y="30785"/>
                    <a:pt x="19726" y="27099"/>
                  </a:cubicBezTo>
                  <a:cubicBezTo>
                    <a:pt x="20196" y="25689"/>
                    <a:pt x="21475" y="24862"/>
                    <a:pt x="22828" y="24862"/>
                  </a:cubicBezTo>
                  <a:cubicBezTo>
                    <a:pt x="23440" y="24862"/>
                    <a:pt x="24067" y="25031"/>
                    <a:pt x="24641" y="25392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362;p65"/>
            <p:cNvSpPr/>
            <p:nvPr/>
          </p:nvSpPr>
          <p:spPr>
            <a:xfrm>
              <a:off x="3327725" y="2317200"/>
              <a:ext cx="1013000" cy="207850"/>
            </a:xfrm>
            <a:custGeom>
              <a:avLst/>
              <a:gdLst/>
              <a:ahLst/>
              <a:cxnLst/>
              <a:rect l="l" t="t" r="r" b="b"/>
              <a:pathLst>
                <a:path w="40520" h="8314" extrusionOk="0">
                  <a:moveTo>
                    <a:pt x="4370" y="1"/>
                  </a:moveTo>
                  <a:cubicBezTo>
                    <a:pt x="3653" y="1"/>
                    <a:pt x="3024" y="14"/>
                    <a:pt x="2500" y="43"/>
                  </a:cubicBezTo>
                  <a:cubicBezTo>
                    <a:pt x="1476" y="179"/>
                    <a:pt x="725" y="930"/>
                    <a:pt x="657" y="1954"/>
                  </a:cubicBezTo>
                  <a:cubicBezTo>
                    <a:pt x="458" y="3746"/>
                    <a:pt x="0" y="8313"/>
                    <a:pt x="3050" y="8313"/>
                  </a:cubicBezTo>
                  <a:cubicBezTo>
                    <a:pt x="3137" y="8313"/>
                    <a:pt x="3226" y="8309"/>
                    <a:pt x="3319" y="8302"/>
                  </a:cubicBezTo>
                  <a:cubicBezTo>
                    <a:pt x="4434" y="8234"/>
                    <a:pt x="8734" y="8211"/>
                    <a:pt x="13972" y="8211"/>
                  </a:cubicBezTo>
                  <a:cubicBezTo>
                    <a:pt x="24448" y="8211"/>
                    <a:pt x="38676" y="8302"/>
                    <a:pt x="38676" y="8302"/>
                  </a:cubicBezTo>
                  <a:cubicBezTo>
                    <a:pt x="38676" y="8302"/>
                    <a:pt x="39359" y="5503"/>
                    <a:pt x="40519" y="4889"/>
                  </a:cubicBezTo>
                  <a:lnTo>
                    <a:pt x="39154" y="2363"/>
                  </a:lnTo>
                  <a:cubicBezTo>
                    <a:pt x="39154" y="2363"/>
                    <a:pt x="13933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363;p65"/>
            <p:cNvSpPr/>
            <p:nvPr/>
          </p:nvSpPr>
          <p:spPr>
            <a:xfrm>
              <a:off x="4306550" y="2371550"/>
              <a:ext cx="116525" cy="98175"/>
            </a:xfrm>
            <a:custGeom>
              <a:avLst/>
              <a:gdLst/>
              <a:ahLst/>
              <a:cxnLst/>
              <a:rect l="l" t="t" r="r" b="b"/>
              <a:pathLst>
                <a:path w="4661" h="3927" extrusionOk="0">
                  <a:moveTo>
                    <a:pt x="1253" y="0"/>
                  </a:moveTo>
                  <a:cubicBezTo>
                    <a:pt x="839" y="0"/>
                    <a:pt x="414" y="83"/>
                    <a:pt x="1" y="258"/>
                  </a:cubicBezTo>
                  <a:lnTo>
                    <a:pt x="1366" y="2783"/>
                  </a:lnTo>
                  <a:cubicBezTo>
                    <a:pt x="1366" y="2783"/>
                    <a:pt x="2972" y="3927"/>
                    <a:pt x="3864" y="3927"/>
                  </a:cubicBezTo>
                  <a:cubicBezTo>
                    <a:pt x="4384" y="3927"/>
                    <a:pt x="4660" y="3538"/>
                    <a:pt x="4233" y="2305"/>
                  </a:cubicBezTo>
                  <a:cubicBezTo>
                    <a:pt x="3866" y="892"/>
                    <a:pt x="2617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364;p65"/>
            <p:cNvSpPr/>
            <p:nvPr/>
          </p:nvSpPr>
          <p:spPr>
            <a:xfrm>
              <a:off x="4282675" y="2441125"/>
              <a:ext cx="517075" cy="988050"/>
            </a:xfrm>
            <a:custGeom>
              <a:avLst/>
              <a:gdLst/>
              <a:ahLst/>
              <a:cxnLst/>
              <a:rect l="l" t="t" r="r" b="b"/>
              <a:pathLst>
                <a:path w="20683" h="39522" extrusionOk="0">
                  <a:moveTo>
                    <a:pt x="2321" y="0"/>
                  </a:moveTo>
                  <a:cubicBezTo>
                    <a:pt x="2321" y="0"/>
                    <a:pt x="0" y="1297"/>
                    <a:pt x="478" y="3413"/>
                  </a:cubicBezTo>
                  <a:cubicBezTo>
                    <a:pt x="956" y="5597"/>
                    <a:pt x="12287" y="39521"/>
                    <a:pt x="12287" y="39521"/>
                  </a:cubicBezTo>
                  <a:cubicBezTo>
                    <a:pt x="12287" y="39521"/>
                    <a:pt x="13472" y="35832"/>
                    <a:pt x="16103" y="35832"/>
                  </a:cubicBezTo>
                  <a:cubicBezTo>
                    <a:pt x="16150" y="35832"/>
                    <a:pt x="16198" y="35833"/>
                    <a:pt x="16246" y="35835"/>
                  </a:cubicBezTo>
                  <a:cubicBezTo>
                    <a:pt x="17952" y="35767"/>
                    <a:pt x="19590" y="35016"/>
                    <a:pt x="20682" y="33719"/>
                  </a:cubicBezTo>
                  <a:lnTo>
                    <a:pt x="4437" y="1161"/>
                  </a:lnTo>
                  <a:cubicBezTo>
                    <a:pt x="4437" y="1161"/>
                    <a:pt x="4164" y="0"/>
                    <a:pt x="2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365;p65"/>
            <p:cNvSpPr/>
            <p:nvPr/>
          </p:nvSpPr>
          <p:spPr>
            <a:xfrm>
              <a:off x="3359500" y="521375"/>
              <a:ext cx="713300" cy="902725"/>
            </a:xfrm>
            <a:custGeom>
              <a:avLst/>
              <a:gdLst/>
              <a:ahLst/>
              <a:cxnLst/>
              <a:rect l="l" t="t" r="r" b="b"/>
              <a:pathLst>
                <a:path w="28532" h="36109" extrusionOk="0">
                  <a:moveTo>
                    <a:pt x="1365" y="1"/>
                  </a:moveTo>
                  <a:lnTo>
                    <a:pt x="2867" y="10171"/>
                  </a:lnTo>
                  <a:cubicBezTo>
                    <a:pt x="2867" y="10171"/>
                    <a:pt x="0" y="25802"/>
                    <a:pt x="10443" y="28532"/>
                  </a:cubicBezTo>
                  <a:lnTo>
                    <a:pt x="10375" y="28737"/>
                  </a:lnTo>
                  <a:cubicBezTo>
                    <a:pt x="10102" y="29693"/>
                    <a:pt x="9897" y="30717"/>
                    <a:pt x="9829" y="31740"/>
                  </a:cubicBezTo>
                  <a:cubicBezTo>
                    <a:pt x="9624" y="33788"/>
                    <a:pt x="9897" y="36041"/>
                    <a:pt x="12150" y="36109"/>
                  </a:cubicBezTo>
                  <a:cubicBezTo>
                    <a:pt x="16177" y="36109"/>
                    <a:pt x="22388" y="30239"/>
                    <a:pt x="23685" y="27167"/>
                  </a:cubicBezTo>
                  <a:cubicBezTo>
                    <a:pt x="23208" y="26689"/>
                    <a:pt x="22935" y="26075"/>
                    <a:pt x="22798" y="25461"/>
                  </a:cubicBezTo>
                  <a:cubicBezTo>
                    <a:pt x="22457" y="23754"/>
                    <a:pt x="22388" y="21980"/>
                    <a:pt x="22593" y="20205"/>
                  </a:cubicBezTo>
                  <a:lnTo>
                    <a:pt x="22593" y="20205"/>
                  </a:lnTo>
                  <a:cubicBezTo>
                    <a:pt x="22593" y="20205"/>
                    <a:pt x="23042" y="20281"/>
                    <a:pt x="23670" y="20281"/>
                  </a:cubicBezTo>
                  <a:cubicBezTo>
                    <a:pt x="25192" y="20281"/>
                    <a:pt x="27769" y="19836"/>
                    <a:pt x="27576" y="16792"/>
                  </a:cubicBezTo>
                  <a:lnTo>
                    <a:pt x="28532" y="15222"/>
                  </a:lnTo>
                  <a:cubicBezTo>
                    <a:pt x="28532" y="15222"/>
                    <a:pt x="23549" y="3823"/>
                    <a:pt x="23276" y="3687"/>
                  </a:cubicBezTo>
                  <a:cubicBezTo>
                    <a:pt x="23003" y="3550"/>
                    <a:pt x="10170" y="1"/>
                    <a:pt x="10170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366;p65"/>
            <p:cNvSpPr/>
            <p:nvPr/>
          </p:nvSpPr>
          <p:spPr>
            <a:xfrm>
              <a:off x="3265625" y="239050"/>
              <a:ext cx="948800" cy="703850"/>
            </a:xfrm>
            <a:custGeom>
              <a:avLst/>
              <a:gdLst/>
              <a:ahLst/>
              <a:cxnLst/>
              <a:rect l="l" t="t" r="r" b="b"/>
              <a:pathLst>
                <a:path w="37952" h="28154" extrusionOk="0">
                  <a:moveTo>
                    <a:pt x="15715" y="1"/>
                  </a:moveTo>
                  <a:cubicBezTo>
                    <a:pt x="13923" y="1"/>
                    <a:pt x="11784" y="723"/>
                    <a:pt x="9284" y="2693"/>
                  </a:cubicBezTo>
                  <a:cubicBezTo>
                    <a:pt x="9284" y="2693"/>
                    <a:pt x="9275" y="2693"/>
                    <a:pt x="9257" y="2693"/>
                  </a:cubicBezTo>
                  <a:cubicBezTo>
                    <a:pt x="8823" y="2693"/>
                    <a:pt x="3346" y="2819"/>
                    <a:pt x="3346" y="9178"/>
                  </a:cubicBezTo>
                  <a:cubicBezTo>
                    <a:pt x="3346" y="9178"/>
                    <a:pt x="1" y="12318"/>
                    <a:pt x="3346" y="15116"/>
                  </a:cubicBezTo>
                  <a:cubicBezTo>
                    <a:pt x="3346" y="15116"/>
                    <a:pt x="1434" y="20850"/>
                    <a:pt x="6690" y="21464"/>
                  </a:cubicBezTo>
                  <a:cubicBezTo>
                    <a:pt x="7031" y="18870"/>
                    <a:pt x="8055" y="16481"/>
                    <a:pt x="9625" y="14502"/>
                  </a:cubicBezTo>
                  <a:cubicBezTo>
                    <a:pt x="9625" y="14502"/>
                    <a:pt x="11443" y="17175"/>
                    <a:pt x="15645" y="17175"/>
                  </a:cubicBezTo>
                  <a:cubicBezTo>
                    <a:pt x="16192" y="17175"/>
                    <a:pt x="16778" y="17129"/>
                    <a:pt x="17407" y="17027"/>
                  </a:cubicBezTo>
                  <a:cubicBezTo>
                    <a:pt x="19318" y="19689"/>
                    <a:pt x="22253" y="21464"/>
                    <a:pt x="25529" y="22010"/>
                  </a:cubicBezTo>
                  <a:cubicBezTo>
                    <a:pt x="25529" y="22010"/>
                    <a:pt x="25188" y="26379"/>
                    <a:pt x="26485" y="27675"/>
                  </a:cubicBezTo>
                  <a:cubicBezTo>
                    <a:pt x="26485" y="27675"/>
                    <a:pt x="28198" y="24759"/>
                    <a:pt x="29565" y="24759"/>
                  </a:cubicBezTo>
                  <a:cubicBezTo>
                    <a:pt x="29857" y="24759"/>
                    <a:pt x="30135" y="24893"/>
                    <a:pt x="30375" y="25218"/>
                  </a:cubicBezTo>
                  <a:cubicBezTo>
                    <a:pt x="31741" y="27129"/>
                    <a:pt x="31399" y="28153"/>
                    <a:pt x="31399" y="28153"/>
                  </a:cubicBezTo>
                  <a:cubicBezTo>
                    <a:pt x="31399" y="28153"/>
                    <a:pt x="37952" y="22351"/>
                    <a:pt x="35836" y="17983"/>
                  </a:cubicBezTo>
                  <a:cubicBezTo>
                    <a:pt x="33720" y="13614"/>
                    <a:pt x="32628" y="13341"/>
                    <a:pt x="32628" y="13341"/>
                  </a:cubicBezTo>
                  <a:cubicBezTo>
                    <a:pt x="32628" y="13341"/>
                    <a:pt x="32444" y="5352"/>
                    <a:pt x="24318" y="5352"/>
                  </a:cubicBezTo>
                  <a:cubicBezTo>
                    <a:pt x="23881" y="5352"/>
                    <a:pt x="23420" y="5375"/>
                    <a:pt x="22935" y="5424"/>
                  </a:cubicBezTo>
                  <a:cubicBezTo>
                    <a:pt x="22935" y="5424"/>
                    <a:pt x="20627" y="1"/>
                    <a:pt x="1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367;p65"/>
            <p:cNvSpPr/>
            <p:nvPr/>
          </p:nvSpPr>
          <p:spPr>
            <a:xfrm>
              <a:off x="3605225" y="1026475"/>
              <a:ext cx="324250" cy="288425"/>
            </a:xfrm>
            <a:custGeom>
              <a:avLst/>
              <a:gdLst/>
              <a:ahLst/>
              <a:cxnLst/>
              <a:rect l="l" t="t" r="r" b="b"/>
              <a:pathLst>
                <a:path w="12970" h="11537" extrusionOk="0">
                  <a:moveTo>
                    <a:pt x="12764" y="1"/>
                  </a:moveTo>
                  <a:cubicBezTo>
                    <a:pt x="12764" y="2"/>
                    <a:pt x="9219" y="8338"/>
                    <a:pt x="1099" y="8338"/>
                  </a:cubicBezTo>
                  <a:cubicBezTo>
                    <a:pt x="939" y="8338"/>
                    <a:pt x="778" y="8335"/>
                    <a:pt x="614" y="8328"/>
                  </a:cubicBezTo>
                  <a:lnTo>
                    <a:pt x="546" y="8533"/>
                  </a:lnTo>
                  <a:cubicBezTo>
                    <a:pt x="273" y="9489"/>
                    <a:pt x="68" y="10513"/>
                    <a:pt x="0" y="11536"/>
                  </a:cubicBezTo>
                  <a:cubicBezTo>
                    <a:pt x="1980" y="11400"/>
                    <a:pt x="3959" y="10990"/>
                    <a:pt x="5870" y="10376"/>
                  </a:cubicBezTo>
                  <a:cubicBezTo>
                    <a:pt x="8532" y="9147"/>
                    <a:pt x="10990" y="7441"/>
                    <a:pt x="12969" y="5257"/>
                  </a:cubicBezTo>
                  <a:cubicBezTo>
                    <a:pt x="12628" y="3482"/>
                    <a:pt x="12559" y="1707"/>
                    <a:pt x="12764" y="1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368;p65"/>
            <p:cNvSpPr/>
            <p:nvPr/>
          </p:nvSpPr>
          <p:spPr>
            <a:xfrm>
              <a:off x="3552325" y="1060625"/>
              <a:ext cx="124575" cy="58025"/>
            </a:xfrm>
            <a:custGeom>
              <a:avLst/>
              <a:gdLst/>
              <a:ahLst/>
              <a:cxnLst/>
              <a:rect l="l" t="t" r="r" b="b"/>
              <a:pathLst>
                <a:path w="4983" h="2321" extrusionOk="0">
                  <a:moveTo>
                    <a:pt x="0" y="0"/>
                  </a:moveTo>
                  <a:cubicBezTo>
                    <a:pt x="0" y="1297"/>
                    <a:pt x="1024" y="2321"/>
                    <a:pt x="2321" y="2321"/>
                  </a:cubicBezTo>
                  <a:lnTo>
                    <a:pt x="2662" y="2321"/>
                  </a:lnTo>
                  <a:cubicBezTo>
                    <a:pt x="3959" y="2321"/>
                    <a:pt x="4983" y="1297"/>
                    <a:pt x="49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369;p65"/>
            <p:cNvSpPr/>
            <p:nvPr/>
          </p:nvSpPr>
          <p:spPr>
            <a:xfrm>
              <a:off x="3562550" y="864375"/>
              <a:ext cx="51225" cy="114350"/>
            </a:xfrm>
            <a:custGeom>
              <a:avLst/>
              <a:gdLst/>
              <a:ahLst/>
              <a:cxnLst/>
              <a:rect l="l" t="t" r="r" b="b"/>
              <a:pathLst>
                <a:path w="2049" h="4574" fill="none" extrusionOk="0">
                  <a:moveTo>
                    <a:pt x="1229" y="0"/>
                  </a:moveTo>
                  <a:lnTo>
                    <a:pt x="1" y="4028"/>
                  </a:lnTo>
                  <a:lnTo>
                    <a:pt x="2048" y="4574"/>
                  </a:lnTo>
                </a:path>
              </a:pathLst>
            </a:custGeom>
            <a:noFill/>
            <a:ln w="1025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370;p65"/>
            <p:cNvSpPr/>
            <p:nvPr/>
          </p:nvSpPr>
          <p:spPr>
            <a:xfrm>
              <a:off x="3468700" y="731275"/>
              <a:ext cx="87050" cy="40975"/>
            </a:xfrm>
            <a:custGeom>
              <a:avLst/>
              <a:gdLst/>
              <a:ahLst/>
              <a:cxnLst/>
              <a:rect l="l" t="t" r="r" b="b"/>
              <a:pathLst>
                <a:path w="3482" h="1639" extrusionOk="0">
                  <a:moveTo>
                    <a:pt x="1912" y="0"/>
                  </a:moveTo>
                  <a:cubicBezTo>
                    <a:pt x="1502" y="0"/>
                    <a:pt x="1093" y="69"/>
                    <a:pt x="751" y="273"/>
                  </a:cubicBezTo>
                  <a:cubicBezTo>
                    <a:pt x="615" y="410"/>
                    <a:pt x="410" y="546"/>
                    <a:pt x="342" y="683"/>
                  </a:cubicBezTo>
                  <a:cubicBezTo>
                    <a:pt x="205" y="819"/>
                    <a:pt x="69" y="956"/>
                    <a:pt x="1" y="1161"/>
                  </a:cubicBezTo>
                  <a:cubicBezTo>
                    <a:pt x="205" y="1092"/>
                    <a:pt x="342" y="1024"/>
                    <a:pt x="547" y="1024"/>
                  </a:cubicBezTo>
                  <a:cubicBezTo>
                    <a:pt x="683" y="956"/>
                    <a:pt x="820" y="888"/>
                    <a:pt x="1024" y="888"/>
                  </a:cubicBezTo>
                  <a:cubicBezTo>
                    <a:pt x="1217" y="839"/>
                    <a:pt x="1411" y="791"/>
                    <a:pt x="1604" y="791"/>
                  </a:cubicBezTo>
                  <a:cubicBezTo>
                    <a:pt x="1684" y="791"/>
                    <a:pt x="1764" y="799"/>
                    <a:pt x="1844" y="819"/>
                  </a:cubicBezTo>
                  <a:cubicBezTo>
                    <a:pt x="2458" y="888"/>
                    <a:pt x="3004" y="1161"/>
                    <a:pt x="3482" y="1639"/>
                  </a:cubicBezTo>
                  <a:cubicBezTo>
                    <a:pt x="3413" y="751"/>
                    <a:pt x="2731" y="69"/>
                    <a:pt x="1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371;p65"/>
            <p:cNvSpPr/>
            <p:nvPr/>
          </p:nvSpPr>
          <p:spPr>
            <a:xfrm>
              <a:off x="3683700" y="737675"/>
              <a:ext cx="88775" cy="38000"/>
            </a:xfrm>
            <a:custGeom>
              <a:avLst/>
              <a:gdLst/>
              <a:ahLst/>
              <a:cxnLst/>
              <a:rect l="l" t="t" r="r" b="b"/>
              <a:pathLst>
                <a:path w="3551" h="1520" extrusionOk="0">
                  <a:moveTo>
                    <a:pt x="1702" y="0"/>
                  </a:moveTo>
                  <a:cubicBezTo>
                    <a:pt x="1364" y="0"/>
                    <a:pt x="1035" y="133"/>
                    <a:pt x="752" y="359"/>
                  </a:cubicBezTo>
                  <a:cubicBezTo>
                    <a:pt x="411" y="563"/>
                    <a:pt x="137" y="836"/>
                    <a:pt x="1" y="1246"/>
                  </a:cubicBezTo>
                  <a:cubicBezTo>
                    <a:pt x="475" y="1009"/>
                    <a:pt x="1001" y="823"/>
                    <a:pt x="1533" y="823"/>
                  </a:cubicBezTo>
                  <a:cubicBezTo>
                    <a:pt x="1614" y="823"/>
                    <a:pt x="1695" y="828"/>
                    <a:pt x="1776" y="836"/>
                  </a:cubicBezTo>
                  <a:cubicBezTo>
                    <a:pt x="2049" y="836"/>
                    <a:pt x="2390" y="905"/>
                    <a:pt x="2663" y="1041"/>
                  </a:cubicBezTo>
                  <a:cubicBezTo>
                    <a:pt x="2800" y="1110"/>
                    <a:pt x="2936" y="1178"/>
                    <a:pt x="3073" y="1246"/>
                  </a:cubicBezTo>
                  <a:cubicBezTo>
                    <a:pt x="3209" y="1383"/>
                    <a:pt x="3414" y="1451"/>
                    <a:pt x="3550" y="1519"/>
                  </a:cubicBezTo>
                  <a:cubicBezTo>
                    <a:pt x="3482" y="1314"/>
                    <a:pt x="3414" y="1178"/>
                    <a:pt x="3346" y="973"/>
                  </a:cubicBezTo>
                  <a:cubicBezTo>
                    <a:pt x="3277" y="836"/>
                    <a:pt x="3141" y="700"/>
                    <a:pt x="3004" y="563"/>
                  </a:cubicBezTo>
                  <a:cubicBezTo>
                    <a:pt x="2731" y="222"/>
                    <a:pt x="2322" y="86"/>
                    <a:pt x="1912" y="17"/>
                  </a:cubicBezTo>
                  <a:cubicBezTo>
                    <a:pt x="1842" y="6"/>
                    <a:pt x="1772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372;p65"/>
            <p:cNvSpPr/>
            <p:nvPr/>
          </p:nvSpPr>
          <p:spPr>
            <a:xfrm>
              <a:off x="3956750" y="913850"/>
              <a:ext cx="68275" cy="68300"/>
            </a:xfrm>
            <a:custGeom>
              <a:avLst/>
              <a:gdLst/>
              <a:ahLst/>
              <a:cxnLst/>
              <a:rect l="l" t="t" r="r" b="b"/>
              <a:pathLst>
                <a:path w="2731" h="2732" fill="none" extrusionOk="0">
                  <a:moveTo>
                    <a:pt x="2730" y="342"/>
                  </a:moveTo>
                  <a:cubicBezTo>
                    <a:pt x="2730" y="342"/>
                    <a:pt x="0" y="1"/>
                    <a:pt x="341" y="2731"/>
                  </a:cubicBezTo>
                </a:path>
              </a:pathLst>
            </a:custGeom>
            <a:noFill/>
            <a:ln w="10250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373;p65"/>
            <p:cNvSpPr/>
            <p:nvPr/>
          </p:nvSpPr>
          <p:spPr>
            <a:xfrm>
              <a:off x="3707400" y="826375"/>
              <a:ext cx="42125" cy="32750"/>
            </a:xfrm>
            <a:custGeom>
              <a:avLst/>
              <a:gdLst/>
              <a:ahLst/>
              <a:cxnLst/>
              <a:rect l="l" t="t" r="r" b="b"/>
              <a:pathLst>
                <a:path w="1685" h="1310" extrusionOk="0">
                  <a:moveTo>
                    <a:pt x="815" y="1"/>
                  </a:moveTo>
                  <a:cubicBezTo>
                    <a:pt x="422" y="1"/>
                    <a:pt x="47" y="206"/>
                    <a:pt x="145" y="633"/>
                  </a:cubicBezTo>
                  <a:cubicBezTo>
                    <a:pt x="0" y="1067"/>
                    <a:pt x="450" y="1309"/>
                    <a:pt x="884" y="1309"/>
                  </a:cubicBezTo>
                  <a:cubicBezTo>
                    <a:pt x="1269" y="1309"/>
                    <a:pt x="1643" y="1119"/>
                    <a:pt x="1578" y="701"/>
                  </a:cubicBezTo>
                  <a:cubicBezTo>
                    <a:pt x="1685" y="241"/>
                    <a:pt x="1239" y="1"/>
                    <a:pt x="815" y="1"/>
                  </a:cubicBezTo>
                  <a:close/>
                </a:path>
              </a:pathLst>
            </a:custGeom>
            <a:solidFill>
              <a:srgbClr val="491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374;p65"/>
            <p:cNvSpPr/>
            <p:nvPr/>
          </p:nvSpPr>
          <p:spPr>
            <a:xfrm>
              <a:off x="3494675" y="809650"/>
              <a:ext cx="44025" cy="37700"/>
            </a:xfrm>
            <a:custGeom>
              <a:avLst/>
              <a:gdLst/>
              <a:ahLst/>
              <a:cxnLst/>
              <a:rect l="l" t="t" r="r" b="b"/>
              <a:pathLst>
                <a:path w="1761" h="1508" extrusionOk="0">
                  <a:moveTo>
                    <a:pt x="931" y="1"/>
                  </a:moveTo>
                  <a:cubicBezTo>
                    <a:pt x="361" y="1"/>
                    <a:pt x="0" y="708"/>
                    <a:pt x="327" y="1166"/>
                  </a:cubicBezTo>
                  <a:cubicBezTo>
                    <a:pt x="502" y="1399"/>
                    <a:pt x="739" y="1508"/>
                    <a:pt x="970" y="1508"/>
                  </a:cubicBezTo>
                  <a:cubicBezTo>
                    <a:pt x="1278" y="1508"/>
                    <a:pt x="1575" y="1313"/>
                    <a:pt x="1692" y="961"/>
                  </a:cubicBezTo>
                  <a:cubicBezTo>
                    <a:pt x="1760" y="483"/>
                    <a:pt x="1487" y="73"/>
                    <a:pt x="1009" y="5"/>
                  </a:cubicBezTo>
                  <a:cubicBezTo>
                    <a:pt x="983" y="2"/>
                    <a:pt x="957" y="1"/>
                    <a:pt x="931" y="1"/>
                  </a:cubicBezTo>
                  <a:close/>
                </a:path>
              </a:pathLst>
            </a:custGeom>
            <a:solidFill>
              <a:srgbClr val="491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1258;p65"/>
          <p:cNvGrpSpPr>
            <a:grpSpLocks noChangeAspect="1"/>
          </p:cNvGrpSpPr>
          <p:nvPr/>
        </p:nvGrpSpPr>
        <p:grpSpPr>
          <a:xfrm>
            <a:off x="6196522" y="128647"/>
            <a:ext cx="915939" cy="1124867"/>
            <a:chOff x="1647575" y="238675"/>
            <a:chExt cx="4266725" cy="5239975"/>
          </a:xfrm>
        </p:grpSpPr>
        <p:sp>
          <p:nvSpPr>
            <p:cNvPr id="366" name="Google Shape;1259;p65"/>
            <p:cNvSpPr/>
            <p:nvPr/>
          </p:nvSpPr>
          <p:spPr>
            <a:xfrm>
              <a:off x="2431175" y="1030525"/>
              <a:ext cx="130325" cy="4289650"/>
            </a:xfrm>
            <a:custGeom>
              <a:avLst/>
              <a:gdLst/>
              <a:ahLst/>
              <a:cxnLst/>
              <a:rect l="l" t="t" r="r" b="b"/>
              <a:pathLst>
                <a:path w="5213" h="171586" extrusionOk="0">
                  <a:moveTo>
                    <a:pt x="0" y="1"/>
                  </a:moveTo>
                  <a:lnTo>
                    <a:pt x="0" y="171585"/>
                  </a:lnTo>
                  <a:lnTo>
                    <a:pt x="5213" y="171585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260;p65"/>
            <p:cNvSpPr/>
            <p:nvPr/>
          </p:nvSpPr>
          <p:spPr>
            <a:xfrm>
              <a:off x="1670450" y="1102725"/>
              <a:ext cx="1731025" cy="130325"/>
            </a:xfrm>
            <a:custGeom>
              <a:avLst/>
              <a:gdLst/>
              <a:ahLst/>
              <a:cxnLst/>
              <a:rect l="l" t="t" r="r" b="b"/>
              <a:pathLst>
                <a:path w="69241" h="5213" extrusionOk="0">
                  <a:moveTo>
                    <a:pt x="1" y="1"/>
                  </a:moveTo>
                  <a:lnTo>
                    <a:pt x="1" y="5213"/>
                  </a:lnTo>
                  <a:lnTo>
                    <a:pt x="69240" y="5213"/>
                  </a:lnTo>
                  <a:lnTo>
                    <a:pt x="69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261;p65"/>
            <p:cNvSpPr/>
            <p:nvPr/>
          </p:nvSpPr>
          <p:spPr>
            <a:xfrm>
              <a:off x="1670450" y="5283150"/>
              <a:ext cx="1731025" cy="195500"/>
            </a:xfrm>
            <a:custGeom>
              <a:avLst/>
              <a:gdLst/>
              <a:ahLst/>
              <a:cxnLst/>
              <a:rect l="l" t="t" r="r" b="b"/>
              <a:pathLst>
                <a:path w="69241" h="7820" extrusionOk="0">
                  <a:moveTo>
                    <a:pt x="1" y="1"/>
                  </a:moveTo>
                  <a:lnTo>
                    <a:pt x="1" y="7819"/>
                  </a:lnTo>
                  <a:lnTo>
                    <a:pt x="69240" y="7819"/>
                  </a:lnTo>
                  <a:lnTo>
                    <a:pt x="69240" y="1"/>
                  </a:ln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262;p65"/>
            <p:cNvSpPr/>
            <p:nvPr/>
          </p:nvSpPr>
          <p:spPr>
            <a:xfrm>
              <a:off x="1647575" y="1092400"/>
              <a:ext cx="302900" cy="1894550"/>
            </a:xfrm>
            <a:custGeom>
              <a:avLst/>
              <a:gdLst/>
              <a:ahLst/>
              <a:cxnLst/>
              <a:rect l="l" t="t" r="r" b="b"/>
              <a:pathLst>
                <a:path w="12116" h="75782" extrusionOk="0">
                  <a:moveTo>
                    <a:pt x="6796" y="1"/>
                  </a:moveTo>
                  <a:cubicBezTo>
                    <a:pt x="5971" y="1"/>
                    <a:pt x="5283" y="414"/>
                    <a:pt x="5283" y="414"/>
                  </a:cubicBezTo>
                  <a:lnTo>
                    <a:pt x="4015" y="34716"/>
                  </a:lnTo>
                  <a:cubicBezTo>
                    <a:pt x="3240" y="37323"/>
                    <a:pt x="2536" y="39788"/>
                    <a:pt x="1972" y="42183"/>
                  </a:cubicBezTo>
                  <a:cubicBezTo>
                    <a:pt x="1831" y="42957"/>
                    <a:pt x="1690" y="43732"/>
                    <a:pt x="1550" y="44437"/>
                  </a:cubicBezTo>
                  <a:cubicBezTo>
                    <a:pt x="1127" y="46409"/>
                    <a:pt x="845" y="48311"/>
                    <a:pt x="634" y="50142"/>
                  </a:cubicBezTo>
                  <a:cubicBezTo>
                    <a:pt x="493" y="50846"/>
                    <a:pt x="423" y="51621"/>
                    <a:pt x="352" y="52326"/>
                  </a:cubicBezTo>
                  <a:cubicBezTo>
                    <a:pt x="141" y="54298"/>
                    <a:pt x="0" y="56129"/>
                    <a:pt x="0" y="57890"/>
                  </a:cubicBezTo>
                  <a:lnTo>
                    <a:pt x="0" y="60144"/>
                  </a:lnTo>
                  <a:cubicBezTo>
                    <a:pt x="0" y="62116"/>
                    <a:pt x="141" y="63948"/>
                    <a:pt x="282" y="65638"/>
                  </a:cubicBezTo>
                  <a:cubicBezTo>
                    <a:pt x="352" y="66413"/>
                    <a:pt x="423" y="67117"/>
                    <a:pt x="563" y="67822"/>
                  </a:cubicBezTo>
                  <a:cubicBezTo>
                    <a:pt x="775" y="69583"/>
                    <a:pt x="1127" y="71414"/>
                    <a:pt x="1620" y="73175"/>
                  </a:cubicBezTo>
                  <a:cubicBezTo>
                    <a:pt x="1831" y="74161"/>
                    <a:pt x="2113" y="75006"/>
                    <a:pt x="2184" y="75288"/>
                  </a:cubicBezTo>
                  <a:cubicBezTo>
                    <a:pt x="2324" y="75640"/>
                    <a:pt x="2395" y="75781"/>
                    <a:pt x="2395" y="75781"/>
                  </a:cubicBezTo>
                  <a:lnTo>
                    <a:pt x="7818" y="75781"/>
                  </a:lnTo>
                  <a:cubicBezTo>
                    <a:pt x="8593" y="75570"/>
                    <a:pt x="9298" y="75006"/>
                    <a:pt x="9791" y="74302"/>
                  </a:cubicBezTo>
                  <a:cubicBezTo>
                    <a:pt x="10354" y="73598"/>
                    <a:pt x="10706" y="72823"/>
                    <a:pt x="10988" y="71978"/>
                  </a:cubicBezTo>
                  <a:cubicBezTo>
                    <a:pt x="11552" y="70146"/>
                    <a:pt x="11904" y="68244"/>
                    <a:pt x="11974" y="66343"/>
                  </a:cubicBezTo>
                  <a:cubicBezTo>
                    <a:pt x="12045" y="65568"/>
                    <a:pt x="12115" y="64863"/>
                    <a:pt x="12115" y="64089"/>
                  </a:cubicBezTo>
                  <a:cubicBezTo>
                    <a:pt x="12115" y="62328"/>
                    <a:pt x="12115" y="60496"/>
                    <a:pt x="11974" y="58594"/>
                  </a:cubicBezTo>
                  <a:cubicBezTo>
                    <a:pt x="11974" y="57890"/>
                    <a:pt x="11904" y="57115"/>
                    <a:pt x="11904" y="56411"/>
                  </a:cubicBezTo>
                  <a:cubicBezTo>
                    <a:pt x="11763" y="54580"/>
                    <a:pt x="11552" y="52678"/>
                    <a:pt x="11340" y="50917"/>
                  </a:cubicBezTo>
                  <a:cubicBezTo>
                    <a:pt x="11270" y="50212"/>
                    <a:pt x="11199" y="49438"/>
                    <a:pt x="11059" y="48733"/>
                  </a:cubicBezTo>
                  <a:cubicBezTo>
                    <a:pt x="10847" y="46832"/>
                    <a:pt x="10566" y="45000"/>
                    <a:pt x="10284" y="43310"/>
                  </a:cubicBezTo>
                  <a:cubicBezTo>
                    <a:pt x="10143" y="42535"/>
                    <a:pt x="10072" y="41830"/>
                    <a:pt x="9932" y="41197"/>
                  </a:cubicBezTo>
                  <a:cubicBezTo>
                    <a:pt x="9227" y="37182"/>
                    <a:pt x="8664" y="34505"/>
                    <a:pt x="8664" y="34505"/>
                  </a:cubicBezTo>
                  <a:cubicBezTo>
                    <a:pt x="8664" y="34505"/>
                    <a:pt x="9509" y="1893"/>
                    <a:pt x="8312" y="625"/>
                  </a:cubicBezTo>
                  <a:cubicBezTo>
                    <a:pt x="7836" y="149"/>
                    <a:pt x="7291" y="1"/>
                    <a:pt x="6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263;p65"/>
            <p:cNvSpPr/>
            <p:nvPr/>
          </p:nvSpPr>
          <p:spPr>
            <a:xfrm>
              <a:off x="2042000" y="1078075"/>
              <a:ext cx="898100" cy="1809200"/>
            </a:xfrm>
            <a:custGeom>
              <a:avLst/>
              <a:gdLst/>
              <a:ahLst/>
              <a:cxnLst/>
              <a:rect l="l" t="t" r="r" b="b"/>
              <a:pathLst>
                <a:path w="35924" h="72368" extrusionOk="0">
                  <a:moveTo>
                    <a:pt x="19794" y="2184"/>
                  </a:moveTo>
                  <a:cubicBezTo>
                    <a:pt x="19794" y="2184"/>
                    <a:pt x="28950" y="27048"/>
                    <a:pt x="27753" y="35289"/>
                  </a:cubicBezTo>
                  <a:cubicBezTo>
                    <a:pt x="27040" y="40197"/>
                    <a:pt x="23304" y="41558"/>
                    <a:pt x="19029" y="41558"/>
                  </a:cubicBezTo>
                  <a:cubicBezTo>
                    <a:pt x="16127" y="41558"/>
                    <a:pt x="12976" y="40931"/>
                    <a:pt x="10355" y="40361"/>
                  </a:cubicBezTo>
                  <a:cubicBezTo>
                    <a:pt x="3804" y="38952"/>
                    <a:pt x="16483" y="2184"/>
                    <a:pt x="16483" y="2184"/>
                  </a:cubicBezTo>
                  <a:close/>
                  <a:moveTo>
                    <a:pt x="18174" y="0"/>
                  </a:moveTo>
                  <a:cubicBezTo>
                    <a:pt x="18174" y="0"/>
                    <a:pt x="10566" y="282"/>
                    <a:pt x="71" y="43390"/>
                  </a:cubicBezTo>
                  <a:cubicBezTo>
                    <a:pt x="71" y="43390"/>
                    <a:pt x="1" y="45714"/>
                    <a:pt x="71" y="49095"/>
                  </a:cubicBezTo>
                  <a:cubicBezTo>
                    <a:pt x="71" y="50081"/>
                    <a:pt x="142" y="51208"/>
                    <a:pt x="212" y="52406"/>
                  </a:cubicBezTo>
                  <a:cubicBezTo>
                    <a:pt x="212" y="53039"/>
                    <a:pt x="283" y="53814"/>
                    <a:pt x="283" y="54519"/>
                  </a:cubicBezTo>
                  <a:cubicBezTo>
                    <a:pt x="353" y="55223"/>
                    <a:pt x="423" y="56139"/>
                    <a:pt x="494" y="56914"/>
                  </a:cubicBezTo>
                  <a:cubicBezTo>
                    <a:pt x="564" y="58181"/>
                    <a:pt x="705" y="59379"/>
                    <a:pt x="846" y="60576"/>
                  </a:cubicBezTo>
                  <a:cubicBezTo>
                    <a:pt x="1057" y="61915"/>
                    <a:pt x="1269" y="63182"/>
                    <a:pt x="1550" y="64380"/>
                  </a:cubicBezTo>
                  <a:cubicBezTo>
                    <a:pt x="2396" y="68043"/>
                    <a:pt x="3664" y="70860"/>
                    <a:pt x="5706" y="71142"/>
                  </a:cubicBezTo>
                  <a:cubicBezTo>
                    <a:pt x="8618" y="71648"/>
                    <a:pt x="14545" y="72368"/>
                    <a:pt x="20375" y="72368"/>
                  </a:cubicBezTo>
                  <a:cubicBezTo>
                    <a:pt x="27519" y="72368"/>
                    <a:pt x="34517" y="71287"/>
                    <a:pt x="35642" y="67409"/>
                  </a:cubicBezTo>
                  <a:cubicBezTo>
                    <a:pt x="35853" y="66282"/>
                    <a:pt x="35924" y="65014"/>
                    <a:pt x="35783" y="63816"/>
                  </a:cubicBezTo>
                  <a:cubicBezTo>
                    <a:pt x="35783" y="62830"/>
                    <a:pt x="35712" y="61633"/>
                    <a:pt x="35571" y="60294"/>
                  </a:cubicBezTo>
                  <a:cubicBezTo>
                    <a:pt x="35290" y="57829"/>
                    <a:pt x="34938" y="54800"/>
                    <a:pt x="34374" y="51490"/>
                  </a:cubicBezTo>
                  <a:cubicBezTo>
                    <a:pt x="34233" y="50504"/>
                    <a:pt x="34022" y="49518"/>
                    <a:pt x="33881" y="48532"/>
                  </a:cubicBezTo>
                  <a:cubicBezTo>
                    <a:pt x="30430" y="28739"/>
                    <a:pt x="23245" y="846"/>
                    <a:pt x="18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264;p65"/>
            <p:cNvSpPr/>
            <p:nvPr/>
          </p:nvSpPr>
          <p:spPr>
            <a:xfrm>
              <a:off x="3066875" y="1094575"/>
              <a:ext cx="334600" cy="1713950"/>
            </a:xfrm>
            <a:custGeom>
              <a:avLst/>
              <a:gdLst/>
              <a:ahLst/>
              <a:cxnLst/>
              <a:rect l="l" t="t" r="r" b="b"/>
              <a:pathLst>
                <a:path w="13384" h="68558" extrusionOk="0">
                  <a:moveTo>
                    <a:pt x="7485" y="0"/>
                  </a:moveTo>
                  <a:cubicBezTo>
                    <a:pt x="6836" y="0"/>
                    <a:pt x="6235" y="140"/>
                    <a:pt x="6199" y="467"/>
                  </a:cubicBezTo>
                  <a:cubicBezTo>
                    <a:pt x="5776" y="4201"/>
                    <a:pt x="4438" y="16668"/>
                    <a:pt x="3663" y="27445"/>
                  </a:cubicBezTo>
                  <a:cubicBezTo>
                    <a:pt x="3663" y="27445"/>
                    <a:pt x="2395" y="33150"/>
                    <a:pt x="1409" y="40405"/>
                  </a:cubicBezTo>
                  <a:cubicBezTo>
                    <a:pt x="1268" y="41462"/>
                    <a:pt x="1057" y="42589"/>
                    <a:pt x="916" y="43716"/>
                  </a:cubicBezTo>
                  <a:cubicBezTo>
                    <a:pt x="423" y="47801"/>
                    <a:pt x="71" y="51957"/>
                    <a:pt x="0" y="56113"/>
                  </a:cubicBezTo>
                  <a:cubicBezTo>
                    <a:pt x="0" y="57240"/>
                    <a:pt x="0" y="58367"/>
                    <a:pt x="71" y="59423"/>
                  </a:cubicBezTo>
                  <a:cubicBezTo>
                    <a:pt x="211" y="63368"/>
                    <a:pt x="916" y="66608"/>
                    <a:pt x="2325" y="68369"/>
                  </a:cubicBezTo>
                  <a:cubicBezTo>
                    <a:pt x="2325" y="68369"/>
                    <a:pt x="3915" y="68557"/>
                    <a:pt x="5894" y="68557"/>
                  </a:cubicBezTo>
                  <a:cubicBezTo>
                    <a:pt x="8438" y="68557"/>
                    <a:pt x="11622" y="68245"/>
                    <a:pt x="12890" y="66819"/>
                  </a:cubicBezTo>
                  <a:cubicBezTo>
                    <a:pt x="13242" y="66326"/>
                    <a:pt x="13383" y="65129"/>
                    <a:pt x="13383" y="63509"/>
                  </a:cubicBezTo>
                  <a:cubicBezTo>
                    <a:pt x="13172" y="59141"/>
                    <a:pt x="12749" y="54774"/>
                    <a:pt x="12115" y="50407"/>
                  </a:cubicBezTo>
                  <a:cubicBezTo>
                    <a:pt x="11974" y="49351"/>
                    <a:pt x="11834" y="48224"/>
                    <a:pt x="11622" y="47097"/>
                  </a:cubicBezTo>
                  <a:cubicBezTo>
                    <a:pt x="11129" y="42941"/>
                    <a:pt x="10425" y="38574"/>
                    <a:pt x="9861" y="34700"/>
                  </a:cubicBezTo>
                  <a:cubicBezTo>
                    <a:pt x="9720" y="33573"/>
                    <a:pt x="9580" y="32446"/>
                    <a:pt x="9439" y="31389"/>
                  </a:cubicBezTo>
                  <a:cubicBezTo>
                    <a:pt x="9086" y="29065"/>
                    <a:pt x="8875" y="26881"/>
                    <a:pt x="8734" y="25261"/>
                  </a:cubicBezTo>
                  <a:cubicBezTo>
                    <a:pt x="8030" y="16034"/>
                    <a:pt x="12679" y="3074"/>
                    <a:pt x="9016" y="327"/>
                  </a:cubicBezTo>
                  <a:cubicBezTo>
                    <a:pt x="8744" y="122"/>
                    <a:pt x="8093" y="0"/>
                    <a:pt x="7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265;p65"/>
            <p:cNvSpPr/>
            <p:nvPr/>
          </p:nvSpPr>
          <p:spPr>
            <a:xfrm>
              <a:off x="1668700" y="1044625"/>
              <a:ext cx="110950" cy="58125"/>
            </a:xfrm>
            <a:custGeom>
              <a:avLst/>
              <a:gdLst/>
              <a:ahLst/>
              <a:cxnLst/>
              <a:rect l="l" t="t" r="r" b="b"/>
              <a:pathLst>
                <a:path w="4438" h="2325" extrusionOk="0">
                  <a:moveTo>
                    <a:pt x="2113" y="0"/>
                  </a:moveTo>
                  <a:cubicBezTo>
                    <a:pt x="986" y="0"/>
                    <a:pt x="0" y="916"/>
                    <a:pt x="71" y="2113"/>
                  </a:cubicBezTo>
                  <a:lnTo>
                    <a:pt x="71" y="2325"/>
                  </a:lnTo>
                  <a:lnTo>
                    <a:pt x="4438" y="2325"/>
                  </a:lnTo>
                  <a:lnTo>
                    <a:pt x="4438" y="2113"/>
                  </a:lnTo>
                  <a:cubicBezTo>
                    <a:pt x="4438" y="916"/>
                    <a:pt x="3522" y="0"/>
                    <a:pt x="2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266;p65"/>
            <p:cNvSpPr/>
            <p:nvPr/>
          </p:nvSpPr>
          <p:spPr>
            <a:xfrm>
              <a:off x="1686300" y="2122300"/>
              <a:ext cx="218375" cy="81025"/>
            </a:xfrm>
            <a:custGeom>
              <a:avLst/>
              <a:gdLst/>
              <a:ahLst/>
              <a:cxnLst/>
              <a:rect l="l" t="t" r="r" b="b"/>
              <a:pathLst>
                <a:path w="8735" h="3241" extrusionOk="0">
                  <a:moveTo>
                    <a:pt x="8383" y="1"/>
                  </a:moveTo>
                  <a:lnTo>
                    <a:pt x="494" y="987"/>
                  </a:lnTo>
                  <a:cubicBezTo>
                    <a:pt x="282" y="1761"/>
                    <a:pt x="141" y="2536"/>
                    <a:pt x="1" y="3241"/>
                  </a:cubicBezTo>
                  <a:lnTo>
                    <a:pt x="8735" y="2114"/>
                  </a:lnTo>
                  <a:cubicBezTo>
                    <a:pt x="8594" y="1339"/>
                    <a:pt x="8523" y="634"/>
                    <a:pt x="8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267;p65"/>
            <p:cNvSpPr/>
            <p:nvPr/>
          </p:nvSpPr>
          <p:spPr>
            <a:xfrm>
              <a:off x="1656375" y="2310725"/>
              <a:ext cx="274725" cy="89825"/>
            </a:xfrm>
            <a:custGeom>
              <a:avLst/>
              <a:gdLst/>
              <a:ahLst/>
              <a:cxnLst/>
              <a:rect l="l" t="t" r="r" b="b"/>
              <a:pathLst>
                <a:path w="10989" h="3593" extrusionOk="0">
                  <a:moveTo>
                    <a:pt x="10707" y="0"/>
                  </a:moveTo>
                  <a:lnTo>
                    <a:pt x="282" y="1409"/>
                  </a:lnTo>
                  <a:cubicBezTo>
                    <a:pt x="141" y="2113"/>
                    <a:pt x="71" y="2888"/>
                    <a:pt x="0" y="3593"/>
                  </a:cubicBezTo>
                  <a:lnTo>
                    <a:pt x="10988" y="2184"/>
                  </a:lnTo>
                  <a:cubicBezTo>
                    <a:pt x="10918" y="1479"/>
                    <a:pt x="10847" y="775"/>
                    <a:pt x="10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268;p65"/>
            <p:cNvSpPr/>
            <p:nvPr/>
          </p:nvSpPr>
          <p:spPr>
            <a:xfrm>
              <a:off x="1647575" y="2502650"/>
              <a:ext cx="299375" cy="93375"/>
            </a:xfrm>
            <a:custGeom>
              <a:avLst/>
              <a:gdLst/>
              <a:ahLst/>
              <a:cxnLst/>
              <a:rect l="l" t="t" r="r" b="b"/>
              <a:pathLst>
                <a:path w="11975" h="3735" extrusionOk="0">
                  <a:moveTo>
                    <a:pt x="11833" y="1"/>
                  </a:moveTo>
                  <a:lnTo>
                    <a:pt x="0" y="1480"/>
                  </a:lnTo>
                  <a:lnTo>
                    <a:pt x="0" y="3734"/>
                  </a:lnTo>
                  <a:lnTo>
                    <a:pt x="11974" y="2184"/>
                  </a:lnTo>
                  <a:cubicBezTo>
                    <a:pt x="11974" y="1480"/>
                    <a:pt x="11904" y="705"/>
                    <a:pt x="11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269;p65"/>
            <p:cNvSpPr/>
            <p:nvPr/>
          </p:nvSpPr>
          <p:spPr>
            <a:xfrm>
              <a:off x="1654600" y="2694600"/>
              <a:ext cx="295875" cy="93350"/>
            </a:xfrm>
            <a:custGeom>
              <a:avLst/>
              <a:gdLst/>
              <a:ahLst/>
              <a:cxnLst/>
              <a:rect l="l" t="t" r="r" b="b"/>
              <a:pathLst>
                <a:path w="11835" h="3734" extrusionOk="0">
                  <a:moveTo>
                    <a:pt x="11834" y="1"/>
                  </a:moveTo>
                  <a:lnTo>
                    <a:pt x="1" y="1550"/>
                  </a:lnTo>
                  <a:cubicBezTo>
                    <a:pt x="71" y="2325"/>
                    <a:pt x="142" y="3029"/>
                    <a:pt x="282" y="3734"/>
                  </a:cubicBezTo>
                  <a:lnTo>
                    <a:pt x="11693" y="2255"/>
                  </a:lnTo>
                  <a:cubicBezTo>
                    <a:pt x="11764" y="1480"/>
                    <a:pt x="11834" y="775"/>
                    <a:pt x="11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270;p65"/>
            <p:cNvSpPr/>
            <p:nvPr/>
          </p:nvSpPr>
          <p:spPr>
            <a:xfrm>
              <a:off x="1686300" y="2891825"/>
              <a:ext cx="236000" cy="82800"/>
            </a:xfrm>
            <a:custGeom>
              <a:avLst/>
              <a:gdLst/>
              <a:ahLst/>
              <a:cxnLst/>
              <a:rect l="l" t="t" r="r" b="b"/>
              <a:pathLst>
                <a:path w="9440" h="3312" extrusionOk="0">
                  <a:moveTo>
                    <a:pt x="9439" y="1"/>
                  </a:moveTo>
                  <a:lnTo>
                    <a:pt x="1" y="1198"/>
                  </a:lnTo>
                  <a:cubicBezTo>
                    <a:pt x="282" y="2184"/>
                    <a:pt x="494" y="2888"/>
                    <a:pt x="635" y="3311"/>
                  </a:cubicBezTo>
                  <a:lnTo>
                    <a:pt x="8242" y="2325"/>
                  </a:lnTo>
                  <a:cubicBezTo>
                    <a:pt x="8805" y="1621"/>
                    <a:pt x="9157" y="846"/>
                    <a:pt x="9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271;p65"/>
            <p:cNvSpPr/>
            <p:nvPr/>
          </p:nvSpPr>
          <p:spPr>
            <a:xfrm>
              <a:off x="3234150" y="1879300"/>
              <a:ext cx="79275" cy="82775"/>
            </a:xfrm>
            <a:custGeom>
              <a:avLst/>
              <a:gdLst/>
              <a:ahLst/>
              <a:cxnLst/>
              <a:rect l="l" t="t" r="r" b="b"/>
              <a:pathLst>
                <a:path w="3171" h="3311" extrusionOk="0">
                  <a:moveTo>
                    <a:pt x="1" y="0"/>
                  </a:moveTo>
                  <a:lnTo>
                    <a:pt x="1" y="3311"/>
                  </a:lnTo>
                  <a:lnTo>
                    <a:pt x="3170" y="3311"/>
                  </a:lnTo>
                  <a:cubicBezTo>
                    <a:pt x="3029" y="2184"/>
                    <a:pt x="2889" y="1057"/>
                    <a:pt x="2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272;p65"/>
            <p:cNvSpPr/>
            <p:nvPr/>
          </p:nvSpPr>
          <p:spPr>
            <a:xfrm>
              <a:off x="3089750" y="2102925"/>
              <a:ext cx="103925" cy="82800"/>
            </a:xfrm>
            <a:custGeom>
              <a:avLst/>
              <a:gdLst/>
              <a:ahLst/>
              <a:cxnLst/>
              <a:rect l="l" t="t" r="r" b="b"/>
              <a:pathLst>
                <a:path w="4157" h="3312" extrusionOk="0">
                  <a:moveTo>
                    <a:pt x="494" y="1"/>
                  </a:moveTo>
                  <a:cubicBezTo>
                    <a:pt x="353" y="1128"/>
                    <a:pt x="142" y="2184"/>
                    <a:pt x="1" y="3311"/>
                  </a:cubicBezTo>
                  <a:lnTo>
                    <a:pt x="4157" y="3311"/>
                  </a:lnTo>
                  <a:lnTo>
                    <a:pt x="4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273;p65"/>
            <p:cNvSpPr/>
            <p:nvPr/>
          </p:nvSpPr>
          <p:spPr>
            <a:xfrm>
              <a:off x="3260575" y="2271975"/>
              <a:ext cx="109200" cy="82800"/>
            </a:xfrm>
            <a:custGeom>
              <a:avLst/>
              <a:gdLst/>
              <a:ahLst/>
              <a:cxnLst/>
              <a:rect l="l" t="t" r="r" b="b"/>
              <a:pathLst>
                <a:path w="4368" h="3312" extrusionOk="0">
                  <a:moveTo>
                    <a:pt x="0" y="1"/>
                  </a:moveTo>
                  <a:lnTo>
                    <a:pt x="0" y="3311"/>
                  </a:lnTo>
                  <a:lnTo>
                    <a:pt x="4367" y="3311"/>
                  </a:lnTo>
                  <a:cubicBezTo>
                    <a:pt x="4226" y="2325"/>
                    <a:pt x="4086" y="1128"/>
                    <a:pt x="3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274;p65"/>
            <p:cNvSpPr/>
            <p:nvPr/>
          </p:nvSpPr>
          <p:spPr>
            <a:xfrm>
              <a:off x="3066875" y="2495625"/>
              <a:ext cx="126800" cy="82775"/>
            </a:xfrm>
            <a:custGeom>
              <a:avLst/>
              <a:gdLst/>
              <a:ahLst/>
              <a:cxnLst/>
              <a:rect l="l" t="t" r="r" b="b"/>
              <a:pathLst>
                <a:path w="5072" h="3311" extrusionOk="0">
                  <a:moveTo>
                    <a:pt x="0" y="0"/>
                  </a:moveTo>
                  <a:cubicBezTo>
                    <a:pt x="0" y="1127"/>
                    <a:pt x="0" y="2254"/>
                    <a:pt x="71" y="3311"/>
                  </a:cubicBezTo>
                  <a:lnTo>
                    <a:pt x="5072" y="3311"/>
                  </a:lnTo>
                  <a:lnTo>
                    <a:pt x="5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275;p65"/>
            <p:cNvSpPr/>
            <p:nvPr/>
          </p:nvSpPr>
          <p:spPr>
            <a:xfrm>
              <a:off x="3292275" y="2682275"/>
              <a:ext cx="109200" cy="82800"/>
            </a:xfrm>
            <a:custGeom>
              <a:avLst/>
              <a:gdLst/>
              <a:ahLst/>
              <a:cxnLst/>
              <a:rect l="l" t="t" r="r" b="b"/>
              <a:pathLst>
                <a:path w="4368" h="3312" extrusionOk="0">
                  <a:moveTo>
                    <a:pt x="0" y="1"/>
                  </a:moveTo>
                  <a:lnTo>
                    <a:pt x="0" y="3311"/>
                  </a:lnTo>
                  <a:lnTo>
                    <a:pt x="3874" y="3311"/>
                  </a:lnTo>
                  <a:cubicBezTo>
                    <a:pt x="4226" y="2818"/>
                    <a:pt x="4367" y="1621"/>
                    <a:pt x="4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276;p65"/>
            <p:cNvSpPr/>
            <p:nvPr/>
          </p:nvSpPr>
          <p:spPr>
            <a:xfrm>
              <a:off x="2439975" y="1132650"/>
              <a:ext cx="114475" cy="100400"/>
            </a:xfrm>
            <a:custGeom>
              <a:avLst/>
              <a:gdLst/>
              <a:ahLst/>
              <a:cxnLst/>
              <a:rect l="l" t="t" r="r" b="b"/>
              <a:pathLst>
                <a:path w="4579" h="4016" extrusionOk="0">
                  <a:moveTo>
                    <a:pt x="1" y="1"/>
                  </a:moveTo>
                  <a:lnTo>
                    <a:pt x="1" y="4016"/>
                  </a:lnTo>
                  <a:lnTo>
                    <a:pt x="4579" y="4016"/>
                  </a:lnTo>
                  <a:lnTo>
                    <a:pt x="4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277;p65"/>
            <p:cNvSpPr/>
            <p:nvPr/>
          </p:nvSpPr>
          <p:spPr>
            <a:xfrm>
              <a:off x="2063150" y="2529075"/>
              <a:ext cx="873425" cy="227175"/>
            </a:xfrm>
            <a:custGeom>
              <a:avLst/>
              <a:gdLst/>
              <a:ahLst/>
              <a:cxnLst/>
              <a:rect l="l" t="t" r="r" b="b"/>
              <a:pathLst>
                <a:path w="34937" h="9087" extrusionOk="0">
                  <a:moveTo>
                    <a:pt x="31978" y="1"/>
                  </a:moveTo>
                  <a:lnTo>
                    <a:pt x="26484" y="5213"/>
                  </a:lnTo>
                  <a:lnTo>
                    <a:pt x="20638" y="282"/>
                  </a:lnTo>
                  <a:lnTo>
                    <a:pt x="15074" y="5495"/>
                  </a:lnTo>
                  <a:lnTo>
                    <a:pt x="9298" y="564"/>
                  </a:lnTo>
                  <a:lnTo>
                    <a:pt x="3733" y="5776"/>
                  </a:lnTo>
                  <a:lnTo>
                    <a:pt x="0" y="2607"/>
                  </a:lnTo>
                  <a:lnTo>
                    <a:pt x="0" y="2607"/>
                  </a:lnTo>
                  <a:cubicBezTo>
                    <a:pt x="211" y="3945"/>
                    <a:pt x="423" y="5213"/>
                    <a:pt x="704" y="6410"/>
                  </a:cubicBezTo>
                  <a:lnTo>
                    <a:pt x="3804" y="9087"/>
                  </a:lnTo>
                  <a:lnTo>
                    <a:pt x="9368" y="3875"/>
                  </a:lnTo>
                  <a:lnTo>
                    <a:pt x="15144" y="8876"/>
                  </a:lnTo>
                  <a:lnTo>
                    <a:pt x="20709" y="3593"/>
                  </a:lnTo>
                  <a:lnTo>
                    <a:pt x="26555" y="8594"/>
                  </a:lnTo>
                  <a:lnTo>
                    <a:pt x="32049" y="3311"/>
                  </a:lnTo>
                  <a:lnTo>
                    <a:pt x="34937" y="5776"/>
                  </a:lnTo>
                  <a:cubicBezTo>
                    <a:pt x="34937" y="4790"/>
                    <a:pt x="34866" y="3593"/>
                    <a:pt x="34725" y="2325"/>
                  </a:cubicBezTo>
                  <a:lnTo>
                    <a:pt x="319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278;p65"/>
            <p:cNvSpPr/>
            <p:nvPr/>
          </p:nvSpPr>
          <p:spPr>
            <a:xfrm>
              <a:off x="2043775" y="2196250"/>
              <a:ext cx="859350" cy="221900"/>
            </a:xfrm>
            <a:custGeom>
              <a:avLst/>
              <a:gdLst/>
              <a:ahLst/>
              <a:cxnLst/>
              <a:rect l="l" t="t" r="r" b="b"/>
              <a:pathLst>
                <a:path w="34374" h="8876" extrusionOk="0">
                  <a:moveTo>
                    <a:pt x="26766" y="1"/>
                  </a:moveTo>
                  <a:lnTo>
                    <a:pt x="21202" y="5284"/>
                  </a:lnTo>
                  <a:lnTo>
                    <a:pt x="15426" y="283"/>
                  </a:lnTo>
                  <a:lnTo>
                    <a:pt x="9861" y="5495"/>
                  </a:lnTo>
                  <a:lnTo>
                    <a:pt x="4086" y="494"/>
                  </a:lnTo>
                  <a:lnTo>
                    <a:pt x="0" y="4368"/>
                  </a:lnTo>
                  <a:cubicBezTo>
                    <a:pt x="0" y="5354"/>
                    <a:pt x="71" y="6481"/>
                    <a:pt x="71" y="7679"/>
                  </a:cubicBezTo>
                  <a:lnTo>
                    <a:pt x="4156" y="3875"/>
                  </a:lnTo>
                  <a:lnTo>
                    <a:pt x="9932" y="8876"/>
                  </a:lnTo>
                  <a:lnTo>
                    <a:pt x="15426" y="3593"/>
                  </a:lnTo>
                  <a:lnTo>
                    <a:pt x="21202" y="8594"/>
                  </a:lnTo>
                  <a:lnTo>
                    <a:pt x="26766" y="3382"/>
                  </a:lnTo>
                  <a:lnTo>
                    <a:pt x="32613" y="8312"/>
                  </a:lnTo>
                  <a:lnTo>
                    <a:pt x="34374" y="6763"/>
                  </a:lnTo>
                  <a:cubicBezTo>
                    <a:pt x="34162" y="5777"/>
                    <a:pt x="33951" y="4791"/>
                    <a:pt x="33880" y="3805"/>
                  </a:cubicBezTo>
                  <a:lnTo>
                    <a:pt x="32613" y="5002"/>
                  </a:lnTo>
                  <a:lnTo>
                    <a:pt x="267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279;p65"/>
            <p:cNvSpPr/>
            <p:nvPr/>
          </p:nvSpPr>
          <p:spPr>
            <a:xfrm>
              <a:off x="2316725" y="2356500"/>
              <a:ext cx="225400" cy="225425"/>
            </a:xfrm>
            <a:custGeom>
              <a:avLst/>
              <a:gdLst/>
              <a:ahLst/>
              <a:cxnLst/>
              <a:rect l="l" t="t" r="r" b="b"/>
              <a:pathLst>
                <a:path w="9016" h="9017" extrusionOk="0">
                  <a:moveTo>
                    <a:pt x="4508" y="1"/>
                  </a:moveTo>
                  <a:lnTo>
                    <a:pt x="0" y="4509"/>
                  </a:lnTo>
                  <a:lnTo>
                    <a:pt x="4508" y="9017"/>
                  </a:lnTo>
                  <a:lnTo>
                    <a:pt x="9016" y="4509"/>
                  </a:lnTo>
                  <a:lnTo>
                    <a:pt x="4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280;p65"/>
            <p:cNvSpPr/>
            <p:nvPr/>
          </p:nvSpPr>
          <p:spPr>
            <a:xfrm>
              <a:off x="2049050" y="2356500"/>
              <a:ext cx="197250" cy="225425"/>
            </a:xfrm>
            <a:custGeom>
              <a:avLst/>
              <a:gdLst/>
              <a:ahLst/>
              <a:cxnLst/>
              <a:rect l="l" t="t" r="r" b="b"/>
              <a:pathLst>
                <a:path w="7890" h="9017" extrusionOk="0">
                  <a:moveTo>
                    <a:pt x="3382" y="1"/>
                  </a:moveTo>
                  <a:lnTo>
                    <a:pt x="1" y="3382"/>
                  </a:lnTo>
                  <a:cubicBezTo>
                    <a:pt x="71" y="4156"/>
                    <a:pt x="71" y="5002"/>
                    <a:pt x="141" y="5777"/>
                  </a:cubicBezTo>
                  <a:lnTo>
                    <a:pt x="3382" y="9017"/>
                  </a:lnTo>
                  <a:lnTo>
                    <a:pt x="7890" y="4509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281;p65"/>
            <p:cNvSpPr/>
            <p:nvPr/>
          </p:nvSpPr>
          <p:spPr>
            <a:xfrm>
              <a:off x="2603750" y="2356500"/>
              <a:ext cx="225425" cy="225425"/>
            </a:xfrm>
            <a:custGeom>
              <a:avLst/>
              <a:gdLst/>
              <a:ahLst/>
              <a:cxnLst/>
              <a:rect l="l" t="t" r="r" b="b"/>
              <a:pathLst>
                <a:path w="9017" h="9017" extrusionOk="0">
                  <a:moveTo>
                    <a:pt x="4508" y="1"/>
                  </a:moveTo>
                  <a:lnTo>
                    <a:pt x="0" y="4509"/>
                  </a:lnTo>
                  <a:lnTo>
                    <a:pt x="4508" y="9017"/>
                  </a:lnTo>
                  <a:lnTo>
                    <a:pt x="9016" y="4509"/>
                  </a:lnTo>
                  <a:lnTo>
                    <a:pt x="4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282;p65"/>
            <p:cNvSpPr/>
            <p:nvPr/>
          </p:nvSpPr>
          <p:spPr>
            <a:xfrm>
              <a:off x="4190325" y="3465875"/>
              <a:ext cx="1262625" cy="119775"/>
            </a:xfrm>
            <a:custGeom>
              <a:avLst/>
              <a:gdLst/>
              <a:ahLst/>
              <a:cxnLst/>
              <a:rect l="l" t="t" r="r" b="b"/>
              <a:pathLst>
                <a:path w="50505" h="4791" extrusionOk="0">
                  <a:moveTo>
                    <a:pt x="1" y="1"/>
                  </a:moveTo>
                  <a:lnTo>
                    <a:pt x="1" y="4791"/>
                  </a:lnTo>
                  <a:lnTo>
                    <a:pt x="50504" y="4791"/>
                  </a:lnTo>
                  <a:lnTo>
                    <a:pt x="50504" y="1"/>
                  </a:lnTo>
                  <a:close/>
                </a:path>
              </a:pathLst>
            </a:custGeom>
            <a:solidFill>
              <a:srgbClr val="B4C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283;p65"/>
            <p:cNvSpPr/>
            <p:nvPr/>
          </p:nvSpPr>
          <p:spPr>
            <a:xfrm>
              <a:off x="4146300" y="3465875"/>
              <a:ext cx="287075" cy="119775"/>
            </a:xfrm>
            <a:custGeom>
              <a:avLst/>
              <a:gdLst/>
              <a:ahLst/>
              <a:cxnLst/>
              <a:rect l="l" t="t" r="r" b="b"/>
              <a:pathLst>
                <a:path w="11483" h="4791" extrusionOk="0">
                  <a:moveTo>
                    <a:pt x="1" y="1"/>
                  </a:moveTo>
                  <a:lnTo>
                    <a:pt x="1" y="4791"/>
                  </a:lnTo>
                  <a:lnTo>
                    <a:pt x="11482" y="4791"/>
                  </a:lnTo>
                  <a:lnTo>
                    <a:pt x="11482" y="1"/>
                  </a:lnTo>
                  <a:close/>
                </a:path>
              </a:pathLst>
            </a:custGeom>
            <a:solidFill>
              <a:srgbClr val="88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284;p65"/>
            <p:cNvSpPr/>
            <p:nvPr/>
          </p:nvSpPr>
          <p:spPr>
            <a:xfrm>
              <a:off x="4683400" y="1615150"/>
              <a:ext cx="1230900" cy="1850750"/>
            </a:xfrm>
            <a:custGeom>
              <a:avLst/>
              <a:gdLst/>
              <a:ahLst/>
              <a:cxnLst/>
              <a:rect l="l" t="t" r="r" b="b"/>
              <a:pathLst>
                <a:path w="49236" h="74030" extrusionOk="0">
                  <a:moveTo>
                    <a:pt x="0" y="1"/>
                  </a:moveTo>
                  <a:lnTo>
                    <a:pt x="0" y="74030"/>
                  </a:lnTo>
                  <a:lnTo>
                    <a:pt x="30781" y="74030"/>
                  </a:lnTo>
                  <a:lnTo>
                    <a:pt x="48954" y="2043"/>
                  </a:lnTo>
                  <a:cubicBezTo>
                    <a:pt x="49236" y="987"/>
                    <a:pt x="48461" y="1"/>
                    <a:pt x="47334" y="1"/>
                  </a:cubicBezTo>
                  <a:close/>
                </a:path>
              </a:pathLst>
            </a:custGeom>
            <a:solidFill>
              <a:srgbClr val="B4C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285;p65"/>
            <p:cNvSpPr/>
            <p:nvPr/>
          </p:nvSpPr>
          <p:spPr>
            <a:xfrm>
              <a:off x="4558375" y="1615150"/>
              <a:ext cx="1237950" cy="1850750"/>
            </a:xfrm>
            <a:custGeom>
              <a:avLst/>
              <a:gdLst/>
              <a:ahLst/>
              <a:cxnLst/>
              <a:rect l="l" t="t" r="r" b="b"/>
              <a:pathLst>
                <a:path w="49518" h="74030" extrusionOk="0">
                  <a:moveTo>
                    <a:pt x="0" y="1"/>
                  </a:moveTo>
                  <a:lnTo>
                    <a:pt x="0" y="74030"/>
                  </a:lnTo>
                  <a:lnTo>
                    <a:pt x="30781" y="74030"/>
                  </a:lnTo>
                  <a:lnTo>
                    <a:pt x="49517" y="1"/>
                  </a:lnTo>
                  <a:close/>
                </a:path>
              </a:pathLst>
            </a:custGeom>
            <a:solidFill>
              <a:srgbClr val="88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286;p65"/>
            <p:cNvSpPr/>
            <p:nvPr/>
          </p:nvSpPr>
          <p:spPr>
            <a:xfrm>
              <a:off x="3387350" y="3585625"/>
              <a:ext cx="477250" cy="1893025"/>
            </a:xfrm>
            <a:custGeom>
              <a:avLst/>
              <a:gdLst/>
              <a:ahLst/>
              <a:cxnLst/>
              <a:rect l="l" t="t" r="r" b="b"/>
              <a:pathLst>
                <a:path w="19090" h="75721" extrusionOk="0">
                  <a:moveTo>
                    <a:pt x="14088" y="1"/>
                  </a:moveTo>
                  <a:lnTo>
                    <a:pt x="1" y="75720"/>
                  </a:lnTo>
                  <a:lnTo>
                    <a:pt x="5072" y="75720"/>
                  </a:lnTo>
                  <a:lnTo>
                    <a:pt x="19089" y="1"/>
                  </a:lnTo>
                  <a:close/>
                </a:path>
              </a:pathLst>
            </a:custGeom>
            <a:solidFill>
              <a:srgbClr val="B4C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287;p65"/>
            <p:cNvSpPr/>
            <p:nvPr/>
          </p:nvSpPr>
          <p:spPr>
            <a:xfrm>
              <a:off x="3327475" y="3585625"/>
              <a:ext cx="412100" cy="1893025"/>
            </a:xfrm>
            <a:custGeom>
              <a:avLst/>
              <a:gdLst/>
              <a:ahLst/>
              <a:cxnLst/>
              <a:rect l="l" t="t" r="r" b="b"/>
              <a:pathLst>
                <a:path w="16484" h="75721" extrusionOk="0">
                  <a:moveTo>
                    <a:pt x="14088" y="1"/>
                  </a:moveTo>
                  <a:lnTo>
                    <a:pt x="1" y="75720"/>
                  </a:lnTo>
                  <a:lnTo>
                    <a:pt x="2396" y="75720"/>
                  </a:lnTo>
                  <a:lnTo>
                    <a:pt x="16483" y="1"/>
                  </a:lnTo>
                  <a:close/>
                </a:path>
              </a:pathLst>
            </a:custGeom>
            <a:solidFill>
              <a:srgbClr val="88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288;p65"/>
            <p:cNvSpPr/>
            <p:nvPr/>
          </p:nvSpPr>
          <p:spPr>
            <a:xfrm>
              <a:off x="5327900" y="3585625"/>
              <a:ext cx="125050" cy="1893025"/>
            </a:xfrm>
            <a:custGeom>
              <a:avLst/>
              <a:gdLst/>
              <a:ahLst/>
              <a:cxnLst/>
              <a:rect l="l" t="t" r="r" b="b"/>
              <a:pathLst>
                <a:path w="5002" h="75721" extrusionOk="0">
                  <a:moveTo>
                    <a:pt x="0" y="1"/>
                  </a:moveTo>
                  <a:lnTo>
                    <a:pt x="0" y="75720"/>
                  </a:lnTo>
                  <a:lnTo>
                    <a:pt x="5001" y="75720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B4C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289;p65"/>
            <p:cNvSpPr/>
            <p:nvPr/>
          </p:nvSpPr>
          <p:spPr>
            <a:xfrm>
              <a:off x="5268025" y="3585625"/>
              <a:ext cx="59900" cy="1893025"/>
            </a:xfrm>
            <a:custGeom>
              <a:avLst/>
              <a:gdLst/>
              <a:ahLst/>
              <a:cxnLst/>
              <a:rect l="l" t="t" r="r" b="b"/>
              <a:pathLst>
                <a:path w="2396" h="75721" extrusionOk="0">
                  <a:moveTo>
                    <a:pt x="0" y="1"/>
                  </a:moveTo>
                  <a:lnTo>
                    <a:pt x="0" y="75720"/>
                  </a:lnTo>
                  <a:lnTo>
                    <a:pt x="2395" y="75720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rgbClr val="88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290;p65"/>
            <p:cNvSpPr/>
            <p:nvPr/>
          </p:nvSpPr>
          <p:spPr>
            <a:xfrm>
              <a:off x="4632325" y="3585625"/>
              <a:ext cx="125050" cy="1893025"/>
            </a:xfrm>
            <a:custGeom>
              <a:avLst/>
              <a:gdLst/>
              <a:ahLst/>
              <a:cxnLst/>
              <a:rect l="l" t="t" r="r" b="b"/>
              <a:pathLst>
                <a:path w="5002" h="75721" extrusionOk="0">
                  <a:moveTo>
                    <a:pt x="1" y="1"/>
                  </a:moveTo>
                  <a:lnTo>
                    <a:pt x="1" y="75720"/>
                  </a:lnTo>
                  <a:lnTo>
                    <a:pt x="5002" y="75720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88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291;p65"/>
            <p:cNvSpPr/>
            <p:nvPr/>
          </p:nvSpPr>
          <p:spPr>
            <a:xfrm>
              <a:off x="4572450" y="3585625"/>
              <a:ext cx="59900" cy="1893025"/>
            </a:xfrm>
            <a:custGeom>
              <a:avLst/>
              <a:gdLst/>
              <a:ahLst/>
              <a:cxnLst/>
              <a:rect l="l" t="t" r="r" b="b"/>
              <a:pathLst>
                <a:path w="2396" h="75721" extrusionOk="0">
                  <a:moveTo>
                    <a:pt x="1" y="1"/>
                  </a:moveTo>
                  <a:lnTo>
                    <a:pt x="1" y="75720"/>
                  </a:lnTo>
                  <a:lnTo>
                    <a:pt x="2396" y="75720"/>
                  </a:lnTo>
                  <a:lnTo>
                    <a:pt x="2396" y="1"/>
                  </a:lnTo>
                  <a:close/>
                </a:path>
              </a:pathLst>
            </a:custGeom>
            <a:solidFill>
              <a:srgbClr val="688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292;p65"/>
            <p:cNvSpPr/>
            <p:nvPr/>
          </p:nvSpPr>
          <p:spPr>
            <a:xfrm>
              <a:off x="4081150" y="3585625"/>
              <a:ext cx="477250" cy="1893025"/>
            </a:xfrm>
            <a:custGeom>
              <a:avLst/>
              <a:gdLst/>
              <a:ahLst/>
              <a:cxnLst/>
              <a:rect l="l" t="t" r="r" b="b"/>
              <a:pathLst>
                <a:path w="19090" h="75721" extrusionOk="0">
                  <a:moveTo>
                    <a:pt x="14088" y="1"/>
                  </a:moveTo>
                  <a:lnTo>
                    <a:pt x="1" y="75720"/>
                  </a:lnTo>
                  <a:lnTo>
                    <a:pt x="5072" y="75720"/>
                  </a:lnTo>
                  <a:lnTo>
                    <a:pt x="19089" y="1"/>
                  </a:lnTo>
                  <a:close/>
                </a:path>
              </a:pathLst>
            </a:custGeom>
            <a:solidFill>
              <a:srgbClr val="B4C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293;p65"/>
            <p:cNvSpPr/>
            <p:nvPr/>
          </p:nvSpPr>
          <p:spPr>
            <a:xfrm>
              <a:off x="4021275" y="3585625"/>
              <a:ext cx="412100" cy="1893025"/>
            </a:xfrm>
            <a:custGeom>
              <a:avLst/>
              <a:gdLst/>
              <a:ahLst/>
              <a:cxnLst/>
              <a:rect l="l" t="t" r="r" b="b"/>
              <a:pathLst>
                <a:path w="16484" h="75721" extrusionOk="0">
                  <a:moveTo>
                    <a:pt x="14088" y="1"/>
                  </a:moveTo>
                  <a:lnTo>
                    <a:pt x="1" y="75720"/>
                  </a:lnTo>
                  <a:lnTo>
                    <a:pt x="2396" y="75720"/>
                  </a:lnTo>
                  <a:lnTo>
                    <a:pt x="16483" y="1"/>
                  </a:lnTo>
                  <a:close/>
                </a:path>
              </a:pathLst>
            </a:custGeom>
            <a:solidFill>
              <a:srgbClr val="88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294;p65"/>
            <p:cNvSpPr/>
            <p:nvPr/>
          </p:nvSpPr>
          <p:spPr>
            <a:xfrm>
              <a:off x="3290500" y="1044625"/>
              <a:ext cx="110975" cy="58125"/>
            </a:xfrm>
            <a:custGeom>
              <a:avLst/>
              <a:gdLst/>
              <a:ahLst/>
              <a:cxnLst/>
              <a:rect l="l" t="t" r="r" b="b"/>
              <a:pathLst>
                <a:path w="4439" h="2325" extrusionOk="0">
                  <a:moveTo>
                    <a:pt x="2114" y="0"/>
                  </a:moveTo>
                  <a:cubicBezTo>
                    <a:pt x="916" y="0"/>
                    <a:pt x="1" y="916"/>
                    <a:pt x="71" y="2113"/>
                  </a:cubicBezTo>
                  <a:lnTo>
                    <a:pt x="71" y="2325"/>
                  </a:lnTo>
                  <a:lnTo>
                    <a:pt x="4438" y="2325"/>
                  </a:lnTo>
                  <a:lnTo>
                    <a:pt x="4438" y="2113"/>
                  </a:lnTo>
                  <a:cubicBezTo>
                    <a:pt x="4438" y="916"/>
                    <a:pt x="3522" y="0"/>
                    <a:pt x="2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295;p65"/>
            <p:cNvSpPr/>
            <p:nvPr/>
          </p:nvSpPr>
          <p:spPr>
            <a:xfrm>
              <a:off x="3181325" y="5010850"/>
              <a:ext cx="861125" cy="467800"/>
            </a:xfrm>
            <a:custGeom>
              <a:avLst/>
              <a:gdLst/>
              <a:ahLst/>
              <a:cxnLst/>
              <a:rect l="l" t="t" r="r" b="b"/>
              <a:pathLst>
                <a:path w="34445" h="18712" extrusionOk="0">
                  <a:moveTo>
                    <a:pt x="27522" y="1"/>
                  </a:moveTo>
                  <a:cubicBezTo>
                    <a:pt x="25304" y="1"/>
                    <a:pt x="23080" y="459"/>
                    <a:pt x="20991" y="1384"/>
                  </a:cubicBezTo>
                  <a:cubicBezTo>
                    <a:pt x="20991" y="1384"/>
                    <a:pt x="2536" y="15471"/>
                    <a:pt x="1057" y="16317"/>
                  </a:cubicBezTo>
                  <a:cubicBezTo>
                    <a:pt x="1" y="17021"/>
                    <a:pt x="494" y="18711"/>
                    <a:pt x="1761" y="18711"/>
                  </a:cubicBezTo>
                  <a:lnTo>
                    <a:pt x="33317" y="18711"/>
                  </a:lnTo>
                  <a:cubicBezTo>
                    <a:pt x="33951" y="18711"/>
                    <a:pt x="34444" y="18218"/>
                    <a:pt x="34444" y="17514"/>
                  </a:cubicBezTo>
                  <a:lnTo>
                    <a:pt x="34374" y="1525"/>
                  </a:lnTo>
                  <a:cubicBezTo>
                    <a:pt x="32203" y="512"/>
                    <a:pt x="29865" y="1"/>
                    <a:pt x="27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296;p65"/>
            <p:cNvSpPr/>
            <p:nvPr/>
          </p:nvSpPr>
          <p:spPr>
            <a:xfrm>
              <a:off x="3684950" y="5045425"/>
              <a:ext cx="355725" cy="128575"/>
            </a:xfrm>
            <a:custGeom>
              <a:avLst/>
              <a:gdLst/>
              <a:ahLst/>
              <a:cxnLst/>
              <a:rect l="l" t="t" r="r" b="b"/>
              <a:pathLst>
                <a:path w="14229" h="5143" extrusionOk="0">
                  <a:moveTo>
                    <a:pt x="846" y="1"/>
                  </a:moveTo>
                  <a:lnTo>
                    <a:pt x="0" y="635"/>
                  </a:lnTo>
                  <a:cubicBezTo>
                    <a:pt x="0" y="635"/>
                    <a:pt x="100" y="629"/>
                    <a:pt x="277" y="629"/>
                  </a:cubicBezTo>
                  <a:cubicBezTo>
                    <a:pt x="1314" y="629"/>
                    <a:pt x="4996" y="835"/>
                    <a:pt x="6622" y="3664"/>
                  </a:cubicBezTo>
                  <a:cubicBezTo>
                    <a:pt x="7115" y="4579"/>
                    <a:pt x="8171" y="5143"/>
                    <a:pt x="9228" y="5143"/>
                  </a:cubicBezTo>
                  <a:lnTo>
                    <a:pt x="14229" y="5143"/>
                  </a:lnTo>
                  <a:lnTo>
                    <a:pt x="14229" y="142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297;p65"/>
            <p:cNvSpPr/>
            <p:nvPr/>
          </p:nvSpPr>
          <p:spPr>
            <a:xfrm>
              <a:off x="2152950" y="4803425"/>
              <a:ext cx="942125" cy="516525"/>
            </a:xfrm>
            <a:custGeom>
              <a:avLst/>
              <a:gdLst/>
              <a:ahLst/>
              <a:cxnLst/>
              <a:rect l="l" t="t" r="r" b="b"/>
              <a:pathLst>
                <a:path w="37685" h="20661" extrusionOk="0">
                  <a:moveTo>
                    <a:pt x="26147" y="1"/>
                  </a:moveTo>
                  <a:cubicBezTo>
                    <a:pt x="25814" y="1"/>
                    <a:pt x="25481" y="11"/>
                    <a:pt x="25146" y="31"/>
                  </a:cubicBezTo>
                  <a:cubicBezTo>
                    <a:pt x="25146" y="31"/>
                    <a:pt x="3100" y="7075"/>
                    <a:pt x="1409" y="7427"/>
                  </a:cubicBezTo>
                  <a:cubicBezTo>
                    <a:pt x="141" y="7709"/>
                    <a:pt x="0" y="9470"/>
                    <a:pt x="1198" y="9892"/>
                  </a:cubicBezTo>
                  <a:lnTo>
                    <a:pt x="30922" y="20599"/>
                  </a:lnTo>
                  <a:cubicBezTo>
                    <a:pt x="31047" y="20640"/>
                    <a:pt x="31172" y="20660"/>
                    <a:pt x="31294" y="20660"/>
                  </a:cubicBezTo>
                  <a:cubicBezTo>
                    <a:pt x="31790" y="20660"/>
                    <a:pt x="32232" y="20333"/>
                    <a:pt x="32401" y="19824"/>
                  </a:cubicBezTo>
                  <a:lnTo>
                    <a:pt x="37684" y="4750"/>
                  </a:lnTo>
                  <a:cubicBezTo>
                    <a:pt x="34612" y="1678"/>
                    <a:pt x="30447" y="1"/>
                    <a:pt x="26147" y="1"/>
                  </a:cubicBezTo>
                  <a:close/>
                </a:path>
              </a:pathLst>
            </a:custGeom>
            <a:solidFill>
              <a:srgbClr val="633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298;p65"/>
            <p:cNvSpPr/>
            <p:nvPr/>
          </p:nvSpPr>
          <p:spPr>
            <a:xfrm>
              <a:off x="2152950" y="4803425"/>
              <a:ext cx="942125" cy="516525"/>
            </a:xfrm>
            <a:custGeom>
              <a:avLst/>
              <a:gdLst/>
              <a:ahLst/>
              <a:cxnLst/>
              <a:rect l="l" t="t" r="r" b="b"/>
              <a:pathLst>
                <a:path w="37685" h="20661" extrusionOk="0">
                  <a:moveTo>
                    <a:pt x="26147" y="1"/>
                  </a:moveTo>
                  <a:cubicBezTo>
                    <a:pt x="25814" y="1"/>
                    <a:pt x="25481" y="11"/>
                    <a:pt x="25146" y="31"/>
                  </a:cubicBezTo>
                  <a:cubicBezTo>
                    <a:pt x="25146" y="31"/>
                    <a:pt x="3100" y="7075"/>
                    <a:pt x="1409" y="7427"/>
                  </a:cubicBezTo>
                  <a:cubicBezTo>
                    <a:pt x="141" y="7709"/>
                    <a:pt x="0" y="9470"/>
                    <a:pt x="1198" y="9892"/>
                  </a:cubicBezTo>
                  <a:lnTo>
                    <a:pt x="30922" y="20599"/>
                  </a:lnTo>
                  <a:cubicBezTo>
                    <a:pt x="31047" y="20640"/>
                    <a:pt x="31172" y="20660"/>
                    <a:pt x="31294" y="20660"/>
                  </a:cubicBezTo>
                  <a:cubicBezTo>
                    <a:pt x="31790" y="20660"/>
                    <a:pt x="32232" y="20333"/>
                    <a:pt x="32401" y="19824"/>
                  </a:cubicBezTo>
                  <a:lnTo>
                    <a:pt x="37684" y="4750"/>
                  </a:lnTo>
                  <a:cubicBezTo>
                    <a:pt x="34612" y="1678"/>
                    <a:pt x="30447" y="1"/>
                    <a:pt x="26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299;p65"/>
            <p:cNvSpPr/>
            <p:nvPr/>
          </p:nvSpPr>
          <p:spPr>
            <a:xfrm>
              <a:off x="2756950" y="4805950"/>
              <a:ext cx="338125" cy="234225"/>
            </a:xfrm>
            <a:custGeom>
              <a:avLst/>
              <a:gdLst/>
              <a:ahLst/>
              <a:cxnLst/>
              <a:rect l="l" t="t" r="r" b="b"/>
              <a:pathLst>
                <a:path w="13525" h="9369" extrusionOk="0">
                  <a:moveTo>
                    <a:pt x="986" y="1"/>
                  </a:moveTo>
                  <a:lnTo>
                    <a:pt x="0" y="282"/>
                  </a:lnTo>
                  <a:cubicBezTo>
                    <a:pt x="0" y="282"/>
                    <a:pt x="4579" y="1691"/>
                    <a:pt x="5213" y="5354"/>
                  </a:cubicBezTo>
                  <a:cubicBezTo>
                    <a:pt x="5353" y="6410"/>
                    <a:pt x="6128" y="7326"/>
                    <a:pt x="7185" y="7678"/>
                  </a:cubicBezTo>
                  <a:lnTo>
                    <a:pt x="11834" y="9369"/>
                  </a:lnTo>
                  <a:lnTo>
                    <a:pt x="13524" y="464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300;p65"/>
            <p:cNvSpPr/>
            <p:nvPr/>
          </p:nvSpPr>
          <p:spPr>
            <a:xfrm>
              <a:off x="2749900" y="3063950"/>
              <a:ext cx="1109400" cy="1925150"/>
            </a:xfrm>
            <a:custGeom>
              <a:avLst/>
              <a:gdLst/>
              <a:ahLst/>
              <a:cxnLst/>
              <a:rect l="l" t="t" r="r" b="b"/>
              <a:pathLst>
                <a:path w="44376" h="77006" extrusionOk="0">
                  <a:moveTo>
                    <a:pt x="33088" y="1"/>
                  </a:moveTo>
                  <a:cubicBezTo>
                    <a:pt x="30430" y="1"/>
                    <a:pt x="21859" y="499"/>
                    <a:pt x="19371" y="6780"/>
                  </a:cubicBezTo>
                  <a:cubicBezTo>
                    <a:pt x="16483" y="14247"/>
                    <a:pt x="0" y="70103"/>
                    <a:pt x="0" y="70103"/>
                  </a:cubicBezTo>
                  <a:lnTo>
                    <a:pt x="18878" y="77006"/>
                  </a:lnTo>
                  <a:lnTo>
                    <a:pt x="31556" y="46718"/>
                  </a:lnTo>
                  <a:cubicBezTo>
                    <a:pt x="31556" y="46718"/>
                    <a:pt x="44376" y="7626"/>
                    <a:pt x="33881" y="18"/>
                  </a:cubicBezTo>
                  <a:cubicBezTo>
                    <a:pt x="33881" y="18"/>
                    <a:pt x="33590" y="1"/>
                    <a:pt x="33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301;p65"/>
            <p:cNvSpPr/>
            <p:nvPr/>
          </p:nvSpPr>
          <p:spPr>
            <a:xfrm>
              <a:off x="3471875" y="2922375"/>
              <a:ext cx="1731025" cy="2228750"/>
            </a:xfrm>
            <a:custGeom>
              <a:avLst/>
              <a:gdLst/>
              <a:ahLst/>
              <a:cxnLst/>
              <a:rect l="l" t="t" r="r" b="b"/>
              <a:pathLst>
                <a:path w="69241" h="89150" extrusionOk="0">
                  <a:moveTo>
                    <a:pt x="27350" y="1"/>
                  </a:moveTo>
                  <a:cubicBezTo>
                    <a:pt x="17831" y="1"/>
                    <a:pt x="9639" y="355"/>
                    <a:pt x="7115" y="1455"/>
                  </a:cubicBezTo>
                  <a:cubicBezTo>
                    <a:pt x="1" y="4554"/>
                    <a:pt x="3593" y="89149"/>
                    <a:pt x="3593" y="89149"/>
                  </a:cubicBezTo>
                  <a:lnTo>
                    <a:pt x="23245" y="89149"/>
                  </a:lnTo>
                  <a:lnTo>
                    <a:pt x="28739" y="21741"/>
                  </a:lnTo>
                  <a:lnTo>
                    <a:pt x="62760" y="21741"/>
                  </a:lnTo>
                  <a:cubicBezTo>
                    <a:pt x="69240" y="18853"/>
                    <a:pt x="66352" y="1173"/>
                    <a:pt x="66352" y="1173"/>
                  </a:cubicBezTo>
                  <a:cubicBezTo>
                    <a:pt x="66352" y="1173"/>
                    <a:pt x="44657" y="1"/>
                    <a:pt x="27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302;p65"/>
            <p:cNvSpPr/>
            <p:nvPr/>
          </p:nvSpPr>
          <p:spPr>
            <a:xfrm>
              <a:off x="4190325" y="3326775"/>
              <a:ext cx="324050" cy="139125"/>
            </a:xfrm>
            <a:custGeom>
              <a:avLst/>
              <a:gdLst/>
              <a:ahLst/>
              <a:cxnLst/>
              <a:rect l="l" t="t" r="r" b="b"/>
              <a:pathLst>
                <a:path w="12962" h="5565" extrusionOk="0">
                  <a:moveTo>
                    <a:pt x="1" y="0"/>
                  </a:moveTo>
                  <a:lnTo>
                    <a:pt x="1" y="5565"/>
                  </a:lnTo>
                  <a:lnTo>
                    <a:pt x="12961" y="55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303;p65"/>
            <p:cNvSpPr/>
            <p:nvPr/>
          </p:nvSpPr>
          <p:spPr>
            <a:xfrm>
              <a:off x="3767725" y="2109975"/>
              <a:ext cx="531800" cy="508925"/>
            </a:xfrm>
            <a:custGeom>
              <a:avLst/>
              <a:gdLst/>
              <a:ahLst/>
              <a:cxnLst/>
              <a:rect l="l" t="t" r="r" b="b"/>
              <a:pathLst>
                <a:path w="21272" h="20357" extrusionOk="0">
                  <a:moveTo>
                    <a:pt x="19441" y="20357"/>
                  </a:moveTo>
                  <a:lnTo>
                    <a:pt x="15144" y="18596"/>
                  </a:lnTo>
                  <a:lnTo>
                    <a:pt x="0" y="9016"/>
                  </a:lnTo>
                  <a:lnTo>
                    <a:pt x="5565" y="1"/>
                  </a:lnTo>
                  <a:lnTo>
                    <a:pt x="15214" y="4368"/>
                  </a:lnTo>
                  <a:lnTo>
                    <a:pt x="15214" y="4368"/>
                  </a:lnTo>
                  <a:lnTo>
                    <a:pt x="19088" y="6129"/>
                  </a:lnTo>
                  <a:cubicBezTo>
                    <a:pt x="21272" y="10355"/>
                    <a:pt x="19441" y="20357"/>
                    <a:pt x="19441" y="20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304;p65"/>
            <p:cNvSpPr/>
            <p:nvPr/>
          </p:nvSpPr>
          <p:spPr>
            <a:xfrm>
              <a:off x="3463075" y="2016650"/>
              <a:ext cx="248325" cy="255350"/>
            </a:xfrm>
            <a:custGeom>
              <a:avLst/>
              <a:gdLst/>
              <a:ahLst/>
              <a:cxnLst/>
              <a:rect l="l" t="t" r="r" b="b"/>
              <a:pathLst>
                <a:path w="9933" h="10214" extrusionOk="0">
                  <a:moveTo>
                    <a:pt x="1268" y="0"/>
                  </a:moveTo>
                  <a:cubicBezTo>
                    <a:pt x="1268" y="0"/>
                    <a:pt x="0" y="6340"/>
                    <a:pt x="1268" y="7608"/>
                  </a:cubicBezTo>
                  <a:lnTo>
                    <a:pt x="7326" y="10214"/>
                  </a:lnTo>
                  <a:lnTo>
                    <a:pt x="9932" y="846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305;p65"/>
            <p:cNvSpPr/>
            <p:nvPr/>
          </p:nvSpPr>
          <p:spPr>
            <a:xfrm>
              <a:off x="4399875" y="2655850"/>
              <a:ext cx="806525" cy="295875"/>
            </a:xfrm>
            <a:custGeom>
              <a:avLst/>
              <a:gdLst/>
              <a:ahLst/>
              <a:cxnLst/>
              <a:rect l="l" t="t" r="r" b="b"/>
              <a:pathLst>
                <a:path w="32261" h="11835" extrusionOk="0">
                  <a:moveTo>
                    <a:pt x="31486" y="1"/>
                  </a:moveTo>
                  <a:cubicBezTo>
                    <a:pt x="31486" y="1"/>
                    <a:pt x="32261" y="10637"/>
                    <a:pt x="29232" y="11834"/>
                  </a:cubicBezTo>
                  <a:lnTo>
                    <a:pt x="1" y="11834"/>
                  </a:lnTo>
                  <a:cubicBezTo>
                    <a:pt x="1" y="11834"/>
                    <a:pt x="7326" y="3312"/>
                    <a:pt x="7819" y="3171"/>
                  </a:cubicBezTo>
                  <a:cubicBezTo>
                    <a:pt x="8383" y="3030"/>
                    <a:pt x="31486" y="1"/>
                    <a:pt x="3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306;p65"/>
            <p:cNvSpPr/>
            <p:nvPr/>
          </p:nvSpPr>
          <p:spPr>
            <a:xfrm>
              <a:off x="4181525" y="2763275"/>
              <a:ext cx="426175" cy="211350"/>
            </a:xfrm>
            <a:custGeom>
              <a:avLst/>
              <a:gdLst/>
              <a:ahLst/>
              <a:cxnLst/>
              <a:rect l="l" t="t" r="r" b="b"/>
              <a:pathLst>
                <a:path w="17047" h="8454" extrusionOk="0">
                  <a:moveTo>
                    <a:pt x="10425" y="1691"/>
                  </a:moveTo>
                  <a:cubicBezTo>
                    <a:pt x="10425" y="1691"/>
                    <a:pt x="11341" y="7678"/>
                    <a:pt x="17046" y="7185"/>
                  </a:cubicBezTo>
                  <a:cubicBezTo>
                    <a:pt x="17046" y="7185"/>
                    <a:pt x="6622" y="8453"/>
                    <a:pt x="3311" y="7326"/>
                  </a:cubicBezTo>
                  <a:cubicBezTo>
                    <a:pt x="1" y="6199"/>
                    <a:pt x="4790" y="1"/>
                    <a:pt x="4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307;p65"/>
            <p:cNvSpPr/>
            <p:nvPr/>
          </p:nvSpPr>
          <p:spPr>
            <a:xfrm>
              <a:off x="3996625" y="2618875"/>
              <a:ext cx="373350" cy="420900"/>
            </a:xfrm>
            <a:custGeom>
              <a:avLst/>
              <a:gdLst/>
              <a:ahLst/>
              <a:cxnLst/>
              <a:rect l="l" t="t" r="r" b="b"/>
              <a:pathLst>
                <a:path w="14934" h="16836" extrusionOk="0">
                  <a:moveTo>
                    <a:pt x="14933" y="1"/>
                  </a:moveTo>
                  <a:cubicBezTo>
                    <a:pt x="14933" y="1"/>
                    <a:pt x="13032" y="16483"/>
                    <a:pt x="6551" y="16624"/>
                  </a:cubicBezTo>
                  <a:cubicBezTo>
                    <a:pt x="1" y="16835"/>
                    <a:pt x="8805" y="1762"/>
                    <a:pt x="8805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308;p65"/>
            <p:cNvSpPr/>
            <p:nvPr/>
          </p:nvSpPr>
          <p:spPr>
            <a:xfrm>
              <a:off x="3614525" y="2511475"/>
              <a:ext cx="753675" cy="535325"/>
            </a:xfrm>
            <a:custGeom>
              <a:avLst/>
              <a:gdLst/>
              <a:ahLst/>
              <a:cxnLst/>
              <a:rect l="l" t="t" r="r" b="b"/>
              <a:pathLst>
                <a:path w="30147" h="21413" extrusionOk="0">
                  <a:moveTo>
                    <a:pt x="30147" y="4297"/>
                  </a:moveTo>
                  <a:cubicBezTo>
                    <a:pt x="22822" y="9016"/>
                    <a:pt x="21765" y="20920"/>
                    <a:pt x="21765" y="20920"/>
                  </a:cubicBezTo>
                  <a:lnTo>
                    <a:pt x="1761" y="21413"/>
                  </a:lnTo>
                  <a:cubicBezTo>
                    <a:pt x="0" y="15215"/>
                    <a:pt x="2817" y="8593"/>
                    <a:pt x="8523" y="5494"/>
                  </a:cubicBezTo>
                  <a:cubicBezTo>
                    <a:pt x="8945" y="5212"/>
                    <a:pt x="9439" y="5001"/>
                    <a:pt x="9861" y="4719"/>
                  </a:cubicBezTo>
                  <a:cubicBezTo>
                    <a:pt x="19511" y="0"/>
                    <a:pt x="30147" y="4297"/>
                    <a:pt x="30147" y="4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309;p65"/>
            <p:cNvSpPr/>
            <p:nvPr/>
          </p:nvSpPr>
          <p:spPr>
            <a:xfrm>
              <a:off x="4220275" y="1421450"/>
              <a:ext cx="896325" cy="1165750"/>
            </a:xfrm>
            <a:custGeom>
              <a:avLst/>
              <a:gdLst/>
              <a:ahLst/>
              <a:cxnLst/>
              <a:rect l="l" t="t" r="r" b="b"/>
              <a:pathLst>
                <a:path w="35853" h="46630" extrusionOk="0">
                  <a:moveTo>
                    <a:pt x="14933" y="2889"/>
                  </a:moveTo>
                  <a:cubicBezTo>
                    <a:pt x="14933" y="2889"/>
                    <a:pt x="4015" y="8664"/>
                    <a:pt x="493" y="20005"/>
                  </a:cubicBezTo>
                  <a:cubicBezTo>
                    <a:pt x="141" y="21625"/>
                    <a:pt x="0" y="23315"/>
                    <a:pt x="212" y="24935"/>
                  </a:cubicBezTo>
                  <a:cubicBezTo>
                    <a:pt x="564" y="29795"/>
                    <a:pt x="1057" y="34937"/>
                    <a:pt x="986" y="37825"/>
                  </a:cubicBezTo>
                  <a:cubicBezTo>
                    <a:pt x="775" y="41488"/>
                    <a:pt x="141" y="45573"/>
                    <a:pt x="141" y="45573"/>
                  </a:cubicBezTo>
                  <a:lnTo>
                    <a:pt x="1691" y="45573"/>
                  </a:lnTo>
                  <a:cubicBezTo>
                    <a:pt x="4508" y="44094"/>
                    <a:pt x="7889" y="43883"/>
                    <a:pt x="10918" y="44869"/>
                  </a:cubicBezTo>
                  <a:cubicBezTo>
                    <a:pt x="15849" y="46630"/>
                    <a:pt x="35712" y="37825"/>
                    <a:pt x="35782" y="37121"/>
                  </a:cubicBezTo>
                  <a:cubicBezTo>
                    <a:pt x="35853" y="36346"/>
                    <a:pt x="30077" y="564"/>
                    <a:pt x="30077" y="564"/>
                  </a:cubicBezTo>
                  <a:lnTo>
                    <a:pt x="288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310;p65"/>
            <p:cNvSpPr/>
            <p:nvPr/>
          </p:nvSpPr>
          <p:spPr>
            <a:xfrm>
              <a:off x="4493225" y="1452225"/>
              <a:ext cx="447275" cy="444700"/>
            </a:xfrm>
            <a:custGeom>
              <a:avLst/>
              <a:gdLst/>
              <a:ahLst/>
              <a:cxnLst/>
              <a:rect l="l" t="t" r="r" b="b"/>
              <a:pathLst>
                <a:path w="17891" h="17788" extrusionOk="0">
                  <a:moveTo>
                    <a:pt x="12802" y="1"/>
                  </a:moveTo>
                  <a:cubicBezTo>
                    <a:pt x="9293" y="1"/>
                    <a:pt x="5079" y="287"/>
                    <a:pt x="4015" y="1587"/>
                  </a:cubicBezTo>
                  <a:cubicBezTo>
                    <a:pt x="1057" y="5250"/>
                    <a:pt x="0" y="17788"/>
                    <a:pt x="0" y="17788"/>
                  </a:cubicBezTo>
                  <a:cubicBezTo>
                    <a:pt x="2395" y="13773"/>
                    <a:pt x="17891" y="178"/>
                    <a:pt x="17891" y="178"/>
                  </a:cubicBezTo>
                  <a:cubicBezTo>
                    <a:pt x="17891" y="178"/>
                    <a:pt x="15566" y="1"/>
                    <a:pt x="12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311;p65"/>
            <p:cNvSpPr/>
            <p:nvPr/>
          </p:nvSpPr>
          <p:spPr>
            <a:xfrm>
              <a:off x="4493225" y="1435550"/>
              <a:ext cx="843500" cy="1380575"/>
            </a:xfrm>
            <a:custGeom>
              <a:avLst/>
              <a:gdLst/>
              <a:ahLst/>
              <a:cxnLst/>
              <a:rect l="l" t="t" r="r" b="b"/>
              <a:pathLst>
                <a:path w="33740" h="55223" extrusionOk="0">
                  <a:moveTo>
                    <a:pt x="19159" y="0"/>
                  </a:moveTo>
                  <a:cubicBezTo>
                    <a:pt x="19159" y="0"/>
                    <a:pt x="29724" y="3240"/>
                    <a:pt x="31978" y="13594"/>
                  </a:cubicBezTo>
                  <a:cubicBezTo>
                    <a:pt x="33739" y="21765"/>
                    <a:pt x="33387" y="38177"/>
                    <a:pt x="33246" y="44728"/>
                  </a:cubicBezTo>
                  <a:cubicBezTo>
                    <a:pt x="33176" y="46348"/>
                    <a:pt x="32049" y="47756"/>
                    <a:pt x="30429" y="48179"/>
                  </a:cubicBezTo>
                  <a:lnTo>
                    <a:pt x="775" y="55152"/>
                  </a:lnTo>
                  <a:cubicBezTo>
                    <a:pt x="423" y="55223"/>
                    <a:pt x="0" y="54871"/>
                    <a:pt x="0" y="54518"/>
                  </a:cubicBezTo>
                  <a:lnTo>
                    <a:pt x="0" y="43319"/>
                  </a:lnTo>
                  <a:lnTo>
                    <a:pt x="18032" y="37895"/>
                  </a:lnTo>
                  <a:cubicBezTo>
                    <a:pt x="19793" y="37332"/>
                    <a:pt x="20920" y="35571"/>
                    <a:pt x="20568" y="33739"/>
                  </a:cubicBezTo>
                  <a:cubicBezTo>
                    <a:pt x="19159" y="26203"/>
                    <a:pt x="16201" y="7466"/>
                    <a:pt x="19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312;p65"/>
            <p:cNvSpPr/>
            <p:nvPr/>
          </p:nvSpPr>
          <p:spPr>
            <a:xfrm>
              <a:off x="4146300" y="2511075"/>
              <a:ext cx="346950" cy="295850"/>
            </a:xfrm>
            <a:custGeom>
              <a:avLst/>
              <a:gdLst/>
              <a:ahLst/>
              <a:cxnLst/>
              <a:rect l="l" t="t" r="r" b="b"/>
              <a:pathLst>
                <a:path w="13878" h="11834" extrusionOk="0">
                  <a:moveTo>
                    <a:pt x="4119" y="0"/>
                  </a:moveTo>
                  <a:cubicBezTo>
                    <a:pt x="2662" y="0"/>
                    <a:pt x="1532" y="191"/>
                    <a:pt x="1198" y="721"/>
                  </a:cubicBezTo>
                  <a:cubicBezTo>
                    <a:pt x="1" y="2552"/>
                    <a:pt x="8876" y="4383"/>
                    <a:pt x="8806" y="5088"/>
                  </a:cubicBezTo>
                  <a:cubicBezTo>
                    <a:pt x="8735" y="5792"/>
                    <a:pt x="7467" y="11427"/>
                    <a:pt x="7467" y="11427"/>
                  </a:cubicBezTo>
                  <a:cubicBezTo>
                    <a:pt x="7467" y="11427"/>
                    <a:pt x="9095" y="11834"/>
                    <a:pt x="10994" y="11834"/>
                  </a:cubicBezTo>
                  <a:cubicBezTo>
                    <a:pt x="11944" y="11834"/>
                    <a:pt x="12961" y="11732"/>
                    <a:pt x="13877" y="11427"/>
                  </a:cubicBezTo>
                  <a:lnTo>
                    <a:pt x="13877" y="1284"/>
                  </a:lnTo>
                  <a:cubicBezTo>
                    <a:pt x="13877" y="1284"/>
                    <a:pt x="7898" y="0"/>
                    <a:pt x="4119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313;p65"/>
            <p:cNvSpPr/>
            <p:nvPr/>
          </p:nvSpPr>
          <p:spPr>
            <a:xfrm>
              <a:off x="3614525" y="1935750"/>
              <a:ext cx="292325" cy="371475"/>
            </a:xfrm>
            <a:custGeom>
              <a:avLst/>
              <a:gdLst/>
              <a:ahLst/>
              <a:cxnLst/>
              <a:rect l="l" t="t" r="r" b="b"/>
              <a:pathLst>
                <a:path w="11693" h="14859" extrusionOk="0">
                  <a:moveTo>
                    <a:pt x="1696" y="1"/>
                  </a:moveTo>
                  <a:cubicBezTo>
                    <a:pt x="866" y="1"/>
                    <a:pt x="836" y="381"/>
                    <a:pt x="986" y="982"/>
                  </a:cubicBezTo>
                  <a:cubicBezTo>
                    <a:pt x="1268" y="2109"/>
                    <a:pt x="3804" y="3589"/>
                    <a:pt x="3874" y="4082"/>
                  </a:cubicBezTo>
                  <a:cubicBezTo>
                    <a:pt x="3874" y="4082"/>
                    <a:pt x="0" y="12675"/>
                    <a:pt x="1268" y="13450"/>
                  </a:cubicBezTo>
                  <a:cubicBezTo>
                    <a:pt x="2536" y="14295"/>
                    <a:pt x="6832" y="14858"/>
                    <a:pt x="6832" y="14858"/>
                  </a:cubicBezTo>
                  <a:lnTo>
                    <a:pt x="11693" y="6970"/>
                  </a:lnTo>
                  <a:cubicBezTo>
                    <a:pt x="11129" y="4011"/>
                    <a:pt x="8945" y="1687"/>
                    <a:pt x="6128" y="982"/>
                  </a:cubicBezTo>
                  <a:cubicBezTo>
                    <a:pt x="3761" y="292"/>
                    <a:pt x="2422" y="1"/>
                    <a:pt x="1696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314;p65"/>
            <p:cNvSpPr/>
            <p:nvPr/>
          </p:nvSpPr>
          <p:spPr>
            <a:xfrm>
              <a:off x="3412000" y="1960300"/>
              <a:ext cx="322275" cy="1111175"/>
            </a:xfrm>
            <a:custGeom>
              <a:avLst/>
              <a:gdLst/>
              <a:ahLst/>
              <a:cxnLst/>
              <a:rect l="l" t="t" r="r" b="b"/>
              <a:pathLst>
                <a:path w="12891" h="44447" fill="none" extrusionOk="0">
                  <a:moveTo>
                    <a:pt x="9087" y="0"/>
                  </a:moveTo>
                  <a:cubicBezTo>
                    <a:pt x="9087" y="0"/>
                    <a:pt x="12891" y="15215"/>
                    <a:pt x="6411" y="24019"/>
                  </a:cubicBezTo>
                  <a:cubicBezTo>
                    <a:pt x="1" y="32824"/>
                    <a:pt x="846" y="41488"/>
                    <a:pt x="2748" y="44446"/>
                  </a:cubicBezTo>
                </a:path>
              </a:pathLst>
            </a:custGeom>
            <a:solidFill>
              <a:schemeClr val="dk1"/>
            </a:solidFill>
            <a:ln w="21125" cap="flat" cmpd="sng">
              <a:solidFill>
                <a:schemeClr val="dk1"/>
              </a:solidFill>
              <a:prstDash val="solid"/>
              <a:miter lim="704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315;p65"/>
            <p:cNvSpPr/>
            <p:nvPr/>
          </p:nvSpPr>
          <p:spPr>
            <a:xfrm>
              <a:off x="3459550" y="1724325"/>
              <a:ext cx="191975" cy="239525"/>
            </a:xfrm>
            <a:custGeom>
              <a:avLst/>
              <a:gdLst/>
              <a:ahLst/>
              <a:cxnLst/>
              <a:rect l="l" t="t" r="r" b="b"/>
              <a:pathLst>
                <a:path w="7679" h="9581" extrusionOk="0">
                  <a:moveTo>
                    <a:pt x="141" y="1"/>
                  </a:moveTo>
                  <a:lnTo>
                    <a:pt x="1" y="142"/>
                  </a:lnTo>
                  <a:cubicBezTo>
                    <a:pt x="494" y="987"/>
                    <a:pt x="987" y="1832"/>
                    <a:pt x="1550" y="2677"/>
                  </a:cubicBezTo>
                  <a:cubicBezTo>
                    <a:pt x="2043" y="3523"/>
                    <a:pt x="2607" y="4297"/>
                    <a:pt x="3100" y="5143"/>
                  </a:cubicBezTo>
                  <a:cubicBezTo>
                    <a:pt x="3593" y="5988"/>
                    <a:pt x="4156" y="6833"/>
                    <a:pt x="4790" y="7608"/>
                  </a:cubicBezTo>
                  <a:cubicBezTo>
                    <a:pt x="5354" y="8383"/>
                    <a:pt x="6058" y="9017"/>
                    <a:pt x="6833" y="9580"/>
                  </a:cubicBezTo>
                  <a:lnTo>
                    <a:pt x="7678" y="9369"/>
                  </a:lnTo>
                  <a:cubicBezTo>
                    <a:pt x="7256" y="8383"/>
                    <a:pt x="6763" y="7397"/>
                    <a:pt x="6058" y="6622"/>
                  </a:cubicBezTo>
                  <a:cubicBezTo>
                    <a:pt x="5495" y="5777"/>
                    <a:pt x="4861" y="5002"/>
                    <a:pt x="4156" y="4368"/>
                  </a:cubicBezTo>
                  <a:cubicBezTo>
                    <a:pt x="3522" y="3593"/>
                    <a:pt x="2818" y="2889"/>
                    <a:pt x="2184" y="2184"/>
                  </a:cubicBezTo>
                  <a:cubicBezTo>
                    <a:pt x="1480" y="1480"/>
                    <a:pt x="846" y="705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316;p65"/>
            <p:cNvSpPr/>
            <p:nvPr/>
          </p:nvSpPr>
          <p:spPr>
            <a:xfrm>
              <a:off x="3443700" y="1934500"/>
              <a:ext cx="239525" cy="270750"/>
            </a:xfrm>
            <a:custGeom>
              <a:avLst/>
              <a:gdLst/>
              <a:ahLst/>
              <a:cxnLst/>
              <a:rect l="l" t="t" r="r" b="b"/>
              <a:pathLst>
                <a:path w="9581" h="10830" extrusionOk="0">
                  <a:moveTo>
                    <a:pt x="5652" y="1"/>
                  </a:moveTo>
                  <a:cubicBezTo>
                    <a:pt x="2783" y="1"/>
                    <a:pt x="423" y="2300"/>
                    <a:pt x="423" y="2300"/>
                  </a:cubicBezTo>
                  <a:cubicBezTo>
                    <a:pt x="1" y="3498"/>
                    <a:pt x="71" y="4906"/>
                    <a:pt x="705" y="6104"/>
                  </a:cubicBezTo>
                  <a:cubicBezTo>
                    <a:pt x="564" y="6949"/>
                    <a:pt x="775" y="7794"/>
                    <a:pt x="1339" y="8428"/>
                  </a:cubicBezTo>
                  <a:cubicBezTo>
                    <a:pt x="1128" y="9062"/>
                    <a:pt x="1057" y="9767"/>
                    <a:pt x="1057" y="10400"/>
                  </a:cubicBezTo>
                  <a:cubicBezTo>
                    <a:pt x="1057" y="10712"/>
                    <a:pt x="1407" y="10830"/>
                    <a:pt x="1939" y="10830"/>
                  </a:cubicBezTo>
                  <a:cubicBezTo>
                    <a:pt x="3334" y="10830"/>
                    <a:pt x="5986" y="10021"/>
                    <a:pt x="6903" y="9767"/>
                  </a:cubicBezTo>
                  <a:cubicBezTo>
                    <a:pt x="8171" y="9344"/>
                    <a:pt x="7326" y="7653"/>
                    <a:pt x="7326" y="7653"/>
                  </a:cubicBezTo>
                  <a:cubicBezTo>
                    <a:pt x="8030" y="7372"/>
                    <a:pt x="8383" y="6597"/>
                    <a:pt x="8101" y="5893"/>
                  </a:cubicBezTo>
                  <a:cubicBezTo>
                    <a:pt x="7608" y="4695"/>
                    <a:pt x="3382" y="4413"/>
                    <a:pt x="3382" y="4413"/>
                  </a:cubicBezTo>
                  <a:cubicBezTo>
                    <a:pt x="3382" y="4413"/>
                    <a:pt x="9580" y="469"/>
                    <a:pt x="6340" y="46"/>
                  </a:cubicBezTo>
                  <a:cubicBezTo>
                    <a:pt x="6108" y="15"/>
                    <a:pt x="5878" y="1"/>
                    <a:pt x="5652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317;p65"/>
            <p:cNvSpPr/>
            <p:nvPr/>
          </p:nvSpPr>
          <p:spPr>
            <a:xfrm>
              <a:off x="3461325" y="2046575"/>
              <a:ext cx="66925" cy="40525"/>
            </a:xfrm>
            <a:custGeom>
              <a:avLst/>
              <a:gdLst/>
              <a:ahLst/>
              <a:cxnLst/>
              <a:rect l="l" t="t" r="r" b="b"/>
              <a:pathLst>
                <a:path w="2677" h="1621" fill="none" extrusionOk="0">
                  <a:moveTo>
                    <a:pt x="0" y="1621"/>
                  </a:moveTo>
                  <a:cubicBezTo>
                    <a:pt x="0" y="1621"/>
                    <a:pt x="423" y="283"/>
                    <a:pt x="2677" y="1"/>
                  </a:cubicBezTo>
                </a:path>
              </a:pathLst>
            </a:custGeom>
            <a:noFill/>
            <a:ln w="105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318;p65"/>
            <p:cNvSpPr/>
            <p:nvPr/>
          </p:nvSpPr>
          <p:spPr>
            <a:xfrm>
              <a:off x="3494775" y="2118775"/>
              <a:ext cx="132100" cy="21150"/>
            </a:xfrm>
            <a:custGeom>
              <a:avLst/>
              <a:gdLst/>
              <a:ahLst/>
              <a:cxnLst/>
              <a:rect l="l" t="t" r="r" b="b"/>
              <a:pathLst>
                <a:path w="5284" h="846" fill="none" extrusionOk="0">
                  <a:moveTo>
                    <a:pt x="5283" y="353"/>
                  </a:moveTo>
                  <a:cubicBezTo>
                    <a:pt x="5283" y="353"/>
                    <a:pt x="2043" y="1"/>
                    <a:pt x="0" y="846"/>
                  </a:cubicBezTo>
                </a:path>
              </a:pathLst>
            </a:custGeom>
            <a:noFill/>
            <a:ln w="105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319;p65"/>
            <p:cNvSpPr/>
            <p:nvPr/>
          </p:nvSpPr>
          <p:spPr>
            <a:xfrm>
              <a:off x="4197375" y="676575"/>
              <a:ext cx="862875" cy="938600"/>
            </a:xfrm>
            <a:custGeom>
              <a:avLst/>
              <a:gdLst/>
              <a:ahLst/>
              <a:cxnLst/>
              <a:rect l="l" t="t" r="r" b="b"/>
              <a:pathLst>
                <a:path w="34515" h="37544" extrusionOk="0">
                  <a:moveTo>
                    <a:pt x="10355" y="1"/>
                  </a:moveTo>
                  <a:lnTo>
                    <a:pt x="3663" y="5777"/>
                  </a:lnTo>
                  <a:lnTo>
                    <a:pt x="6833" y="10003"/>
                  </a:lnTo>
                  <a:cubicBezTo>
                    <a:pt x="6833" y="10003"/>
                    <a:pt x="1" y="25992"/>
                    <a:pt x="16131" y="30289"/>
                  </a:cubicBezTo>
                  <a:lnTo>
                    <a:pt x="15849" y="32684"/>
                  </a:lnTo>
                  <a:cubicBezTo>
                    <a:pt x="15849" y="32684"/>
                    <a:pt x="13031" y="37543"/>
                    <a:pt x="16416" y="37543"/>
                  </a:cubicBezTo>
                  <a:cubicBezTo>
                    <a:pt x="18329" y="37543"/>
                    <a:pt x="22223" y="35991"/>
                    <a:pt x="29725" y="31134"/>
                  </a:cubicBezTo>
                  <a:cubicBezTo>
                    <a:pt x="29443" y="30007"/>
                    <a:pt x="29232" y="28810"/>
                    <a:pt x="29091" y="27612"/>
                  </a:cubicBezTo>
                  <a:cubicBezTo>
                    <a:pt x="28809" y="25781"/>
                    <a:pt x="28739" y="23949"/>
                    <a:pt x="29021" y="22118"/>
                  </a:cubicBezTo>
                  <a:cubicBezTo>
                    <a:pt x="29021" y="21873"/>
                    <a:pt x="29233" y="21682"/>
                    <a:pt x="29520" y="21682"/>
                  </a:cubicBezTo>
                  <a:cubicBezTo>
                    <a:pt x="29563" y="21682"/>
                    <a:pt x="29608" y="21686"/>
                    <a:pt x="29655" y="21695"/>
                  </a:cubicBezTo>
                  <a:cubicBezTo>
                    <a:pt x="29832" y="21736"/>
                    <a:pt x="30052" y="21769"/>
                    <a:pt x="30297" y="21769"/>
                  </a:cubicBezTo>
                  <a:cubicBezTo>
                    <a:pt x="31317" y="21769"/>
                    <a:pt x="32777" y="21197"/>
                    <a:pt x="33458" y="18244"/>
                  </a:cubicBezTo>
                  <a:cubicBezTo>
                    <a:pt x="34515" y="13384"/>
                    <a:pt x="32261" y="7538"/>
                    <a:pt x="31627" y="7256"/>
                  </a:cubicBezTo>
                  <a:cubicBezTo>
                    <a:pt x="30993" y="7045"/>
                    <a:pt x="10355" y="1"/>
                    <a:pt x="10355" y="1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320;p65"/>
            <p:cNvSpPr/>
            <p:nvPr/>
          </p:nvSpPr>
          <p:spPr>
            <a:xfrm>
              <a:off x="4769675" y="238675"/>
              <a:ext cx="551200" cy="597475"/>
            </a:xfrm>
            <a:custGeom>
              <a:avLst/>
              <a:gdLst/>
              <a:ahLst/>
              <a:cxnLst/>
              <a:rect l="l" t="t" r="r" b="b"/>
              <a:pathLst>
                <a:path w="22048" h="23899" extrusionOk="0">
                  <a:moveTo>
                    <a:pt x="6230" y="0"/>
                  </a:moveTo>
                  <a:cubicBezTo>
                    <a:pt x="3283" y="0"/>
                    <a:pt x="678" y="2276"/>
                    <a:pt x="353" y="5331"/>
                  </a:cubicBezTo>
                  <a:cubicBezTo>
                    <a:pt x="1" y="7444"/>
                    <a:pt x="846" y="9557"/>
                    <a:pt x="2536" y="10966"/>
                  </a:cubicBezTo>
                  <a:cubicBezTo>
                    <a:pt x="2325" y="15122"/>
                    <a:pt x="4861" y="18926"/>
                    <a:pt x="8805" y="20405"/>
                  </a:cubicBezTo>
                  <a:cubicBezTo>
                    <a:pt x="9862" y="22236"/>
                    <a:pt x="11764" y="23574"/>
                    <a:pt x="13877" y="23856"/>
                  </a:cubicBezTo>
                  <a:cubicBezTo>
                    <a:pt x="14140" y="23884"/>
                    <a:pt x="14401" y="23898"/>
                    <a:pt x="14660" y="23898"/>
                  </a:cubicBezTo>
                  <a:cubicBezTo>
                    <a:pt x="18286" y="23898"/>
                    <a:pt x="21442" y="21198"/>
                    <a:pt x="21836" y="17517"/>
                  </a:cubicBezTo>
                  <a:cubicBezTo>
                    <a:pt x="22047" y="15967"/>
                    <a:pt x="21766" y="14347"/>
                    <a:pt x="21061" y="12938"/>
                  </a:cubicBezTo>
                  <a:cubicBezTo>
                    <a:pt x="21061" y="12798"/>
                    <a:pt x="21132" y="12586"/>
                    <a:pt x="21132" y="12445"/>
                  </a:cubicBezTo>
                  <a:cubicBezTo>
                    <a:pt x="21906" y="7233"/>
                    <a:pt x="18385" y="2373"/>
                    <a:pt x="13172" y="1528"/>
                  </a:cubicBezTo>
                  <a:cubicBezTo>
                    <a:pt x="12796" y="1474"/>
                    <a:pt x="12419" y="1451"/>
                    <a:pt x="12046" y="1451"/>
                  </a:cubicBezTo>
                  <a:cubicBezTo>
                    <a:pt x="11443" y="1451"/>
                    <a:pt x="10850" y="1511"/>
                    <a:pt x="10284" y="1598"/>
                  </a:cubicBezTo>
                  <a:cubicBezTo>
                    <a:pt x="9369" y="753"/>
                    <a:pt x="8242" y="189"/>
                    <a:pt x="6974" y="48"/>
                  </a:cubicBezTo>
                  <a:cubicBezTo>
                    <a:pt x="6724" y="16"/>
                    <a:pt x="6476" y="0"/>
                    <a:pt x="6230" y="0"/>
                  </a:cubicBezTo>
                  <a:close/>
                </a:path>
              </a:pathLst>
            </a:custGeom>
            <a:solidFill>
              <a:srgbClr val="D57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321;p65"/>
            <p:cNvSpPr/>
            <p:nvPr/>
          </p:nvSpPr>
          <p:spPr>
            <a:xfrm>
              <a:off x="4852450" y="487925"/>
              <a:ext cx="249250" cy="238150"/>
            </a:xfrm>
            <a:custGeom>
              <a:avLst/>
              <a:gdLst/>
              <a:ahLst/>
              <a:cxnLst/>
              <a:rect l="l" t="t" r="r" b="b"/>
              <a:pathLst>
                <a:path w="9970" h="9526" extrusionOk="0">
                  <a:moveTo>
                    <a:pt x="1960" y="0"/>
                  </a:moveTo>
                  <a:cubicBezTo>
                    <a:pt x="807" y="0"/>
                    <a:pt x="0" y="151"/>
                    <a:pt x="0" y="151"/>
                  </a:cubicBezTo>
                  <a:cubicBezTo>
                    <a:pt x="0" y="151"/>
                    <a:pt x="6322" y="9526"/>
                    <a:pt x="8851" y="9526"/>
                  </a:cubicBezTo>
                  <a:cubicBezTo>
                    <a:pt x="9558" y="9526"/>
                    <a:pt x="9969" y="8792"/>
                    <a:pt x="9861" y="6913"/>
                  </a:cubicBezTo>
                  <a:cubicBezTo>
                    <a:pt x="9562" y="882"/>
                    <a:pt x="4749" y="0"/>
                    <a:pt x="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322;p65"/>
            <p:cNvSpPr/>
            <p:nvPr/>
          </p:nvSpPr>
          <p:spPr>
            <a:xfrm>
              <a:off x="4065300" y="371450"/>
              <a:ext cx="1333050" cy="761225"/>
            </a:xfrm>
            <a:custGeom>
              <a:avLst/>
              <a:gdLst/>
              <a:ahLst/>
              <a:cxnLst/>
              <a:rect l="l" t="t" r="r" b="b"/>
              <a:pathLst>
                <a:path w="53322" h="30449" extrusionOk="0">
                  <a:moveTo>
                    <a:pt x="22880" y="1"/>
                  </a:moveTo>
                  <a:cubicBezTo>
                    <a:pt x="14278" y="1"/>
                    <a:pt x="13947" y="6148"/>
                    <a:pt x="13947" y="6148"/>
                  </a:cubicBezTo>
                  <a:cubicBezTo>
                    <a:pt x="13947" y="6148"/>
                    <a:pt x="1" y="13192"/>
                    <a:pt x="12116" y="22208"/>
                  </a:cubicBezTo>
                  <a:cubicBezTo>
                    <a:pt x="13313" y="19672"/>
                    <a:pt x="15145" y="17489"/>
                    <a:pt x="17469" y="15869"/>
                  </a:cubicBezTo>
                  <a:cubicBezTo>
                    <a:pt x="17469" y="15869"/>
                    <a:pt x="17817" y="19244"/>
                    <a:pt x="23054" y="19244"/>
                  </a:cubicBezTo>
                  <a:cubicBezTo>
                    <a:pt x="24056" y="19244"/>
                    <a:pt x="25236" y="19121"/>
                    <a:pt x="26626" y="18827"/>
                  </a:cubicBezTo>
                  <a:cubicBezTo>
                    <a:pt x="26626" y="18827"/>
                    <a:pt x="29514" y="26716"/>
                    <a:pt x="34022" y="26927"/>
                  </a:cubicBezTo>
                  <a:cubicBezTo>
                    <a:pt x="34022" y="26927"/>
                    <a:pt x="34885" y="25417"/>
                    <a:pt x="36422" y="25417"/>
                  </a:cubicBezTo>
                  <a:cubicBezTo>
                    <a:pt x="36641" y="25417"/>
                    <a:pt x="36875" y="25448"/>
                    <a:pt x="37121" y="25518"/>
                  </a:cubicBezTo>
                  <a:cubicBezTo>
                    <a:pt x="39093" y="26152"/>
                    <a:pt x="38741" y="30449"/>
                    <a:pt x="38741" y="30449"/>
                  </a:cubicBezTo>
                  <a:cubicBezTo>
                    <a:pt x="38741" y="30449"/>
                    <a:pt x="53322" y="18897"/>
                    <a:pt x="37685" y="9741"/>
                  </a:cubicBezTo>
                  <a:cubicBezTo>
                    <a:pt x="37685" y="9741"/>
                    <a:pt x="33177" y="443"/>
                    <a:pt x="23738" y="20"/>
                  </a:cubicBezTo>
                  <a:cubicBezTo>
                    <a:pt x="23443" y="7"/>
                    <a:pt x="23157" y="1"/>
                    <a:pt x="22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323;p65"/>
            <p:cNvSpPr/>
            <p:nvPr/>
          </p:nvSpPr>
          <p:spPr>
            <a:xfrm>
              <a:off x="4472075" y="1016450"/>
              <a:ext cx="72225" cy="165550"/>
            </a:xfrm>
            <a:custGeom>
              <a:avLst/>
              <a:gdLst/>
              <a:ahLst/>
              <a:cxnLst/>
              <a:rect l="l" t="t" r="r" b="b"/>
              <a:pathLst>
                <a:path w="2889" h="6622" fill="none" extrusionOk="0">
                  <a:moveTo>
                    <a:pt x="2889" y="0"/>
                  </a:moveTo>
                  <a:lnTo>
                    <a:pt x="1" y="5142"/>
                  </a:lnTo>
                  <a:lnTo>
                    <a:pt x="2466" y="6621"/>
                  </a:lnTo>
                </a:path>
              </a:pathLst>
            </a:custGeom>
            <a:noFill/>
            <a:ln w="105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324;p65"/>
            <p:cNvSpPr/>
            <p:nvPr/>
          </p:nvSpPr>
          <p:spPr>
            <a:xfrm>
              <a:off x="4452700" y="997075"/>
              <a:ext cx="42300" cy="38100"/>
            </a:xfrm>
            <a:custGeom>
              <a:avLst/>
              <a:gdLst/>
              <a:ahLst/>
              <a:cxnLst/>
              <a:rect l="l" t="t" r="r" b="b"/>
              <a:pathLst>
                <a:path w="1692" h="1524" extrusionOk="0">
                  <a:moveTo>
                    <a:pt x="846" y="0"/>
                  </a:moveTo>
                  <a:cubicBezTo>
                    <a:pt x="424" y="0"/>
                    <a:pt x="71" y="353"/>
                    <a:pt x="1" y="775"/>
                  </a:cubicBezTo>
                  <a:cubicBezTo>
                    <a:pt x="1" y="1218"/>
                    <a:pt x="379" y="1523"/>
                    <a:pt x="751" y="1523"/>
                  </a:cubicBezTo>
                  <a:cubicBezTo>
                    <a:pt x="911" y="1523"/>
                    <a:pt x="1071" y="1466"/>
                    <a:pt x="1198" y="1339"/>
                  </a:cubicBezTo>
                  <a:cubicBezTo>
                    <a:pt x="1691" y="916"/>
                    <a:pt x="1480" y="141"/>
                    <a:pt x="846" y="0"/>
                  </a:cubicBezTo>
                  <a:close/>
                </a:path>
              </a:pathLst>
            </a:custGeom>
            <a:solidFill>
              <a:srgbClr val="1F2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325;p65"/>
            <p:cNvSpPr/>
            <p:nvPr/>
          </p:nvSpPr>
          <p:spPr>
            <a:xfrm>
              <a:off x="4650775" y="1043425"/>
              <a:ext cx="46600" cy="34100"/>
            </a:xfrm>
            <a:custGeom>
              <a:avLst/>
              <a:gdLst/>
              <a:ahLst/>
              <a:cxnLst/>
              <a:rect l="l" t="t" r="r" b="b"/>
              <a:pathLst>
                <a:path w="1864" h="1364" extrusionOk="0">
                  <a:moveTo>
                    <a:pt x="878" y="1"/>
                  </a:moveTo>
                  <a:cubicBezTo>
                    <a:pt x="549" y="1"/>
                    <a:pt x="249" y="163"/>
                    <a:pt x="249" y="541"/>
                  </a:cubicBezTo>
                  <a:cubicBezTo>
                    <a:pt x="1" y="1037"/>
                    <a:pt x="553" y="1363"/>
                    <a:pt x="1037" y="1363"/>
                  </a:cubicBezTo>
                  <a:cubicBezTo>
                    <a:pt x="1379" y="1363"/>
                    <a:pt x="1687" y="1201"/>
                    <a:pt x="1657" y="823"/>
                  </a:cubicBezTo>
                  <a:cubicBezTo>
                    <a:pt x="1864" y="327"/>
                    <a:pt x="1343" y="1"/>
                    <a:pt x="878" y="1"/>
                  </a:cubicBezTo>
                  <a:close/>
                </a:path>
              </a:pathLst>
            </a:custGeom>
            <a:solidFill>
              <a:srgbClr val="1F2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326;p65"/>
            <p:cNvSpPr/>
            <p:nvPr/>
          </p:nvSpPr>
          <p:spPr>
            <a:xfrm>
              <a:off x="4421025" y="899075"/>
              <a:ext cx="89825" cy="50475"/>
            </a:xfrm>
            <a:custGeom>
              <a:avLst/>
              <a:gdLst/>
              <a:ahLst/>
              <a:cxnLst/>
              <a:rect l="l" t="t" r="r" b="b"/>
              <a:pathLst>
                <a:path w="3593" h="2019" extrusionOk="0">
                  <a:moveTo>
                    <a:pt x="1729" y="0"/>
                  </a:moveTo>
                  <a:cubicBezTo>
                    <a:pt x="1481" y="0"/>
                    <a:pt x="1234" y="34"/>
                    <a:pt x="986" y="117"/>
                  </a:cubicBezTo>
                  <a:cubicBezTo>
                    <a:pt x="845" y="187"/>
                    <a:pt x="634" y="328"/>
                    <a:pt x="493" y="398"/>
                  </a:cubicBezTo>
                  <a:cubicBezTo>
                    <a:pt x="282" y="539"/>
                    <a:pt x="141" y="680"/>
                    <a:pt x="0" y="892"/>
                  </a:cubicBezTo>
                  <a:lnTo>
                    <a:pt x="1057" y="892"/>
                  </a:lnTo>
                  <a:cubicBezTo>
                    <a:pt x="1139" y="871"/>
                    <a:pt x="1228" y="862"/>
                    <a:pt x="1319" y="862"/>
                  </a:cubicBezTo>
                  <a:cubicBezTo>
                    <a:pt x="1539" y="862"/>
                    <a:pt x="1773" y="912"/>
                    <a:pt x="1972" y="962"/>
                  </a:cubicBezTo>
                  <a:cubicBezTo>
                    <a:pt x="2536" y="1173"/>
                    <a:pt x="3099" y="1525"/>
                    <a:pt x="3522" y="2019"/>
                  </a:cubicBezTo>
                  <a:cubicBezTo>
                    <a:pt x="3592" y="1596"/>
                    <a:pt x="3452" y="1173"/>
                    <a:pt x="3240" y="821"/>
                  </a:cubicBezTo>
                  <a:cubicBezTo>
                    <a:pt x="3029" y="469"/>
                    <a:pt x="2677" y="187"/>
                    <a:pt x="2254" y="46"/>
                  </a:cubicBezTo>
                  <a:cubicBezTo>
                    <a:pt x="2079" y="17"/>
                    <a:pt x="1904" y="0"/>
                    <a:pt x="17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327;p65"/>
            <p:cNvSpPr/>
            <p:nvPr/>
          </p:nvSpPr>
          <p:spPr>
            <a:xfrm>
              <a:off x="4644650" y="951125"/>
              <a:ext cx="88075" cy="49500"/>
            </a:xfrm>
            <a:custGeom>
              <a:avLst/>
              <a:gdLst/>
              <a:ahLst/>
              <a:cxnLst/>
              <a:rect l="l" t="t" r="r" b="b"/>
              <a:pathLst>
                <a:path w="3523" h="1980" extrusionOk="0">
                  <a:moveTo>
                    <a:pt x="1681" y="1"/>
                  </a:moveTo>
                  <a:cubicBezTo>
                    <a:pt x="1405" y="1"/>
                    <a:pt x="1134" y="61"/>
                    <a:pt x="916" y="148"/>
                  </a:cubicBezTo>
                  <a:cubicBezTo>
                    <a:pt x="494" y="359"/>
                    <a:pt x="212" y="641"/>
                    <a:pt x="1" y="993"/>
                  </a:cubicBezTo>
                  <a:cubicBezTo>
                    <a:pt x="410" y="857"/>
                    <a:pt x="819" y="779"/>
                    <a:pt x="1229" y="779"/>
                  </a:cubicBezTo>
                  <a:cubicBezTo>
                    <a:pt x="1453" y="779"/>
                    <a:pt x="1678" y="802"/>
                    <a:pt x="1902" y="852"/>
                  </a:cubicBezTo>
                  <a:cubicBezTo>
                    <a:pt x="2184" y="993"/>
                    <a:pt x="2466" y="1134"/>
                    <a:pt x="2677" y="1275"/>
                  </a:cubicBezTo>
                  <a:cubicBezTo>
                    <a:pt x="2818" y="1345"/>
                    <a:pt x="2959" y="1486"/>
                    <a:pt x="3100" y="1627"/>
                  </a:cubicBezTo>
                  <a:cubicBezTo>
                    <a:pt x="3241" y="1697"/>
                    <a:pt x="3382" y="1838"/>
                    <a:pt x="3522" y="1979"/>
                  </a:cubicBezTo>
                  <a:cubicBezTo>
                    <a:pt x="3522" y="1768"/>
                    <a:pt x="3452" y="1557"/>
                    <a:pt x="3452" y="1345"/>
                  </a:cubicBezTo>
                  <a:cubicBezTo>
                    <a:pt x="3382" y="1204"/>
                    <a:pt x="3241" y="993"/>
                    <a:pt x="3170" y="852"/>
                  </a:cubicBezTo>
                  <a:cubicBezTo>
                    <a:pt x="2959" y="500"/>
                    <a:pt x="2536" y="218"/>
                    <a:pt x="2184" y="77"/>
                  </a:cubicBezTo>
                  <a:cubicBezTo>
                    <a:pt x="2023" y="24"/>
                    <a:pt x="1851" y="1"/>
                    <a:pt x="1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328;p65"/>
            <p:cNvSpPr/>
            <p:nvPr/>
          </p:nvSpPr>
          <p:spPr>
            <a:xfrm>
              <a:off x="4933450" y="1058700"/>
              <a:ext cx="59900" cy="81025"/>
            </a:xfrm>
            <a:custGeom>
              <a:avLst/>
              <a:gdLst/>
              <a:ahLst/>
              <a:cxnLst/>
              <a:rect l="l" t="t" r="r" b="b"/>
              <a:pathLst>
                <a:path w="2396" h="3241" fill="none" extrusionOk="0">
                  <a:moveTo>
                    <a:pt x="2395" y="282"/>
                  </a:moveTo>
                  <a:cubicBezTo>
                    <a:pt x="2395" y="282"/>
                    <a:pt x="0" y="1"/>
                    <a:pt x="141" y="3241"/>
                  </a:cubicBezTo>
                </a:path>
              </a:pathLst>
            </a:custGeom>
            <a:noFill/>
            <a:ln w="105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329;p65"/>
            <p:cNvSpPr/>
            <p:nvPr/>
          </p:nvSpPr>
          <p:spPr>
            <a:xfrm>
              <a:off x="4597100" y="1229525"/>
              <a:ext cx="327575" cy="257000"/>
            </a:xfrm>
            <a:custGeom>
              <a:avLst/>
              <a:gdLst/>
              <a:ahLst/>
              <a:cxnLst/>
              <a:rect l="l" t="t" r="r" b="b"/>
              <a:pathLst>
                <a:path w="13103" h="10280" extrusionOk="0">
                  <a:moveTo>
                    <a:pt x="13032" y="0"/>
                  </a:moveTo>
                  <a:lnTo>
                    <a:pt x="13032" y="0"/>
                  </a:lnTo>
                  <a:cubicBezTo>
                    <a:pt x="8233" y="7524"/>
                    <a:pt x="2438" y="8122"/>
                    <a:pt x="717" y="8122"/>
                  </a:cubicBezTo>
                  <a:cubicBezTo>
                    <a:pt x="392" y="8122"/>
                    <a:pt x="212" y="8100"/>
                    <a:pt x="212" y="8100"/>
                  </a:cubicBezTo>
                  <a:lnTo>
                    <a:pt x="1" y="9650"/>
                  </a:lnTo>
                  <a:cubicBezTo>
                    <a:pt x="1217" y="10092"/>
                    <a:pt x="2387" y="10280"/>
                    <a:pt x="3497" y="10280"/>
                  </a:cubicBezTo>
                  <a:cubicBezTo>
                    <a:pt x="8043" y="10280"/>
                    <a:pt x="11573" y="7136"/>
                    <a:pt x="13102" y="5494"/>
                  </a:cubicBezTo>
                  <a:cubicBezTo>
                    <a:pt x="12820" y="3663"/>
                    <a:pt x="12820" y="1831"/>
                    <a:pt x="13032" y="0"/>
                  </a:cubicBez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330;p65"/>
            <p:cNvSpPr/>
            <p:nvPr/>
          </p:nvSpPr>
          <p:spPr>
            <a:xfrm>
              <a:off x="4458000" y="1237225"/>
              <a:ext cx="176100" cy="86850"/>
            </a:xfrm>
            <a:custGeom>
              <a:avLst/>
              <a:gdLst/>
              <a:ahLst/>
              <a:cxnLst/>
              <a:rect l="l" t="t" r="r" b="b"/>
              <a:pathLst>
                <a:path w="7044" h="3474" extrusionOk="0">
                  <a:moveTo>
                    <a:pt x="733" y="1"/>
                  </a:moveTo>
                  <a:cubicBezTo>
                    <a:pt x="429" y="1"/>
                    <a:pt x="197" y="203"/>
                    <a:pt x="141" y="537"/>
                  </a:cubicBezTo>
                  <a:cubicBezTo>
                    <a:pt x="0" y="1735"/>
                    <a:pt x="846" y="2932"/>
                    <a:pt x="2043" y="3214"/>
                  </a:cubicBezTo>
                  <a:cubicBezTo>
                    <a:pt x="2541" y="3387"/>
                    <a:pt x="3060" y="3474"/>
                    <a:pt x="3574" y="3474"/>
                  </a:cubicBezTo>
                  <a:cubicBezTo>
                    <a:pt x="4730" y="3474"/>
                    <a:pt x="5863" y="3035"/>
                    <a:pt x="6692" y="2157"/>
                  </a:cubicBezTo>
                  <a:cubicBezTo>
                    <a:pt x="7044" y="1735"/>
                    <a:pt x="6762" y="1030"/>
                    <a:pt x="6199" y="1030"/>
                  </a:cubicBezTo>
                  <a:cubicBezTo>
                    <a:pt x="4367" y="1030"/>
                    <a:pt x="2606" y="678"/>
                    <a:pt x="986" y="44"/>
                  </a:cubicBezTo>
                  <a:cubicBezTo>
                    <a:pt x="898" y="15"/>
                    <a:pt x="813" y="1"/>
                    <a:pt x="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331;p65"/>
            <p:cNvSpPr/>
            <p:nvPr/>
          </p:nvSpPr>
          <p:spPr>
            <a:xfrm>
              <a:off x="3156675" y="3063950"/>
              <a:ext cx="700875" cy="1337025"/>
            </a:xfrm>
            <a:custGeom>
              <a:avLst/>
              <a:gdLst/>
              <a:ahLst/>
              <a:cxnLst/>
              <a:rect l="l" t="t" r="r" b="b"/>
              <a:pathLst>
                <a:path w="28035" h="53481" extrusionOk="0">
                  <a:moveTo>
                    <a:pt x="16817" y="1"/>
                  </a:moveTo>
                  <a:cubicBezTo>
                    <a:pt x="14159" y="1"/>
                    <a:pt x="5588" y="499"/>
                    <a:pt x="3100" y="6780"/>
                  </a:cubicBezTo>
                  <a:cubicBezTo>
                    <a:pt x="2536" y="8259"/>
                    <a:pt x="1409" y="11711"/>
                    <a:pt x="0" y="16289"/>
                  </a:cubicBezTo>
                  <a:lnTo>
                    <a:pt x="12468" y="53480"/>
                  </a:lnTo>
                  <a:lnTo>
                    <a:pt x="15285" y="46718"/>
                  </a:lnTo>
                  <a:cubicBezTo>
                    <a:pt x="15285" y="46718"/>
                    <a:pt x="28034" y="7696"/>
                    <a:pt x="17610" y="18"/>
                  </a:cubicBezTo>
                  <a:cubicBezTo>
                    <a:pt x="17610" y="18"/>
                    <a:pt x="17319" y="1"/>
                    <a:pt x="16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332;p65"/>
            <p:cNvSpPr/>
            <p:nvPr/>
          </p:nvSpPr>
          <p:spPr>
            <a:xfrm>
              <a:off x="4421025" y="2738625"/>
              <a:ext cx="191950" cy="213100"/>
            </a:xfrm>
            <a:custGeom>
              <a:avLst/>
              <a:gdLst/>
              <a:ahLst/>
              <a:cxnLst/>
              <a:rect l="l" t="t" r="r" b="b"/>
              <a:pathLst>
                <a:path w="7678" h="8524" extrusionOk="0">
                  <a:moveTo>
                    <a:pt x="7466" y="8171"/>
                  </a:moveTo>
                  <a:cubicBezTo>
                    <a:pt x="7466" y="8171"/>
                    <a:pt x="7678" y="2959"/>
                    <a:pt x="5001" y="1480"/>
                  </a:cubicBezTo>
                  <a:cubicBezTo>
                    <a:pt x="2325" y="1"/>
                    <a:pt x="0" y="2677"/>
                    <a:pt x="0" y="2677"/>
                  </a:cubicBezTo>
                  <a:lnTo>
                    <a:pt x="3029" y="85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1210;p65"/>
          <p:cNvGrpSpPr/>
          <p:nvPr/>
        </p:nvGrpSpPr>
        <p:grpSpPr>
          <a:xfrm>
            <a:off x="525706" y="503578"/>
            <a:ext cx="1345693" cy="1971690"/>
            <a:chOff x="629125" y="238050"/>
            <a:chExt cx="3525525" cy="5165550"/>
          </a:xfrm>
        </p:grpSpPr>
        <p:sp>
          <p:nvSpPr>
            <p:cNvPr id="441" name="Google Shape;1211;p65"/>
            <p:cNvSpPr/>
            <p:nvPr/>
          </p:nvSpPr>
          <p:spPr>
            <a:xfrm>
              <a:off x="1597625" y="1309625"/>
              <a:ext cx="972525" cy="1049750"/>
            </a:xfrm>
            <a:custGeom>
              <a:avLst/>
              <a:gdLst/>
              <a:ahLst/>
              <a:cxnLst/>
              <a:rect l="l" t="t" r="r" b="b"/>
              <a:pathLst>
                <a:path w="38901" h="41990" extrusionOk="0">
                  <a:moveTo>
                    <a:pt x="28760" y="41990"/>
                  </a:moveTo>
                  <a:lnTo>
                    <a:pt x="10142" y="41990"/>
                  </a:lnTo>
                  <a:cubicBezTo>
                    <a:pt x="10142" y="41990"/>
                    <a:pt x="1" y="37633"/>
                    <a:pt x="3962" y="27967"/>
                  </a:cubicBezTo>
                  <a:cubicBezTo>
                    <a:pt x="6101" y="22501"/>
                    <a:pt x="8478" y="18064"/>
                    <a:pt x="10142" y="13310"/>
                  </a:cubicBezTo>
                  <a:cubicBezTo>
                    <a:pt x="11726" y="9112"/>
                    <a:pt x="12598" y="4596"/>
                    <a:pt x="12598" y="1"/>
                  </a:cubicBezTo>
                  <a:lnTo>
                    <a:pt x="26304" y="1"/>
                  </a:lnTo>
                  <a:cubicBezTo>
                    <a:pt x="26383" y="11330"/>
                    <a:pt x="30978" y="18064"/>
                    <a:pt x="34939" y="27967"/>
                  </a:cubicBezTo>
                  <a:cubicBezTo>
                    <a:pt x="38900" y="37633"/>
                    <a:pt x="28760" y="41990"/>
                    <a:pt x="28760" y="41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212;p65"/>
            <p:cNvSpPr/>
            <p:nvPr/>
          </p:nvSpPr>
          <p:spPr>
            <a:xfrm>
              <a:off x="1453050" y="4871725"/>
              <a:ext cx="976475" cy="531875"/>
            </a:xfrm>
            <a:custGeom>
              <a:avLst/>
              <a:gdLst/>
              <a:ahLst/>
              <a:cxnLst/>
              <a:rect l="l" t="t" r="r" b="b"/>
              <a:pathLst>
                <a:path w="39059" h="21275" extrusionOk="0">
                  <a:moveTo>
                    <a:pt x="31126" y="1"/>
                  </a:moveTo>
                  <a:cubicBezTo>
                    <a:pt x="28633" y="1"/>
                    <a:pt x="26136" y="516"/>
                    <a:pt x="23768" y="1548"/>
                  </a:cubicBezTo>
                  <a:cubicBezTo>
                    <a:pt x="23768" y="1548"/>
                    <a:pt x="2932" y="17551"/>
                    <a:pt x="1189" y="18581"/>
                  </a:cubicBezTo>
                  <a:cubicBezTo>
                    <a:pt x="1" y="19294"/>
                    <a:pt x="555" y="21275"/>
                    <a:pt x="1981" y="21275"/>
                  </a:cubicBezTo>
                  <a:lnTo>
                    <a:pt x="37712" y="21275"/>
                  </a:lnTo>
                  <a:cubicBezTo>
                    <a:pt x="38504" y="21275"/>
                    <a:pt x="39058" y="20641"/>
                    <a:pt x="39058" y="19928"/>
                  </a:cubicBezTo>
                  <a:lnTo>
                    <a:pt x="39058" y="19769"/>
                  </a:lnTo>
                  <a:lnTo>
                    <a:pt x="38979" y="1785"/>
                  </a:lnTo>
                  <a:cubicBezTo>
                    <a:pt x="36476" y="596"/>
                    <a:pt x="33804" y="1"/>
                    <a:pt x="31126" y="1"/>
                  </a:cubicBezTo>
                  <a:close/>
                </a:path>
              </a:pathLst>
            </a:custGeom>
            <a:solidFill>
              <a:srgbClr val="633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213;p65"/>
            <p:cNvSpPr/>
            <p:nvPr/>
          </p:nvSpPr>
          <p:spPr>
            <a:xfrm>
              <a:off x="1453050" y="4871725"/>
              <a:ext cx="976475" cy="531875"/>
            </a:xfrm>
            <a:custGeom>
              <a:avLst/>
              <a:gdLst/>
              <a:ahLst/>
              <a:cxnLst/>
              <a:rect l="l" t="t" r="r" b="b"/>
              <a:pathLst>
                <a:path w="39059" h="21275" extrusionOk="0">
                  <a:moveTo>
                    <a:pt x="31126" y="1"/>
                  </a:moveTo>
                  <a:cubicBezTo>
                    <a:pt x="28633" y="1"/>
                    <a:pt x="26136" y="516"/>
                    <a:pt x="23768" y="1548"/>
                  </a:cubicBezTo>
                  <a:cubicBezTo>
                    <a:pt x="23768" y="1548"/>
                    <a:pt x="2932" y="17551"/>
                    <a:pt x="1189" y="18581"/>
                  </a:cubicBezTo>
                  <a:cubicBezTo>
                    <a:pt x="1" y="19294"/>
                    <a:pt x="555" y="21275"/>
                    <a:pt x="1981" y="21275"/>
                  </a:cubicBezTo>
                  <a:lnTo>
                    <a:pt x="37712" y="21275"/>
                  </a:lnTo>
                  <a:cubicBezTo>
                    <a:pt x="38504" y="21275"/>
                    <a:pt x="39058" y="20641"/>
                    <a:pt x="39058" y="19928"/>
                  </a:cubicBezTo>
                  <a:lnTo>
                    <a:pt x="39058" y="19769"/>
                  </a:lnTo>
                  <a:lnTo>
                    <a:pt x="38979" y="1785"/>
                  </a:lnTo>
                  <a:cubicBezTo>
                    <a:pt x="36476" y="596"/>
                    <a:pt x="33804" y="1"/>
                    <a:pt x="3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214;p65"/>
            <p:cNvSpPr/>
            <p:nvPr/>
          </p:nvSpPr>
          <p:spPr>
            <a:xfrm>
              <a:off x="2023475" y="4910400"/>
              <a:ext cx="404075" cy="146600"/>
            </a:xfrm>
            <a:custGeom>
              <a:avLst/>
              <a:gdLst/>
              <a:ahLst/>
              <a:cxnLst/>
              <a:rect l="l" t="t" r="r" b="b"/>
              <a:pathLst>
                <a:path w="16163" h="5864" extrusionOk="0">
                  <a:moveTo>
                    <a:pt x="951" y="1"/>
                  </a:moveTo>
                  <a:lnTo>
                    <a:pt x="0" y="714"/>
                  </a:lnTo>
                  <a:cubicBezTo>
                    <a:pt x="0" y="714"/>
                    <a:pt x="69" y="711"/>
                    <a:pt x="195" y="711"/>
                  </a:cubicBezTo>
                  <a:cubicBezTo>
                    <a:pt x="1178" y="711"/>
                    <a:pt x="5630" y="898"/>
                    <a:pt x="7527" y="4200"/>
                  </a:cubicBezTo>
                  <a:cubicBezTo>
                    <a:pt x="8160" y="5230"/>
                    <a:pt x="9270" y="5863"/>
                    <a:pt x="10458" y="5863"/>
                  </a:cubicBezTo>
                  <a:lnTo>
                    <a:pt x="16162" y="5863"/>
                  </a:lnTo>
                  <a:lnTo>
                    <a:pt x="16162" y="23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215;p65"/>
            <p:cNvSpPr/>
            <p:nvPr/>
          </p:nvSpPr>
          <p:spPr>
            <a:xfrm>
              <a:off x="1466925" y="5365950"/>
              <a:ext cx="962600" cy="37650"/>
            </a:xfrm>
            <a:custGeom>
              <a:avLst/>
              <a:gdLst/>
              <a:ahLst/>
              <a:cxnLst/>
              <a:rect l="l" t="t" r="r" b="b"/>
              <a:pathLst>
                <a:path w="38504" h="1506" extrusionOk="0">
                  <a:moveTo>
                    <a:pt x="0" y="0"/>
                  </a:moveTo>
                  <a:cubicBezTo>
                    <a:pt x="0" y="793"/>
                    <a:pt x="634" y="1506"/>
                    <a:pt x="1426" y="1506"/>
                  </a:cubicBezTo>
                  <a:lnTo>
                    <a:pt x="37157" y="1506"/>
                  </a:lnTo>
                  <a:cubicBezTo>
                    <a:pt x="37949" y="1506"/>
                    <a:pt x="38503" y="872"/>
                    <a:pt x="38503" y="159"/>
                  </a:cubicBezTo>
                  <a:lnTo>
                    <a:pt x="38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216;p65"/>
            <p:cNvSpPr/>
            <p:nvPr/>
          </p:nvSpPr>
          <p:spPr>
            <a:xfrm>
              <a:off x="1732325" y="4872600"/>
              <a:ext cx="964575" cy="531000"/>
            </a:xfrm>
            <a:custGeom>
              <a:avLst/>
              <a:gdLst/>
              <a:ahLst/>
              <a:cxnLst/>
              <a:rect l="l" t="t" r="r" b="b"/>
              <a:pathLst>
                <a:path w="38583" h="21240" extrusionOk="0">
                  <a:moveTo>
                    <a:pt x="31033" y="1"/>
                  </a:moveTo>
                  <a:cubicBezTo>
                    <a:pt x="30882" y="1"/>
                    <a:pt x="30732" y="3"/>
                    <a:pt x="30581" y="7"/>
                  </a:cubicBezTo>
                  <a:cubicBezTo>
                    <a:pt x="28046" y="7"/>
                    <a:pt x="25590" y="562"/>
                    <a:pt x="23292" y="1513"/>
                  </a:cubicBezTo>
                  <a:cubicBezTo>
                    <a:pt x="23292" y="1513"/>
                    <a:pt x="2456" y="17516"/>
                    <a:pt x="792" y="18546"/>
                  </a:cubicBezTo>
                  <a:cubicBezTo>
                    <a:pt x="317" y="18784"/>
                    <a:pt x="79" y="19259"/>
                    <a:pt x="79" y="19734"/>
                  </a:cubicBezTo>
                  <a:cubicBezTo>
                    <a:pt x="0" y="20527"/>
                    <a:pt x="713" y="21240"/>
                    <a:pt x="1505" y="21240"/>
                  </a:cubicBezTo>
                  <a:lnTo>
                    <a:pt x="37236" y="21240"/>
                  </a:lnTo>
                  <a:cubicBezTo>
                    <a:pt x="38028" y="21240"/>
                    <a:pt x="38583" y="20606"/>
                    <a:pt x="38583" y="19893"/>
                  </a:cubicBezTo>
                  <a:lnTo>
                    <a:pt x="38583" y="19734"/>
                  </a:lnTo>
                  <a:lnTo>
                    <a:pt x="38503" y="1750"/>
                  </a:lnTo>
                  <a:cubicBezTo>
                    <a:pt x="36185" y="628"/>
                    <a:pt x="33584" y="1"/>
                    <a:pt x="3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217;p65"/>
            <p:cNvSpPr/>
            <p:nvPr/>
          </p:nvSpPr>
          <p:spPr>
            <a:xfrm>
              <a:off x="2290850" y="4910400"/>
              <a:ext cx="402100" cy="146600"/>
            </a:xfrm>
            <a:custGeom>
              <a:avLst/>
              <a:gdLst/>
              <a:ahLst/>
              <a:cxnLst/>
              <a:rect l="l" t="t" r="r" b="b"/>
              <a:pathLst>
                <a:path w="16084" h="5864" extrusionOk="0">
                  <a:moveTo>
                    <a:pt x="951" y="1"/>
                  </a:moveTo>
                  <a:lnTo>
                    <a:pt x="1" y="714"/>
                  </a:lnTo>
                  <a:cubicBezTo>
                    <a:pt x="1" y="714"/>
                    <a:pt x="70" y="711"/>
                    <a:pt x="195" y="711"/>
                  </a:cubicBezTo>
                  <a:cubicBezTo>
                    <a:pt x="1179" y="711"/>
                    <a:pt x="5630" y="898"/>
                    <a:pt x="7527" y="4200"/>
                  </a:cubicBezTo>
                  <a:cubicBezTo>
                    <a:pt x="8161" y="5230"/>
                    <a:pt x="9270" y="5863"/>
                    <a:pt x="10458" y="5863"/>
                  </a:cubicBezTo>
                  <a:lnTo>
                    <a:pt x="16083" y="5863"/>
                  </a:lnTo>
                  <a:lnTo>
                    <a:pt x="16083" y="23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218;p65"/>
            <p:cNvSpPr/>
            <p:nvPr/>
          </p:nvSpPr>
          <p:spPr>
            <a:xfrm>
              <a:off x="1732325" y="5365950"/>
              <a:ext cx="964575" cy="37650"/>
            </a:xfrm>
            <a:custGeom>
              <a:avLst/>
              <a:gdLst/>
              <a:ahLst/>
              <a:cxnLst/>
              <a:rect l="l" t="t" r="r" b="b"/>
              <a:pathLst>
                <a:path w="38583" h="1506" extrusionOk="0">
                  <a:moveTo>
                    <a:pt x="79" y="0"/>
                  </a:moveTo>
                  <a:cubicBezTo>
                    <a:pt x="0" y="793"/>
                    <a:pt x="713" y="1506"/>
                    <a:pt x="1505" y="1506"/>
                  </a:cubicBezTo>
                  <a:lnTo>
                    <a:pt x="37236" y="1506"/>
                  </a:lnTo>
                  <a:cubicBezTo>
                    <a:pt x="38028" y="1506"/>
                    <a:pt x="38583" y="872"/>
                    <a:pt x="38583" y="159"/>
                  </a:cubicBezTo>
                  <a:lnTo>
                    <a:pt x="38583" y="0"/>
                  </a:lnTo>
                  <a:close/>
                </a:path>
              </a:pathLst>
            </a:custGeom>
            <a:solidFill>
              <a:srgbClr val="633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219;p65"/>
            <p:cNvSpPr/>
            <p:nvPr/>
          </p:nvSpPr>
          <p:spPr>
            <a:xfrm>
              <a:off x="1865025" y="3769575"/>
              <a:ext cx="701150" cy="1228000"/>
            </a:xfrm>
            <a:custGeom>
              <a:avLst/>
              <a:gdLst/>
              <a:ahLst/>
              <a:cxnLst/>
              <a:rect l="l" t="t" r="r" b="b"/>
              <a:pathLst>
                <a:path w="28046" h="49120" extrusionOk="0">
                  <a:moveTo>
                    <a:pt x="0" y="0"/>
                  </a:moveTo>
                  <a:lnTo>
                    <a:pt x="1981" y="49120"/>
                  </a:lnTo>
                  <a:lnTo>
                    <a:pt x="19965" y="49120"/>
                  </a:lnTo>
                  <a:lnTo>
                    <a:pt x="28046" y="0"/>
                  </a:lnTo>
                  <a:close/>
                </a:path>
              </a:pathLst>
            </a:custGeom>
            <a:solidFill>
              <a:srgbClr val="633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220;p65"/>
            <p:cNvSpPr/>
            <p:nvPr/>
          </p:nvSpPr>
          <p:spPr>
            <a:xfrm>
              <a:off x="1865025" y="3769575"/>
              <a:ext cx="701150" cy="1228000"/>
            </a:xfrm>
            <a:custGeom>
              <a:avLst/>
              <a:gdLst/>
              <a:ahLst/>
              <a:cxnLst/>
              <a:rect l="l" t="t" r="r" b="b"/>
              <a:pathLst>
                <a:path w="28046" h="49120" extrusionOk="0">
                  <a:moveTo>
                    <a:pt x="0" y="0"/>
                  </a:moveTo>
                  <a:lnTo>
                    <a:pt x="1981" y="49120"/>
                  </a:lnTo>
                  <a:lnTo>
                    <a:pt x="19965" y="49120"/>
                  </a:lnTo>
                  <a:lnTo>
                    <a:pt x="28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221;p65"/>
            <p:cNvSpPr/>
            <p:nvPr/>
          </p:nvSpPr>
          <p:spPr>
            <a:xfrm>
              <a:off x="2241325" y="3769575"/>
              <a:ext cx="651650" cy="1228000"/>
            </a:xfrm>
            <a:custGeom>
              <a:avLst/>
              <a:gdLst/>
              <a:ahLst/>
              <a:cxnLst/>
              <a:rect l="l" t="t" r="r" b="b"/>
              <a:pathLst>
                <a:path w="26066" h="49120" extrusionOk="0">
                  <a:moveTo>
                    <a:pt x="1" y="0"/>
                  </a:moveTo>
                  <a:lnTo>
                    <a:pt x="1" y="49120"/>
                  </a:lnTo>
                  <a:lnTo>
                    <a:pt x="17985" y="49120"/>
                  </a:lnTo>
                  <a:lnTo>
                    <a:pt x="260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222;p65"/>
            <p:cNvSpPr/>
            <p:nvPr/>
          </p:nvSpPr>
          <p:spPr>
            <a:xfrm>
              <a:off x="3035575" y="2684175"/>
              <a:ext cx="1081425" cy="574425"/>
            </a:xfrm>
            <a:custGeom>
              <a:avLst/>
              <a:gdLst/>
              <a:ahLst/>
              <a:cxnLst/>
              <a:rect l="l" t="t" r="r" b="b"/>
              <a:pathLst>
                <a:path w="43257" h="22977" extrusionOk="0">
                  <a:moveTo>
                    <a:pt x="0" y="1"/>
                  </a:moveTo>
                  <a:lnTo>
                    <a:pt x="0" y="22976"/>
                  </a:lnTo>
                  <a:lnTo>
                    <a:pt x="37790" y="22976"/>
                  </a:lnTo>
                  <a:cubicBezTo>
                    <a:pt x="43257" y="19411"/>
                    <a:pt x="39454" y="1"/>
                    <a:pt x="39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223;p65"/>
            <p:cNvSpPr/>
            <p:nvPr/>
          </p:nvSpPr>
          <p:spPr>
            <a:xfrm>
              <a:off x="2366125" y="1761200"/>
              <a:ext cx="699175" cy="524900"/>
            </a:xfrm>
            <a:custGeom>
              <a:avLst/>
              <a:gdLst/>
              <a:ahLst/>
              <a:cxnLst/>
              <a:rect l="l" t="t" r="r" b="b"/>
              <a:pathLst>
                <a:path w="27967" h="20996" extrusionOk="0">
                  <a:moveTo>
                    <a:pt x="19410" y="1"/>
                  </a:moveTo>
                  <a:lnTo>
                    <a:pt x="18539" y="3566"/>
                  </a:lnTo>
                  <a:lnTo>
                    <a:pt x="0" y="7923"/>
                  </a:lnTo>
                  <a:lnTo>
                    <a:pt x="4912" y="16084"/>
                  </a:lnTo>
                  <a:lnTo>
                    <a:pt x="26620" y="20996"/>
                  </a:lnTo>
                  <a:lnTo>
                    <a:pt x="27966" y="1"/>
                  </a:ln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224;p65"/>
            <p:cNvSpPr/>
            <p:nvPr/>
          </p:nvSpPr>
          <p:spPr>
            <a:xfrm>
              <a:off x="2851375" y="1198725"/>
              <a:ext cx="1261675" cy="1485475"/>
            </a:xfrm>
            <a:custGeom>
              <a:avLst/>
              <a:gdLst/>
              <a:ahLst/>
              <a:cxnLst/>
              <a:rect l="l" t="t" r="r" b="b"/>
              <a:pathLst>
                <a:path w="50467" h="59419" extrusionOk="0">
                  <a:moveTo>
                    <a:pt x="46822" y="59419"/>
                  </a:moveTo>
                  <a:lnTo>
                    <a:pt x="4199" y="59419"/>
                  </a:lnTo>
                  <a:cubicBezTo>
                    <a:pt x="4199" y="59419"/>
                    <a:pt x="4278" y="57280"/>
                    <a:pt x="4437" y="54111"/>
                  </a:cubicBezTo>
                  <a:cubicBezTo>
                    <a:pt x="4595" y="49357"/>
                    <a:pt x="4912" y="42385"/>
                    <a:pt x="4991" y="36602"/>
                  </a:cubicBezTo>
                  <a:cubicBezTo>
                    <a:pt x="5150" y="33433"/>
                    <a:pt x="5071" y="30185"/>
                    <a:pt x="4754" y="27016"/>
                  </a:cubicBezTo>
                  <a:cubicBezTo>
                    <a:pt x="3961" y="22896"/>
                    <a:pt x="4674" y="22579"/>
                    <a:pt x="4674" y="22579"/>
                  </a:cubicBezTo>
                  <a:lnTo>
                    <a:pt x="0" y="22579"/>
                  </a:lnTo>
                  <a:cubicBezTo>
                    <a:pt x="0" y="22579"/>
                    <a:pt x="1347" y="5863"/>
                    <a:pt x="15687" y="4199"/>
                  </a:cubicBezTo>
                  <a:lnTo>
                    <a:pt x="30819" y="0"/>
                  </a:lnTo>
                  <a:cubicBezTo>
                    <a:pt x="30819" y="0"/>
                    <a:pt x="44683" y="3486"/>
                    <a:pt x="46267" y="9745"/>
                  </a:cubicBezTo>
                  <a:cubicBezTo>
                    <a:pt x="46664" y="11884"/>
                    <a:pt x="46822" y="14102"/>
                    <a:pt x="46743" y="16241"/>
                  </a:cubicBezTo>
                  <a:lnTo>
                    <a:pt x="46743" y="16320"/>
                  </a:lnTo>
                  <a:cubicBezTo>
                    <a:pt x="46743" y="25669"/>
                    <a:pt x="45238" y="40009"/>
                    <a:pt x="46267" y="42702"/>
                  </a:cubicBezTo>
                  <a:cubicBezTo>
                    <a:pt x="47456" y="46109"/>
                    <a:pt x="50466" y="55774"/>
                    <a:pt x="46822" y="59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225;p65"/>
            <p:cNvSpPr/>
            <p:nvPr/>
          </p:nvSpPr>
          <p:spPr>
            <a:xfrm>
              <a:off x="2302725" y="1680275"/>
              <a:ext cx="1604350" cy="657775"/>
            </a:xfrm>
            <a:custGeom>
              <a:avLst/>
              <a:gdLst/>
              <a:ahLst/>
              <a:cxnLst/>
              <a:rect l="l" t="t" r="r" b="b"/>
              <a:pathLst>
                <a:path w="64174" h="26311" extrusionOk="0">
                  <a:moveTo>
                    <a:pt x="9562" y="0"/>
                  </a:moveTo>
                  <a:cubicBezTo>
                    <a:pt x="9366" y="0"/>
                    <a:pt x="9213" y="47"/>
                    <a:pt x="9112" y="148"/>
                  </a:cubicBezTo>
                  <a:cubicBezTo>
                    <a:pt x="8161" y="1099"/>
                    <a:pt x="11885" y="4743"/>
                    <a:pt x="11172" y="5456"/>
                  </a:cubicBezTo>
                  <a:cubicBezTo>
                    <a:pt x="11034" y="5594"/>
                    <a:pt x="10688" y="5649"/>
                    <a:pt x="10206" y="5649"/>
                  </a:cubicBezTo>
                  <a:cubicBezTo>
                    <a:pt x="8323" y="5649"/>
                    <a:pt x="4357" y="4811"/>
                    <a:pt x="2552" y="4811"/>
                  </a:cubicBezTo>
                  <a:cubicBezTo>
                    <a:pt x="2431" y="4811"/>
                    <a:pt x="2319" y="4814"/>
                    <a:pt x="2219" y="4822"/>
                  </a:cubicBezTo>
                  <a:cubicBezTo>
                    <a:pt x="318" y="5060"/>
                    <a:pt x="1348" y="7278"/>
                    <a:pt x="1348" y="7278"/>
                  </a:cubicBezTo>
                  <a:cubicBezTo>
                    <a:pt x="1" y="8784"/>
                    <a:pt x="2536" y="11240"/>
                    <a:pt x="2536" y="11240"/>
                  </a:cubicBezTo>
                  <a:cubicBezTo>
                    <a:pt x="1502" y="14136"/>
                    <a:pt x="11629" y="15531"/>
                    <a:pt x="15944" y="15531"/>
                  </a:cubicBezTo>
                  <a:cubicBezTo>
                    <a:pt x="16587" y="15531"/>
                    <a:pt x="17102" y="15500"/>
                    <a:pt x="17430" y="15439"/>
                  </a:cubicBezTo>
                  <a:cubicBezTo>
                    <a:pt x="17492" y="15425"/>
                    <a:pt x="17572" y="15418"/>
                    <a:pt x="17670" y="15418"/>
                  </a:cubicBezTo>
                  <a:cubicBezTo>
                    <a:pt x="21528" y="15418"/>
                    <a:pt x="53315" y="25752"/>
                    <a:pt x="56251" y="26292"/>
                  </a:cubicBezTo>
                  <a:cubicBezTo>
                    <a:pt x="56305" y="26304"/>
                    <a:pt x="56361" y="26310"/>
                    <a:pt x="56417" y="26310"/>
                  </a:cubicBezTo>
                  <a:cubicBezTo>
                    <a:pt x="59367" y="26310"/>
                    <a:pt x="64173" y="10289"/>
                    <a:pt x="64173" y="10289"/>
                  </a:cubicBezTo>
                  <a:cubicBezTo>
                    <a:pt x="59340" y="3951"/>
                    <a:pt x="50705" y="2525"/>
                    <a:pt x="50705" y="2525"/>
                  </a:cubicBezTo>
                  <a:lnTo>
                    <a:pt x="47853" y="9655"/>
                  </a:lnTo>
                  <a:lnTo>
                    <a:pt x="18540" y="4743"/>
                  </a:lnTo>
                  <a:cubicBezTo>
                    <a:pt x="15850" y="3257"/>
                    <a:pt x="11201" y="0"/>
                    <a:pt x="9562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226;p65"/>
            <p:cNvSpPr/>
            <p:nvPr/>
          </p:nvSpPr>
          <p:spPr>
            <a:xfrm>
              <a:off x="2338375" y="1860250"/>
              <a:ext cx="116900" cy="11900"/>
            </a:xfrm>
            <a:custGeom>
              <a:avLst/>
              <a:gdLst/>
              <a:ahLst/>
              <a:cxnLst/>
              <a:rect l="l" t="t" r="r" b="b"/>
              <a:pathLst>
                <a:path w="4676" h="476" fill="none" extrusionOk="0">
                  <a:moveTo>
                    <a:pt x="1" y="0"/>
                  </a:moveTo>
                  <a:cubicBezTo>
                    <a:pt x="1506" y="317"/>
                    <a:pt x="3091" y="476"/>
                    <a:pt x="4675" y="476"/>
                  </a:cubicBezTo>
                </a:path>
              </a:pathLst>
            </a:custGeom>
            <a:noFill/>
            <a:ln w="118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227;p65"/>
            <p:cNvSpPr/>
            <p:nvPr/>
          </p:nvSpPr>
          <p:spPr>
            <a:xfrm>
              <a:off x="2366125" y="1959275"/>
              <a:ext cx="99050" cy="11900"/>
            </a:xfrm>
            <a:custGeom>
              <a:avLst/>
              <a:gdLst/>
              <a:ahLst/>
              <a:cxnLst/>
              <a:rect l="l" t="t" r="r" b="b"/>
              <a:pathLst>
                <a:path w="3962" h="476" fill="none" extrusionOk="0">
                  <a:moveTo>
                    <a:pt x="0" y="0"/>
                  </a:moveTo>
                  <a:cubicBezTo>
                    <a:pt x="1347" y="238"/>
                    <a:pt x="2615" y="397"/>
                    <a:pt x="3961" y="476"/>
                  </a:cubicBezTo>
                </a:path>
              </a:pathLst>
            </a:custGeom>
            <a:noFill/>
            <a:ln w="118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228;p65"/>
            <p:cNvSpPr/>
            <p:nvPr/>
          </p:nvSpPr>
          <p:spPr>
            <a:xfrm>
              <a:off x="2986050" y="503500"/>
              <a:ext cx="827925" cy="966575"/>
            </a:xfrm>
            <a:custGeom>
              <a:avLst/>
              <a:gdLst/>
              <a:ahLst/>
              <a:cxnLst/>
              <a:rect l="l" t="t" r="r" b="b"/>
              <a:pathLst>
                <a:path w="33117" h="38663" extrusionOk="0">
                  <a:moveTo>
                    <a:pt x="8499" y="0"/>
                  </a:moveTo>
                  <a:cubicBezTo>
                    <a:pt x="8491" y="0"/>
                    <a:pt x="8484" y="1"/>
                    <a:pt x="8478" y="1"/>
                  </a:cubicBezTo>
                  <a:cubicBezTo>
                    <a:pt x="7448" y="80"/>
                    <a:pt x="4675" y="556"/>
                    <a:pt x="4437" y="873"/>
                  </a:cubicBezTo>
                  <a:cubicBezTo>
                    <a:pt x="4358" y="1427"/>
                    <a:pt x="4358" y="2061"/>
                    <a:pt x="4437" y="2695"/>
                  </a:cubicBezTo>
                  <a:cubicBezTo>
                    <a:pt x="4437" y="2695"/>
                    <a:pt x="0" y="8874"/>
                    <a:pt x="2615" y="18698"/>
                  </a:cubicBezTo>
                  <a:lnTo>
                    <a:pt x="2932" y="17431"/>
                  </a:lnTo>
                  <a:cubicBezTo>
                    <a:pt x="2932" y="17431"/>
                    <a:pt x="4041" y="26462"/>
                    <a:pt x="11171" y="26462"/>
                  </a:cubicBezTo>
                  <a:cubicBezTo>
                    <a:pt x="11330" y="27492"/>
                    <a:pt x="11330" y="28443"/>
                    <a:pt x="11171" y="29473"/>
                  </a:cubicBezTo>
                  <a:cubicBezTo>
                    <a:pt x="11092" y="30344"/>
                    <a:pt x="10775" y="31216"/>
                    <a:pt x="10220" y="31929"/>
                  </a:cubicBezTo>
                  <a:lnTo>
                    <a:pt x="10617" y="38663"/>
                  </a:lnTo>
                  <a:cubicBezTo>
                    <a:pt x="10617" y="38663"/>
                    <a:pt x="22421" y="31216"/>
                    <a:pt x="25432" y="27809"/>
                  </a:cubicBezTo>
                  <a:lnTo>
                    <a:pt x="25352" y="25908"/>
                  </a:lnTo>
                  <a:lnTo>
                    <a:pt x="25194" y="20520"/>
                  </a:lnTo>
                  <a:lnTo>
                    <a:pt x="25194" y="20520"/>
                  </a:lnTo>
                  <a:cubicBezTo>
                    <a:pt x="25722" y="21154"/>
                    <a:pt x="26532" y="21506"/>
                    <a:pt x="27365" y="21506"/>
                  </a:cubicBezTo>
                  <a:cubicBezTo>
                    <a:pt x="27782" y="21506"/>
                    <a:pt x="28205" y="21418"/>
                    <a:pt x="28601" y="21233"/>
                  </a:cubicBezTo>
                  <a:cubicBezTo>
                    <a:pt x="30660" y="20362"/>
                    <a:pt x="33116" y="13232"/>
                    <a:pt x="31057" y="11251"/>
                  </a:cubicBezTo>
                  <a:cubicBezTo>
                    <a:pt x="28997" y="9270"/>
                    <a:pt x="25590" y="6577"/>
                    <a:pt x="25590" y="6577"/>
                  </a:cubicBezTo>
                  <a:cubicBezTo>
                    <a:pt x="25590" y="6577"/>
                    <a:pt x="9776" y="0"/>
                    <a:pt x="8499" y="0"/>
                  </a:cubicBezTo>
                  <a:close/>
                </a:path>
              </a:pathLst>
            </a:custGeom>
            <a:solidFill>
              <a:srgbClr val="FF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229;p65"/>
            <p:cNvSpPr/>
            <p:nvPr/>
          </p:nvSpPr>
          <p:spPr>
            <a:xfrm>
              <a:off x="3196000" y="1006600"/>
              <a:ext cx="140650" cy="59450"/>
            </a:xfrm>
            <a:custGeom>
              <a:avLst/>
              <a:gdLst/>
              <a:ahLst/>
              <a:cxnLst/>
              <a:rect l="l" t="t" r="r" b="b"/>
              <a:pathLst>
                <a:path w="5626" h="2378" extrusionOk="0">
                  <a:moveTo>
                    <a:pt x="0" y="0"/>
                  </a:moveTo>
                  <a:cubicBezTo>
                    <a:pt x="0" y="1268"/>
                    <a:pt x="1030" y="2377"/>
                    <a:pt x="2298" y="2377"/>
                  </a:cubicBezTo>
                  <a:lnTo>
                    <a:pt x="3328" y="2377"/>
                  </a:lnTo>
                  <a:cubicBezTo>
                    <a:pt x="4595" y="2377"/>
                    <a:pt x="5625" y="1347"/>
                    <a:pt x="5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230;p65"/>
            <p:cNvSpPr/>
            <p:nvPr/>
          </p:nvSpPr>
          <p:spPr>
            <a:xfrm>
              <a:off x="3197975" y="822400"/>
              <a:ext cx="53500" cy="105000"/>
            </a:xfrm>
            <a:custGeom>
              <a:avLst/>
              <a:gdLst/>
              <a:ahLst/>
              <a:cxnLst/>
              <a:rect l="l" t="t" r="r" b="b"/>
              <a:pathLst>
                <a:path w="2140" h="4200" fill="none" extrusionOk="0">
                  <a:moveTo>
                    <a:pt x="793" y="0"/>
                  </a:moveTo>
                  <a:lnTo>
                    <a:pt x="1" y="4041"/>
                  </a:lnTo>
                  <a:lnTo>
                    <a:pt x="2140" y="4199"/>
                  </a:lnTo>
                </a:path>
              </a:pathLst>
            </a:custGeom>
            <a:noFill/>
            <a:ln w="118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231;p65"/>
            <p:cNvSpPr/>
            <p:nvPr/>
          </p:nvSpPr>
          <p:spPr>
            <a:xfrm>
              <a:off x="3108850" y="667900"/>
              <a:ext cx="89150" cy="41625"/>
            </a:xfrm>
            <a:custGeom>
              <a:avLst/>
              <a:gdLst/>
              <a:ahLst/>
              <a:cxnLst/>
              <a:rect l="l" t="t" r="r" b="b"/>
              <a:pathLst>
                <a:path w="3566" h="1665" extrusionOk="0">
                  <a:moveTo>
                    <a:pt x="1981" y="1"/>
                  </a:moveTo>
                  <a:cubicBezTo>
                    <a:pt x="1506" y="1"/>
                    <a:pt x="1110" y="80"/>
                    <a:pt x="793" y="318"/>
                  </a:cubicBezTo>
                  <a:cubicBezTo>
                    <a:pt x="634" y="476"/>
                    <a:pt x="476" y="555"/>
                    <a:pt x="317" y="714"/>
                  </a:cubicBezTo>
                  <a:cubicBezTo>
                    <a:pt x="159" y="872"/>
                    <a:pt x="80" y="1031"/>
                    <a:pt x="0" y="1189"/>
                  </a:cubicBezTo>
                  <a:cubicBezTo>
                    <a:pt x="238" y="1189"/>
                    <a:pt x="397" y="1110"/>
                    <a:pt x="555" y="1110"/>
                  </a:cubicBezTo>
                  <a:lnTo>
                    <a:pt x="1030" y="952"/>
                  </a:lnTo>
                  <a:cubicBezTo>
                    <a:pt x="1347" y="872"/>
                    <a:pt x="1585" y="872"/>
                    <a:pt x="1902" y="872"/>
                  </a:cubicBezTo>
                  <a:cubicBezTo>
                    <a:pt x="2536" y="1031"/>
                    <a:pt x="3090" y="1268"/>
                    <a:pt x="3566" y="1665"/>
                  </a:cubicBezTo>
                  <a:cubicBezTo>
                    <a:pt x="3566" y="1268"/>
                    <a:pt x="3407" y="872"/>
                    <a:pt x="3090" y="635"/>
                  </a:cubicBezTo>
                  <a:cubicBezTo>
                    <a:pt x="2773" y="318"/>
                    <a:pt x="2377" y="80"/>
                    <a:pt x="1981" y="1"/>
                  </a:cubicBezTo>
                  <a:close/>
                </a:path>
              </a:pathLst>
            </a:custGeom>
            <a:solidFill>
              <a:srgbClr val="374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232;p65"/>
            <p:cNvSpPr/>
            <p:nvPr/>
          </p:nvSpPr>
          <p:spPr>
            <a:xfrm>
              <a:off x="3336625" y="675650"/>
              <a:ext cx="89150" cy="39825"/>
            </a:xfrm>
            <a:custGeom>
              <a:avLst/>
              <a:gdLst/>
              <a:ahLst/>
              <a:cxnLst/>
              <a:rect l="l" t="t" r="r" b="b"/>
              <a:pathLst>
                <a:path w="3566" h="1593" extrusionOk="0">
                  <a:moveTo>
                    <a:pt x="1737" y="0"/>
                  </a:moveTo>
                  <a:cubicBezTo>
                    <a:pt x="932" y="0"/>
                    <a:pt x="223" y="538"/>
                    <a:pt x="0" y="1355"/>
                  </a:cubicBezTo>
                  <a:cubicBezTo>
                    <a:pt x="555" y="1038"/>
                    <a:pt x="1189" y="879"/>
                    <a:pt x="1822" y="879"/>
                  </a:cubicBezTo>
                  <a:cubicBezTo>
                    <a:pt x="2060" y="958"/>
                    <a:pt x="2377" y="1038"/>
                    <a:pt x="2615" y="1117"/>
                  </a:cubicBezTo>
                  <a:lnTo>
                    <a:pt x="3090" y="1355"/>
                  </a:lnTo>
                  <a:cubicBezTo>
                    <a:pt x="3249" y="1434"/>
                    <a:pt x="3407" y="1513"/>
                    <a:pt x="3565" y="1592"/>
                  </a:cubicBezTo>
                  <a:cubicBezTo>
                    <a:pt x="3486" y="1434"/>
                    <a:pt x="3407" y="1196"/>
                    <a:pt x="3328" y="1038"/>
                  </a:cubicBezTo>
                  <a:cubicBezTo>
                    <a:pt x="3249" y="879"/>
                    <a:pt x="3090" y="721"/>
                    <a:pt x="3011" y="562"/>
                  </a:cubicBezTo>
                  <a:cubicBezTo>
                    <a:pt x="2694" y="245"/>
                    <a:pt x="2298" y="87"/>
                    <a:pt x="1902" y="8"/>
                  </a:cubicBezTo>
                  <a:cubicBezTo>
                    <a:pt x="1846" y="3"/>
                    <a:pt x="1791" y="0"/>
                    <a:pt x="1737" y="0"/>
                  </a:cubicBezTo>
                  <a:close/>
                </a:path>
              </a:pathLst>
            </a:custGeom>
            <a:solidFill>
              <a:srgbClr val="374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233;p65"/>
            <p:cNvSpPr/>
            <p:nvPr/>
          </p:nvSpPr>
          <p:spPr>
            <a:xfrm>
              <a:off x="3314825" y="743175"/>
              <a:ext cx="93125" cy="49525"/>
            </a:xfrm>
            <a:custGeom>
              <a:avLst/>
              <a:gdLst/>
              <a:ahLst/>
              <a:cxnLst/>
              <a:rect l="l" t="t" r="r" b="b"/>
              <a:pathLst>
                <a:path w="3725" h="1981" fill="none" extrusionOk="0">
                  <a:moveTo>
                    <a:pt x="1" y="1743"/>
                  </a:moveTo>
                  <a:cubicBezTo>
                    <a:pt x="1" y="1743"/>
                    <a:pt x="1585" y="0"/>
                    <a:pt x="3724" y="1981"/>
                  </a:cubicBezTo>
                </a:path>
              </a:pathLst>
            </a:custGeom>
            <a:noFill/>
            <a:ln w="17825" cap="rnd" cmpd="sng">
              <a:solidFill>
                <a:srgbClr val="202A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234;p65"/>
            <p:cNvSpPr/>
            <p:nvPr/>
          </p:nvSpPr>
          <p:spPr>
            <a:xfrm>
              <a:off x="3098950" y="743175"/>
              <a:ext cx="91125" cy="49525"/>
            </a:xfrm>
            <a:custGeom>
              <a:avLst/>
              <a:gdLst/>
              <a:ahLst/>
              <a:cxnLst/>
              <a:rect l="l" t="t" r="r" b="b"/>
              <a:pathLst>
                <a:path w="3645" h="1981" fill="none" extrusionOk="0">
                  <a:moveTo>
                    <a:pt x="0" y="1743"/>
                  </a:moveTo>
                  <a:cubicBezTo>
                    <a:pt x="0" y="1743"/>
                    <a:pt x="1585" y="0"/>
                    <a:pt x="3645" y="1981"/>
                  </a:cubicBezTo>
                </a:path>
              </a:pathLst>
            </a:custGeom>
            <a:noFill/>
            <a:ln w="17825" cap="rnd" cmpd="sng">
              <a:solidFill>
                <a:srgbClr val="202A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235;p65"/>
            <p:cNvSpPr/>
            <p:nvPr/>
          </p:nvSpPr>
          <p:spPr>
            <a:xfrm>
              <a:off x="2914750" y="238050"/>
              <a:ext cx="946750" cy="907225"/>
            </a:xfrm>
            <a:custGeom>
              <a:avLst/>
              <a:gdLst/>
              <a:ahLst/>
              <a:cxnLst/>
              <a:rect l="l" t="t" r="r" b="b"/>
              <a:pathLst>
                <a:path w="37870" h="36289" extrusionOk="0">
                  <a:moveTo>
                    <a:pt x="19514" y="0"/>
                  </a:moveTo>
                  <a:cubicBezTo>
                    <a:pt x="14463" y="0"/>
                    <a:pt x="9096" y="2024"/>
                    <a:pt x="2139" y="10540"/>
                  </a:cubicBezTo>
                  <a:cubicBezTo>
                    <a:pt x="2139" y="10619"/>
                    <a:pt x="2139" y="10698"/>
                    <a:pt x="2060" y="10778"/>
                  </a:cubicBezTo>
                  <a:cubicBezTo>
                    <a:pt x="1981" y="10857"/>
                    <a:pt x="1981" y="11174"/>
                    <a:pt x="1902" y="11332"/>
                  </a:cubicBezTo>
                  <a:cubicBezTo>
                    <a:pt x="1030" y="14422"/>
                    <a:pt x="476" y="17670"/>
                    <a:pt x="238" y="20839"/>
                  </a:cubicBezTo>
                  <a:cubicBezTo>
                    <a:pt x="0" y="26464"/>
                    <a:pt x="238" y="30346"/>
                    <a:pt x="238" y="33991"/>
                  </a:cubicBezTo>
                  <a:cubicBezTo>
                    <a:pt x="238" y="35209"/>
                    <a:pt x="1189" y="36134"/>
                    <a:pt x="2388" y="36134"/>
                  </a:cubicBezTo>
                  <a:cubicBezTo>
                    <a:pt x="2437" y="36134"/>
                    <a:pt x="2486" y="36133"/>
                    <a:pt x="2536" y="36130"/>
                  </a:cubicBezTo>
                  <a:lnTo>
                    <a:pt x="9666" y="35654"/>
                  </a:lnTo>
                  <a:cubicBezTo>
                    <a:pt x="9666" y="35654"/>
                    <a:pt x="2377" y="24880"/>
                    <a:pt x="7368" y="13313"/>
                  </a:cubicBezTo>
                  <a:cubicBezTo>
                    <a:pt x="7568" y="12864"/>
                    <a:pt x="8113" y="12541"/>
                    <a:pt x="8608" y="12541"/>
                  </a:cubicBezTo>
                  <a:cubicBezTo>
                    <a:pt x="8899" y="12541"/>
                    <a:pt x="9173" y="12653"/>
                    <a:pt x="9349" y="12917"/>
                  </a:cubicBezTo>
                  <a:cubicBezTo>
                    <a:pt x="10854" y="15373"/>
                    <a:pt x="13469" y="18146"/>
                    <a:pt x="27254" y="20126"/>
                  </a:cubicBezTo>
                  <a:cubicBezTo>
                    <a:pt x="27254" y="20126"/>
                    <a:pt x="26620" y="25593"/>
                    <a:pt x="28046" y="26147"/>
                  </a:cubicBezTo>
                  <a:cubicBezTo>
                    <a:pt x="28148" y="26193"/>
                    <a:pt x="28246" y="26214"/>
                    <a:pt x="28340" y="26214"/>
                  </a:cubicBezTo>
                  <a:cubicBezTo>
                    <a:pt x="29443" y="26214"/>
                    <a:pt x="29982" y="23291"/>
                    <a:pt x="31356" y="23291"/>
                  </a:cubicBezTo>
                  <a:cubicBezTo>
                    <a:pt x="31486" y="23291"/>
                    <a:pt x="31624" y="23317"/>
                    <a:pt x="31770" y="23374"/>
                  </a:cubicBezTo>
                  <a:cubicBezTo>
                    <a:pt x="33604" y="24139"/>
                    <a:pt x="34332" y="31168"/>
                    <a:pt x="28694" y="31168"/>
                  </a:cubicBezTo>
                  <a:cubicBezTo>
                    <a:pt x="28487" y="31168"/>
                    <a:pt x="28271" y="31158"/>
                    <a:pt x="28046" y="31138"/>
                  </a:cubicBezTo>
                  <a:lnTo>
                    <a:pt x="28046" y="31138"/>
                  </a:lnTo>
                  <a:lnTo>
                    <a:pt x="28125" y="36288"/>
                  </a:lnTo>
                  <a:lnTo>
                    <a:pt x="35810" y="35892"/>
                  </a:lnTo>
                  <a:cubicBezTo>
                    <a:pt x="37078" y="35733"/>
                    <a:pt x="37870" y="34387"/>
                    <a:pt x="37315" y="33277"/>
                  </a:cubicBezTo>
                  <a:cubicBezTo>
                    <a:pt x="35335" y="28524"/>
                    <a:pt x="36048" y="21235"/>
                    <a:pt x="36523" y="14343"/>
                  </a:cubicBezTo>
                  <a:cubicBezTo>
                    <a:pt x="36602" y="11887"/>
                    <a:pt x="36048" y="9510"/>
                    <a:pt x="34780" y="7450"/>
                  </a:cubicBezTo>
                  <a:cubicBezTo>
                    <a:pt x="32483" y="3647"/>
                    <a:pt x="28680" y="1112"/>
                    <a:pt x="24322" y="478"/>
                  </a:cubicBezTo>
                  <a:cubicBezTo>
                    <a:pt x="22724" y="209"/>
                    <a:pt x="21135" y="0"/>
                    <a:pt x="19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236;p65"/>
            <p:cNvSpPr/>
            <p:nvPr/>
          </p:nvSpPr>
          <p:spPr>
            <a:xfrm>
              <a:off x="3265325" y="1014525"/>
              <a:ext cx="356525" cy="225800"/>
            </a:xfrm>
            <a:custGeom>
              <a:avLst/>
              <a:gdLst/>
              <a:ahLst/>
              <a:cxnLst/>
              <a:rect l="l" t="t" r="r" b="b"/>
              <a:pathLst>
                <a:path w="14261" h="9032" extrusionOk="0">
                  <a:moveTo>
                    <a:pt x="14023" y="0"/>
                  </a:moveTo>
                  <a:cubicBezTo>
                    <a:pt x="9111" y="5863"/>
                    <a:pt x="0" y="6021"/>
                    <a:pt x="0" y="6021"/>
                  </a:cubicBezTo>
                  <a:cubicBezTo>
                    <a:pt x="155" y="7025"/>
                    <a:pt x="159" y="7953"/>
                    <a:pt x="12" y="8953"/>
                  </a:cubicBezTo>
                  <a:lnTo>
                    <a:pt x="12" y="8953"/>
                  </a:lnTo>
                  <a:cubicBezTo>
                    <a:pt x="8" y="8953"/>
                    <a:pt x="4" y="8953"/>
                    <a:pt x="0" y="8953"/>
                  </a:cubicBezTo>
                  <a:lnTo>
                    <a:pt x="0" y="9032"/>
                  </a:lnTo>
                  <a:cubicBezTo>
                    <a:pt x="4" y="9006"/>
                    <a:pt x="8" y="8979"/>
                    <a:pt x="12" y="8953"/>
                  </a:cubicBezTo>
                  <a:lnTo>
                    <a:pt x="12" y="8953"/>
                  </a:lnTo>
                  <a:cubicBezTo>
                    <a:pt x="425" y="8973"/>
                    <a:pt x="838" y="8982"/>
                    <a:pt x="1250" y="8982"/>
                  </a:cubicBezTo>
                  <a:cubicBezTo>
                    <a:pt x="5820" y="8982"/>
                    <a:pt x="10340" y="7790"/>
                    <a:pt x="14261" y="5467"/>
                  </a:cubicBezTo>
                  <a:lnTo>
                    <a:pt x="14023" y="0"/>
                  </a:lnTo>
                  <a:close/>
                </a:path>
              </a:pathLst>
            </a:custGeom>
            <a:solidFill>
              <a:srgbClr val="FA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237;p65"/>
            <p:cNvSpPr/>
            <p:nvPr/>
          </p:nvSpPr>
          <p:spPr>
            <a:xfrm>
              <a:off x="3661450" y="881825"/>
              <a:ext cx="39625" cy="67350"/>
            </a:xfrm>
            <a:custGeom>
              <a:avLst/>
              <a:gdLst/>
              <a:ahLst/>
              <a:cxnLst/>
              <a:rect l="l" t="t" r="r" b="b"/>
              <a:pathLst>
                <a:path w="1585" h="2694" fill="none" extrusionOk="0">
                  <a:moveTo>
                    <a:pt x="1585" y="0"/>
                  </a:moveTo>
                  <a:cubicBezTo>
                    <a:pt x="1585" y="0"/>
                    <a:pt x="317" y="475"/>
                    <a:pt x="0" y="2694"/>
                  </a:cubicBezTo>
                </a:path>
              </a:pathLst>
            </a:custGeom>
            <a:noFill/>
            <a:ln w="11875" cap="rnd" cmpd="sng">
              <a:solidFill>
                <a:srgbClr val="EC90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238;p65"/>
            <p:cNvSpPr/>
            <p:nvPr/>
          </p:nvSpPr>
          <p:spPr>
            <a:xfrm>
              <a:off x="3035575" y="4932200"/>
              <a:ext cx="944775" cy="128750"/>
            </a:xfrm>
            <a:custGeom>
              <a:avLst/>
              <a:gdLst/>
              <a:ahLst/>
              <a:cxnLst/>
              <a:rect l="l" t="t" r="r" b="b"/>
              <a:pathLst>
                <a:path w="37791" h="5150" extrusionOk="0">
                  <a:moveTo>
                    <a:pt x="0" y="0"/>
                  </a:moveTo>
                  <a:lnTo>
                    <a:pt x="0" y="5150"/>
                  </a:lnTo>
                  <a:lnTo>
                    <a:pt x="37790" y="5150"/>
                  </a:lnTo>
                  <a:lnTo>
                    <a:pt x="37790" y="0"/>
                  </a:lnTo>
                  <a:close/>
                </a:path>
              </a:pathLst>
            </a:custGeom>
            <a:solidFill>
              <a:srgbClr val="2E4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239;p65"/>
            <p:cNvSpPr/>
            <p:nvPr/>
          </p:nvSpPr>
          <p:spPr>
            <a:xfrm>
              <a:off x="3376225" y="3397200"/>
              <a:ext cx="77275" cy="1992550"/>
            </a:xfrm>
            <a:custGeom>
              <a:avLst/>
              <a:gdLst/>
              <a:ahLst/>
              <a:cxnLst/>
              <a:rect l="l" t="t" r="r" b="b"/>
              <a:pathLst>
                <a:path w="3091" h="79702" extrusionOk="0">
                  <a:moveTo>
                    <a:pt x="1" y="1"/>
                  </a:moveTo>
                  <a:lnTo>
                    <a:pt x="1" y="79701"/>
                  </a:lnTo>
                  <a:lnTo>
                    <a:pt x="3091" y="79701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240;p65"/>
            <p:cNvSpPr/>
            <p:nvPr/>
          </p:nvSpPr>
          <p:spPr>
            <a:xfrm>
              <a:off x="3453475" y="3397200"/>
              <a:ext cx="95100" cy="1992550"/>
            </a:xfrm>
            <a:custGeom>
              <a:avLst/>
              <a:gdLst/>
              <a:ahLst/>
              <a:cxnLst/>
              <a:rect l="l" t="t" r="r" b="b"/>
              <a:pathLst>
                <a:path w="3804" h="79702" extrusionOk="0">
                  <a:moveTo>
                    <a:pt x="1" y="1"/>
                  </a:moveTo>
                  <a:lnTo>
                    <a:pt x="1" y="79701"/>
                  </a:lnTo>
                  <a:lnTo>
                    <a:pt x="3803" y="79701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241;p65"/>
            <p:cNvSpPr/>
            <p:nvPr/>
          </p:nvSpPr>
          <p:spPr>
            <a:xfrm>
              <a:off x="3980325" y="3397200"/>
              <a:ext cx="77275" cy="1992550"/>
            </a:xfrm>
            <a:custGeom>
              <a:avLst/>
              <a:gdLst/>
              <a:ahLst/>
              <a:cxnLst/>
              <a:rect l="l" t="t" r="r" b="b"/>
              <a:pathLst>
                <a:path w="3091" h="79702" extrusionOk="0">
                  <a:moveTo>
                    <a:pt x="0" y="1"/>
                  </a:moveTo>
                  <a:lnTo>
                    <a:pt x="0" y="79701"/>
                  </a:lnTo>
                  <a:lnTo>
                    <a:pt x="3090" y="79701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242;p65"/>
            <p:cNvSpPr/>
            <p:nvPr/>
          </p:nvSpPr>
          <p:spPr>
            <a:xfrm>
              <a:off x="4059550" y="3397200"/>
              <a:ext cx="95100" cy="1992550"/>
            </a:xfrm>
            <a:custGeom>
              <a:avLst/>
              <a:gdLst/>
              <a:ahLst/>
              <a:cxnLst/>
              <a:rect l="l" t="t" r="r" b="b"/>
              <a:pathLst>
                <a:path w="3804" h="79702" extrusionOk="0">
                  <a:moveTo>
                    <a:pt x="0" y="1"/>
                  </a:moveTo>
                  <a:lnTo>
                    <a:pt x="0" y="79701"/>
                  </a:lnTo>
                  <a:lnTo>
                    <a:pt x="3803" y="79701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243;p65"/>
            <p:cNvSpPr/>
            <p:nvPr/>
          </p:nvSpPr>
          <p:spPr>
            <a:xfrm>
              <a:off x="3035575" y="3258575"/>
              <a:ext cx="1119075" cy="138650"/>
            </a:xfrm>
            <a:custGeom>
              <a:avLst/>
              <a:gdLst/>
              <a:ahLst/>
              <a:cxnLst/>
              <a:rect l="l" t="t" r="r" b="b"/>
              <a:pathLst>
                <a:path w="44763" h="5546" extrusionOk="0">
                  <a:moveTo>
                    <a:pt x="0" y="0"/>
                  </a:moveTo>
                  <a:lnTo>
                    <a:pt x="0" y="5546"/>
                  </a:lnTo>
                  <a:lnTo>
                    <a:pt x="44762" y="5546"/>
                  </a:lnTo>
                  <a:lnTo>
                    <a:pt x="447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244;p65"/>
            <p:cNvSpPr/>
            <p:nvPr/>
          </p:nvSpPr>
          <p:spPr>
            <a:xfrm>
              <a:off x="629125" y="2359350"/>
              <a:ext cx="639750" cy="1410250"/>
            </a:xfrm>
            <a:custGeom>
              <a:avLst/>
              <a:gdLst/>
              <a:ahLst/>
              <a:cxnLst/>
              <a:rect l="l" t="t" r="r" b="b"/>
              <a:pathLst>
                <a:path w="25590" h="56410" extrusionOk="0">
                  <a:moveTo>
                    <a:pt x="0" y="1"/>
                  </a:moveTo>
                  <a:lnTo>
                    <a:pt x="0" y="56409"/>
                  </a:lnTo>
                  <a:lnTo>
                    <a:pt x="25590" y="56409"/>
                  </a:lnTo>
                  <a:lnTo>
                    <a:pt x="25590" y="1"/>
                  </a:lnTo>
                  <a:close/>
                </a:path>
              </a:pathLst>
            </a:custGeom>
            <a:solidFill>
              <a:srgbClr val="4E5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245;p65"/>
            <p:cNvSpPr/>
            <p:nvPr/>
          </p:nvSpPr>
          <p:spPr>
            <a:xfrm>
              <a:off x="629125" y="2359350"/>
              <a:ext cx="639750" cy="1410250"/>
            </a:xfrm>
            <a:custGeom>
              <a:avLst/>
              <a:gdLst/>
              <a:ahLst/>
              <a:cxnLst/>
              <a:rect l="l" t="t" r="r" b="b"/>
              <a:pathLst>
                <a:path w="25590" h="56410" extrusionOk="0">
                  <a:moveTo>
                    <a:pt x="0" y="1"/>
                  </a:moveTo>
                  <a:lnTo>
                    <a:pt x="0" y="56409"/>
                  </a:lnTo>
                  <a:lnTo>
                    <a:pt x="25590" y="56409"/>
                  </a:lnTo>
                  <a:lnTo>
                    <a:pt x="25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246;p65"/>
            <p:cNvSpPr/>
            <p:nvPr/>
          </p:nvSpPr>
          <p:spPr>
            <a:xfrm>
              <a:off x="1268850" y="2359350"/>
              <a:ext cx="1766750" cy="1410250"/>
            </a:xfrm>
            <a:custGeom>
              <a:avLst/>
              <a:gdLst/>
              <a:ahLst/>
              <a:cxnLst/>
              <a:rect l="l" t="t" r="r" b="b"/>
              <a:pathLst>
                <a:path w="70670" h="56410" extrusionOk="0">
                  <a:moveTo>
                    <a:pt x="1" y="1"/>
                  </a:moveTo>
                  <a:lnTo>
                    <a:pt x="1" y="56409"/>
                  </a:lnTo>
                  <a:lnTo>
                    <a:pt x="70669" y="56409"/>
                  </a:lnTo>
                  <a:lnTo>
                    <a:pt x="70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247;p65"/>
            <p:cNvSpPr/>
            <p:nvPr/>
          </p:nvSpPr>
          <p:spPr>
            <a:xfrm>
              <a:off x="2544375" y="2466325"/>
              <a:ext cx="410000" cy="261450"/>
            </a:xfrm>
            <a:custGeom>
              <a:avLst/>
              <a:gdLst/>
              <a:ahLst/>
              <a:cxnLst/>
              <a:rect l="l" t="t" r="r" b="b"/>
              <a:pathLst>
                <a:path w="16400" h="10458" extrusionOk="0">
                  <a:moveTo>
                    <a:pt x="951" y="0"/>
                  </a:moveTo>
                  <a:cubicBezTo>
                    <a:pt x="396" y="0"/>
                    <a:pt x="0" y="396"/>
                    <a:pt x="0" y="951"/>
                  </a:cubicBezTo>
                  <a:lnTo>
                    <a:pt x="0" y="9507"/>
                  </a:lnTo>
                  <a:cubicBezTo>
                    <a:pt x="0" y="10062"/>
                    <a:pt x="396" y="10458"/>
                    <a:pt x="951" y="10458"/>
                  </a:cubicBezTo>
                  <a:lnTo>
                    <a:pt x="15449" y="10458"/>
                  </a:lnTo>
                  <a:cubicBezTo>
                    <a:pt x="16004" y="10458"/>
                    <a:pt x="16400" y="10062"/>
                    <a:pt x="16400" y="9507"/>
                  </a:cubicBezTo>
                  <a:lnTo>
                    <a:pt x="16400" y="951"/>
                  </a:lnTo>
                  <a:cubicBezTo>
                    <a:pt x="16400" y="396"/>
                    <a:pt x="16004" y="0"/>
                    <a:pt x="15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248;p65"/>
            <p:cNvSpPr/>
            <p:nvPr/>
          </p:nvSpPr>
          <p:spPr>
            <a:xfrm>
              <a:off x="2578050" y="2511875"/>
              <a:ext cx="164400" cy="172325"/>
            </a:xfrm>
            <a:custGeom>
              <a:avLst/>
              <a:gdLst/>
              <a:ahLst/>
              <a:cxnLst/>
              <a:rect l="l" t="t" r="r" b="b"/>
              <a:pathLst>
                <a:path w="6576" h="6893" extrusionOk="0">
                  <a:moveTo>
                    <a:pt x="0" y="0"/>
                  </a:moveTo>
                  <a:lnTo>
                    <a:pt x="0" y="6893"/>
                  </a:lnTo>
                  <a:lnTo>
                    <a:pt x="5467" y="6893"/>
                  </a:lnTo>
                  <a:lnTo>
                    <a:pt x="6576" y="0"/>
                  </a:lnTo>
                  <a:close/>
                </a:path>
              </a:pathLst>
            </a:custGeom>
            <a:solidFill>
              <a:srgbClr val="B1C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249;p65"/>
            <p:cNvSpPr/>
            <p:nvPr/>
          </p:nvSpPr>
          <p:spPr>
            <a:xfrm>
              <a:off x="2578050" y="2511875"/>
              <a:ext cx="27750" cy="172325"/>
            </a:xfrm>
            <a:custGeom>
              <a:avLst/>
              <a:gdLst/>
              <a:ahLst/>
              <a:cxnLst/>
              <a:rect l="l" t="t" r="r" b="b"/>
              <a:pathLst>
                <a:path w="1110" h="6893" extrusionOk="0">
                  <a:moveTo>
                    <a:pt x="0" y="0"/>
                  </a:moveTo>
                  <a:lnTo>
                    <a:pt x="0" y="6893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D4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250;p65"/>
            <p:cNvSpPr/>
            <p:nvPr/>
          </p:nvSpPr>
          <p:spPr>
            <a:xfrm>
              <a:off x="2770150" y="2511875"/>
              <a:ext cx="162450" cy="172325"/>
            </a:xfrm>
            <a:custGeom>
              <a:avLst/>
              <a:gdLst/>
              <a:ahLst/>
              <a:cxnLst/>
              <a:rect l="l" t="t" r="r" b="b"/>
              <a:pathLst>
                <a:path w="6498" h="6893" extrusionOk="0">
                  <a:moveTo>
                    <a:pt x="1" y="0"/>
                  </a:moveTo>
                  <a:lnTo>
                    <a:pt x="1" y="6893"/>
                  </a:lnTo>
                  <a:lnTo>
                    <a:pt x="6497" y="6893"/>
                  </a:lnTo>
                  <a:lnTo>
                    <a:pt x="5468" y="0"/>
                  </a:lnTo>
                  <a:close/>
                </a:path>
              </a:pathLst>
            </a:custGeom>
            <a:solidFill>
              <a:srgbClr val="B1C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251;p65"/>
            <p:cNvSpPr/>
            <p:nvPr/>
          </p:nvSpPr>
          <p:spPr>
            <a:xfrm>
              <a:off x="2770150" y="2511875"/>
              <a:ext cx="27775" cy="172325"/>
            </a:xfrm>
            <a:custGeom>
              <a:avLst/>
              <a:gdLst/>
              <a:ahLst/>
              <a:cxnLst/>
              <a:rect l="l" t="t" r="r" b="b"/>
              <a:pathLst>
                <a:path w="1111" h="6893" extrusionOk="0">
                  <a:moveTo>
                    <a:pt x="1" y="0"/>
                  </a:moveTo>
                  <a:lnTo>
                    <a:pt x="1" y="6893"/>
                  </a:lnTo>
                  <a:lnTo>
                    <a:pt x="1110" y="6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252;p65"/>
            <p:cNvSpPr/>
            <p:nvPr/>
          </p:nvSpPr>
          <p:spPr>
            <a:xfrm>
              <a:off x="629125" y="3769575"/>
              <a:ext cx="95075" cy="1618175"/>
            </a:xfrm>
            <a:custGeom>
              <a:avLst/>
              <a:gdLst/>
              <a:ahLst/>
              <a:cxnLst/>
              <a:rect l="l" t="t" r="r" b="b"/>
              <a:pathLst>
                <a:path w="3803" h="64727" extrusionOk="0">
                  <a:moveTo>
                    <a:pt x="0" y="0"/>
                  </a:moveTo>
                  <a:lnTo>
                    <a:pt x="0" y="64727"/>
                  </a:lnTo>
                  <a:lnTo>
                    <a:pt x="3803" y="6472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253;p65"/>
            <p:cNvSpPr/>
            <p:nvPr/>
          </p:nvSpPr>
          <p:spPr>
            <a:xfrm>
              <a:off x="724175" y="3769575"/>
              <a:ext cx="95100" cy="1618175"/>
            </a:xfrm>
            <a:custGeom>
              <a:avLst/>
              <a:gdLst/>
              <a:ahLst/>
              <a:cxnLst/>
              <a:rect l="l" t="t" r="r" b="b"/>
              <a:pathLst>
                <a:path w="3804" h="64727" extrusionOk="0">
                  <a:moveTo>
                    <a:pt x="1" y="0"/>
                  </a:moveTo>
                  <a:lnTo>
                    <a:pt x="1" y="64727"/>
                  </a:lnTo>
                  <a:lnTo>
                    <a:pt x="3804" y="6472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254;p65"/>
            <p:cNvSpPr/>
            <p:nvPr/>
          </p:nvSpPr>
          <p:spPr>
            <a:xfrm>
              <a:off x="1173775" y="3769575"/>
              <a:ext cx="95100" cy="1618175"/>
            </a:xfrm>
            <a:custGeom>
              <a:avLst/>
              <a:gdLst/>
              <a:ahLst/>
              <a:cxnLst/>
              <a:rect l="l" t="t" r="r" b="b"/>
              <a:pathLst>
                <a:path w="3804" h="64727" extrusionOk="0">
                  <a:moveTo>
                    <a:pt x="1" y="0"/>
                  </a:moveTo>
                  <a:lnTo>
                    <a:pt x="1" y="64727"/>
                  </a:lnTo>
                  <a:lnTo>
                    <a:pt x="3804" y="6472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55;p65"/>
            <p:cNvSpPr/>
            <p:nvPr/>
          </p:nvSpPr>
          <p:spPr>
            <a:xfrm>
              <a:off x="1268850" y="3769575"/>
              <a:ext cx="97075" cy="1618175"/>
            </a:xfrm>
            <a:custGeom>
              <a:avLst/>
              <a:gdLst/>
              <a:ahLst/>
              <a:cxnLst/>
              <a:rect l="l" t="t" r="r" b="b"/>
              <a:pathLst>
                <a:path w="3883" h="64727" extrusionOk="0">
                  <a:moveTo>
                    <a:pt x="1" y="0"/>
                  </a:moveTo>
                  <a:lnTo>
                    <a:pt x="1" y="64727"/>
                  </a:lnTo>
                  <a:lnTo>
                    <a:pt x="3883" y="64727"/>
                  </a:lnTo>
                  <a:lnTo>
                    <a:pt x="3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56;p65"/>
            <p:cNvSpPr/>
            <p:nvPr/>
          </p:nvSpPr>
          <p:spPr>
            <a:xfrm>
              <a:off x="2845425" y="3769575"/>
              <a:ext cx="95100" cy="1618175"/>
            </a:xfrm>
            <a:custGeom>
              <a:avLst/>
              <a:gdLst/>
              <a:ahLst/>
              <a:cxnLst/>
              <a:rect l="l" t="t" r="r" b="b"/>
              <a:pathLst>
                <a:path w="3804" h="64727" extrusionOk="0">
                  <a:moveTo>
                    <a:pt x="1" y="0"/>
                  </a:moveTo>
                  <a:lnTo>
                    <a:pt x="1" y="64727"/>
                  </a:lnTo>
                  <a:lnTo>
                    <a:pt x="3803" y="6472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57;p65"/>
            <p:cNvSpPr/>
            <p:nvPr/>
          </p:nvSpPr>
          <p:spPr>
            <a:xfrm>
              <a:off x="2940500" y="3769575"/>
              <a:ext cx="95100" cy="1618175"/>
            </a:xfrm>
            <a:custGeom>
              <a:avLst/>
              <a:gdLst/>
              <a:ahLst/>
              <a:cxnLst/>
              <a:rect l="l" t="t" r="r" b="b"/>
              <a:pathLst>
                <a:path w="3804" h="64727" extrusionOk="0">
                  <a:moveTo>
                    <a:pt x="0" y="0"/>
                  </a:moveTo>
                  <a:lnTo>
                    <a:pt x="0" y="64727"/>
                  </a:lnTo>
                  <a:lnTo>
                    <a:pt x="3803" y="6472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29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26130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КУЛЬТУРА І МИСТЕЦТВО</a:t>
            </a: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6116059" y="3735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26961" y="594154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7838;p44"/>
          <p:cNvGrpSpPr>
            <a:grpSpLocks noChangeAspect="1"/>
          </p:cNvGrpSpPr>
          <p:nvPr/>
        </p:nvGrpSpPr>
        <p:grpSpPr>
          <a:xfrm>
            <a:off x="8010990" y="127596"/>
            <a:ext cx="514340" cy="510531"/>
            <a:chOff x="-13966675" y="1639700"/>
            <a:chExt cx="354450" cy="351825"/>
          </a:xfrm>
        </p:grpSpPr>
        <p:sp>
          <p:nvSpPr>
            <p:cNvPr id="15" name="Google Shape;7839;p44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Google Shape;7840;p44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Google Shape;7841;p44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Google Shape;7842;p44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Google Shape;7843;p44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390504" y="1113928"/>
            <a:ext cx="4130660" cy="743381"/>
            <a:chOff x="326193" y="828318"/>
            <a:chExt cx="5043757" cy="907708"/>
          </a:xfrm>
        </p:grpSpPr>
        <p:grpSp>
          <p:nvGrpSpPr>
            <p:cNvPr id="20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21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2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3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4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5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26" name="Google Shape;407;p26"/>
            <p:cNvSpPr txBox="1">
              <a:spLocks/>
            </p:cNvSpPr>
            <p:nvPr/>
          </p:nvSpPr>
          <p:spPr>
            <a:xfrm>
              <a:off x="886275" y="101714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sz="2800" dirty="0"/>
                <a:t>БІБЛІОТЕКИ</a:t>
              </a:r>
              <a:endParaRPr lang="uk-UA" sz="3000" dirty="0"/>
            </a:p>
          </p:txBody>
        </p: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4596148" y="1055996"/>
            <a:ext cx="4547852" cy="743381"/>
            <a:chOff x="326193" y="828318"/>
            <a:chExt cx="5043757" cy="907708"/>
          </a:xfrm>
        </p:grpSpPr>
        <p:grpSp>
          <p:nvGrpSpPr>
            <p:cNvPr id="28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30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2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3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4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29" name="Google Shape;407;p26"/>
            <p:cNvSpPr txBox="1">
              <a:spLocks/>
            </p:cNvSpPr>
            <p:nvPr/>
          </p:nvSpPr>
          <p:spPr>
            <a:xfrm>
              <a:off x="886275" y="1017147"/>
              <a:ext cx="3917101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sz="2800" dirty="0"/>
                <a:t>ЦК «СВЯТОШИН»</a:t>
              </a:r>
              <a:endParaRPr lang="uk-UA" sz="30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038581" y="2392859"/>
            <a:ext cx="3748958" cy="565199"/>
            <a:chOff x="108473" y="1972773"/>
            <a:chExt cx="3332380" cy="565199"/>
          </a:xfrm>
        </p:grpSpPr>
        <p:sp>
          <p:nvSpPr>
            <p:cNvPr id="46" name="Google Shape;159;p19"/>
            <p:cNvSpPr txBox="1">
              <a:spLocks/>
            </p:cNvSpPr>
            <p:nvPr/>
          </p:nvSpPr>
          <p:spPr>
            <a:xfrm>
              <a:off x="1577362" y="1972773"/>
              <a:ext cx="1863491" cy="565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54000" tIns="108000" rIns="54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300"/>
                </a:spcBef>
                <a:buFont typeface="Roboto Condensed Light"/>
                <a:buNone/>
              </a:pPr>
              <a:r>
                <a:rPr lang="uk-UA" sz="2800" b="1" spc="-100" dirty="0"/>
                <a:t>КОЛЕКТИВІВ</a:t>
              </a:r>
              <a:endParaRPr lang="ru-RU" b="1" spc="-100" dirty="0"/>
            </a:p>
          </p:txBody>
        </p:sp>
        <p:sp>
          <p:nvSpPr>
            <p:cNvPr id="47" name="Google Shape;159;p19"/>
            <p:cNvSpPr txBox="1">
              <a:spLocks/>
            </p:cNvSpPr>
            <p:nvPr/>
          </p:nvSpPr>
          <p:spPr>
            <a:xfrm>
              <a:off x="108473" y="1972773"/>
              <a:ext cx="1468889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3600" b="1" dirty="0">
                  <a:solidFill>
                    <a:schemeClr val="bg1"/>
                  </a:solidFill>
                  <a:latin typeface="Lora" panose="020B0604020202020204" charset="-52"/>
                </a:rPr>
                <a:t>13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46371" y="3078089"/>
            <a:ext cx="3748958" cy="565199"/>
            <a:chOff x="108473" y="1972773"/>
            <a:chExt cx="3307256" cy="565199"/>
          </a:xfrm>
        </p:grpSpPr>
        <p:sp>
          <p:nvSpPr>
            <p:cNvPr id="49" name="Google Shape;159;p19"/>
            <p:cNvSpPr txBox="1">
              <a:spLocks/>
            </p:cNvSpPr>
            <p:nvPr/>
          </p:nvSpPr>
          <p:spPr>
            <a:xfrm>
              <a:off x="1577362" y="1972773"/>
              <a:ext cx="1838367" cy="565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0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300"/>
                </a:spcBef>
                <a:buFont typeface="Roboto Condensed Light"/>
                <a:buNone/>
              </a:pPr>
              <a:r>
                <a:rPr lang="uk-UA" sz="2800" b="1" spc="-100" dirty="0"/>
                <a:t>ВІДВІДУВАЧІВ</a:t>
              </a:r>
              <a:endParaRPr lang="ru-RU" sz="2800" b="1" spc="-100" dirty="0"/>
            </a:p>
          </p:txBody>
        </p:sp>
        <p:sp>
          <p:nvSpPr>
            <p:cNvPr id="50" name="Google Shape;159;p19"/>
            <p:cNvSpPr txBox="1">
              <a:spLocks/>
            </p:cNvSpPr>
            <p:nvPr/>
          </p:nvSpPr>
          <p:spPr>
            <a:xfrm>
              <a:off x="108473" y="1972773"/>
              <a:ext cx="1468890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uk-UA" sz="3600" b="1" dirty="0" smtClean="0">
                  <a:solidFill>
                    <a:schemeClr val="bg1"/>
                  </a:solidFill>
                  <a:latin typeface="Lora" panose="020B0604020202020204" charset="-52"/>
                </a:rPr>
                <a:t>60 000</a:t>
              </a: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034373" y="3766525"/>
            <a:ext cx="3753166" cy="565199"/>
            <a:chOff x="108473" y="1972773"/>
            <a:chExt cx="3332380" cy="565199"/>
          </a:xfrm>
        </p:grpSpPr>
        <p:sp>
          <p:nvSpPr>
            <p:cNvPr id="52" name="Google Shape;159;p19"/>
            <p:cNvSpPr txBox="1">
              <a:spLocks/>
            </p:cNvSpPr>
            <p:nvPr/>
          </p:nvSpPr>
          <p:spPr>
            <a:xfrm>
              <a:off x="1577362" y="1972773"/>
              <a:ext cx="1863491" cy="565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18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300"/>
                </a:lnSpc>
                <a:spcBef>
                  <a:spcPts val="100"/>
                </a:spcBef>
                <a:buFont typeface="Roboto Condensed Light"/>
                <a:buNone/>
              </a:pPr>
              <a:r>
                <a:rPr lang="uk-UA" b="1" spc="-100" dirty="0"/>
                <a:t>ХУДОЖНІ АМАТОРИ</a:t>
              </a:r>
              <a:endParaRPr lang="ru-RU" b="1" spc="-100" dirty="0"/>
            </a:p>
          </p:txBody>
        </p:sp>
        <p:sp>
          <p:nvSpPr>
            <p:cNvPr id="53" name="Google Shape;159;p19"/>
            <p:cNvSpPr txBox="1">
              <a:spLocks/>
            </p:cNvSpPr>
            <p:nvPr/>
          </p:nvSpPr>
          <p:spPr>
            <a:xfrm>
              <a:off x="108473" y="1972773"/>
              <a:ext cx="1468890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28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uk-UA" sz="2800" b="1" dirty="0">
                  <a:solidFill>
                    <a:schemeClr val="bg1"/>
                  </a:solidFill>
                  <a:latin typeface="Lora" panose="020B0604020202020204" charset="-52"/>
                </a:rPr>
                <a:t>41</a:t>
              </a:r>
              <a:endParaRPr lang="ru-RU" sz="28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70086" y="2299099"/>
            <a:ext cx="3653202" cy="2126384"/>
            <a:chOff x="570086" y="1640363"/>
            <a:chExt cx="3653202" cy="212638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46887" y="1734123"/>
              <a:ext cx="3332380" cy="565199"/>
              <a:chOff x="108473" y="1972773"/>
              <a:chExt cx="3332380" cy="565199"/>
            </a:xfrm>
          </p:grpSpPr>
          <p:sp>
            <p:nvSpPr>
              <p:cNvPr id="36" name="Google Shape;159;p19"/>
              <p:cNvSpPr txBox="1">
                <a:spLocks/>
              </p:cNvSpPr>
              <p:nvPr/>
            </p:nvSpPr>
            <p:spPr>
              <a:xfrm>
                <a:off x="1577362" y="1972773"/>
                <a:ext cx="1863491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54000" tIns="108000" rIns="54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spcBef>
                    <a:spcPts val="300"/>
                  </a:spcBef>
                  <a:buFont typeface="Roboto Condensed Light"/>
                  <a:buNone/>
                </a:pPr>
                <a:r>
                  <a:rPr lang="uk-UA" sz="2800" b="1" dirty="0"/>
                  <a:t>УСТАНОВ</a:t>
                </a:r>
                <a:endParaRPr lang="ru-RU" b="1" dirty="0"/>
              </a:p>
            </p:txBody>
          </p:sp>
          <p:sp>
            <p:nvSpPr>
              <p:cNvPr id="37" name="Google Shape;159;p19"/>
              <p:cNvSpPr txBox="1">
                <a:spLocks/>
              </p:cNvSpPr>
              <p:nvPr/>
            </p:nvSpPr>
            <p:spPr>
              <a:xfrm>
                <a:off x="108473" y="1972773"/>
                <a:ext cx="1468889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3600" b="1" dirty="0">
                    <a:solidFill>
                      <a:schemeClr val="bg1"/>
                    </a:solidFill>
                    <a:latin typeface="Lora" panose="020B0604020202020204" charset="-52"/>
                  </a:rPr>
                  <a:t>10</a:t>
                </a: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746887" y="2420956"/>
              <a:ext cx="3332380" cy="565199"/>
              <a:chOff x="108473" y="1972773"/>
              <a:chExt cx="3332380" cy="565199"/>
            </a:xfrm>
          </p:grpSpPr>
          <p:sp>
            <p:nvSpPr>
              <p:cNvPr id="40" name="Google Shape;159;p19"/>
              <p:cNvSpPr txBox="1">
                <a:spLocks/>
              </p:cNvSpPr>
              <p:nvPr/>
            </p:nvSpPr>
            <p:spPr>
              <a:xfrm>
                <a:off x="1577362" y="1972773"/>
                <a:ext cx="1863491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54000" tIns="108000" rIns="54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spcBef>
                    <a:spcPts val="300"/>
                  </a:spcBef>
                  <a:buFont typeface="Roboto Condensed Light"/>
                  <a:buNone/>
                </a:pPr>
                <a:r>
                  <a:rPr lang="uk-UA" sz="2800" b="1" dirty="0"/>
                  <a:t>ЧИТАЧІВ</a:t>
                </a:r>
                <a:endParaRPr lang="ru-RU" b="1" dirty="0"/>
              </a:p>
            </p:txBody>
          </p:sp>
          <p:sp>
            <p:nvSpPr>
              <p:cNvPr id="41" name="Google Shape;159;p19"/>
              <p:cNvSpPr txBox="1">
                <a:spLocks/>
              </p:cNvSpPr>
              <p:nvPr/>
            </p:nvSpPr>
            <p:spPr>
              <a:xfrm>
                <a:off x="108473" y="1972773"/>
                <a:ext cx="1468890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 smtClean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Lora" panose="020B0604020202020204" charset="-52"/>
                  </a:rPr>
                  <a:t>34 925</a:t>
                </a: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42680" y="3107789"/>
              <a:ext cx="3332380" cy="565199"/>
              <a:chOff x="108473" y="1972773"/>
              <a:chExt cx="3332380" cy="565199"/>
            </a:xfrm>
          </p:grpSpPr>
          <p:sp>
            <p:nvSpPr>
              <p:cNvPr id="43" name="Google Shape;159;p19"/>
              <p:cNvSpPr txBox="1">
                <a:spLocks/>
              </p:cNvSpPr>
              <p:nvPr/>
            </p:nvSpPr>
            <p:spPr>
              <a:xfrm>
                <a:off x="1577362" y="1972773"/>
                <a:ext cx="1863491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108000" rIns="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spcBef>
                    <a:spcPts val="100"/>
                  </a:spcBef>
                  <a:buFont typeface="Roboto Condensed Light"/>
                  <a:buNone/>
                </a:pPr>
                <a:r>
                  <a:rPr lang="uk-UA" sz="2500" b="1" spc="-100" dirty="0"/>
                  <a:t>КНИГОВИДАЧІ</a:t>
                </a:r>
                <a:endParaRPr lang="ru-RU" sz="2500" b="1" spc="-100" dirty="0"/>
              </a:p>
            </p:txBody>
          </p:sp>
          <p:sp>
            <p:nvSpPr>
              <p:cNvPr id="44" name="Google Shape;159;p19"/>
              <p:cNvSpPr txBox="1">
                <a:spLocks/>
              </p:cNvSpPr>
              <p:nvPr/>
            </p:nvSpPr>
            <p:spPr>
              <a:xfrm>
                <a:off x="108473" y="1972773"/>
                <a:ext cx="1468890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28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2800" b="1" dirty="0">
                    <a:solidFill>
                      <a:schemeClr val="bg1"/>
                    </a:solidFill>
                    <a:latin typeface="Lora" panose="020B0604020202020204" charset="-52"/>
                  </a:rPr>
                  <a:t>628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Lora" panose="020B0604020202020204" charset="-52"/>
                  </a:rPr>
                  <a:t>550</a:t>
                </a:r>
                <a:endParaRPr lang="ru-RU" sz="28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570086" y="1640363"/>
              <a:ext cx="3653202" cy="21263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4953422" y="2297497"/>
            <a:ext cx="3934856" cy="212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5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57881687"/>
              </p:ext>
            </p:extLst>
          </p:nvPr>
        </p:nvGraphicFramePr>
        <p:xfrm>
          <a:off x="475945" y="671734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21;p14"/>
          <p:cNvSpPr txBox="1">
            <a:spLocks/>
          </p:cNvSpPr>
          <p:nvPr/>
        </p:nvSpPr>
        <p:spPr>
          <a:xfrm>
            <a:off x="346606" y="4341851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 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ЗАГАЛЬНОГО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Google Shape;221;p14"/>
          <p:cNvSpPr txBox="1">
            <a:spLocks/>
          </p:cNvSpPr>
          <p:nvPr/>
        </p:nvSpPr>
        <p:spPr>
          <a:xfrm>
            <a:off x="226130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КУЛЬТУРА І МИСТЕЦТВО</a:t>
            </a:r>
          </a:p>
        </p:txBody>
      </p:sp>
      <p:sp>
        <p:nvSpPr>
          <p:cNvPr id="10" name="Google Shape;221;p14"/>
          <p:cNvSpPr txBox="1">
            <a:spLocks/>
          </p:cNvSpPr>
          <p:nvPr/>
        </p:nvSpPr>
        <p:spPr>
          <a:xfrm>
            <a:off x="6116059" y="3735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26961" y="594154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oogle Shape;7838;p44"/>
          <p:cNvGrpSpPr>
            <a:grpSpLocks noChangeAspect="1"/>
          </p:cNvGrpSpPr>
          <p:nvPr/>
        </p:nvGrpSpPr>
        <p:grpSpPr>
          <a:xfrm>
            <a:off x="8010990" y="127596"/>
            <a:ext cx="514340" cy="510531"/>
            <a:chOff x="-13966675" y="1639700"/>
            <a:chExt cx="354450" cy="351825"/>
          </a:xfrm>
        </p:grpSpPr>
        <p:sp>
          <p:nvSpPr>
            <p:cNvPr id="19" name="Google Shape;7839;p44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Google Shape;7840;p44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Google Shape;7841;p44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Google Shape;7842;p44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7843;p44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7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 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81957165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221;p14"/>
          <p:cNvSpPr txBox="1">
            <a:spLocks/>
          </p:cNvSpPr>
          <p:nvPr/>
        </p:nvSpPr>
        <p:spPr>
          <a:xfrm>
            <a:off x="226130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КУЛЬТУРА І МИСТЕЦТВО</a:t>
            </a:r>
          </a:p>
        </p:txBody>
      </p:sp>
      <p:sp>
        <p:nvSpPr>
          <p:cNvPr id="15" name="Google Shape;221;p14"/>
          <p:cNvSpPr txBox="1">
            <a:spLocks/>
          </p:cNvSpPr>
          <p:nvPr/>
        </p:nvSpPr>
        <p:spPr>
          <a:xfrm>
            <a:off x="6116059" y="3735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26961" y="594154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oogle Shape;7838;p44"/>
          <p:cNvGrpSpPr>
            <a:grpSpLocks noChangeAspect="1"/>
          </p:cNvGrpSpPr>
          <p:nvPr/>
        </p:nvGrpSpPr>
        <p:grpSpPr>
          <a:xfrm>
            <a:off x="8010990" y="127596"/>
            <a:ext cx="514340" cy="510531"/>
            <a:chOff x="-13966675" y="1639700"/>
            <a:chExt cx="354450" cy="351825"/>
          </a:xfrm>
        </p:grpSpPr>
        <p:sp>
          <p:nvSpPr>
            <p:cNvPr id="19" name="Google Shape;7839;p44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Google Shape;7840;p44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Google Shape;7841;p44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Google Shape;7842;p44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7843;p44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8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99065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ФІЗИЧНА КУЛЬТУРА ТА СПОРТ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281" y="4146488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" name="Google Shape;4236;p36"/>
          <p:cNvGrpSpPr>
            <a:grpSpLocks noChangeAspect="1"/>
          </p:cNvGrpSpPr>
          <p:nvPr/>
        </p:nvGrpSpPr>
        <p:grpSpPr>
          <a:xfrm>
            <a:off x="1669827" y="3692614"/>
            <a:ext cx="492412" cy="492131"/>
            <a:chOff x="5643000" y="2621375"/>
            <a:chExt cx="480850" cy="480575"/>
          </a:xfrm>
        </p:grpSpPr>
        <p:sp>
          <p:nvSpPr>
            <p:cNvPr id="207" name="Google Shape;4237;p3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Google Shape;4238;p3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Google Shape;4239;p3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Google Shape;4240;p3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Google Shape;4241;p3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Google Shape;4242;p3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Google Shape;4243;p3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oogle Shape;1112;p37"/>
          <p:cNvGrpSpPr>
            <a:grpSpLocks noChangeAspect="1"/>
          </p:cNvGrpSpPr>
          <p:nvPr/>
        </p:nvGrpSpPr>
        <p:grpSpPr>
          <a:xfrm>
            <a:off x="0" y="1030178"/>
            <a:ext cx="3119436" cy="1904801"/>
            <a:chOff x="4169715" y="1722971"/>
            <a:chExt cx="4719493" cy="2881834"/>
          </a:xfrm>
        </p:grpSpPr>
        <p:sp>
          <p:nvSpPr>
            <p:cNvPr id="14" name="Google Shape;1113;p37"/>
            <p:cNvSpPr/>
            <p:nvPr/>
          </p:nvSpPr>
          <p:spPr>
            <a:xfrm>
              <a:off x="6334259" y="2177183"/>
              <a:ext cx="1118642" cy="1118922"/>
            </a:xfrm>
            <a:custGeom>
              <a:avLst/>
              <a:gdLst/>
              <a:ahLst/>
              <a:cxnLst/>
              <a:rect l="l" t="t" r="r" b="b"/>
              <a:pathLst>
                <a:path w="43864" h="43875" extrusionOk="0">
                  <a:moveTo>
                    <a:pt x="21932" y="2834"/>
                  </a:moveTo>
                  <a:cubicBezTo>
                    <a:pt x="32481" y="2846"/>
                    <a:pt x="41030" y="11394"/>
                    <a:pt x="41042" y="21931"/>
                  </a:cubicBezTo>
                  <a:cubicBezTo>
                    <a:pt x="41042" y="29659"/>
                    <a:pt x="36386" y="36624"/>
                    <a:pt x="29242" y="39588"/>
                  </a:cubicBezTo>
                  <a:cubicBezTo>
                    <a:pt x="26882" y="40566"/>
                    <a:pt x="24402" y="41041"/>
                    <a:pt x="21942" y="41041"/>
                  </a:cubicBezTo>
                  <a:cubicBezTo>
                    <a:pt x="16973" y="41041"/>
                    <a:pt x="12086" y="39101"/>
                    <a:pt x="8430" y="35445"/>
                  </a:cubicBezTo>
                  <a:cubicBezTo>
                    <a:pt x="2965" y="29980"/>
                    <a:pt x="1322" y="21765"/>
                    <a:pt x="4287" y="14621"/>
                  </a:cubicBezTo>
                  <a:cubicBezTo>
                    <a:pt x="7240" y="7489"/>
                    <a:pt x="14205" y="2834"/>
                    <a:pt x="21932" y="2834"/>
                  </a:cubicBezTo>
                  <a:close/>
                  <a:moveTo>
                    <a:pt x="21932" y="0"/>
                  </a:moveTo>
                  <a:cubicBezTo>
                    <a:pt x="9847" y="0"/>
                    <a:pt x="1" y="9847"/>
                    <a:pt x="1" y="21931"/>
                  </a:cubicBezTo>
                  <a:cubicBezTo>
                    <a:pt x="1" y="34028"/>
                    <a:pt x="9847" y="43875"/>
                    <a:pt x="21932" y="43875"/>
                  </a:cubicBezTo>
                  <a:cubicBezTo>
                    <a:pt x="34029" y="43875"/>
                    <a:pt x="43863" y="34028"/>
                    <a:pt x="43863" y="21931"/>
                  </a:cubicBezTo>
                  <a:cubicBezTo>
                    <a:pt x="43863" y="9847"/>
                    <a:pt x="34029" y="0"/>
                    <a:pt x="21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4;p37"/>
            <p:cNvSpPr/>
            <p:nvPr/>
          </p:nvSpPr>
          <p:spPr>
            <a:xfrm>
              <a:off x="4998216" y="2583724"/>
              <a:ext cx="1118634" cy="1118972"/>
            </a:xfrm>
            <a:custGeom>
              <a:avLst/>
              <a:gdLst/>
              <a:ahLst/>
              <a:cxnLst/>
              <a:rect l="l" t="t" r="r" b="b"/>
              <a:pathLst>
                <a:path w="39756" h="39768" extrusionOk="0">
                  <a:moveTo>
                    <a:pt x="19884" y="2835"/>
                  </a:moveTo>
                  <a:cubicBezTo>
                    <a:pt x="29290" y="2847"/>
                    <a:pt x="36910" y="10478"/>
                    <a:pt x="36922" y="19884"/>
                  </a:cubicBezTo>
                  <a:cubicBezTo>
                    <a:pt x="36922" y="26778"/>
                    <a:pt x="32766" y="32993"/>
                    <a:pt x="26397" y="35636"/>
                  </a:cubicBezTo>
                  <a:cubicBezTo>
                    <a:pt x="24289" y="36511"/>
                    <a:pt x="22075" y="36936"/>
                    <a:pt x="19879" y="36936"/>
                  </a:cubicBezTo>
                  <a:cubicBezTo>
                    <a:pt x="15441" y="36936"/>
                    <a:pt x="11077" y="35199"/>
                    <a:pt x="7811" y="31933"/>
                  </a:cubicBezTo>
                  <a:cubicBezTo>
                    <a:pt x="2941" y="27064"/>
                    <a:pt x="1477" y="19730"/>
                    <a:pt x="4120" y="13360"/>
                  </a:cubicBezTo>
                  <a:cubicBezTo>
                    <a:pt x="6763" y="6978"/>
                    <a:pt x="12978" y="2835"/>
                    <a:pt x="19884" y="2835"/>
                  </a:cubicBezTo>
                  <a:close/>
                  <a:moveTo>
                    <a:pt x="19884" y="1"/>
                  </a:moveTo>
                  <a:cubicBezTo>
                    <a:pt x="8906" y="1"/>
                    <a:pt x="0" y="8919"/>
                    <a:pt x="0" y="19884"/>
                  </a:cubicBezTo>
                  <a:cubicBezTo>
                    <a:pt x="0" y="30850"/>
                    <a:pt x="8918" y="39768"/>
                    <a:pt x="19884" y="39768"/>
                  </a:cubicBezTo>
                  <a:cubicBezTo>
                    <a:pt x="30838" y="39768"/>
                    <a:pt x="39755" y="30850"/>
                    <a:pt x="39755" y="19884"/>
                  </a:cubicBezTo>
                  <a:cubicBezTo>
                    <a:pt x="39755" y="8919"/>
                    <a:pt x="30850" y="1"/>
                    <a:pt x="19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5;p37"/>
            <p:cNvSpPr/>
            <p:nvPr/>
          </p:nvSpPr>
          <p:spPr>
            <a:xfrm>
              <a:off x="4780641" y="2109130"/>
              <a:ext cx="508010" cy="488857"/>
            </a:xfrm>
            <a:custGeom>
              <a:avLst/>
              <a:gdLst/>
              <a:ahLst/>
              <a:cxnLst/>
              <a:rect l="l" t="t" r="r" b="b"/>
              <a:pathLst>
                <a:path w="19920" h="19169" extrusionOk="0">
                  <a:moveTo>
                    <a:pt x="10335" y="2261"/>
                  </a:moveTo>
                  <a:cubicBezTo>
                    <a:pt x="14371" y="2273"/>
                    <a:pt x="17646" y="5547"/>
                    <a:pt x="17657" y="9584"/>
                  </a:cubicBezTo>
                  <a:cubicBezTo>
                    <a:pt x="17657" y="12548"/>
                    <a:pt x="15871" y="15215"/>
                    <a:pt x="13133" y="16346"/>
                  </a:cubicBezTo>
                  <a:cubicBezTo>
                    <a:pt x="12232" y="16720"/>
                    <a:pt x="11284" y="16902"/>
                    <a:pt x="10343" y="16902"/>
                  </a:cubicBezTo>
                  <a:cubicBezTo>
                    <a:pt x="8436" y="16902"/>
                    <a:pt x="6559" y="16158"/>
                    <a:pt x="5156" y="14763"/>
                  </a:cubicBezTo>
                  <a:cubicBezTo>
                    <a:pt x="3072" y="12667"/>
                    <a:pt x="2441" y="9512"/>
                    <a:pt x="3572" y="6786"/>
                  </a:cubicBezTo>
                  <a:cubicBezTo>
                    <a:pt x="4703" y="4047"/>
                    <a:pt x="7370" y="2261"/>
                    <a:pt x="10335" y="2261"/>
                  </a:cubicBezTo>
                  <a:close/>
                  <a:moveTo>
                    <a:pt x="10345" y="1"/>
                  </a:moveTo>
                  <a:cubicBezTo>
                    <a:pt x="7848" y="1"/>
                    <a:pt x="5394" y="975"/>
                    <a:pt x="3560" y="2809"/>
                  </a:cubicBezTo>
                  <a:cubicBezTo>
                    <a:pt x="822" y="5547"/>
                    <a:pt x="0" y="9667"/>
                    <a:pt x="1477" y="13251"/>
                  </a:cubicBezTo>
                  <a:cubicBezTo>
                    <a:pt x="2965" y="16835"/>
                    <a:pt x="6454" y="19168"/>
                    <a:pt x="10335" y="19168"/>
                  </a:cubicBezTo>
                  <a:cubicBezTo>
                    <a:pt x="15621" y="19156"/>
                    <a:pt x="19908" y="14870"/>
                    <a:pt x="19920" y="9584"/>
                  </a:cubicBezTo>
                  <a:cubicBezTo>
                    <a:pt x="19920" y="5702"/>
                    <a:pt x="17586" y="2214"/>
                    <a:pt x="14002" y="725"/>
                  </a:cubicBezTo>
                  <a:cubicBezTo>
                    <a:pt x="12819" y="238"/>
                    <a:pt x="11576" y="1"/>
                    <a:pt x="10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6;p37"/>
            <p:cNvSpPr/>
            <p:nvPr/>
          </p:nvSpPr>
          <p:spPr>
            <a:xfrm>
              <a:off x="7351254" y="3457217"/>
              <a:ext cx="549604" cy="528769"/>
            </a:xfrm>
            <a:custGeom>
              <a:avLst/>
              <a:gdLst/>
              <a:ahLst/>
              <a:cxnLst/>
              <a:rect l="l" t="t" r="r" b="b"/>
              <a:pathLst>
                <a:path w="21551" h="20734" extrusionOk="0">
                  <a:moveTo>
                    <a:pt x="11181" y="2267"/>
                  </a:moveTo>
                  <a:cubicBezTo>
                    <a:pt x="15657" y="2267"/>
                    <a:pt x="19277" y="5898"/>
                    <a:pt x="19289" y="10363"/>
                  </a:cubicBezTo>
                  <a:cubicBezTo>
                    <a:pt x="19289" y="13649"/>
                    <a:pt x="17312" y="16602"/>
                    <a:pt x="14288" y="17852"/>
                  </a:cubicBezTo>
                  <a:cubicBezTo>
                    <a:pt x="13283" y="18266"/>
                    <a:pt x="12229" y="18467"/>
                    <a:pt x="11185" y="18467"/>
                  </a:cubicBezTo>
                  <a:cubicBezTo>
                    <a:pt x="9076" y="18467"/>
                    <a:pt x="7006" y="17647"/>
                    <a:pt x="5454" y="16102"/>
                  </a:cubicBezTo>
                  <a:cubicBezTo>
                    <a:pt x="3132" y="13780"/>
                    <a:pt x="2441" y="10291"/>
                    <a:pt x="3691" y="7267"/>
                  </a:cubicBezTo>
                  <a:cubicBezTo>
                    <a:pt x="4954" y="4243"/>
                    <a:pt x="7906" y="2267"/>
                    <a:pt x="11181" y="2267"/>
                  </a:cubicBezTo>
                  <a:close/>
                  <a:moveTo>
                    <a:pt x="11188" y="0"/>
                  </a:moveTo>
                  <a:cubicBezTo>
                    <a:pt x="8491" y="0"/>
                    <a:pt x="5838" y="1057"/>
                    <a:pt x="3846" y="3041"/>
                  </a:cubicBezTo>
                  <a:cubicBezTo>
                    <a:pt x="882" y="6005"/>
                    <a:pt x="1" y="10458"/>
                    <a:pt x="1608" y="14328"/>
                  </a:cubicBezTo>
                  <a:cubicBezTo>
                    <a:pt x="3203" y="18209"/>
                    <a:pt x="6990" y="20733"/>
                    <a:pt x="11181" y="20733"/>
                  </a:cubicBezTo>
                  <a:cubicBezTo>
                    <a:pt x="16907" y="20733"/>
                    <a:pt x="21539" y="16090"/>
                    <a:pt x="21551" y="10363"/>
                  </a:cubicBezTo>
                  <a:cubicBezTo>
                    <a:pt x="21551" y="6172"/>
                    <a:pt x="19027" y="2398"/>
                    <a:pt x="15145" y="790"/>
                  </a:cubicBezTo>
                  <a:cubicBezTo>
                    <a:pt x="13865" y="259"/>
                    <a:pt x="12521" y="0"/>
                    <a:pt x="11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7;p37"/>
            <p:cNvSpPr/>
            <p:nvPr/>
          </p:nvSpPr>
          <p:spPr>
            <a:xfrm>
              <a:off x="7886271" y="2924801"/>
              <a:ext cx="368639" cy="273234"/>
            </a:xfrm>
            <a:custGeom>
              <a:avLst/>
              <a:gdLst/>
              <a:ahLst/>
              <a:cxnLst/>
              <a:rect l="l" t="t" r="r" b="b"/>
              <a:pathLst>
                <a:path w="14455" h="10714" extrusionOk="0">
                  <a:moveTo>
                    <a:pt x="1982" y="1"/>
                  </a:moveTo>
                  <a:cubicBezTo>
                    <a:pt x="1322" y="1"/>
                    <a:pt x="661" y="236"/>
                    <a:pt x="0" y="796"/>
                  </a:cubicBezTo>
                  <a:lnTo>
                    <a:pt x="0" y="10714"/>
                  </a:lnTo>
                  <a:cubicBezTo>
                    <a:pt x="1496" y="8424"/>
                    <a:pt x="2991" y="7794"/>
                    <a:pt x="4485" y="7794"/>
                  </a:cubicBezTo>
                  <a:cubicBezTo>
                    <a:pt x="6312" y="7794"/>
                    <a:pt x="8138" y="8735"/>
                    <a:pt x="9965" y="8735"/>
                  </a:cubicBezTo>
                  <a:cubicBezTo>
                    <a:pt x="11461" y="8735"/>
                    <a:pt x="12957" y="8104"/>
                    <a:pt x="14455" y="5808"/>
                  </a:cubicBezTo>
                  <a:lnTo>
                    <a:pt x="14455" y="5808"/>
                  </a:lnTo>
                  <a:cubicBezTo>
                    <a:pt x="13794" y="6368"/>
                    <a:pt x="13133" y="6603"/>
                    <a:pt x="12472" y="6603"/>
                  </a:cubicBezTo>
                  <a:cubicBezTo>
                    <a:pt x="8974" y="6603"/>
                    <a:pt x="5481" y="1"/>
                    <a:pt x="1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8;p37"/>
            <p:cNvSpPr/>
            <p:nvPr/>
          </p:nvSpPr>
          <p:spPr>
            <a:xfrm>
              <a:off x="7882624" y="2921180"/>
              <a:ext cx="376952" cy="280502"/>
            </a:xfrm>
            <a:custGeom>
              <a:avLst/>
              <a:gdLst/>
              <a:ahLst/>
              <a:cxnLst/>
              <a:rect l="l" t="t" r="r" b="b"/>
              <a:pathLst>
                <a:path w="14781" h="10999" extrusionOk="0">
                  <a:moveTo>
                    <a:pt x="2138" y="284"/>
                  </a:moveTo>
                  <a:cubicBezTo>
                    <a:pt x="3818" y="284"/>
                    <a:pt x="5508" y="1883"/>
                    <a:pt x="7275" y="3545"/>
                  </a:cubicBezTo>
                  <a:cubicBezTo>
                    <a:pt x="9026" y="5201"/>
                    <a:pt x="10822" y="6888"/>
                    <a:pt x="12628" y="6888"/>
                  </a:cubicBezTo>
                  <a:cubicBezTo>
                    <a:pt x="13093" y="6888"/>
                    <a:pt x="13560" y="6776"/>
                    <a:pt x="14026" y="6522"/>
                  </a:cubicBezTo>
                  <a:lnTo>
                    <a:pt x="14026" y="6522"/>
                  </a:lnTo>
                  <a:cubicBezTo>
                    <a:pt x="12721" y="8238"/>
                    <a:pt x="11428" y="8738"/>
                    <a:pt x="10116" y="8738"/>
                  </a:cubicBezTo>
                  <a:cubicBezTo>
                    <a:pt x="9225" y="8738"/>
                    <a:pt x="8325" y="8508"/>
                    <a:pt x="7406" y="8272"/>
                  </a:cubicBezTo>
                  <a:cubicBezTo>
                    <a:pt x="6489" y="8033"/>
                    <a:pt x="5560" y="7793"/>
                    <a:pt x="4626" y="7793"/>
                  </a:cubicBezTo>
                  <a:cubicBezTo>
                    <a:pt x="3185" y="7793"/>
                    <a:pt x="1731" y="8366"/>
                    <a:pt x="286" y="10403"/>
                  </a:cubicBezTo>
                  <a:lnTo>
                    <a:pt x="286" y="1009"/>
                  </a:lnTo>
                  <a:cubicBezTo>
                    <a:pt x="904" y="500"/>
                    <a:pt x="1520" y="284"/>
                    <a:pt x="2138" y="284"/>
                  </a:cubicBezTo>
                  <a:close/>
                  <a:moveTo>
                    <a:pt x="2121" y="1"/>
                  </a:moveTo>
                  <a:cubicBezTo>
                    <a:pt x="1433" y="1"/>
                    <a:pt x="741" y="246"/>
                    <a:pt x="48" y="831"/>
                  </a:cubicBezTo>
                  <a:cubicBezTo>
                    <a:pt x="24" y="854"/>
                    <a:pt x="0" y="902"/>
                    <a:pt x="0" y="938"/>
                  </a:cubicBezTo>
                  <a:lnTo>
                    <a:pt x="0" y="10867"/>
                  </a:lnTo>
                  <a:cubicBezTo>
                    <a:pt x="0" y="10927"/>
                    <a:pt x="48" y="10987"/>
                    <a:pt x="108" y="10998"/>
                  </a:cubicBezTo>
                  <a:lnTo>
                    <a:pt x="143" y="10998"/>
                  </a:lnTo>
                  <a:cubicBezTo>
                    <a:pt x="191" y="10998"/>
                    <a:pt x="239" y="10975"/>
                    <a:pt x="262" y="10939"/>
                  </a:cubicBezTo>
                  <a:cubicBezTo>
                    <a:pt x="1727" y="8698"/>
                    <a:pt x="3168" y="8074"/>
                    <a:pt x="4629" y="8074"/>
                  </a:cubicBezTo>
                  <a:cubicBezTo>
                    <a:pt x="5520" y="8074"/>
                    <a:pt x="6419" y="8307"/>
                    <a:pt x="7335" y="8546"/>
                  </a:cubicBezTo>
                  <a:cubicBezTo>
                    <a:pt x="8249" y="8780"/>
                    <a:pt x="9175" y="9018"/>
                    <a:pt x="10107" y="9018"/>
                  </a:cubicBezTo>
                  <a:cubicBezTo>
                    <a:pt x="11638" y="9018"/>
                    <a:pt x="13184" y="8376"/>
                    <a:pt x="14717" y="6022"/>
                  </a:cubicBezTo>
                  <a:cubicBezTo>
                    <a:pt x="14780" y="5921"/>
                    <a:pt x="14691" y="5807"/>
                    <a:pt x="14592" y="5807"/>
                  </a:cubicBezTo>
                  <a:cubicBezTo>
                    <a:pt x="14561" y="5807"/>
                    <a:pt x="14530" y="5818"/>
                    <a:pt x="14502" y="5843"/>
                  </a:cubicBezTo>
                  <a:cubicBezTo>
                    <a:pt x="13872" y="6379"/>
                    <a:pt x="13241" y="6606"/>
                    <a:pt x="12607" y="6606"/>
                  </a:cubicBezTo>
                  <a:cubicBezTo>
                    <a:pt x="10919" y="6606"/>
                    <a:pt x="9214" y="4996"/>
                    <a:pt x="7466" y="3343"/>
                  </a:cubicBezTo>
                  <a:cubicBezTo>
                    <a:pt x="5716" y="1687"/>
                    <a:pt x="3928" y="1"/>
                    <a:pt x="2121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9;p37"/>
            <p:cNvSpPr/>
            <p:nvPr/>
          </p:nvSpPr>
          <p:spPr>
            <a:xfrm>
              <a:off x="7871097" y="2920186"/>
              <a:ext cx="13669" cy="1668221"/>
            </a:xfrm>
            <a:custGeom>
              <a:avLst/>
              <a:gdLst/>
              <a:ahLst/>
              <a:cxnLst/>
              <a:rect l="l" t="t" r="r" b="b"/>
              <a:pathLst>
                <a:path w="536" h="65414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lnTo>
                    <a:pt x="0" y="65151"/>
                  </a:lnTo>
                  <a:cubicBezTo>
                    <a:pt x="0" y="65294"/>
                    <a:pt x="119" y="65413"/>
                    <a:pt x="274" y="65413"/>
                  </a:cubicBezTo>
                  <a:cubicBezTo>
                    <a:pt x="417" y="65413"/>
                    <a:pt x="536" y="65306"/>
                    <a:pt x="536" y="65163"/>
                  </a:cubicBezTo>
                  <a:lnTo>
                    <a:pt x="536" y="274"/>
                  </a:ln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20;p37"/>
            <p:cNvSpPr/>
            <p:nvPr/>
          </p:nvSpPr>
          <p:spPr>
            <a:xfrm>
              <a:off x="7867450" y="2916692"/>
              <a:ext cx="20963" cy="1675361"/>
            </a:xfrm>
            <a:custGeom>
              <a:avLst/>
              <a:gdLst/>
              <a:ahLst/>
              <a:cxnLst/>
              <a:rect l="l" t="t" r="r" b="b"/>
              <a:pathLst>
                <a:path w="822" h="65694" extrusionOk="0">
                  <a:moveTo>
                    <a:pt x="417" y="280"/>
                  </a:moveTo>
                  <a:cubicBezTo>
                    <a:pt x="488" y="280"/>
                    <a:pt x="536" y="340"/>
                    <a:pt x="536" y="411"/>
                  </a:cubicBezTo>
                  <a:lnTo>
                    <a:pt x="536" y="65300"/>
                  </a:lnTo>
                  <a:cubicBezTo>
                    <a:pt x="536" y="65378"/>
                    <a:pt x="473" y="65416"/>
                    <a:pt x="411" y="65416"/>
                  </a:cubicBezTo>
                  <a:cubicBezTo>
                    <a:pt x="348" y="65416"/>
                    <a:pt x="286" y="65378"/>
                    <a:pt x="286" y="65300"/>
                  </a:cubicBezTo>
                  <a:lnTo>
                    <a:pt x="286" y="399"/>
                  </a:lnTo>
                  <a:cubicBezTo>
                    <a:pt x="286" y="328"/>
                    <a:pt x="345" y="280"/>
                    <a:pt x="417" y="280"/>
                  </a:cubicBezTo>
                  <a:close/>
                  <a:moveTo>
                    <a:pt x="411" y="0"/>
                  </a:moveTo>
                  <a:cubicBezTo>
                    <a:pt x="206" y="0"/>
                    <a:pt x="0" y="137"/>
                    <a:pt x="0" y="411"/>
                  </a:cubicBezTo>
                  <a:lnTo>
                    <a:pt x="0" y="65288"/>
                  </a:lnTo>
                  <a:cubicBezTo>
                    <a:pt x="0" y="65514"/>
                    <a:pt x="191" y="65693"/>
                    <a:pt x="417" y="65693"/>
                  </a:cubicBezTo>
                  <a:cubicBezTo>
                    <a:pt x="631" y="65693"/>
                    <a:pt x="822" y="65514"/>
                    <a:pt x="822" y="65300"/>
                  </a:cubicBezTo>
                  <a:lnTo>
                    <a:pt x="822" y="411"/>
                  </a:lnTo>
                  <a:cubicBezTo>
                    <a:pt x="822" y="137"/>
                    <a:pt x="616" y="0"/>
                    <a:pt x="411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21;p37"/>
            <p:cNvSpPr/>
            <p:nvPr/>
          </p:nvSpPr>
          <p:spPr>
            <a:xfrm>
              <a:off x="7856510" y="2905012"/>
              <a:ext cx="37667" cy="32184"/>
            </a:xfrm>
            <a:custGeom>
              <a:avLst/>
              <a:gdLst/>
              <a:ahLst/>
              <a:cxnLst/>
              <a:rect l="l" t="t" r="r" b="b"/>
              <a:pathLst>
                <a:path w="1477" h="1262" extrusionOk="0">
                  <a:moveTo>
                    <a:pt x="858" y="0"/>
                  </a:moveTo>
                  <a:cubicBezTo>
                    <a:pt x="286" y="0"/>
                    <a:pt x="1" y="679"/>
                    <a:pt x="405" y="1072"/>
                  </a:cubicBezTo>
                  <a:cubicBezTo>
                    <a:pt x="533" y="1203"/>
                    <a:pt x="691" y="1262"/>
                    <a:pt x="846" y="1262"/>
                  </a:cubicBezTo>
                  <a:cubicBezTo>
                    <a:pt x="1168" y="1262"/>
                    <a:pt x="1477" y="1009"/>
                    <a:pt x="1477" y="631"/>
                  </a:cubicBezTo>
                  <a:cubicBezTo>
                    <a:pt x="1477" y="274"/>
                    <a:pt x="1203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2;p37"/>
            <p:cNvSpPr/>
            <p:nvPr/>
          </p:nvSpPr>
          <p:spPr>
            <a:xfrm>
              <a:off x="7851945" y="2901288"/>
              <a:ext cx="45879" cy="39554"/>
            </a:xfrm>
            <a:custGeom>
              <a:avLst/>
              <a:gdLst/>
              <a:ahLst/>
              <a:cxnLst/>
              <a:rect l="l" t="t" r="r" b="b"/>
              <a:pathLst>
                <a:path w="1799" h="1551" extrusionOk="0">
                  <a:moveTo>
                    <a:pt x="1037" y="289"/>
                  </a:moveTo>
                  <a:cubicBezTo>
                    <a:pt x="1299" y="289"/>
                    <a:pt x="1513" y="503"/>
                    <a:pt x="1525" y="777"/>
                  </a:cubicBezTo>
                  <a:cubicBezTo>
                    <a:pt x="1525" y="1068"/>
                    <a:pt x="1278" y="1266"/>
                    <a:pt x="1022" y="1266"/>
                  </a:cubicBezTo>
                  <a:cubicBezTo>
                    <a:pt x="902" y="1266"/>
                    <a:pt x="779" y="1222"/>
                    <a:pt x="680" y="1122"/>
                  </a:cubicBezTo>
                  <a:cubicBezTo>
                    <a:pt x="370" y="813"/>
                    <a:pt x="596" y="289"/>
                    <a:pt x="1037" y="289"/>
                  </a:cubicBezTo>
                  <a:close/>
                  <a:moveTo>
                    <a:pt x="1019" y="1"/>
                  </a:moveTo>
                  <a:cubicBezTo>
                    <a:pt x="829" y="1"/>
                    <a:pt x="635" y="71"/>
                    <a:pt x="477" y="229"/>
                  </a:cubicBezTo>
                  <a:cubicBezTo>
                    <a:pt x="1" y="718"/>
                    <a:pt x="346" y="1551"/>
                    <a:pt x="1037" y="1551"/>
                  </a:cubicBezTo>
                  <a:cubicBezTo>
                    <a:pt x="1454" y="1539"/>
                    <a:pt x="1799" y="1194"/>
                    <a:pt x="1799" y="777"/>
                  </a:cubicBezTo>
                  <a:cubicBezTo>
                    <a:pt x="1799" y="310"/>
                    <a:pt x="1417" y="1"/>
                    <a:pt x="1019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3;p37"/>
            <p:cNvSpPr/>
            <p:nvPr/>
          </p:nvSpPr>
          <p:spPr>
            <a:xfrm>
              <a:off x="5039656" y="2689235"/>
              <a:ext cx="522572" cy="387638"/>
            </a:xfrm>
            <a:custGeom>
              <a:avLst/>
              <a:gdLst/>
              <a:ahLst/>
              <a:cxnLst/>
              <a:rect l="l" t="t" r="r" b="b"/>
              <a:pathLst>
                <a:path w="20491" h="15200" extrusionOk="0">
                  <a:moveTo>
                    <a:pt x="2805" y="0"/>
                  </a:moveTo>
                  <a:cubicBezTo>
                    <a:pt x="1870" y="0"/>
                    <a:pt x="935" y="334"/>
                    <a:pt x="0" y="1127"/>
                  </a:cubicBezTo>
                  <a:lnTo>
                    <a:pt x="0" y="15200"/>
                  </a:lnTo>
                  <a:cubicBezTo>
                    <a:pt x="2119" y="11942"/>
                    <a:pt x="4239" y="11047"/>
                    <a:pt x="6360" y="11047"/>
                  </a:cubicBezTo>
                  <a:cubicBezTo>
                    <a:pt x="8949" y="11047"/>
                    <a:pt x="11538" y="12380"/>
                    <a:pt x="14128" y="12380"/>
                  </a:cubicBezTo>
                  <a:cubicBezTo>
                    <a:pt x="16249" y="12380"/>
                    <a:pt x="18370" y="11486"/>
                    <a:pt x="20491" y="8235"/>
                  </a:cubicBezTo>
                  <a:lnTo>
                    <a:pt x="20491" y="8235"/>
                  </a:lnTo>
                  <a:cubicBezTo>
                    <a:pt x="19554" y="9028"/>
                    <a:pt x="18618" y="9361"/>
                    <a:pt x="17682" y="9361"/>
                  </a:cubicBezTo>
                  <a:cubicBezTo>
                    <a:pt x="12720" y="9361"/>
                    <a:pt x="7760" y="0"/>
                    <a:pt x="2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24;p37"/>
            <p:cNvSpPr/>
            <p:nvPr/>
          </p:nvSpPr>
          <p:spPr>
            <a:xfrm>
              <a:off x="5036010" y="2685639"/>
              <a:ext cx="530222" cy="394881"/>
            </a:xfrm>
            <a:custGeom>
              <a:avLst/>
              <a:gdLst/>
              <a:ahLst/>
              <a:cxnLst/>
              <a:rect l="l" t="t" r="r" b="b"/>
              <a:pathLst>
                <a:path w="20791" h="15484" extrusionOk="0">
                  <a:moveTo>
                    <a:pt x="2964" y="281"/>
                  </a:moveTo>
                  <a:cubicBezTo>
                    <a:pt x="5363" y="281"/>
                    <a:pt x="7774" y="2557"/>
                    <a:pt x="10299" y="4935"/>
                  </a:cubicBezTo>
                  <a:cubicBezTo>
                    <a:pt x="12765" y="7262"/>
                    <a:pt x="15296" y="9654"/>
                    <a:pt x="17841" y="9654"/>
                  </a:cubicBezTo>
                  <a:cubicBezTo>
                    <a:pt x="18576" y="9654"/>
                    <a:pt x="19313" y="9454"/>
                    <a:pt x="20051" y="8995"/>
                  </a:cubicBezTo>
                  <a:lnTo>
                    <a:pt x="20051" y="8995"/>
                  </a:lnTo>
                  <a:cubicBezTo>
                    <a:pt x="18118" y="11638"/>
                    <a:pt x="16216" y="12397"/>
                    <a:pt x="14287" y="12397"/>
                  </a:cubicBezTo>
                  <a:cubicBezTo>
                    <a:pt x="13019" y="12397"/>
                    <a:pt x="11739" y="12069"/>
                    <a:pt x="10430" y="11733"/>
                  </a:cubicBezTo>
                  <a:cubicBezTo>
                    <a:pt x="9140" y="11396"/>
                    <a:pt x="7834" y="11058"/>
                    <a:pt x="6520" y="11058"/>
                  </a:cubicBezTo>
                  <a:cubicBezTo>
                    <a:pt x="4450" y="11058"/>
                    <a:pt x="2362" y="11896"/>
                    <a:pt x="286" y="14889"/>
                  </a:cubicBezTo>
                  <a:lnTo>
                    <a:pt x="286" y="1339"/>
                  </a:lnTo>
                  <a:cubicBezTo>
                    <a:pt x="1181" y="597"/>
                    <a:pt x="2072" y="281"/>
                    <a:pt x="2964" y="281"/>
                  </a:cubicBezTo>
                  <a:close/>
                  <a:moveTo>
                    <a:pt x="2942" y="1"/>
                  </a:moveTo>
                  <a:cubicBezTo>
                    <a:pt x="1978" y="1"/>
                    <a:pt x="1013" y="343"/>
                    <a:pt x="48" y="1161"/>
                  </a:cubicBezTo>
                  <a:cubicBezTo>
                    <a:pt x="12" y="1184"/>
                    <a:pt x="0" y="1232"/>
                    <a:pt x="0" y="1268"/>
                  </a:cubicBezTo>
                  <a:lnTo>
                    <a:pt x="0" y="15341"/>
                  </a:lnTo>
                  <a:cubicBezTo>
                    <a:pt x="0" y="15412"/>
                    <a:pt x="36" y="15460"/>
                    <a:pt x="96" y="15484"/>
                  </a:cubicBezTo>
                  <a:lnTo>
                    <a:pt x="143" y="15484"/>
                  </a:lnTo>
                  <a:cubicBezTo>
                    <a:pt x="191" y="15484"/>
                    <a:pt x="227" y="15460"/>
                    <a:pt x="262" y="15424"/>
                  </a:cubicBezTo>
                  <a:cubicBezTo>
                    <a:pt x="2347" y="12215"/>
                    <a:pt x="4396" y="11325"/>
                    <a:pt x="6478" y="11325"/>
                  </a:cubicBezTo>
                  <a:cubicBezTo>
                    <a:pt x="7750" y="11325"/>
                    <a:pt x="9034" y="11657"/>
                    <a:pt x="10347" y="11995"/>
                  </a:cubicBezTo>
                  <a:cubicBezTo>
                    <a:pt x="11642" y="12329"/>
                    <a:pt x="12950" y="12666"/>
                    <a:pt x="14265" y="12666"/>
                  </a:cubicBezTo>
                  <a:cubicBezTo>
                    <a:pt x="16421" y="12666"/>
                    <a:pt x="18594" y="11760"/>
                    <a:pt x="20753" y="8447"/>
                  </a:cubicBezTo>
                  <a:cubicBezTo>
                    <a:pt x="20791" y="8344"/>
                    <a:pt x="20709" y="8247"/>
                    <a:pt x="20614" y="8247"/>
                  </a:cubicBezTo>
                  <a:cubicBezTo>
                    <a:pt x="20589" y="8247"/>
                    <a:pt x="20563" y="8254"/>
                    <a:pt x="20539" y="8269"/>
                  </a:cubicBezTo>
                  <a:cubicBezTo>
                    <a:pt x="19625" y="9041"/>
                    <a:pt x="18715" y="9368"/>
                    <a:pt x="17804" y="9368"/>
                  </a:cubicBezTo>
                  <a:cubicBezTo>
                    <a:pt x="15402" y="9368"/>
                    <a:pt x="12990" y="7095"/>
                    <a:pt x="10478" y="4721"/>
                  </a:cubicBezTo>
                  <a:cubicBezTo>
                    <a:pt x="8017" y="2389"/>
                    <a:pt x="5486" y="1"/>
                    <a:pt x="2942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5;p37"/>
            <p:cNvSpPr/>
            <p:nvPr/>
          </p:nvSpPr>
          <p:spPr>
            <a:xfrm>
              <a:off x="5018081" y="2698212"/>
              <a:ext cx="20070" cy="1897463"/>
            </a:xfrm>
            <a:custGeom>
              <a:avLst/>
              <a:gdLst/>
              <a:ahLst/>
              <a:cxnLst/>
              <a:rect l="l" t="t" r="r" b="b"/>
              <a:pathLst>
                <a:path w="787" h="74403" extrusionOk="0">
                  <a:moveTo>
                    <a:pt x="374" y="0"/>
                  </a:moveTo>
                  <a:cubicBezTo>
                    <a:pt x="168" y="0"/>
                    <a:pt x="1" y="174"/>
                    <a:pt x="1" y="382"/>
                  </a:cubicBezTo>
                  <a:lnTo>
                    <a:pt x="1" y="74010"/>
                  </a:lnTo>
                  <a:cubicBezTo>
                    <a:pt x="1" y="74224"/>
                    <a:pt x="180" y="74403"/>
                    <a:pt x="394" y="74403"/>
                  </a:cubicBezTo>
                  <a:cubicBezTo>
                    <a:pt x="608" y="74391"/>
                    <a:pt x="787" y="74224"/>
                    <a:pt x="787" y="74010"/>
                  </a:cubicBezTo>
                  <a:lnTo>
                    <a:pt x="787" y="382"/>
                  </a:lnTo>
                  <a:cubicBezTo>
                    <a:pt x="787" y="168"/>
                    <a:pt x="608" y="1"/>
                    <a:pt x="394" y="1"/>
                  </a:cubicBezTo>
                  <a:cubicBezTo>
                    <a:pt x="387" y="1"/>
                    <a:pt x="380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26;p37"/>
            <p:cNvSpPr/>
            <p:nvPr/>
          </p:nvSpPr>
          <p:spPr>
            <a:xfrm>
              <a:off x="5014001" y="2693596"/>
              <a:ext cx="28257" cy="1905419"/>
            </a:xfrm>
            <a:custGeom>
              <a:avLst/>
              <a:gdLst/>
              <a:ahLst/>
              <a:cxnLst/>
              <a:rect l="l" t="t" r="r" b="b"/>
              <a:pathLst>
                <a:path w="1108" h="74715" extrusionOk="0">
                  <a:moveTo>
                    <a:pt x="554" y="313"/>
                  </a:moveTo>
                  <a:cubicBezTo>
                    <a:pt x="697" y="313"/>
                    <a:pt x="804" y="432"/>
                    <a:pt x="804" y="563"/>
                  </a:cubicBezTo>
                  <a:lnTo>
                    <a:pt x="804" y="74191"/>
                  </a:lnTo>
                  <a:cubicBezTo>
                    <a:pt x="792" y="74346"/>
                    <a:pt x="673" y="74423"/>
                    <a:pt x="554" y="74423"/>
                  </a:cubicBezTo>
                  <a:cubicBezTo>
                    <a:pt x="435" y="74423"/>
                    <a:pt x="316" y="74346"/>
                    <a:pt x="304" y="74191"/>
                  </a:cubicBezTo>
                  <a:lnTo>
                    <a:pt x="304" y="563"/>
                  </a:lnTo>
                  <a:cubicBezTo>
                    <a:pt x="304" y="432"/>
                    <a:pt x="423" y="313"/>
                    <a:pt x="554" y="313"/>
                  </a:cubicBezTo>
                  <a:close/>
                  <a:moveTo>
                    <a:pt x="554" y="0"/>
                  </a:moveTo>
                  <a:cubicBezTo>
                    <a:pt x="277" y="0"/>
                    <a:pt x="0" y="188"/>
                    <a:pt x="18" y="563"/>
                  </a:cubicBezTo>
                  <a:lnTo>
                    <a:pt x="18" y="74191"/>
                  </a:lnTo>
                  <a:cubicBezTo>
                    <a:pt x="18" y="74477"/>
                    <a:pt x="256" y="74715"/>
                    <a:pt x="554" y="74715"/>
                  </a:cubicBezTo>
                  <a:cubicBezTo>
                    <a:pt x="851" y="74715"/>
                    <a:pt x="1090" y="74489"/>
                    <a:pt x="1090" y="74191"/>
                  </a:cubicBezTo>
                  <a:lnTo>
                    <a:pt x="1090" y="563"/>
                  </a:lnTo>
                  <a:cubicBezTo>
                    <a:pt x="1107" y="188"/>
                    <a:pt x="831" y="0"/>
                    <a:pt x="554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27;p37"/>
            <p:cNvSpPr/>
            <p:nvPr/>
          </p:nvSpPr>
          <p:spPr>
            <a:xfrm>
              <a:off x="4997756" y="2661182"/>
              <a:ext cx="53147" cy="45522"/>
            </a:xfrm>
            <a:custGeom>
              <a:avLst/>
              <a:gdLst/>
              <a:ahLst/>
              <a:cxnLst/>
              <a:rect l="l" t="t" r="r" b="b"/>
              <a:pathLst>
                <a:path w="2084" h="1785" extrusionOk="0">
                  <a:moveTo>
                    <a:pt x="1191" y="0"/>
                  </a:moveTo>
                  <a:cubicBezTo>
                    <a:pt x="393" y="0"/>
                    <a:pt x="0" y="953"/>
                    <a:pt x="560" y="1524"/>
                  </a:cubicBezTo>
                  <a:cubicBezTo>
                    <a:pt x="740" y="1704"/>
                    <a:pt x="961" y="1784"/>
                    <a:pt x="1179" y="1784"/>
                  </a:cubicBezTo>
                  <a:cubicBezTo>
                    <a:pt x="1640" y="1784"/>
                    <a:pt x="2084" y="1427"/>
                    <a:pt x="2084" y="893"/>
                  </a:cubicBezTo>
                  <a:cubicBezTo>
                    <a:pt x="2084" y="393"/>
                    <a:pt x="1691" y="0"/>
                    <a:pt x="1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28;p37"/>
            <p:cNvSpPr/>
            <p:nvPr/>
          </p:nvSpPr>
          <p:spPr>
            <a:xfrm>
              <a:off x="4992579" y="2657000"/>
              <a:ext cx="62277" cy="53402"/>
            </a:xfrm>
            <a:custGeom>
              <a:avLst/>
              <a:gdLst/>
              <a:ahLst/>
              <a:cxnLst/>
              <a:rect l="l" t="t" r="r" b="b"/>
              <a:pathLst>
                <a:path w="2442" h="2094" extrusionOk="0">
                  <a:moveTo>
                    <a:pt x="1394" y="295"/>
                  </a:moveTo>
                  <a:cubicBezTo>
                    <a:pt x="1811" y="307"/>
                    <a:pt x="2144" y="641"/>
                    <a:pt x="2144" y="1057"/>
                  </a:cubicBezTo>
                  <a:cubicBezTo>
                    <a:pt x="2144" y="1507"/>
                    <a:pt x="1770" y="1805"/>
                    <a:pt x="1380" y="1805"/>
                  </a:cubicBezTo>
                  <a:cubicBezTo>
                    <a:pt x="1192" y="1805"/>
                    <a:pt x="1001" y="1736"/>
                    <a:pt x="846" y="1581"/>
                  </a:cubicBezTo>
                  <a:cubicBezTo>
                    <a:pt x="385" y="1108"/>
                    <a:pt x="722" y="307"/>
                    <a:pt x="1379" y="307"/>
                  </a:cubicBezTo>
                  <a:cubicBezTo>
                    <a:pt x="1384" y="307"/>
                    <a:pt x="1389" y="307"/>
                    <a:pt x="1394" y="307"/>
                  </a:cubicBezTo>
                  <a:lnTo>
                    <a:pt x="1394" y="295"/>
                  </a:lnTo>
                  <a:close/>
                  <a:moveTo>
                    <a:pt x="1385" y="1"/>
                  </a:moveTo>
                  <a:cubicBezTo>
                    <a:pt x="1128" y="1"/>
                    <a:pt x="867" y="96"/>
                    <a:pt x="656" y="307"/>
                  </a:cubicBezTo>
                  <a:cubicBezTo>
                    <a:pt x="1" y="962"/>
                    <a:pt x="465" y="2093"/>
                    <a:pt x="1394" y="2093"/>
                  </a:cubicBezTo>
                  <a:cubicBezTo>
                    <a:pt x="1965" y="2093"/>
                    <a:pt x="2442" y="1617"/>
                    <a:pt x="2442" y="1045"/>
                  </a:cubicBezTo>
                  <a:cubicBezTo>
                    <a:pt x="2442" y="417"/>
                    <a:pt x="1923" y="1"/>
                    <a:pt x="1385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29;p37"/>
            <p:cNvSpPr/>
            <p:nvPr/>
          </p:nvSpPr>
          <p:spPr>
            <a:xfrm>
              <a:off x="4527719" y="2924801"/>
              <a:ext cx="368639" cy="273234"/>
            </a:xfrm>
            <a:custGeom>
              <a:avLst/>
              <a:gdLst/>
              <a:ahLst/>
              <a:cxnLst/>
              <a:rect l="l" t="t" r="r" b="b"/>
              <a:pathLst>
                <a:path w="14455" h="10714" extrusionOk="0">
                  <a:moveTo>
                    <a:pt x="1983" y="1"/>
                  </a:moveTo>
                  <a:cubicBezTo>
                    <a:pt x="1322" y="1"/>
                    <a:pt x="661" y="236"/>
                    <a:pt x="0" y="796"/>
                  </a:cubicBezTo>
                  <a:lnTo>
                    <a:pt x="0" y="10714"/>
                  </a:lnTo>
                  <a:cubicBezTo>
                    <a:pt x="1496" y="8424"/>
                    <a:pt x="2992" y="7794"/>
                    <a:pt x="4487" y="7794"/>
                  </a:cubicBezTo>
                  <a:cubicBezTo>
                    <a:pt x="6316" y="7794"/>
                    <a:pt x="8144" y="8735"/>
                    <a:pt x="9970" y="8735"/>
                  </a:cubicBezTo>
                  <a:cubicBezTo>
                    <a:pt x="11466" y="8735"/>
                    <a:pt x="12961" y="8104"/>
                    <a:pt x="14455" y="5808"/>
                  </a:cubicBezTo>
                  <a:lnTo>
                    <a:pt x="14455" y="5808"/>
                  </a:lnTo>
                  <a:cubicBezTo>
                    <a:pt x="13795" y="6368"/>
                    <a:pt x="13136" y="6603"/>
                    <a:pt x="12476" y="6603"/>
                  </a:cubicBezTo>
                  <a:cubicBezTo>
                    <a:pt x="8982" y="6603"/>
                    <a:pt x="5483" y="1"/>
                    <a:pt x="1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30;p37"/>
            <p:cNvSpPr/>
            <p:nvPr/>
          </p:nvSpPr>
          <p:spPr>
            <a:xfrm>
              <a:off x="4524378" y="2921180"/>
              <a:ext cx="376646" cy="280502"/>
            </a:xfrm>
            <a:custGeom>
              <a:avLst/>
              <a:gdLst/>
              <a:ahLst/>
              <a:cxnLst/>
              <a:rect l="l" t="t" r="r" b="b"/>
              <a:pathLst>
                <a:path w="14769" h="10999" extrusionOk="0">
                  <a:moveTo>
                    <a:pt x="2128" y="284"/>
                  </a:moveTo>
                  <a:cubicBezTo>
                    <a:pt x="3810" y="284"/>
                    <a:pt x="5505" y="1883"/>
                    <a:pt x="7263" y="3545"/>
                  </a:cubicBezTo>
                  <a:cubicBezTo>
                    <a:pt x="9014" y="5201"/>
                    <a:pt x="10803" y="6888"/>
                    <a:pt x="12611" y="6888"/>
                  </a:cubicBezTo>
                  <a:cubicBezTo>
                    <a:pt x="13077" y="6888"/>
                    <a:pt x="13545" y="6776"/>
                    <a:pt x="14014" y="6522"/>
                  </a:cubicBezTo>
                  <a:lnTo>
                    <a:pt x="14014" y="6522"/>
                  </a:lnTo>
                  <a:cubicBezTo>
                    <a:pt x="12709" y="8238"/>
                    <a:pt x="11416" y="8738"/>
                    <a:pt x="10104" y="8738"/>
                  </a:cubicBezTo>
                  <a:cubicBezTo>
                    <a:pt x="9213" y="8738"/>
                    <a:pt x="8313" y="8508"/>
                    <a:pt x="7394" y="8272"/>
                  </a:cubicBezTo>
                  <a:cubicBezTo>
                    <a:pt x="6477" y="8033"/>
                    <a:pt x="5548" y="7793"/>
                    <a:pt x="4614" y="7793"/>
                  </a:cubicBezTo>
                  <a:cubicBezTo>
                    <a:pt x="3173" y="7793"/>
                    <a:pt x="1719" y="8366"/>
                    <a:pt x="274" y="10403"/>
                  </a:cubicBezTo>
                  <a:lnTo>
                    <a:pt x="274" y="1009"/>
                  </a:lnTo>
                  <a:cubicBezTo>
                    <a:pt x="892" y="500"/>
                    <a:pt x="1509" y="284"/>
                    <a:pt x="2128" y="284"/>
                  </a:cubicBezTo>
                  <a:close/>
                  <a:moveTo>
                    <a:pt x="2115" y="1"/>
                  </a:moveTo>
                  <a:cubicBezTo>
                    <a:pt x="1428" y="1"/>
                    <a:pt x="738" y="246"/>
                    <a:pt x="48" y="831"/>
                  </a:cubicBezTo>
                  <a:cubicBezTo>
                    <a:pt x="12" y="854"/>
                    <a:pt x="0" y="902"/>
                    <a:pt x="0" y="938"/>
                  </a:cubicBezTo>
                  <a:lnTo>
                    <a:pt x="0" y="10867"/>
                  </a:lnTo>
                  <a:cubicBezTo>
                    <a:pt x="0" y="10927"/>
                    <a:pt x="36" y="10987"/>
                    <a:pt x="96" y="10998"/>
                  </a:cubicBezTo>
                  <a:lnTo>
                    <a:pt x="131" y="10998"/>
                  </a:lnTo>
                  <a:cubicBezTo>
                    <a:pt x="179" y="10998"/>
                    <a:pt x="227" y="10975"/>
                    <a:pt x="262" y="10939"/>
                  </a:cubicBezTo>
                  <a:cubicBezTo>
                    <a:pt x="1718" y="8699"/>
                    <a:pt x="3161" y="8080"/>
                    <a:pt x="4623" y="8080"/>
                  </a:cubicBezTo>
                  <a:cubicBezTo>
                    <a:pt x="5517" y="8080"/>
                    <a:pt x="6418" y="8311"/>
                    <a:pt x="7335" y="8546"/>
                  </a:cubicBezTo>
                  <a:cubicBezTo>
                    <a:pt x="8244" y="8780"/>
                    <a:pt x="9168" y="9018"/>
                    <a:pt x="10098" y="9018"/>
                  </a:cubicBezTo>
                  <a:cubicBezTo>
                    <a:pt x="11626" y="9018"/>
                    <a:pt x="13172" y="8376"/>
                    <a:pt x="14705" y="6022"/>
                  </a:cubicBezTo>
                  <a:cubicBezTo>
                    <a:pt x="14768" y="5921"/>
                    <a:pt x="14686" y="5807"/>
                    <a:pt x="14585" y="5807"/>
                  </a:cubicBezTo>
                  <a:cubicBezTo>
                    <a:pt x="14554" y="5807"/>
                    <a:pt x="14521" y="5818"/>
                    <a:pt x="14490" y="5843"/>
                  </a:cubicBezTo>
                  <a:cubicBezTo>
                    <a:pt x="13860" y="6379"/>
                    <a:pt x="13230" y="6606"/>
                    <a:pt x="12597" y="6606"/>
                  </a:cubicBezTo>
                  <a:cubicBezTo>
                    <a:pt x="10912" y="6606"/>
                    <a:pt x="9211" y="4996"/>
                    <a:pt x="7454" y="3343"/>
                  </a:cubicBezTo>
                  <a:cubicBezTo>
                    <a:pt x="5712" y="1687"/>
                    <a:pt x="3921" y="1"/>
                    <a:pt x="2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1;p37"/>
            <p:cNvSpPr/>
            <p:nvPr/>
          </p:nvSpPr>
          <p:spPr>
            <a:xfrm>
              <a:off x="4512826" y="2920186"/>
              <a:ext cx="13389" cy="1668221"/>
            </a:xfrm>
            <a:custGeom>
              <a:avLst/>
              <a:gdLst/>
              <a:ahLst/>
              <a:cxnLst/>
              <a:rect l="l" t="t" r="r" b="b"/>
              <a:pathLst>
                <a:path w="525" h="65414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65163"/>
                  </a:lnTo>
                  <a:cubicBezTo>
                    <a:pt x="1" y="65306"/>
                    <a:pt x="120" y="65413"/>
                    <a:pt x="263" y="65413"/>
                  </a:cubicBezTo>
                  <a:cubicBezTo>
                    <a:pt x="406" y="65413"/>
                    <a:pt x="525" y="65306"/>
                    <a:pt x="525" y="65163"/>
                  </a:cubicBezTo>
                  <a:lnTo>
                    <a:pt x="525" y="274"/>
                  </a:ln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32;p37"/>
            <p:cNvSpPr/>
            <p:nvPr/>
          </p:nvSpPr>
          <p:spPr>
            <a:xfrm>
              <a:off x="4508745" y="2916003"/>
              <a:ext cx="21575" cy="1676050"/>
            </a:xfrm>
            <a:custGeom>
              <a:avLst/>
              <a:gdLst/>
              <a:ahLst/>
              <a:cxnLst/>
              <a:rect l="l" t="t" r="r" b="b"/>
              <a:pathLst>
                <a:path w="846" h="65721" extrusionOk="0">
                  <a:moveTo>
                    <a:pt x="423" y="307"/>
                  </a:moveTo>
                  <a:cubicBezTo>
                    <a:pt x="494" y="307"/>
                    <a:pt x="554" y="367"/>
                    <a:pt x="554" y="438"/>
                  </a:cubicBezTo>
                  <a:lnTo>
                    <a:pt x="554" y="65327"/>
                  </a:lnTo>
                  <a:cubicBezTo>
                    <a:pt x="554" y="65387"/>
                    <a:pt x="494" y="65446"/>
                    <a:pt x="423" y="65446"/>
                  </a:cubicBezTo>
                  <a:cubicBezTo>
                    <a:pt x="351" y="65446"/>
                    <a:pt x="304" y="65387"/>
                    <a:pt x="304" y="65327"/>
                  </a:cubicBezTo>
                  <a:lnTo>
                    <a:pt x="304" y="426"/>
                  </a:lnTo>
                  <a:cubicBezTo>
                    <a:pt x="304" y="355"/>
                    <a:pt x="351" y="307"/>
                    <a:pt x="423" y="307"/>
                  </a:cubicBezTo>
                  <a:close/>
                  <a:moveTo>
                    <a:pt x="423" y="1"/>
                  </a:moveTo>
                  <a:cubicBezTo>
                    <a:pt x="212" y="1"/>
                    <a:pt x="0" y="147"/>
                    <a:pt x="18" y="438"/>
                  </a:cubicBezTo>
                  <a:lnTo>
                    <a:pt x="18" y="65315"/>
                  </a:lnTo>
                  <a:cubicBezTo>
                    <a:pt x="18" y="65541"/>
                    <a:pt x="197" y="65720"/>
                    <a:pt x="423" y="65720"/>
                  </a:cubicBezTo>
                  <a:cubicBezTo>
                    <a:pt x="649" y="65720"/>
                    <a:pt x="828" y="65541"/>
                    <a:pt x="828" y="65327"/>
                  </a:cubicBezTo>
                  <a:lnTo>
                    <a:pt x="828" y="438"/>
                  </a:lnTo>
                  <a:cubicBezTo>
                    <a:pt x="846" y="147"/>
                    <a:pt x="634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33;p37"/>
            <p:cNvSpPr/>
            <p:nvPr/>
          </p:nvSpPr>
          <p:spPr>
            <a:xfrm>
              <a:off x="4498264" y="2905012"/>
              <a:ext cx="37667" cy="32184"/>
            </a:xfrm>
            <a:custGeom>
              <a:avLst/>
              <a:gdLst/>
              <a:ahLst/>
              <a:cxnLst/>
              <a:rect l="l" t="t" r="r" b="b"/>
              <a:pathLst>
                <a:path w="1477" h="1262" extrusionOk="0">
                  <a:moveTo>
                    <a:pt x="846" y="0"/>
                  </a:moveTo>
                  <a:cubicBezTo>
                    <a:pt x="286" y="0"/>
                    <a:pt x="0" y="679"/>
                    <a:pt x="393" y="1072"/>
                  </a:cubicBezTo>
                  <a:cubicBezTo>
                    <a:pt x="525" y="1203"/>
                    <a:pt x="685" y="1262"/>
                    <a:pt x="842" y="1262"/>
                  </a:cubicBezTo>
                  <a:cubicBezTo>
                    <a:pt x="1168" y="1262"/>
                    <a:pt x="1477" y="1009"/>
                    <a:pt x="1477" y="631"/>
                  </a:cubicBezTo>
                  <a:cubicBezTo>
                    <a:pt x="1477" y="274"/>
                    <a:pt x="1191" y="0"/>
                    <a:pt x="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34;p37"/>
            <p:cNvSpPr/>
            <p:nvPr/>
          </p:nvSpPr>
          <p:spPr>
            <a:xfrm>
              <a:off x="4493393" y="2901288"/>
              <a:ext cx="46185" cy="39554"/>
            </a:xfrm>
            <a:custGeom>
              <a:avLst/>
              <a:gdLst/>
              <a:ahLst/>
              <a:cxnLst/>
              <a:rect l="l" t="t" r="r" b="b"/>
              <a:pathLst>
                <a:path w="1811" h="1551" extrusionOk="0">
                  <a:moveTo>
                    <a:pt x="1037" y="289"/>
                  </a:moveTo>
                  <a:cubicBezTo>
                    <a:pt x="1311" y="289"/>
                    <a:pt x="1525" y="503"/>
                    <a:pt x="1525" y="777"/>
                  </a:cubicBezTo>
                  <a:cubicBezTo>
                    <a:pt x="1525" y="1068"/>
                    <a:pt x="1283" y="1266"/>
                    <a:pt x="1031" y="1266"/>
                  </a:cubicBezTo>
                  <a:cubicBezTo>
                    <a:pt x="912" y="1266"/>
                    <a:pt x="791" y="1222"/>
                    <a:pt x="691" y="1122"/>
                  </a:cubicBezTo>
                  <a:cubicBezTo>
                    <a:pt x="382" y="813"/>
                    <a:pt x="596" y="289"/>
                    <a:pt x="1037" y="289"/>
                  </a:cubicBezTo>
                  <a:close/>
                  <a:moveTo>
                    <a:pt x="1031" y="1"/>
                  </a:moveTo>
                  <a:cubicBezTo>
                    <a:pt x="841" y="1"/>
                    <a:pt x="647" y="71"/>
                    <a:pt x="489" y="229"/>
                  </a:cubicBezTo>
                  <a:cubicBezTo>
                    <a:pt x="1" y="718"/>
                    <a:pt x="346" y="1551"/>
                    <a:pt x="1037" y="1551"/>
                  </a:cubicBezTo>
                  <a:cubicBezTo>
                    <a:pt x="1465" y="1539"/>
                    <a:pt x="1811" y="1194"/>
                    <a:pt x="1811" y="777"/>
                  </a:cubicBezTo>
                  <a:cubicBezTo>
                    <a:pt x="1811" y="310"/>
                    <a:pt x="1429" y="1"/>
                    <a:pt x="1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35;p37"/>
            <p:cNvSpPr/>
            <p:nvPr/>
          </p:nvSpPr>
          <p:spPr>
            <a:xfrm>
              <a:off x="4731153" y="3774009"/>
              <a:ext cx="1137156" cy="821665"/>
            </a:xfrm>
            <a:custGeom>
              <a:avLst/>
              <a:gdLst/>
              <a:ahLst/>
              <a:cxnLst/>
              <a:rect l="l" t="t" r="r" b="b"/>
              <a:pathLst>
                <a:path w="44590" h="32219" extrusionOk="0">
                  <a:moveTo>
                    <a:pt x="1" y="1"/>
                  </a:moveTo>
                  <a:lnTo>
                    <a:pt x="1" y="32219"/>
                  </a:lnTo>
                  <a:lnTo>
                    <a:pt x="44589" y="32219"/>
                  </a:lnTo>
                  <a:lnTo>
                    <a:pt x="44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36;p37"/>
            <p:cNvSpPr/>
            <p:nvPr/>
          </p:nvSpPr>
          <p:spPr>
            <a:xfrm>
              <a:off x="4727506" y="3770362"/>
              <a:ext cx="1144450" cy="828959"/>
            </a:xfrm>
            <a:custGeom>
              <a:avLst/>
              <a:gdLst/>
              <a:ahLst/>
              <a:cxnLst/>
              <a:rect l="l" t="t" r="r" b="b"/>
              <a:pathLst>
                <a:path w="44876" h="32505" extrusionOk="0">
                  <a:moveTo>
                    <a:pt x="44590" y="287"/>
                  </a:moveTo>
                  <a:lnTo>
                    <a:pt x="44590" y="32219"/>
                  </a:lnTo>
                  <a:lnTo>
                    <a:pt x="286" y="32219"/>
                  </a:lnTo>
                  <a:lnTo>
                    <a:pt x="286" y="287"/>
                  </a:lnTo>
                  <a:close/>
                  <a:moveTo>
                    <a:pt x="144" y="1"/>
                  </a:moveTo>
                  <a:cubicBezTo>
                    <a:pt x="72" y="1"/>
                    <a:pt x="13" y="60"/>
                    <a:pt x="1" y="144"/>
                  </a:cubicBezTo>
                  <a:lnTo>
                    <a:pt x="1" y="32362"/>
                  </a:lnTo>
                  <a:cubicBezTo>
                    <a:pt x="1" y="32433"/>
                    <a:pt x="60" y="32505"/>
                    <a:pt x="144" y="32505"/>
                  </a:cubicBezTo>
                  <a:lnTo>
                    <a:pt x="44732" y="32505"/>
                  </a:lnTo>
                  <a:cubicBezTo>
                    <a:pt x="44804" y="32505"/>
                    <a:pt x="44875" y="32445"/>
                    <a:pt x="44875" y="32362"/>
                  </a:cubicBezTo>
                  <a:lnTo>
                    <a:pt x="44875" y="144"/>
                  </a:lnTo>
                  <a:cubicBezTo>
                    <a:pt x="44875" y="60"/>
                    <a:pt x="44804" y="1"/>
                    <a:pt x="44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37;p37"/>
            <p:cNvSpPr/>
            <p:nvPr/>
          </p:nvSpPr>
          <p:spPr>
            <a:xfrm>
              <a:off x="5158371" y="4017839"/>
              <a:ext cx="273616" cy="377437"/>
            </a:xfrm>
            <a:custGeom>
              <a:avLst/>
              <a:gdLst/>
              <a:ahLst/>
              <a:cxnLst/>
              <a:rect l="l" t="t" r="r" b="b"/>
              <a:pathLst>
                <a:path w="10729" h="14800" extrusionOk="0">
                  <a:moveTo>
                    <a:pt x="5299" y="0"/>
                  </a:moveTo>
                  <a:cubicBezTo>
                    <a:pt x="2144" y="0"/>
                    <a:pt x="227" y="1929"/>
                    <a:pt x="227" y="4846"/>
                  </a:cubicBezTo>
                  <a:lnTo>
                    <a:pt x="227" y="5108"/>
                  </a:lnTo>
                  <a:lnTo>
                    <a:pt x="4049" y="5108"/>
                  </a:lnTo>
                  <a:lnTo>
                    <a:pt x="4049" y="4834"/>
                  </a:lnTo>
                  <a:cubicBezTo>
                    <a:pt x="4049" y="3965"/>
                    <a:pt x="4537" y="3417"/>
                    <a:pt x="5347" y="3417"/>
                  </a:cubicBezTo>
                  <a:cubicBezTo>
                    <a:pt x="6085" y="3417"/>
                    <a:pt x="6597" y="3941"/>
                    <a:pt x="6597" y="4727"/>
                  </a:cubicBezTo>
                  <a:cubicBezTo>
                    <a:pt x="6597" y="5965"/>
                    <a:pt x="5799" y="7073"/>
                    <a:pt x="1" y="13919"/>
                  </a:cubicBezTo>
                  <a:lnTo>
                    <a:pt x="1" y="14800"/>
                  </a:lnTo>
                  <a:lnTo>
                    <a:pt x="10728" y="14800"/>
                  </a:lnTo>
                  <a:lnTo>
                    <a:pt x="10728" y="11371"/>
                  </a:lnTo>
                  <a:lnTo>
                    <a:pt x="6716" y="11371"/>
                  </a:lnTo>
                  <a:cubicBezTo>
                    <a:pt x="9799" y="7799"/>
                    <a:pt x="10478" y="6406"/>
                    <a:pt x="10478" y="4596"/>
                  </a:cubicBezTo>
                  <a:cubicBezTo>
                    <a:pt x="10478" y="1882"/>
                    <a:pt x="8359" y="0"/>
                    <a:pt x="5299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38;p37"/>
            <p:cNvSpPr/>
            <p:nvPr/>
          </p:nvSpPr>
          <p:spPr>
            <a:xfrm>
              <a:off x="5154418" y="4013886"/>
              <a:ext cx="281191" cy="384731"/>
            </a:xfrm>
            <a:custGeom>
              <a:avLst/>
              <a:gdLst/>
              <a:ahLst/>
              <a:cxnLst/>
              <a:rect l="l" t="t" r="r" b="b"/>
              <a:pathLst>
                <a:path w="11026" h="15086" extrusionOk="0">
                  <a:moveTo>
                    <a:pt x="5454" y="298"/>
                  </a:moveTo>
                  <a:cubicBezTo>
                    <a:pt x="8419" y="298"/>
                    <a:pt x="10478" y="2120"/>
                    <a:pt x="10478" y="4739"/>
                  </a:cubicBezTo>
                  <a:cubicBezTo>
                    <a:pt x="10478" y="6418"/>
                    <a:pt x="9966" y="7716"/>
                    <a:pt x="6764" y="11431"/>
                  </a:cubicBezTo>
                  <a:cubicBezTo>
                    <a:pt x="6692" y="11526"/>
                    <a:pt x="6752" y="11657"/>
                    <a:pt x="6871" y="11669"/>
                  </a:cubicBezTo>
                  <a:lnTo>
                    <a:pt x="10740" y="11669"/>
                  </a:lnTo>
                  <a:lnTo>
                    <a:pt x="10740" y="14800"/>
                  </a:lnTo>
                  <a:lnTo>
                    <a:pt x="298" y="14800"/>
                  </a:lnTo>
                  <a:lnTo>
                    <a:pt x="298" y="14121"/>
                  </a:lnTo>
                  <a:cubicBezTo>
                    <a:pt x="6156" y="7204"/>
                    <a:pt x="6895" y="6168"/>
                    <a:pt x="6895" y="4882"/>
                  </a:cubicBezTo>
                  <a:cubicBezTo>
                    <a:pt x="6895" y="4025"/>
                    <a:pt x="6323" y="3430"/>
                    <a:pt x="5502" y="3430"/>
                  </a:cubicBezTo>
                  <a:cubicBezTo>
                    <a:pt x="4620" y="3430"/>
                    <a:pt x="4061" y="4037"/>
                    <a:pt x="4061" y="4989"/>
                  </a:cubicBezTo>
                  <a:lnTo>
                    <a:pt x="4061" y="5120"/>
                  </a:lnTo>
                  <a:lnTo>
                    <a:pt x="525" y="5120"/>
                  </a:lnTo>
                  <a:lnTo>
                    <a:pt x="525" y="5001"/>
                  </a:lnTo>
                  <a:cubicBezTo>
                    <a:pt x="525" y="2096"/>
                    <a:pt x="2418" y="298"/>
                    <a:pt x="5454" y="298"/>
                  </a:cubicBezTo>
                  <a:close/>
                  <a:moveTo>
                    <a:pt x="5442" y="1"/>
                  </a:moveTo>
                  <a:cubicBezTo>
                    <a:pt x="2287" y="1"/>
                    <a:pt x="239" y="1965"/>
                    <a:pt x="239" y="4989"/>
                  </a:cubicBezTo>
                  <a:lnTo>
                    <a:pt x="239" y="5263"/>
                  </a:lnTo>
                  <a:cubicBezTo>
                    <a:pt x="239" y="5335"/>
                    <a:pt x="310" y="5394"/>
                    <a:pt x="382" y="5394"/>
                  </a:cubicBezTo>
                  <a:lnTo>
                    <a:pt x="4192" y="5394"/>
                  </a:lnTo>
                  <a:cubicBezTo>
                    <a:pt x="4275" y="5394"/>
                    <a:pt x="4335" y="5335"/>
                    <a:pt x="4335" y="5263"/>
                  </a:cubicBezTo>
                  <a:lnTo>
                    <a:pt x="4335" y="4977"/>
                  </a:lnTo>
                  <a:cubicBezTo>
                    <a:pt x="4335" y="4180"/>
                    <a:pt x="4775" y="3703"/>
                    <a:pt x="5502" y="3703"/>
                  </a:cubicBezTo>
                  <a:cubicBezTo>
                    <a:pt x="6168" y="3703"/>
                    <a:pt x="6609" y="4180"/>
                    <a:pt x="6609" y="4870"/>
                  </a:cubicBezTo>
                  <a:cubicBezTo>
                    <a:pt x="6609" y="6061"/>
                    <a:pt x="5811" y="7168"/>
                    <a:pt x="48" y="13967"/>
                  </a:cubicBezTo>
                  <a:cubicBezTo>
                    <a:pt x="25" y="13990"/>
                    <a:pt x="13" y="14026"/>
                    <a:pt x="13" y="14062"/>
                  </a:cubicBezTo>
                  <a:lnTo>
                    <a:pt x="13" y="14943"/>
                  </a:lnTo>
                  <a:cubicBezTo>
                    <a:pt x="1" y="15014"/>
                    <a:pt x="72" y="15086"/>
                    <a:pt x="156" y="15086"/>
                  </a:cubicBezTo>
                  <a:lnTo>
                    <a:pt x="10883" y="15086"/>
                  </a:lnTo>
                  <a:cubicBezTo>
                    <a:pt x="10955" y="15086"/>
                    <a:pt x="11014" y="15014"/>
                    <a:pt x="11026" y="14943"/>
                  </a:cubicBezTo>
                  <a:lnTo>
                    <a:pt x="11026" y="11514"/>
                  </a:lnTo>
                  <a:cubicBezTo>
                    <a:pt x="11015" y="11448"/>
                    <a:pt x="10963" y="11382"/>
                    <a:pt x="10889" y="11382"/>
                  </a:cubicBezTo>
                  <a:cubicBezTo>
                    <a:pt x="10883" y="11382"/>
                    <a:pt x="10877" y="11382"/>
                    <a:pt x="10871" y="11383"/>
                  </a:cubicBezTo>
                  <a:lnTo>
                    <a:pt x="7168" y="11383"/>
                  </a:lnTo>
                  <a:cubicBezTo>
                    <a:pt x="9978" y="8097"/>
                    <a:pt x="10764" y="6644"/>
                    <a:pt x="10764" y="4739"/>
                  </a:cubicBezTo>
                  <a:cubicBezTo>
                    <a:pt x="10764" y="1953"/>
                    <a:pt x="8573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39;p37"/>
            <p:cNvSpPr/>
            <p:nvPr/>
          </p:nvSpPr>
          <p:spPr>
            <a:xfrm>
              <a:off x="4731153" y="3774009"/>
              <a:ext cx="1137156" cy="125727"/>
            </a:xfrm>
            <a:custGeom>
              <a:avLst/>
              <a:gdLst/>
              <a:ahLst/>
              <a:cxnLst/>
              <a:rect l="l" t="t" r="r" b="b"/>
              <a:pathLst>
                <a:path w="44590" h="4930" extrusionOk="0">
                  <a:moveTo>
                    <a:pt x="1" y="1"/>
                  </a:moveTo>
                  <a:lnTo>
                    <a:pt x="1" y="4930"/>
                  </a:lnTo>
                  <a:lnTo>
                    <a:pt x="44589" y="4930"/>
                  </a:lnTo>
                  <a:lnTo>
                    <a:pt x="44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0;p37"/>
            <p:cNvSpPr/>
            <p:nvPr/>
          </p:nvSpPr>
          <p:spPr>
            <a:xfrm>
              <a:off x="4727506" y="3770362"/>
              <a:ext cx="1144450" cy="133021"/>
            </a:xfrm>
            <a:custGeom>
              <a:avLst/>
              <a:gdLst/>
              <a:ahLst/>
              <a:cxnLst/>
              <a:rect l="l" t="t" r="r" b="b"/>
              <a:pathLst>
                <a:path w="44876" h="5216" extrusionOk="0">
                  <a:moveTo>
                    <a:pt x="44590" y="287"/>
                  </a:moveTo>
                  <a:lnTo>
                    <a:pt x="44590" y="4942"/>
                  </a:lnTo>
                  <a:lnTo>
                    <a:pt x="286" y="4942"/>
                  </a:lnTo>
                  <a:lnTo>
                    <a:pt x="286" y="287"/>
                  </a:lnTo>
                  <a:close/>
                  <a:moveTo>
                    <a:pt x="1" y="1"/>
                  </a:moveTo>
                  <a:lnTo>
                    <a:pt x="1" y="5216"/>
                  </a:lnTo>
                  <a:lnTo>
                    <a:pt x="44875" y="5216"/>
                  </a:lnTo>
                  <a:lnTo>
                    <a:pt x="448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1;p37"/>
            <p:cNvSpPr/>
            <p:nvPr/>
          </p:nvSpPr>
          <p:spPr>
            <a:xfrm>
              <a:off x="7051855" y="4057623"/>
              <a:ext cx="1137156" cy="538052"/>
            </a:xfrm>
            <a:custGeom>
              <a:avLst/>
              <a:gdLst/>
              <a:ahLst/>
              <a:cxnLst/>
              <a:rect l="l" t="t" r="r" b="b"/>
              <a:pathLst>
                <a:path w="44590" h="21098" extrusionOk="0">
                  <a:moveTo>
                    <a:pt x="1" y="0"/>
                  </a:moveTo>
                  <a:lnTo>
                    <a:pt x="1" y="21098"/>
                  </a:lnTo>
                  <a:lnTo>
                    <a:pt x="44590" y="21098"/>
                  </a:lnTo>
                  <a:lnTo>
                    <a:pt x="44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42;p37"/>
            <p:cNvSpPr/>
            <p:nvPr/>
          </p:nvSpPr>
          <p:spPr>
            <a:xfrm>
              <a:off x="7048233" y="4053670"/>
              <a:ext cx="1144425" cy="545651"/>
            </a:xfrm>
            <a:custGeom>
              <a:avLst/>
              <a:gdLst/>
              <a:ahLst/>
              <a:cxnLst/>
              <a:rect l="l" t="t" r="r" b="b"/>
              <a:pathLst>
                <a:path w="44875" h="21396" extrusionOk="0">
                  <a:moveTo>
                    <a:pt x="44589" y="298"/>
                  </a:moveTo>
                  <a:lnTo>
                    <a:pt x="44589" y="21110"/>
                  </a:lnTo>
                  <a:lnTo>
                    <a:pt x="286" y="21110"/>
                  </a:lnTo>
                  <a:lnTo>
                    <a:pt x="286" y="298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21253"/>
                  </a:lnTo>
                  <a:cubicBezTo>
                    <a:pt x="0" y="21324"/>
                    <a:pt x="60" y="21396"/>
                    <a:pt x="143" y="21396"/>
                  </a:cubicBezTo>
                  <a:lnTo>
                    <a:pt x="44732" y="21396"/>
                  </a:lnTo>
                  <a:cubicBezTo>
                    <a:pt x="44803" y="21396"/>
                    <a:pt x="44875" y="21336"/>
                    <a:pt x="44875" y="21253"/>
                  </a:cubicBezTo>
                  <a:lnTo>
                    <a:pt x="44875" y="155"/>
                  </a:lnTo>
                  <a:cubicBezTo>
                    <a:pt x="44875" y="72"/>
                    <a:pt x="44815" y="0"/>
                    <a:pt x="44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43;p37"/>
            <p:cNvSpPr/>
            <p:nvPr/>
          </p:nvSpPr>
          <p:spPr>
            <a:xfrm>
              <a:off x="7526762" y="4148998"/>
              <a:ext cx="254770" cy="349512"/>
            </a:xfrm>
            <a:custGeom>
              <a:avLst/>
              <a:gdLst/>
              <a:ahLst/>
              <a:cxnLst/>
              <a:rect l="l" t="t" r="r" b="b"/>
              <a:pathLst>
                <a:path w="9990" h="13705" extrusionOk="0">
                  <a:moveTo>
                    <a:pt x="334" y="1"/>
                  </a:moveTo>
                  <a:lnTo>
                    <a:pt x="334" y="3049"/>
                  </a:lnTo>
                  <a:lnTo>
                    <a:pt x="4834" y="3049"/>
                  </a:lnTo>
                  <a:lnTo>
                    <a:pt x="2644" y="6633"/>
                  </a:lnTo>
                  <a:lnTo>
                    <a:pt x="2644" y="7383"/>
                  </a:lnTo>
                  <a:lnTo>
                    <a:pt x="4799" y="7383"/>
                  </a:lnTo>
                  <a:cubicBezTo>
                    <a:pt x="5834" y="7383"/>
                    <a:pt x="6501" y="7990"/>
                    <a:pt x="6501" y="8966"/>
                  </a:cubicBezTo>
                  <a:cubicBezTo>
                    <a:pt x="6501" y="9954"/>
                    <a:pt x="5858" y="10621"/>
                    <a:pt x="4941" y="10621"/>
                  </a:cubicBezTo>
                  <a:cubicBezTo>
                    <a:pt x="4060" y="10621"/>
                    <a:pt x="3477" y="9990"/>
                    <a:pt x="3429" y="9050"/>
                  </a:cubicBezTo>
                  <a:lnTo>
                    <a:pt x="0" y="9050"/>
                  </a:lnTo>
                  <a:cubicBezTo>
                    <a:pt x="84" y="11824"/>
                    <a:pt x="2060" y="13705"/>
                    <a:pt x="4941" y="13705"/>
                  </a:cubicBezTo>
                  <a:cubicBezTo>
                    <a:pt x="7870" y="13705"/>
                    <a:pt x="9990" y="11752"/>
                    <a:pt x="9990" y="9026"/>
                  </a:cubicBezTo>
                  <a:cubicBezTo>
                    <a:pt x="9990" y="6954"/>
                    <a:pt x="8751" y="5394"/>
                    <a:pt x="6835" y="4918"/>
                  </a:cubicBezTo>
                  <a:lnTo>
                    <a:pt x="9525" y="6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44;p37"/>
            <p:cNvSpPr/>
            <p:nvPr/>
          </p:nvSpPr>
          <p:spPr>
            <a:xfrm>
              <a:off x="7523115" y="4144765"/>
              <a:ext cx="261758" cy="357086"/>
            </a:xfrm>
            <a:custGeom>
              <a:avLst/>
              <a:gdLst/>
              <a:ahLst/>
              <a:cxnLst/>
              <a:rect l="l" t="t" r="r" b="b"/>
              <a:pathLst>
                <a:path w="10264" h="14002" extrusionOk="0">
                  <a:moveTo>
                    <a:pt x="9537" y="298"/>
                  </a:moveTo>
                  <a:lnTo>
                    <a:pt x="9537" y="738"/>
                  </a:lnTo>
                  <a:lnTo>
                    <a:pt x="6870" y="5001"/>
                  </a:lnTo>
                  <a:cubicBezTo>
                    <a:pt x="6847" y="5037"/>
                    <a:pt x="6847" y="5084"/>
                    <a:pt x="6858" y="5132"/>
                  </a:cubicBezTo>
                  <a:cubicBezTo>
                    <a:pt x="6870" y="5179"/>
                    <a:pt x="6906" y="5203"/>
                    <a:pt x="6954" y="5215"/>
                  </a:cubicBezTo>
                  <a:cubicBezTo>
                    <a:pt x="8835" y="5691"/>
                    <a:pt x="10002" y="7203"/>
                    <a:pt x="10002" y="9192"/>
                  </a:cubicBezTo>
                  <a:cubicBezTo>
                    <a:pt x="10002" y="11811"/>
                    <a:pt x="7930" y="13716"/>
                    <a:pt x="5084" y="13716"/>
                  </a:cubicBezTo>
                  <a:cubicBezTo>
                    <a:pt x="2346" y="13716"/>
                    <a:pt x="441" y="11978"/>
                    <a:pt x="298" y="9358"/>
                  </a:cubicBezTo>
                  <a:lnTo>
                    <a:pt x="3453" y="9358"/>
                  </a:lnTo>
                  <a:cubicBezTo>
                    <a:pt x="3537" y="10299"/>
                    <a:pt x="4180" y="10918"/>
                    <a:pt x="5084" y="10918"/>
                  </a:cubicBezTo>
                  <a:cubicBezTo>
                    <a:pt x="6085" y="10918"/>
                    <a:pt x="6787" y="10180"/>
                    <a:pt x="6787" y="9132"/>
                  </a:cubicBezTo>
                  <a:cubicBezTo>
                    <a:pt x="6787" y="8085"/>
                    <a:pt x="6061" y="7406"/>
                    <a:pt x="4942" y="7406"/>
                  </a:cubicBezTo>
                  <a:lnTo>
                    <a:pt x="2929" y="7406"/>
                  </a:lnTo>
                  <a:lnTo>
                    <a:pt x="2929" y="6834"/>
                  </a:lnTo>
                  <a:lnTo>
                    <a:pt x="5096" y="3286"/>
                  </a:lnTo>
                  <a:cubicBezTo>
                    <a:pt x="5144" y="3191"/>
                    <a:pt x="5073" y="3084"/>
                    <a:pt x="4977" y="3072"/>
                  </a:cubicBezTo>
                  <a:lnTo>
                    <a:pt x="620" y="3072"/>
                  </a:lnTo>
                  <a:lnTo>
                    <a:pt x="620" y="298"/>
                  </a:lnTo>
                  <a:close/>
                  <a:moveTo>
                    <a:pt x="477" y="0"/>
                  </a:moveTo>
                  <a:cubicBezTo>
                    <a:pt x="393" y="0"/>
                    <a:pt x="322" y="72"/>
                    <a:pt x="322" y="155"/>
                  </a:cubicBezTo>
                  <a:lnTo>
                    <a:pt x="322" y="3203"/>
                  </a:lnTo>
                  <a:cubicBezTo>
                    <a:pt x="322" y="3286"/>
                    <a:pt x="393" y="3346"/>
                    <a:pt x="477" y="3346"/>
                  </a:cubicBezTo>
                  <a:lnTo>
                    <a:pt x="4715" y="3346"/>
                  </a:lnTo>
                  <a:lnTo>
                    <a:pt x="2667" y="6715"/>
                  </a:lnTo>
                  <a:cubicBezTo>
                    <a:pt x="2656" y="6739"/>
                    <a:pt x="2644" y="6763"/>
                    <a:pt x="2644" y="6787"/>
                  </a:cubicBezTo>
                  <a:lnTo>
                    <a:pt x="2644" y="7537"/>
                  </a:lnTo>
                  <a:cubicBezTo>
                    <a:pt x="2644" y="7620"/>
                    <a:pt x="2715" y="7680"/>
                    <a:pt x="2787" y="7680"/>
                  </a:cubicBezTo>
                  <a:lnTo>
                    <a:pt x="4942" y="7680"/>
                  </a:lnTo>
                  <a:cubicBezTo>
                    <a:pt x="5918" y="7680"/>
                    <a:pt x="6513" y="8227"/>
                    <a:pt x="6513" y="9132"/>
                  </a:cubicBezTo>
                  <a:cubicBezTo>
                    <a:pt x="6513" y="10037"/>
                    <a:pt x="5942" y="10644"/>
                    <a:pt x="5096" y="10644"/>
                  </a:cubicBezTo>
                  <a:cubicBezTo>
                    <a:pt x="4299" y="10644"/>
                    <a:pt x="3763" y="10073"/>
                    <a:pt x="3727" y="9204"/>
                  </a:cubicBezTo>
                  <a:cubicBezTo>
                    <a:pt x="3715" y="9132"/>
                    <a:pt x="3656" y="9073"/>
                    <a:pt x="3584" y="9073"/>
                  </a:cubicBezTo>
                  <a:lnTo>
                    <a:pt x="143" y="9073"/>
                  </a:lnTo>
                  <a:cubicBezTo>
                    <a:pt x="108" y="9073"/>
                    <a:pt x="72" y="9085"/>
                    <a:pt x="48" y="9108"/>
                  </a:cubicBezTo>
                  <a:cubicBezTo>
                    <a:pt x="24" y="9144"/>
                    <a:pt x="0" y="9180"/>
                    <a:pt x="12" y="9216"/>
                  </a:cubicBezTo>
                  <a:cubicBezTo>
                    <a:pt x="96" y="12085"/>
                    <a:pt x="2132" y="14002"/>
                    <a:pt x="5084" y="14002"/>
                  </a:cubicBezTo>
                  <a:cubicBezTo>
                    <a:pt x="8085" y="14002"/>
                    <a:pt x="10264" y="11978"/>
                    <a:pt x="10264" y="9180"/>
                  </a:cubicBezTo>
                  <a:cubicBezTo>
                    <a:pt x="10264" y="7132"/>
                    <a:pt x="9097" y="5537"/>
                    <a:pt x="7204" y="4977"/>
                  </a:cubicBezTo>
                  <a:lnTo>
                    <a:pt x="9787" y="834"/>
                  </a:lnTo>
                  <a:cubicBezTo>
                    <a:pt x="9799" y="822"/>
                    <a:pt x="9811" y="786"/>
                    <a:pt x="9811" y="762"/>
                  </a:cubicBezTo>
                  <a:lnTo>
                    <a:pt x="9811" y="155"/>
                  </a:lnTo>
                  <a:cubicBezTo>
                    <a:pt x="9811" y="72"/>
                    <a:pt x="9740" y="0"/>
                    <a:pt x="9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45;p37"/>
            <p:cNvSpPr/>
            <p:nvPr/>
          </p:nvSpPr>
          <p:spPr>
            <a:xfrm>
              <a:off x="7053385" y="3985961"/>
              <a:ext cx="1135932" cy="96578"/>
            </a:xfrm>
            <a:custGeom>
              <a:avLst/>
              <a:gdLst/>
              <a:ahLst/>
              <a:cxnLst/>
              <a:rect l="l" t="t" r="r" b="b"/>
              <a:pathLst>
                <a:path w="44542" h="3787" extrusionOk="0">
                  <a:moveTo>
                    <a:pt x="1" y="0"/>
                  </a:moveTo>
                  <a:lnTo>
                    <a:pt x="1" y="3786"/>
                  </a:lnTo>
                  <a:lnTo>
                    <a:pt x="44542" y="3786"/>
                  </a:lnTo>
                  <a:lnTo>
                    <a:pt x="44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46;p37"/>
            <p:cNvSpPr/>
            <p:nvPr/>
          </p:nvSpPr>
          <p:spPr>
            <a:xfrm>
              <a:off x="7049738" y="3982314"/>
              <a:ext cx="1143226" cy="103872"/>
            </a:xfrm>
            <a:custGeom>
              <a:avLst/>
              <a:gdLst/>
              <a:ahLst/>
              <a:cxnLst/>
              <a:rect l="l" t="t" r="r" b="b"/>
              <a:pathLst>
                <a:path w="44828" h="4073" extrusionOk="0">
                  <a:moveTo>
                    <a:pt x="44542" y="298"/>
                  </a:moveTo>
                  <a:lnTo>
                    <a:pt x="44542" y="3787"/>
                  </a:lnTo>
                  <a:lnTo>
                    <a:pt x="286" y="3787"/>
                  </a:lnTo>
                  <a:lnTo>
                    <a:pt x="286" y="298"/>
                  </a:lnTo>
                  <a:close/>
                  <a:moveTo>
                    <a:pt x="1" y="0"/>
                  </a:moveTo>
                  <a:lnTo>
                    <a:pt x="1" y="4072"/>
                  </a:lnTo>
                  <a:lnTo>
                    <a:pt x="44828" y="4072"/>
                  </a:lnTo>
                  <a:lnTo>
                    <a:pt x="44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47;p37"/>
            <p:cNvSpPr/>
            <p:nvPr/>
          </p:nvSpPr>
          <p:spPr>
            <a:xfrm>
              <a:off x="5791776" y="3422712"/>
              <a:ext cx="1332072" cy="1172962"/>
            </a:xfrm>
            <a:custGeom>
              <a:avLst/>
              <a:gdLst/>
              <a:ahLst/>
              <a:cxnLst/>
              <a:rect l="l" t="t" r="r" b="b"/>
              <a:pathLst>
                <a:path w="52233" h="45994" extrusionOk="0">
                  <a:moveTo>
                    <a:pt x="0" y="0"/>
                  </a:moveTo>
                  <a:lnTo>
                    <a:pt x="0" y="45994"/>
                  </a:lnTo>
                  <a:lnTo>
                    <a:pt x="52233" y="45994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48;p37"/>
            <p:cNvSpPr/>
            <p:nvPr/>
          </p:nvSpPr>
          <p:spPr>
            <a:xfrm>
              <a:off x="5787823" y="3419065"/>
              <a:ext cx="1339672" cy="1180256"/>
            </a:xfrm>
            <a:custGeom>
              <a:avLst/>
              <a:gdLst/>
              <a:ahLst/>
              <a:cxnLst/>
              <a:rect l="l" t="t" r="r" b="b"/>
              <a:pathLst>
                <a:path w="52531" h="46280" extrusionOk="0">
                  <a:moveTo>
                    <a:pt x="52245" y="286"/>
                  </a:moveTo>
                  <a:lnTo>
                    <a:pt x="52245" y="45994"/>
                  </a:lnTo>
                  <a:lnTo>
                    <a:pt x="298" y="45994"/>
                  </a:lnTo>
                  <a:lnTo>
                    <a:pt x="298" y="286"/>
                  </a:lnTo>
                  <a:close/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lnTo>
                    <a:pt x="0" y="46137"/>
                  </a:lnTo>
                  <a:cubicBezTo>
                    <a:pt x="0" y="46208"/>
                    <a:pt x="72" y="46280"/>
                    <a:pt x="155" y="46280"/>
                  </a:cubicBezTo>
                  <a:lnTo>
                    <a:pt x="52388" y="46280"/>
                  </a:lnTo>
                  <a:cubicBezTo>
                    <a:pt x="52471" y="46280"/>
                    <a:pt x="52531" y="46208"/>
                    <a:pt x="52531" y="46137"/>
                  </a:cubicBezTo>
                  <a:lnTo>
                    <a:pt x="52531" y="143"/>
                  </a:lnTo>
                  <a:cubicBezTo>
                    <a:pt x="52531" y="60"/>
                    <a:pt x="52471" y="0"/>
                    <a:pt x="52388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49;p37"/>
            <p:cNvSpPr/>
            <p:nvPr/>
          </p:nvSpPr>
          <p:spPr>
            <a:xfrm>
              <a:off x="5787823" y="3428782"/>
              <a:ext cx="1339672" cy="1171457"/>
            </a:xfrm>
            <a:custGeom>
              <a:avLst/>
              <a:gdLst/>
              <a:ahLst/>
              <a:cxnLst/>
              <a:rect l="l" t="t" r="r" b="b"/>
              <a:pathLst>
                <a:path w="52531" h="45935" extrusionOk="0">
                  <a:moveTo>
                    <a:pt x="52245" y="298"/>
                  </a:moveTo>
                  <a:lnTo>
                    <a:pt x="52245" y="45649"/>
                  </a:lnTo>
                  <a:lnTo>
                    <a:pt x="298" y="45649"/>
                  </a:lnTo>
                  <a:lnTo>
                    <a:pt x="298" y="298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45792"/>
                  </a:lnTo>
                  <a:cubicBezTo>
                    <a:pt x="0" y="45863"/>
                    <a:pt x="72" y="45935"/>
                    <a:pt x="155" y="45935"/>
                  </a:cubicBezTo>
                  <a:lnTo>
                    <a:pt x="52388" y="45935"/>
                  </a:lnTo>
                  <a:cubicBezTo>
                    <a:pt x="52459" y="45923"/>
                    <a:pt x="52531" y="45863"/>
                    <a:pt x="52531" y="45792"/>
                  </a:cubicBezTo>
                  <a:lnTo>
                    <a:pt x="52531" y="155"/>
                  </a:lnTo>
                  <a:cubicBezTo>
                    <a:pt x="52531" y="72"/>
                    <a:pt x="52471" y="0"/>
                    <a:pt x="5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0;p37"/>
            <p:cNvSpPr/>
            <p:nvPr/>
          </p:nvSpPr>
          <p:spPr>
            <a:xfrm>
              <a:off x="5956956" y="3432735"/>
              <a:ext cx="993526" cy="1157482"/>
            </a:xfrm>
            <a:custGeom>
              <a:avLst/>
              <a:gdLst/>
              <a:ahLst/>
              <a:cxnLst/>
              <a:rect l="l" t="t" r="r" b="b"/>
              <a:pathLst>
                <a:path w="38958" h="45387" extrusionOk="0">
                  <a:moveTo>
                    <a:pt x="0" y="0"/>
                  </a:moveTo>
                  <a:lnTo>
                    <a:pt x="0" y="45387"/>
                  </a:lnTo>
                  <a:lnTo>
                    <a:pt x="38957" y="45387"/>
                  </a:lnTo>
                  <a:lnTo>
                    <a:pt x="389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51;p37"/>
            <p:cNvSpPr/>
            <p:nvPr/>
          </p:nvSpPr>
          <p:spPr>
            <a:xfrm>
              <a:off x="6327380" y="3653459"/>
              <a:ext cx="225621" cy="539607"/>
            </a:xfrm>
            <a:custGeom>
              <a:avLst/>
              <a:gdLst/>
              <a:ahLst/>
              <a:cxnLst/>
              <a:rect l="l" t="t" r="r" b="b"/>
              <a:pathLst>
                <a:path w="8847" h="21159" extrusionOk="0">
                  <a:moveTo>
                    <a:pt x="1" y="1"/>
                  </a:moveTo>
                  <a:lnTo>
                    <a:pt x="1" y="4787"/>
                  </a:lnTo>
                  <a:lnTo>
                    <a:pt x="3144" y="4787"/>
                  </a:lnTo>
                  <a:lnTo>
                    <a:pt x="3144" y="21158"/>
                  </a:lnTo>
                  <a:lnTo>
                    <a:pt x="8847" y="21158"/>
                  </a:lnTo>
                  <a:lnTo>
                    <a:pt x="8847" y="1"/>
                  </a:ln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52;p37"/>
            <p:cNvSpPr/>
            <p:nvPr/>
          </p:nvSpPr>
          <p:spPr>
            <a:xfrm>
              <a:off x="6323733" y="3649532"/>
              <a:ext cx="232914" cy="547182"/>
            </a:xfrm>
            <a:custGeom>
              <a:avLst/>
              <a:gdLst/>
              <a:ahLst/>
              <a:cxnLst/>
              <a:rect l="l" t="t" r="r" b="b"/>
              <a:pathLst>
                <a:path w="9133" h="21456" extrusionOk="0">
                  <a:moveTo>
                    <a:pt x="8847" y="298"/>
                  </a:moveTo>
                  <a:lnTo>
                    <a:pt x="8847" y="21169"/>
                  </a:lnTo>
                  <a:lnTo>
                    <a:pt x="3430" y="21169"/>
                  </a:lnTo>
                  <a:lnTo>
                    <a:pt x="3430" y="4953"/>
                  </a:lnTo>
                  <a:cubicBezTo>
                    <a:pt x="3430" y="4870"/>
                    <a:pt x="3370" y="4810"/>
                    <a:pt x="3287" y="4810"/>
                  </a:cubicBezTo>
                  <a:lnTo>
                    <a:pt x="287" y="4810"/>
                  </a:lnTo>
                  <a:lnTo>
                    <a:pt x="287" y="298"/>
                  </a:lnTo>
                  <a:close/>
                  <a:moveTo>
                    <a:pt x="144" y="0"/>
                  </a:moveTo>
                  <a:cubicBezTo>
                    <a:pt x="60" y="0"/>
                    <a:pt x="1" y="72"/>
                    <a:pt x="1" y="155"/>
                  </a:cubicBezTo>
                  <a:lnTo>
                    <a:pt x="1" y="4953"/>
                  </a:lnTo>
                  <a:cubicBezTo>
                    <a:pt x="1" y="5025"/>
                    <a:pt x="72" y="5096"/>
                    <a:pt x="144" y="5096"/>
                  </a:cubicBezTo>
                  <a:lnTo>
                    <a:pt x="3144" y="5096"/>
                  </a:lnTo>
                  <a:lnTo>
                    <a:pt x="3144" y="21312"/>
                  </a:lnTo>
                  <a:cubicBezTo>
                    <a:pt x="3144" y="21396"/>
                    <a:pt x="3204" y="21455"/>
                    <a:pt x="3287" y="21455"/>
                  </a:cubicBezTo>
                  <a:lnTo>
                    <a:pt x="8990" y="21455"/>
                  </a:lnTo>
                  <a:cubicBezTo>
                    <a:pt x="9061" y="21455"/>
                    <a:pt x="9121" y="21396"/>
                    <a:pt x="9133" y="21312"/>
                  </a:cubicBezTo>
                  <a:lnTo>
                    <a:pt x="9133" y="155"/>
                  </a:lnTo>
                  <a:cubicBezTo>
                    <a:pt x="9133" y="72"/>
                    <a:pt x="9073" y="0"/>
                    <a:pt x="8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53;p37"/>
            <p:cNvSpPr/>
            <p:nvPr/>
          </p:nvSpPr>
          <p:spPr>
            <a:xfrm>
              <a:off x="5784176" y="3427252"/>
              <a:ext cx="1351530" cy="128176"/>
            </a:xfrm>
            <a:custGeom>
              <a:avLst/>
              <a:gdLst/>
              <a:ahLst/>
              <a:cxnLst/>
              <a:rect l="l" t="t" r="r" b="b"/>
              <a:pathLst>
                <a:path w="52996" h="5026" extrusionOk="0">
                  <a:moveTo>
                    <a:pt x="0" y="1"/>
                  </a:moveTo>
                  <a:lnTo>
                    <a:pt x="0" y="5025"/>
                  </a:lnTo>
                  <a:lnTo>
                    <a:pt x="52995" y="5025"/>
                  </a:lnTo>
                  <a:lnTo>
                    <a:pt x="52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54;p37"/>
            <p:cNvSpPr/>
            <p:nvPr/>
          </p:nvSpPr>
          <p:spPr>
            <a:xfrm>
              <a:off x="5780530" y="3423605"/>
              <a:ext cx="1358799" cy="135163"/>
            </a:xfrm>
            <a:custGeom>
              <a:avLst/>
              <a:gdLst/>
              <a:ahLst/>
              <a:cxnLst/>
              <a:rect l="l" t="t" r="r" b="b"/>
              <a:pathLst>
                <a:path w="53281" h="5300" extrusionOk="0">
                  <a:moveTo>
                    <a:pt x="53007" y="287"/>
                  </a:moveTo>
                  <a:lnTo>
                    <a:pt x="53007" y="5025"/>
                  </a:lnTo>
                  <a:lnTo>
                    <a:pt x="286" y="5025"/>
                  </a:lnTo>
                  <a:lnTo>
                    <a:pt x="286" y="287"/>
                  </a:lnTo>
                  <a:close/>
                  <a:moveTo>
                    <a:pt x="1" y="1"/>
                  </a:moveTo>
                  <a:lnTo>
                    <a:pt x="1" y="5299"/>
                  </a:lnTo>
                  <a:lnTo>
                    <a:pt x="53281" y="5299"/>
                  </a:lnTo>
                  <a:lnTo>
                    <a:pt x="53281" y="1"/>
                  </a:ln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55;p37"/>
            <p:cNvSpPr/>
            <p:nvPr/>
          </p:nvSpPr>
          <p:spPr>
            <a:xfrm>
              <a:off x="4169715" y="4590191"/>
              <a:ext cx="4719493" cy="14613"/>
            </a:xfrm>
            <a:custGeom>
              <a:avLst/>
              <a:gdLst/>
              <a:ahLst/>
              <a:cxnLst/>
              <a:rect l="l" t="t" r="r" b="b"/>
              <a:pathLst>
                <a:path w="185060" h="573" extrusionOk="0">
                  <a:moveTo>
                    <a:pt x="382" y="1"/>
                  </a:moveTo>
                  <a:cubicBezTo>
                    <a:pt x="1" y="1"/>
                    <a:pt x="1" y="560"/>
                    <a:pt x="382" y="572"/>
                  </a:cubicBezTo>
                  <a:lnTo>
                    <a:pt x="184679" y="572"/>
                  </a:lnTo>
                  <a:cubicBezTo>
                    <a:pt x="185060" y="572"/>
                    <a:pt x="185060" y="1"/>
                    <a:pt x="184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56;p37"/>
            <p:cNvSpPr/>
            <p:nvPr/>
          </p:nvSpPr>
          <p:spPr>
            <a:xfrm>
              <a:off x="5835181" y="1950963"/>
              <a:ext cx="556592" cy="339081"/>
            </a:xfrm>
            <a:custGeom>
              <a:avLst/>
              <a:gdLst/>
              <a:ahLst/>
              <a:cxnLst/>
              <a:rect l="l" t="t" r="r" b="b"/>
              <a:pathLst>
                <a:path w="21825" h="13296" extrusionOk="0">
                  <a:moveTo>
                    <a:pt x="9341" y="0"/>
                  </a:moveTo>
                  <a:cubicBezTo>
                    <a:pt x="8569" y="0"/>
                    <a:pt x="7783" y="116"/>
                    <a:pt x="7085" y="394"/>
                  </a:cubicBezTo>
                  <a:cubicBezTo>
                    <a:pt x="4501" y="1310"/>
                    <a:pt x="3037" y="4037"/>
                    <a:pt x="3703" y="6704"/>
                  </a:cubicBezTo>
                  <a:lnTo>
                    <a:pt x="3811" y="7073"/>
                  </a:lnTo>
                  <a:cubicBezTo>
                    <a:pt x="4180" y="8252"/>
                    <a:pt x="3882" y="9538"/>
                    <a:pt x="3025" y="10442"/>
                  </a:cubicBezTo>
                  <a:cubicBezTo>
                    <a:pt x="2953" y="10514"/>
                    <a:pt x="2870" y="10585"/>
                    <a:pt x="2787" y="10657"/>
                  </a:cubicBezTo>
                  <a:cubicBezTo>
                    <a:pt x="2365" y="10986"/>
                    <a:pt x="1673" y="11094"/>
                    <a:pt x="1014" y="11094"/>
                  </a:cubicBezTo>
                  <a:cubicBezTo>
                    <a:pt x="649" y="11094"/>
                    <a:pt x="294" y="11061"/>
                    <a:pt x="1" y="11014"/>
                  </a:cubicBezTo>
                  <a:lnTo>
                    <a:pt x="1" y="11014"/>
                  </a:lnTo>
                  <a:cubicBezTo>
                    <a:pt x="822" y="12205"/>
                    <a:pt x="2120" y="13086"/>
                    <a:pt x="3549" y="13264"/>
                  </a:cubicBezTo>
                  <a:cubicBezTo>
                    <a:pt x="3718" y="13285"/>
                    <a:pt x="3890" y="13296"/>
                    <a:pt x="4061" y="13296"/>
                  </a:cubicBezTo>
                  <a:cubicBezTo>
                    <a:pt x="5335" y="13296"/>
                    <a:pt x="6624" y="12719"/>
                    <a:pt x="7359" y="11681"/>
                  </a:cubicBezTo>
                  <a:cubicBezTo>
                    <a:pt x="7835" y="11014"/>
                    <a:pt x="8097" y="10145"/>
                    <a:pt x="8776" y="9657"/>
                  </a:cubicBezTo>
                  <a:cubicBezTo>
                    <a:pt x="9311" y="9264"/>
                    <a:pt x="10002" y="9180"/>
                    <a:pt x="10645" y="8990"/>
                  </a:cubicBezTo>
                  <a:cubicBezTo>
                    <a:pt x="11181" y="8823"/>
                    <a:pt x="11681" y="8585"/>
                    <a:pt x="12121" y="8264"/>
                  </a:cubicBezTo>
                  <a:lnTo>
                    <a:pt x="12121" y="9597"/>
                  </a:lnTo>
                  <a:lnTo>
                    <a:pt x="12121" y="9800"/>
                  </a:lnTo>
                  <a:cubicBezTo>
                    <a:pt x="12121" y="9811"/>
                    <a:pt x="12133" y="9811"/>
                    <a:pt x="12145" y="9823"/>
                  </a:cubicBezTo>
                  <a:cubicBezTo>
                    <a:pt x="12205" y="9942"/>
                    <a:pt x="12252" y="10061"/>
                    <a:pt x="12312" y="10169"/>
                  </a:cubicBezTo>
                  <a:cubicBezTo>
                    <a:pt x="12312" y="10169"/>
                    <a:pt x="16384" y="8978"/>
                    <a:pt x="17693" y="5692"/>
                  </a:cubicBezTo>
                  <a:cubicBezTo>
                    <a:pt x="19074" y="6716"/>
                    <a:pt x="20718" y="7144"/>
                    <a:pt x="21825" y="7311"/>
                  </a:cubicBezTo>
                  <a:cubicBezTo>
                    <a:pt x="21789" y="7097"/>
                    <a:pt x="21741" y="6882"/>
                    <a:pt x="21682" y="6680"/>
                  </a:cubicBezTo>
                  <a:lnTo>
                    <a:pt x="21646" y="6561"/>
                  </a:lnTo>
                  <a:cubicBezTo>
                    <a:pt x="21610" y="6478"/>
                    <a:pt x="21575" y="6394"/>
                    <a:pt x="21539" y="6299"/>
                  </a:cubicBezTo>
                  <a:lnTo>
                    <a:pt x="21491" y="6204"/>
                  </a:lnTo>
                  <a:cubicBezTo>
                    <a:pt x="21372" y="5918"/>
                    <a:pt x="21218" y="5656"/>
                    <a:pt x="21039" y="5394"/>
                  </a:cubicBezTo>
                  <a:cubicBezTo>
                    <a:pt x="21015" y="5370"/>
                    <a:pt x="21003" y="5347"/>
                    <a:pt x="20979" y="5323"/>
                  </a:cubicBezTo>
                  <a:cubicBezTo>
                    <a:pt x="20920" y="5239"/>
                    <a:pt x="20860" y="5168"/>
                    <a:pt x="20801" y="5085"/>
                  </a:cubicBezTo>
                  <a:lnTo>
                    <a:pt x="20741" y="5025"/>
                  </a:lnTo>
                  <a:cubicBezTo>
                    <a:pt x="20539" y="4787"/>
                    <a:pt x="20313" y="4573"/>
                    <a:pt x="20063" y="4382"/>
                  </a:cubicBezTo>
                  <a:lnTo>
                    <a:pt x="20003" y="4323"/>
                  </a:lnTo>
                  <a:cubicBezTo>
                    <a:pt x="19920" y="4263"/>
                    <a:pt x="19836" y="4204"/>
                    <a:pt x="19753" y="4144"/>
                  </a:cubicBezTo>
                  <a:lnTo>
                    <a:pt x="19717" y="4120"/>
                  </a:lnTo>
                  <a:cubicBezTo>
                    <a:pt x="19444" y="3942"/>
                    <a:pt x="19158" y="3799"/>
                    <a:pt x="18848" y="3680"/>
                  </a:cubicBezTo>
                  <a:lnTo>
                    <a:pt x="18765" y="3644"/>
                  </a:lnTo>
                  <a:cubicBezTo>
                    <a:pt x="18670" y="3608"/>
                    <a:pt x="18574" y="3573"/>
                    <a:pt x="18467" y="3549"/>
                  </a:cubicBezTo>
                  <a:lnTo>
                    <a:pt x="18443" y="3537"/>
                  </a:lnTo>
                  <a:cubicBezTo>
                    <a:pt x="18336" y="3501"/>
                    <a:pt x="18229" y="3477"/>
                    <a:pt x="18122" y="3454"/>
                  </a:cubicBezTo>
                  <a:lnTo>
                    <a:pt x="18086" y="3442"/>
                  </a:lnTo>
                  <a:cubicBezTo>
                    <a:pt x="17991" y="3418"/>
                    <a:pt x="17884" y="3406"/>
                    <a:pt x="17789" y="3382"/>
                  </a:cubicBezTo>
                  <a:lnTo>
                    <a:pt x="17753" y="3382"/>
                  </a:lnTo>
                  <a:cubicBezTo>
                    <a:pt x="17670" y="3370"/>
                    <a:pt x="17586" y="3358"/>
                    <a:pt x="17503" y="3358"/>
                  </a:cubicBezTo>
                  <a:cubicBezTo>
                    <a:pt x="17419" y="3346"/>
                    <a:pt x="17300" y="3334"/>
                    <a:pt x="17205" y="3334"/>
                  </a:cubicBezTo>
                  <a:lnTo>
                    <a:pt x="16634" y="3334"/>
                  </a:lnTo>
                  <a:cubicBezTo>
                    <a:pt x="16491" y="3346"/>
                    <a:pt x="16360" y="3370"/>
                    <a:pt x="16229" y="3394"/>
                  </a:cubicBezTo>
                  <a:cubicBezTo>
                    <a:pt x="16098" y="3406"/>
                    <a:pt x="15991" y="3430"/>
                    <a:pt x="15884" y="3465"/>
                  </a:cubicBezTo>
                  <a:cubicBezTo>
                    <a:pt x="15443" y="3561"/>
                    <a:pt x="15026" y="3715"/>
                    <a:pt x="14633" y="3930"/>
                  </a:cubicBezTo>
                  <a:cubicBezTo>
                    <a:pt x="14741" y="1537"/>
                    <a:pt x="12169" y="239"/>
                    <a:pt x="10097" y="36"/>
                  </a:cubicBezTo>
                  <a:cubicBezTo>
                    <a:pt x="9849" y="13"/>
                    <a:pt x="9596" y="0"/>
                    <a:pt x="9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57;p37"/>
            <p:cNvSpPr/>
            <p:nvPr/>
          </p:nvSpPr>
          <p:spPr>
            <a:xfrm>
              <a:off x="5827888" y="1946832"/>
              <a:ext cx="569369" cy="346375"/>
            </a:xfrm>
            <a:custGeom>
              <a:avLst/>
              <a:gdLst/>
              <a:ahLst/>
              <a:cxnLst/>
              <a:rect l="l" t="t" r="r" b="b"/>
              <a:pathLst>
                <a:path w="22326" h="13582" extrusionOk="0">
                  <a:moveTo>
                    <a:pt x="12526" y="9938"/>
                  </a:moveTo>
                  <a:lnTo>
                    <a:pt x="12455" y="9973"/>
                  </a:lnTo>
                  <a:lnTo>
                    <a:pt x="12455" y="9973"/>
                  </a:lnTo>
                  <a:lnTo>
                    <a:pt x="12491" y="9938"/>
                  </a:lnTo>
                  <a:close/>
                  <a:moveTo>
                    <a:pt x="9629" y="285"/>
                  </a:moveTo>
                  <a:cubicBezTo>
                    <a:pt x="9880" y="285"/>
                    <a:pt x="10132" y="299"/>
                    <a:pt x="10383" y="329"/>
                  </a:cubicBezTo>
                  <a:cubicBezTo>
                    <a:pt x="12217" y="508"/>
                    <a:pt x="14908" y="1651"/>
                    <a:pt x="14800" y="4080"/>
                  </a:cubicBezTo>
                  <a:lnTo>
                    <a:pt x="14788" y="4318"/>
                  </a:lnTo>
                  <a:lnTo>
                    <a:pt x="14788" y="4318"/>
                  </a:lnTo>
                  <a:lnTo>
                    <a:pt x="15003" y="4211"/>
                  </a:lnTo>
                  <a:cubicBezTo>
                    <a:pt x="15384" y="3997"/>
                    <a:pt x="15789" y="3842"/>
                    <a:pt x="16205" y="3746"/>
                  </a:cubicBezTo>
                  <a:lnTo>
                    <a:pt x="16336" y="3711"/>
                  </a:lnTo>
                  <a:cubicBezTo>
                    <a:pt x="16408" y="3699"/>
                    <a:pt x="16479" y="3687"/>
                    <a:pt x="16551" y="3675"/>
                  </a:cubicBezTo>
                  <a:cubicBezTo>
                    <a:pt x="16693" y="3651"/>
                    <a:pt x="16813" y="3639"/>
                    <a:pt x="16943" y="3627"/>
                  </a:cubicBezTo>
                  <a:cubicBezTo>
                    <a:pt x="17063" y="3616"/>
                    <a:pt x="17194" y="3616"/>
                    <a:pt x="17348" y="3616"/>
                  </a:cubicBezTo>
                  <a:lnTo>
                    <a:pt x="17479" y="3616"/>
                  </a:lnTo>
                  <a:cubicBezTo>
                    <a:pt x="17586" y="3616"/>
                    <a:pt x="17694" y="3627"/>
                    <a:pt x="17777" y="3639"/>
                  </a:cubicBezTo>
                  <a:cubicBezTo>
                    <a:pt x="17860" y="3651"/>
                    <a:pt x="17944" y="3663"/>
                    <a:pt x="18027" y="3675"/>
                  </a:cubicBezTo>
                  <a:lnTo>
                    <a:pt x="18051" y="3532"/>
                  </a:lnTo>
                  <a:lnTo>
                    <a:pt x="18063" y="3675"/>
                  </a:lnTo>
                  <a:cubicBezTo>
                    <a:pt x="18146" y="3687"/>
                    <a:pt x="18217" y="3711"/>
                    <a:pt x="18289" y="3723"/>
                  </a:cubicBezTo>
                  <a:lnTo>
                    <a:pt x="18384" y="3746"/>
                  </a:lnTo>
                  <a:cubicBezTo>
                    <a:pt x="18491" y="3770"/>
                    <a:pt x="18598" y="3794"/>
                    <a:pt x="18718" y="3830"/>
                  </a:cubicBezTo>
                  <a:cubicBezTo>
                    <a:pt x="18813" y="3866"/>
                    <a:pt x="18908" y="3901"/>
                    <a:pt x="19003" y="3937"/>
                  </a:cubicBezTo>
                  <a:lnTo>
                    <a:pt x="19087" y="3961"/>
                  </a:lnTo>
                  <a:cubicBezTo>
                    <a:pt x="19372" y="4080"/>
                    <a:pt x="19658" y="4235"/>
                    <a:pt x="19920" y="4401"/>
                  </a:cubicBezTo>
                  <a:lnTo>
                    <a:pt x="20003" y="4282"/>
                  </a:lnTo>
                  <a:lnTo>
                    <a:pt x="19956" y="4425"/>
                  </a:lnTo>
                  <a:cubicBezTo>
                    <a:pt x="20039" y="4485"/>
                    <a:pt x="20122" y="4544"/>
                    <a:pt x="20194" y="4604"/>
                  </a:cubicBezTo>
                  <a:lnTo>
                    <a:pt x="20265" y="4651"/>
                  </a:lnTo>
                  <a:cubicBezTo>
                    <a:pt x="20503" y="4842"/>
                    <a:pt x="20718" y="5056"/>
                    <a:pt x="20920" y="5282"/>
                  </a:cubicBezTo>
                  <a:lnTo>
                    <a:pt x="20980" y="5342"/>
                  </a:lnTo>
                  <a:cubicBezTo>
                    <a:pt x="21039" y="5413"/>
                    <a:pt x="21099" y="5485"/>
                    <a:pt x="21146" y="5568"/>
                  </a:cubicBezTo>
                  <a:lnTo>
                    <a:pt x="21206" y="5640"/>
                  </a:lnTo>
                  <a:cubicBezTo>
                    <a:pt x="21373" y="5890"/>
                    <a:pt x="21527" y="6152"/>
                    <a:pt x="21646" y="6413"/>
                  </a:cubicBezTo>
                  <a:lnTo>
                    <a:pt x="21694" y="6521"/>
                  </a:lnTo>
                  <a:cubicBezTo>
                    <a:pt x="21730" y="6604"/>
                    <a:pt x="21766" y="6687"/>
                    <a:pt x="21801" y="6783"/>
                  </a:cubicBezTo>
                  <a:lnTo>
                    <a:pt x="21825" y="6854"/>
                  </a:lnTo>
                  <a:lnTo>
                    <a:pt x="21837" y="6878"/>
                  </a:lnTo>
                  <a:cubicBezTo>
                    <a:pt x="21885" y="7021"/>
                    <a:pt x="21920" y="7152"/>
                    <a:pt x="21956" y="7283"/>
                  </a:cubicBezTo>
                  <a:cubicBezTo>
                    <a:pt x="20849" y="7104"/>
                    <a:pt x="19360" y="6675"/>
                    <a:pt x="18098" y="5723"/>
                  </a:cubicBezTo>
                  <a:lnTo>
                    <a:pt x="17944" y="5616"/>
                  </a:lnTo>
                  <a:lnTo>
                    <a:pt x="17872" y="5782"/>
                  </a:lnTo>
                  <a:cubicBezTo>
                    <a:pt x="16717" y="8676"/>
                    <a:pt x="13336" y="9926"/>
                    <a:pt x="12693" y="10152"/>
                  </a:cubicBezTo>
                  <a:cubicBezTo>
                    <a:pt x="12657" y="10069"/>
                    <a:pt x="12610" y="9997"/>
                    <a:pt x="12574" y="9914"/>
                  </a:cubicBezTo>
                  <a:lnTo>
                    <a:pt x="12574" y="8152"/>
                  </a:lnTo>
                  <a:lnTo>
                    <a:pt x="12348" y="8295"/>
                  </a:lnTo>
                  <a:cubicBezTo>
                    <a:pt x="11907" y="8604"/>
                    <a:pt x="11431" y="8842"/>
                    <a:pt x="10907" y="8997"/>
                  </a:cubicBezTo>
                  <a:cubicBezTo>
                    <a:pt x="10752" y="9045"/>
                    <a:pt x="10586" y="9092"/>
                    <a:pt x="10419" y="9128"/>
                  </a:cubicBezTo>
                  <a:cubicBezTo>
                    <a:pt x="9931" y="9247"/>
                    <a:pt x="9419" y="9378"/>
                    <a:pt x="8990" y="9688"/>
                  </a:cubicBezTo>
                  <a:cubicBezTo>
                    <a:pt x="8526" y="10033"/>
                    <a:pt x="8252" y="10533"/>
                    <a:pt x="7978" y="11021"/>
                  </a:cubicBezTo>
                  <a:cubicBezTo>
                    <a:pt x="7847" y="11271"/>
                    <a:pt x="7704" y="11509"/>
                    <a:pt x="7549" y="11747"/>
                  </a:cubicBezTo>
                  <a:cubicBezTo>
                    <a:pt x="6864" y="12707"/>
                    <a:pt x="5629" y="13302"/>
                    <a:pt x="4363" y="13302"/>
                  </a:cubicBezTo>
                  <a:cubicBezTo>
                    <a:pt x="4199" y="13302"/>
                    <a:pt x="4034" y="13292"/>
                    <a:pt x="3870" y="13271"/>
                  </a:cubicBezTo>
                  <a:cubicBezTo>
                    <a:pt x="2656" y="13117"/>
                    <a:pt x="1453" y="12402"/>
                    <a:pt x="620" y="11355"/>
                  </a:cubicBezTo>
                  <a:lnTo>
                    <a:pt x="620" y="11355"/>
                  </a:lnTo>
                  <a:cubicBezTo>
                    <a:pt x="834" y="11378"/>
                    <a:pt x="1062" y="11391"/>
                    <a:pt x="1293" y="11391"/>
                  </a:cubicBezTo>
                  <a:cubicBezTo>
                    <a:pt x="1998" y="11391"/>
                    <a:pt x="2728" y="11267"/>
                    <a:pt x="3168" y="10926"/>
                  </a:cubicBezTo>
                  <a:cubicBezTo>
                    <a:pt x="3263" y="10854"/>
                    <a:pt x="3347" y="10771"/>
                    <a:pt x="3430" y="10688"/>
                  </a:cubicBezTo>
                  <a:cubicBezTo>
                    <a:pt x="4311" y="9759"/>
                    <a:pt x="4632" y="8414"/>
                    <a:pt x="4251" y="7187"/>
                  </a:cubicBezTo>
                  <a:lnTo>
                    <a:pt x="4144" y="6818"/>
                  </a:lnTo>
                  <a:cubicBezTo>
                    <a:pt x="3489" y="4223"/>
                    <a:pt x="4918" y="1556"/>
                    <a:pt x="7442" y="675"/>
                  </a:cubicBezTo>
                  <a:cubicBezTo>
                    <a:pt x="8146" y="416"/>
                    <a:pt x="8884" y="285"/>
                    <a:pt x="9629" y="285"/>
                  </a:cubicBezTo>
                  <a:close/>
                  <a:moveTo>
                    <a:pt x="9669" y="1"/>
                  </a:moveTo>
                  <a:cubicBezTo>
                    <a:pt x="8882" y="1"/>
                    <a:pt x="8097" y="142"/>
                    <a:pt x="7347" y="413"/>
                  </a:cubicBezTo>
                  <a:cubicBezTo>
                    <a:pt x="4692" y="1353"/>
                    <a:pt x="3192" y="4163"/>
                    <a:pt x="3882" y="6902"/>
                  </a:cubicBezTo>
                  <a:lnTo>
                    <a:pt x="3989" y="7259"/>
                  </a:lnTo>
                  <a:cubicBezTo>
                    <a:pt x="4335" y="8402"/>
                    <a:pt x="4049" y="9628"/>
                    <a:pt x="3227" y="10485"/>
                  </a:cubicBezTo>
                  <a:cubicBezTo>
                    <a:pt x="3156" y="10569"/>
                    <a:pt x="3085" y="10628"/>
                    <a:pt x="3001" y="10700"/>
                  </a:cubicBezTo>
                  <a:cubicBezTo>
                    <a:pt x="2622" y="10990"/>
                    <a:pt x="1954" y="11105"/>
                    <a:pt x="1274" y="11105"/>
                  </a:cubicBezTo>
                  <a:cubicBezTo>
                    <a:pt x="949" y="11105"/>
                    <a:pt x="622" y="11079"/>
                    <a:pt x="322" y="11033"/>
                  </a:cubicBezTo>
                  <a:lnTo>
                    <a:pt x="1" y="10974"/>
                  </a:lnTo>
                  <a:lnTo>
                    <a:pt x="191" y="11247"/>
                  </a:lnTo>
                  <a:cubicBezTo>
                    <a:pt x="1072" y="12509"/>
                    <a:pt x="2442" y="13379"/>
                    <a:pt x="3835" y="13545"/>
                  </a:cubicBezTo>
                  <a:cubicBezTo>
                    <a:pt x="4013" y="13569"/>
                    <a:pt x="4192" y="13581"/>
                    <a:pt x="4370" y="13581"/>
                  </a:cubicBezTo>
                  <a:cubicBezTo>
                    <a:pt x="5716" y="13581"/>
                    <a:pt x="7037" y="12950"/>
                    <a:pt x="7788" y="11914"/>
                  </a:cubicBezTo>
                  <a:cubicBezTo>
                    <a:pt x="7954" y="11676"/>
                    <a:pt x="8109" y="11414"/>
                    <a:pt x="8240" y="11164"/>
                  </a:cubicBezTo>
                  <a:cubicBezTo>
                    <a:pt x="8514" y="10676"/>
                    <a:pt x="8764" y="10223"/>
                    <a:pt x="9169" y="9926"/>
                  </a:cubicBezTo>
                  <a:cubicBezTo>
                    <a:pt x="9550" y="9640"/>
                    <a:pt x="10014" y="9521"/>
                    <a:pt x="10502" y="9402"/>
                  </a:cubicBezTo>
                  <a:cubicBezTo>
                    <a:pt x="10669" y="9366"/>
                    <a:pt x="10847" y="9319"/>
                    <a:pt x="11002" y="9271"/>
                  </a:cubicBezTo>
                  <a:cubicBezTo>
                    <a:pt x="11467" y="9128"/>
                    <a:pt x="11907" y="8938"/>
                    <a:pt x="12312" y="8676"/>
                  </a:cubicBezTo>
                  <a:lnTo>
                    <a:pt x="12312" y="9938"/>
                  </a:lnTo>
                  <a:lnTo>
                    <a:pt x="12336" y="10033"/>
                  </a:lnTo>
                  <a:cubicBezTo>
                    <a:pt x="12395" y="10152"/>
                    <a:pt x="12455" y="10271"/>
                    <a:pt x="12514" y="10378"/>
                  </a:cubicBezTo>
                  <a:lnTo>
                    <a:pt x="12574" y="10485"/>
                  </a:lnTo>
                  <a:lnTo>
                    <a:pt x="12681" y="10450"/>
                  </a:lnTo>
                  <a:cubicBezTo>
                    <a:pt x="12729" y="10438"/>
                    <a:pt x="16693" y="9247"/>
                    <a:pt x="18086" y="6056"/>
                  </a:cubicBezTo>
                  <a:cubicBezTo>
                    <a:pt x="19444" y="7021"/>
                    <a:pt x="21015" y="7425"/>
                    <a:pt x="22123" y="7592"/>
                  </a:cubicBezTo>
                  <a:lnTo>
                    <a:pt x="22325" y="7628"/>
                  </a:lnTo>
                  <a:lnTo>
                    <a:pt x="22289" y="7425"/>
                  </a:lnTo>
                  <a:cubicBezTo>
                    <a:pt x="22242" y="7211"/>
                    <a:pt x="22182" y="6997"/>
                    <a:pt x="22111" y="6783"/>
                  </a:cubicBezTo>
                  <a:lnTo>
                    <a:pt x="22099" y="6759"/>
                  </a:lnTo>
                  <a:cubicBezTo>
                    <a:pt x="22099" y="6735"/>
                    <a:pt x="22087" y="6699"/>
                    <a:pt x="22075" y="6675"/>
                  </a:cubicBezTo>
                  <a:cubicBezTo>
                    <a:pt x="22039" y="6580"/>
                    <a:pt x="22004" y="6497"/>
                    <a:pt x="21968" y="6402"/>
                  </a:cubicBezTo>
                  <a:lnTo>
                    <a:pt x="21920" y="6294"/>
                  </a:lnTo>
                  <a:cubicBezTo>
                    <a:pt x="21789" y="6009"/>
                    <a:pt x="21623" y="5735"/>
                    <a:pt x="21444" y="5473"/>
                  </a:cubicBezTo>
                  <a:lnTo>
                    <a:pt x="21385" y="5390"/>
                  </a:lnTo>
                  <a:cubicBezTo>
                    <a:pt x="21325" y="5306"/>
                    <a:pt x="21265" y="5235"/>
                    <a:pt x="21206" y="5151"/>
                  </a:cubicBezTo>
                  <a:lnTo>
                    <a:pt x="21146" y="5092"/>
                  </a:lnTo>
                  <a:cubicBezTo>
                    <a:pt x="20932" y="4842"/>
                    <a:pt x="20706" y="4628"/>
                    <a:pt x="20444" y="4425"/>
                  </a:cubicBezTo>
                  <a:lnTo>
                    <a:pt x="20384" y="4366"/>
                  </a:lnTo>
                  <a:cubicBezTo>
                    <a:pt x="20301" y="4306"/>
                    <a:pt x="20218" y="4247"/>
                    <a:pt x="20122" y="4187"/>
                  </a:cubicBezTo>
                  <a:lnTo>
                    <a:pt x="20051" y="4306"/>
                  </a:lnTo>
                  <a:lnTo>
                    <a:pt x="20087" y="4163"/>
                  </a:lnTo>
                  <a:cubicBezTo>
                    <a:pt x="19801" y="3973"/>
                    <a:pt x="19503" y="3818"/>
                    <a:pt x="19194" y="3699"/>
                  </a:cubicBezTo>
                  <a:lnTo>
                    <a:pt x="19110" y="3663"/>
                  </a:lnTo>
                  <a:cubicBezTo>
                    <a:pt x="19015" y="3627"/>
                    <a:pt x="18920" y="3592"/>
                    <a:pt x="18813" y="3556"/>
                  </a:cubicBezTo>
                  <a:lnTo>
                    <a:pt x="18789" y="3556"/>
                  </a:lnTo>
                  <a:cubicBezTo>
                    <a:pt x="18706" y="3520"/>
                    <a:pt x="18610" y="3496"/>
                    <a:pt x="18527" y="3473"/>
                  </a:cubicBezTo>
                  <a:lnTo>
                    <a:pt x="18408" y="3449"/>
                  </a:lnTo>
                  <a:cubicBezTo>
                    <a:pt x="18313" y="3425"/>
                    <a:pt x="18217" y="3413"/>
                    <a:pt x="18110" y="3389"/>
                  </a:cubicBezTo>
                  <a:lnTo>
                    <a:pt x="18086" y="3389"/>
                  </a:lnTo>
                  <a:cubicBezTo>
                    <a:pt x="17991" y="3377"/>
                    <a:pt x="17920" y="3365"/>
                    <a:pt x="17825" y="3365"/>
                  </a:cubicBezTo>
                  <a:cubicBezTo>
                    <a:pt x="17717" y="3354"/>
                    <a:pt x="17610" y="3330"/>
                    <a:pt x="17515" y="3330"/>
                  </a:cubicBezTo>
                  <a:lnTo>
                    <a:pt x="17360" y="3330"/>
                  </a:lnTo>
                  <a:cubicBezTo>
                    <a:pt x="17194" y="3330"/>
                    <a:pt x="17063" y="3330"/>
                    <a:pt x="16932" y="3342"/>
                  </a:cubicBezTo>
                  <a:cubicBezTo>
                    <a:pt x="16801" y="3354"/>
                    <a:pt x="16658" y="3365"/>
                    <a:pt x="16515" y="3401"/>
                  </a:cubicBezTo>
                  <a:cubicBezTo>
                    <a:pt x="16396" y="3413"/>
                    <a:pt x="16277" y="3437"/>
                    <a:pt x="16158" y="3473"/>
                  </a:cubicBezTo>
                  <a:lnTo>
                    <a:pt x="15991" y="3520"/>
                  </a:lnTo>
                  <a:cubicBezTo>
                    <a:pt x="15681" y="3604"/>
                    <a:pt x="15384" y="3711"/>
                    <a:pt x="15098" y="3854"/>
                  </a:cubicBezTo>
                  <a:cubicBezTo>
                    <a:pt x="15038" y="1401"/>
                    <a:pt x="12300" y="234"/>
                    <a:pt x="10419" y="44"/>
                  </a:cubicBezTo>
                  <a:cubicBezTo>
                    <a:pt x="10169" y="15"/>
                    <a:pt x="9919" y="1"/>
                    <a:pt x="9669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58;p37"/>
            <p:cNvSpPr/>
            <p:nvPr/>
          </p:nvSpPr>
          <p:spPr>
            <a:xfrm>
              <a:off x="6081128" y="2163220"/>
              <a:ext cx="72912" cy="111140"/>
            </a:xfrm>
            <a:custGeom>
              <a:avLst/>
              <a:gdLst/>
              <a:ahLst/>
              <a:cxnLst/>
              <a:rect l="l" t="t" r="r" b="b"/>
              <a:pathLst>
                <a:path w="2859" h="4358" extrusionOk="0">
                  <a:moveTo>
                    <a:pt x="2180" y="0"/>
                  </a:moveTo>
                  <a:cubicBezTo>
                    <a:pt x="977" y="12"/>
                    <a:pt x="1" y="988"/>
                    <a:pt x="13" y="2191"/>
                  </a:cubicBezTo>
                  <a:cubicBezTo>
                    <a:pt x="25" y="3393"/>
                    <a:pt x="1001" y="4358"/>
                    <a:pt x="2203" y="4358"/>
                  </a:cubicBezTo>
                  <a:lnTo>
                    <a:pt x="2858" y="4358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59;p37"/>
            <p:cNvSpPr/>
            <p:nvPr/>
          </p:nvSpPr>
          <p:spPr>
            <a:xfrm>
              <a:off x="6067458" y="2159573"/>
              <a:ext cx="90228" cy="118434"/>
            </a:xfrm>
            <a:custGeom>
              <a:avLst/>
              <a:gdLst/>
              <a:ahLst/>
              <a:cxnLst/>
              <a:rect l="l" t="t" r="r" b="b"/>
              <a:pathLst>
                <a:path w="3538" h="4644" extrusionOk="0">
                  <a:moveTo>
                    <a:pt x="2989" y="286"/>
                  </a:moveTo>
                  <a:lnTo>
                    <a:pt x="3239" y="4358"/>
                  </a:lnTo>
                  <a:lnTo>
                    <a:pt x="2739" y="4358"/>
                  </a:lnTo>
                  <a:cubicBezTo>
                    <a:pt x="2204" y="4358"/>
                    <a:pt x="1680" y="4144"/>
                    <a:pt x="1299" y="3775"/>
                  </a:cubicBezTo>
                  <a:cubicBezTo>
                    <a:pt x="1" y="2501"/>
                    <a:pt x="894" y="298"/>
                    <a:pt x="2716" y="286"/>
                  </a:cubicBezTo>
                  <a:close/>
                  <a:moveTo>
                    <a:pt x="2716" y="0"/>
                  </a:moveTo>
                  <a:cubicBezTo>
                    <a:pt x="1453" y="36"/>
                    <a:pt x="453" y="1072"/>
                    <a:pt x="453" y="2334"/>
                  </a:cubicBezTo>
                  <a:cubicBezTo>
                    <a:pt x="465" y="3596"/>
                    <a:pt x="1465" y="4620"/>
                    <a:pt x="2727" y="4644"/>
                  </a:cubicBezTo>
                  <a:lnTo>
                    <a:pt x="3394" y="4644"/>
                  </a:lnTo>
                  <a:cubicBezTo>
                    <a:pt x="3430" y="4644"/>
                    <a:pt x="3466" y="4632"/>
                    <a:pt x="3501" y="4596"/>
                  </a:cubicBezTo>
                  <a:cubicBezTo>
                    <a:pt x="3525" y="4572"/>
                    <a:pt x="3537" y="4537"/>
                    <a:pt x="3537" y="4501"/>
                  </a:cubicBezTo>
                  <a:lnTo>
                    <a:pt x="3263" y="131"/>
                  </a:lnTo>
                  <a:cubicBezTo>
                    <a:pt x="3263" y="60"/>
                    <a:pt x="3192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0;p37"/>
            <p:cNvSpPr/>
            <p:nvPr/>
          </p:nvSpPr>
          <p:spPr>
            <a:xfrm>
              <a:off x="6164929" y="2298027"/>
              <a:ext cx="169158" cy="159748"/>
            </a:xfrm>
            <a:custGeom>
              <a:avLst/>
              <a:gdLst/>
              <a:ahLst/>
              <a:cxnLst/>
              <a:rect l="l" t="t" r="r" b="b"/>
              <a:pathLst>
                <a:path w="6633" h="6264" extrusionOk="0">
                  <a:moveTo>
                    <a:pt x="48" y="1"/>
                  </a:moveTo>
                  <a:lnTo>
                    <a:pt x="1" y="6216"/>
                  </a:lnTo>
                  <a:lnTo>
                    <a:pt x="6585" y="6263"/>
                  </a:lnTo>
                  <a:lnTo>
                    <a:pt x="6633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1;p37"/>
            <p:cNvSpPr/>
            <p:nvPr/>
          </p:nvSpPr>
          <p:spPr>
            <a:xfrm>
              <a:off x="6161282" y="2294380"/>
              <a:ext cx="176452" cy="167041"/>
            </a:xfrm>
            <a:custGeom>
              <a:avLst/>
              <a:gdLst/>
              <a:ahLst/>
              <a:cxnLst/>
              <a:rect l="l" t="t" r="r" b="b"/>
              <a:pathLst>
                <a:path w="6919" h="6550" extrusionOk="0">
                  <a:moveTo>
                    <a:pt x="334" y="286"/>
                  </a:moveTo>
                  <a:lnTo>
                    <a:pt x="6633" y="322"/>
                  </a:lnTo>
                  <a:lnTo>
                    <a:pt x="6597" y="6263"/>
                  </a:lnTo>
                  <a:lnTo>
                    <a:pt x="299" y="6216"/>
                  </a:lnTo>
                  <a:lnTo>
                    <a:pt x="334" y="286"/>
                  </a:lnTo>
                  <a:close/>
                  <a:moveTo>
                    <a:pt x="191" y="1"/>
                  </a:moveTo>
                  <a:cubicBezTo>
                    <a:pt x="108" y="1"/>
                    <a:pt x="49" y="60"/>
                    <a:pt x="49" y="132"/>
                  </a:cubicBezTo>
                  <a:lnTo>
                    <a:pt x="1" y="6359"/>
                  </a:lnTo>
                  <a:cubicBezTo>
                    <a:pt x="1" y="6430"/>
                    <a:pt x="60" y="6501"/>
                    <a:pt x="144" y="6501"/>
                  </a:cubicBezTo>
                  <a:lnTo>
                    <a:pt x="6728" y="6549"/>
                  </a:lnTo>
                  <a:cubicBezTo>
                    <a:pt x="6764" y="6537"/>
                    <a:pt x="6799" y="6525"/>
                    <a:pt x="6835" y="6501"/>
                  </a:cubicBezTo>
                  <a:cubicBezTo>
                    <a:pt x="6859" y="6478"/>
                    <a:pt x="6871" y="6442"/>
                    <a:pt x="6871" y="6394"/>
                  </a:cubicBezTo>
                  <a:lnTo>
                    <a:pt x="6918" y="179"/>
                  </a:lnTo>
                  <a:cubicBezTo>
                    <a:pt x="6918" y="144"/>
                    <a:pt x="6895" y="108"/>
                    <a:pt x="6871" y="84"/>
                  </a:cubicBezTo>
                  <a:cubicBezTo>
                    <a:pt x="6847" y="60"/>
                    <a:pt x="6811" y="36"/>
                    <a:pt x="6776" y="36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2;p37"/>
            <p:cNvSpPr/>
            <p:nvPr/>
          </p:nvSpPr>
          <p:spPr>
            <a:xfrm>
              <a:off x="6212006" y="2366042"/>
              <a:ext cx="122693" cy="67123"/>
            </a:xfrm>
            <a:custGeom>
              <a:avLst/>
              <a:gdLst/>
              <a:ahLst/>
              <a:cxnLst/>
              <a:rect l="l" t="t" r="r" b="b"/>
              <a:pathLst>
                <a:path w="4811" h="2632" extrusionOk="0">
                  <a:moveTo>
                    <a:pt x="0" y="1"/>
                  </a:moveTo>
                  <a:cubicBezTo>
                    <a:pt x="1" y="1"/>
                    <a:pt x="2334" y="2382"/>
                    <a:pt x="4799" y="2632"/>
                  </a:cubicBezTo>
                  <a:lnTo>
                    <a:pt x="4810" y="524"/>
                  </a:lnTo>
                  <a:lnTo>
                    <a:pt x="4810" y="524"/>
                  </a:lnTo>
                  <a:cubicBezTo>
                    <a:pt x="4326" y="667"/>
                    <a:pt x="3826" y="741"/>
                    <a:pt x="3317" y="741"/>
                  </a:cubicBezTo>
                  <a:cubicBezTo>
                    <a:pt x="3189" y="741"/>
                    <a:pt x="3059" y="736"/>
                    <a:pt x="2929" y="727"/>
                  </a:cubicBezTo>
                  <a:cubicBezTo>
                    <a:pt x="2815" y="735"/>
                    <a:pt x="2701" y="739"/>
                    <a:pt x="2587" y="739"/>
                  </a:cubicBezTo>
                  <a:cubicBezTo>
                    <a:pt x="1679" y="739"/>
                    <a:pt x="783" y="48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3;p37"/>
            <p:cNvSpPr/>
            <p:nvPr/>
          </p:nvSpPr>
          <p:spPr>
            <a:xfrm>
              <a:off x="6148837" y="2097322"/>
              <a:ext cx="262982" cy="288357"/>
            </a:xfrm>
            <a:custGeom>
              <a:avLst/>
              <a:gdLst/>
              <a:ahLst/>
              <a:cxnLst/>
              <a:rect l="l" t="t" r="r" b="b"/>
              <a:pathLst>
                <a:path w="10312" h="11307" extrusionOk="0">
                  <a:moveTo>
                    <a:pt x="5478" y="0"/>
                  </a:moveTo>
                  <a:cubicBezTo>
                    <a:pt x="4180" y="3239"/>
                    <a:pt x="167" y="4418"/>
                    <a:pt x="167" y="4418"/>
                  </a:cubicBezTo>
                  <a:cubicBezTo>
                    <a:pt x="108" y="4311"/>
                    <a:pt x="48" y="4203"/>
                    <a:pt x="1" y="4084"/>
                  </a:cubicBezTo>
                  <a:lnTo>
                    <a:pt x="1" y="4084"/>
                  </a:lnTo>
                  <a:lnTo>
                    <a:pt x="191" y="6763"/>
                  </a:lnTo>
                  <a:cubicBezTo>
                    <a:pt x="298" y="8168"/>
                    <a:pt x="1013" y="9466"/>
                    <a:pt x="2144" y="10311"/>
                  </a:cubicBezTo>
                  <a:cubicBezTo>
                    <a:pt x="3092" y="11022"/>
                    <a:pt x="4247" y="11306"/>
                    <a:pt x="5408" y="11306"/>
                  </a:cubicBezTo>
                  <a:cubicBezTo>
                    <a:pt x="5822" y="11306"/>
                    <a:pt x="6238" y="11270"/>
                    <a:pt x="6644" y="11204"/>
                  </a:cubicBezTo>
                  <a:cubicBezTo>
                    <a:pt x="6895" y="11157"/>
                    <a:pt x="7145" y="11097"/>
                    <a:pt x="7383" y="11026"/>
                  </a:cubicBezTo>
                  <a:cubicBezTo>
                    <a:pt x="9133" y="10478"/>
                    <a:pt x="10312" y="8930"/>
                    <a:pt x="10181" y="7085"/>
                  </a:cubicBezTo>
                  <a:lnTo>
                    <a:pt x="9633" y="2179"/>
                  </a:lnTo>
                  <a:cubicBezTo>
                    <a:pt x="9616" y="1980"/>
                    <a:pt x="9588" y="1786"/>
                    <a:pt x="9549" y="1596"/>
                  </a:cubicBezTo>
                  <a:lnTo>
                    <a:pt x="9549" y="1596"/>
                  </a:lnTo>
                  <a:cubicBezTo>
                    <a:pt x="9549" y="1596"/>
                    <a:pt x="9549" y="1596"/>
                    <a:pt x="9550" y="1596"/>
                  </a:cubicBezTo>
                  <a:cubicBezTo>
                    <a:pt x="9514" y="1394"/>
                    <a:pt x="9454" y="1179"/>
                    <a:pt x="9383" y="989"/>
                  </a:cubicBezTo>
                  <a:lnTo>
                    <a:pt x="9383" y="989"/>
                  </a:lnTo>
                  <a:cubicBezTo>
                    <a:pt x="9451" y="1187"/>
                    <a:pt x="9506" y="1389"/>
                    <a:pt x="9549" y="1596"/>
                  </a:cubicBezTo>
                  <a:lnTo>
                    <a:pt x="9549" y="1596"/>
                  </a:lnTo>
                  <a:cubicBezTo>
                    <a:pt x="8465" y="1429"/>
                    <a:pt x="6835" y="1012"/>
                    <a:pt x="5478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64;p37"/>
            <p:cNvSpPr/>
            <p:nvPr/>
          </p:nvSpPr>
          <p:spPr>
            <a:xfrm>
              <a:off x="6145190" y="2093675"/>
              <a:ext cx="270275" cy="295472"/>
            </a:xfrm>
            <a:custGeom>
              <a:avLst/>
              <a:gdLst/>
              <a:ahLst/>
              <a:cxnLst/>
              <a:rect l="l" t="t" r="r" b="b"/>
              <a:pathLst>
                <a:path w="10598" h="11586" extrusionOk="0">
                  <a:moveTo>
                    <a:pt x="5680" y="358"/>
                  </a:moveTo>
                  <a:cubicBezTo>
                    <a:pt x="6990" y="1286"/>
                    <a:pt x="8490" y="1691"/>
                    <a:pt x="9574" y="1870"/>
                  </a:cubicBezTo>
                  <a:cubicBezTo>
                    <a:pt x="9609" y="2025"/>
                    <a:pt x="9621" y="2179"/>
                    <a:pt x="9633" y="2334"/>
                  </a:cubicBezTo>
                  <a:lnTo>
                    <a:pt x="10181" y="7240"/>
                  </a:lnTo>
                  <a:cubicBezTo>
                    <a:pt x="10312" y="8966"/>
                    <a:pt x="9216" y="10490"/>
                    <a:pt x="7478" y="11026"/>
                  </a:cubicBezTo>
                  <a:cubicBezTo>
                    <a:pt x="7252" y="11097"/>
                    <a:pt x="7014" y="11157"/>
                    <a:pt x="6764" y="11192"/>
                  </a:cubicBezTo>
                  <a:cubicBezTo>
                    <a:pt x="6340" y="11263"/>
                    <a:pt x="5926" y="11298"/>
                    <a:pt x="5526" y="11298"/>
                  </a:cubicBezTo>
                  <a:cubicBezTo>
                    <a:pt x="4309" y="11298"/>
                    <a:pt x="3222" y="10974"/>
                    <a:pt x="2370" y="10347"/>
                  </a:cubicBezTo>
                  <a:cubicBezTo>
                    <a:pt x="1275" y="9526"/>
                    <a:pt x="584" y="8264"/>
                    <a:pt x="477" y="6894"/>
                  </a:cubicBezTo>
                  <a:cubicBezTo>
                    <a:pt x="477" y="6894"/>
                    <a:pt x="477" y="6894"/>
                    <a:pt x="322" y="4704"/>
                  </a:cubicBezTo>
                  <a:lnTo>
                    <a:pt x="346" y="4692"/>
                  </a:lnTo>
                  <a:cubicBezTo>
                    <a:pt x="513" y="4644"/>
                    <a:pt x="4311" y="3513"/>
                    <a:pt x="5680" y="358"/>
                  </a:cubicBezTo>
                  <a:close/>
                  <a:moveTo>
                    <a:pt x="5622" y="0"/>
                  </a:moveTo>
                  <a:cubicBezTo>
                    <a:pt x="5567" y="0"/>
                    <a:pt x="5513" y="29"/>
                    <a:pt x="5490" y="84"/>
                  </a:cubicBezTo>
                  <a:cubicBezTo>
                    <a:pt x="4359" y="2930"/>
                    <a:pt x="1025" y="4168"/>
                    <a:pt x="382" y="4382"/>
                  </a:cubicBezTo>
                  <a:cubicBezTo>
                    <a:pt x="346" y="4311"/>
                    <a:pt x="310" y="4239"/>
                    <a:pt x="263" y="4156"/>
                  </a:cubicBezTo>
                  <a:cubicBezTo>
                    <a:pt x="243" y="4106"/>
                    <a:pt x="190" y="4081"/>
                    <a:pt x="139" y="4081"/>
                  </a:cubicBezTo>
                  <a:cubicBezTo>
                    <a:pt x="128" y="4081"/>
                    <a:pt x="118" y="4082"/>
                    <a:pt x="108" y="4084"/>
                  </a:cubicBezTo>
                  <a:cubicBezTo>
                    <a:pt x="37" y="4096"/>
                    <a:pt x="1" y="4168"/>
                    <a:pt x="1" y="4227"/>
                  </a:cubicBezTo>
                  <a:cubicBezTo>
                    <a:pt x="1" y="4227"/>
                    <a:pt x="191" y="6882"/>
                    <a:pt x="191" y="6906"/>
                  </a:cubicBezTo>
                  <a:cubicBezTo>
                    <a:pt x="299" y="8359"/>
                    <a:pt x="1037" y="9692"/>
                    <a:pt x="2204" y="10573"/>
                  </a:cubicBezTo>
                  <a:cubicBezTo>
                    <a:pt x="3108" y="11240"/>
                    <a:pt x="4263" y="11585"/>
                    <a:pt x="5549" y="11585"/>
                  </a:cubicBezTo>
                  <a:cubicBezTo>
                    <a:pt x="5978" y="11585"/>
                    <a:pt x="6395" y="11538"/>
                    <a:pt x="6823" y="11466"/>
                  </a:cubicBezTo>
                  <a:cubicBezTo>
                    <a:pt x="7073" y="11419"/>
                    <a:pt x="7323" y="11371"/>
                    <a:pt x="7561" y="11288"/>
                  </a:cubicBezTo>
                  <a:cubicBezTo>
                    <a:pt x="9431" y="10716"/>
                    <a:pt x="10597" y="9073"/>
                    <a:pt x="10455" y="7204"/>
                  </a:cubicBezTo>
                  <a:lnTo>
                    <a:pt x="9919" y="2310"/>
                  </a:lnTo>
                  <a:cubicBezTo>
                    <a:pt x="9895" y="2060"/>
                    <a:pt x="9859" y="1810"/>
                    <a:pt x="9812" y="1572"/>
                  </a:cubicBezTo>
                  <a:cubicBezTo>
                    <a:pt x="9764" y="1406"/>
                    <a:pt x="9716" y="1239"/>
                    <a:pt x="9669" y="1072"/>
                  </a:cubicBezTo>
                  <a:cubicBezTo>
                    <a:pt x="9634" y="1029"/>
                    <a:pt x="9588" y="1009"/>
                    <a:pt x="9544" y="1009"/>
                  </a:cubicBezTo>
                  <a:cubicBezTo>
                    <a:pt x="9467" y="1009"/>
                    <a:pt x="9395" y="1069"/>
                    <a:pt x="9395" y="1167"/>
                  </a:cubicBezTo>
                  <a:cubicBezTo>
                    <a:pt x="9443" y="1298"/>
                    <a:pt x="9478" y="1429"/>
                    <a:pt x="9514" y="1560"/>
                  </a:cubicBezTo>
                  <a:cubicBezTo>
                    <a:pt x="8431" y="1370"/>
                    <a:pt x="6954" y="965"/>
                    <a:pt x="5704" y="24"/>
                  </a:cubicBezTo>
                  <a:cubicBezTo>
                    <a:pt x="5679" y="8"/>
                    <a:pt x="5651" y="0"/>
                    <a:pt x="5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65;p37"/>
            <p:cNvSpPr/>
            <p:nvPr/>
          </p:nvSpPr>
          <p:spPr>
            <a:xfrm>
              <a:off x="6265434" y="2295247"/>
              <a:ext cx="57508" cy="25911"/>
            </a:xfrm>
            <a:custGeom>
              <a:avLst/>
              <a:gdLst/>
              <a:ahLst/>
              <a:cxnLst/>
              <a:rect l="l" t="t" r="r" b="b"/>
              <a:pathLst>
                <a:path w="2255" h="1016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50"/>
                    <a:pt x="1" y="145"/>
                    <a:pt x="37" y="217"/>
                  </a:cubicBezTo>
                  <a:cubicBezTo>
                    <a:pt x="227" y="645"/>
                    <a:pt x="513" y="907"/>
                    <a:pt x="858" y="991"/>
                  </a:cubicBezTo>
                  <a:cubicBezTo>
                    <a:pt x="934" y="1007"/>
                    <a:pt x="1011" y="1015"/>
                    <a:pt x="1089" y="1015"/>
                  </a:cubicBezTo>
                  <a:cubicBezTo>
                    <a:pt x="1231" y="1015"/>
                    <a:pt x="1374" y="989"/>
                    <a:pt x="1513" y="943"/>
                  </a:cubicBezTo>
                  <a:cubicBezTo>
                    <a:pt x="1739" y="872"/>
                    <a:pt x="1942" y="752"/>
                    <a:pt x="2132" y="598"/>
                  </a:cubicBezTo>
                  <a:cubicBezTo>
                    <a:pt x="2255" y="503"/>
                    <a:pt x="2160" y="333"/>
                    <a:pt x="2038" y="333"/>
                  </a:cubicBezTo>
                  <a:cubicBezTo>
                    <a:pt x="2007" y="333"/>
                    <a:pt x="1973" y="345"/>
                    <a:pt x="1942" y="371"/>
                  </a:cubicBezTo>
                  <a:cubicBezTo>
                    <a:pt x="1942" y="382"/>
                    <a:pt x="1518" y="722"/>
                    <a:pt x="1089" y="722"/>
                  </a:cubicBezTo>
                  <a:cubicBezTo>
                    <a:pt x="1036" y="722"/>
                    <a:pt x="982" y="717"/>
                    <a:pt x="929" y="705"/>
                  </a:cubicBezTo>
                  <a:cubicBezTo>
                    <a:pt x="668" y="645"/>
                    <a:pt x="453" y="431"/>
                    <a:pt x="310" y="98"/>
                  </a:cubicBezTo>
                  <a:cubicBezTo>
                    <a:pt x="284" y="36"/>
                    <a:pt x="225" y="0"/>
                    <a:pt x="167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66;p37"/>
            <p:cNvSpPr/>
            <p:nvPr/>
          </p:nvSpPr>
          <p:spPr>
            <a:xfrm>
              <a:off x="6619485" y="2528314"/>
              <a:ext cx="116317" cy="326891"/>
            </a:xfrm>
            <a:custGeom>
              <a:avLst/>
              <a:gdLst/>
              <a:ahLst/>
              <a:cxnLst/>
              <a:rect l="l" t="t" r="r" b="b"/>
              <a:pathLst>
                <a:path w="4561" h="12818" extrusionOk="0">
                  <a:moveTo>
                    <a:pt x="3110" y="0"/>
                  </a:moveTo>
                  <a:cubicBezTo>
                    <a:pt x="1687" y="0"/>
                    <a:pt x="1" y="12818"/>
                    <a:pt x="2024" y="12818"/>
                  </a:cubicBezTo>
                  <a:cubicBezTo>
                    <a:pt x="2084" y="12818"/>
                    <a:pt x="2148" y="12806"/>
                    <a:pt x="2215" y="12783"/>
                  </a:cubicBezTo>
                  <a:cubicBezTo>
                    <a:pt x="4561" y="11973"/>
                    <a:pt x="3477" y="1257"/>
                    <a:pt x="3299" y="174"/>
                  </a:cubicBezTo>
                  <a:cubicBezTo>
                    <a:pt x="3287" y="91"/>
                    <a:pt x="3239" y="31"/>
                    <a:pt x="3168" y="7"/>
                  </a:cubicBezTo>
                  <a:cubicBezTo>
                    <a:pt x="3148" y="3"/>
                    <a:pt x="3129" y="0"/>
                    <a:pt x="3110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67;p37"/>
            <p:cNvSpPr/>
            <p:nvPr/>
          </p:nvSpPr>
          <p:spPr>
            <a:xfrm>
              <a:off x="6624637" y="2524591"/>
              <a:ext cx="119658" cy="334287"/>
            </a:xfrm>
            <a:custGeom>
              <a:avLst/>
              <a:gdLst/>
              <a:ahLst/>
              <a:cxnLst/>
              <a:rect l="l" t="t" r="r" b="b"/>
              <a:pathLst>
                <a:path w="4692" h="13108" extrusionOk="0">
                  <a:moveTo>
                    <a:pt x="2906" y="284"/>
                  </a:moveTo>
                  <a:cubicBezTo>
                    <a:pt x="2918" y="296"/>
                    <a:pt x="2942" y="320"/>
                    <a:pt x="2942" y="344"/>
                  </a:cubicBezTo>
                  <a:cubicBezTo>
                    <a:pt x="3227" y="2035"/>
                    <a:pt x="4049" y="12060"/>
                    <a:pt x="1954" y="12798"/>
                  </a:cubicBezTo>
                  <a:cubicBezTo>
                    <a:pt x="1911" y="12813"/>
                    <a:pt x="1866" y="12820"/>
                    <a:pt x="1823" y="12820"/>
                  </a:cubicBezTo>
                  <a:cubicBezTo>
                    <a:pt x="1695" y="12820"/>
                    <a:pt x="1572" y="12758"/>
                    <a:pt x="1501" y="12643"/>
                  </a:cubicBezTo>
                  <a:cubicBezTo>
                    <a:pt x="382" y="11214"/>
                    <a:pt x="1382" y="2439"/>
                    <a:pt x="2596" y="546"/>
                  </a:cubicBezTo>
                  <a:cubicBezTo>
                    <a:pt x="2716" y="380"/>
                    <a:pt x="2823" y="284"/>
                    <a:pt x="2894" y="284"/>
                  </a:cubicBezTo>
                  <a:close/>
                  <a:moveTo>
                    <a:pt x="2899" y="0"/>
                  </a:moveTo>
                  <a:cubicBezTo>
                    <a:pt x="2718" y="0"/>
                    <a:pt x="2544" y="126"/>
                    <a:pt x="2370" y="391"/>
                  </a:cubicBezTo>
                  <a:cubicBezTo>
                    <a:pt x="1215" y="2177"/>
                    <a:pt x="1" y="11179"/>
                    <a:pt x="1287" y="12822"/>
                  </a:cubicBezTo>
                  <a:cubicBezTo>
                    <a:pt x="1406" y="12988"/>
                    <a:pt x="1608" y="13095"/>
                    <a:pt x="1811" y="13107"/>
                  </a:cubicBezTo>
                  <a:cubicBezTo>
                    <a:pt x="1894" y="13095"/>
                    <a:pt x="1977" y="13083"/>
                    <a:pt x="2049" y="13060"/>
                  </a:cubicBezTo>
                  <a:cubicBezTo>
                    <a:pt x="4692" y="12143"/>
                    <a:pt x="3251" y="403"/>
                    <a:pt x="3227" y="296"/>
                  </a:cubicBezTo>
                  <a:cubicBezTo>
                    <a:pt x="3216" y="153"/>
                    <a:pt x="3120" y="46"/>
                    <a:pt x="2989" y="10"/>
                  </a:cubicBezTo>
                  <a:cubicBezTo>
                    <a:pt x="2959" y="4"/>
                    <a:pt x="2929" y="0"/>
                    <a:pt x="2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8;p37"/>
            <p:cNvSpPr/>
            <p:nvPr/>
          </p:nvSpPr>
          <p:spPr>
            <a:xfrm>
              <a:off x="6554199" y="2032979"/>
              <a:ext cx="487684" cy="811158"/>
            </a:xfrm>
            <a:custGeom>
              <a:avLst/>
              <a:gdLst/>
              <a:ahLst/>
              <a:cxnLst/>
              <a:rect l="l" t="t" r="r" b="b"/>
              <a:pathLst>
                <a:path w="19123" h="31807" extrusionOk="0">
                  <a:moveTo>
                    <a:pt x="17178" y="0"/>
                  </a:moveTo>
                  <a:cubicBezTo>
                    <a:pt x="16782" y="0"/>
                    <a:pt x="16308" y="266"/>
                    <a:pt x="15729" y="904"/>
                  </a:cubicBezTo>
                  <a:cubicBezTo>
                    <a:pt x="15729" y="904"/>
                    <a:pt x="12919" y="4619"/>
                    <a:pt x="12514" y="4869"/>
                  </a:cubicBezTo>
                  <a:cubicBezTo>
                    <a:pt x="9276" y="6798"/>
                    <a:pt x="8811" y="12060"/>
                    <a:pt x="8811" y="12060"/>
                  </a:cubicBezTo>
                  <a:lnTo>
                    <a:pt x="6799" y="20323"/>
                  </a:lnTo>
                  <a:lnTo>
                    <a:pt x="1" y="18645"/>
                  </a:lnTo>
                  <a:lnTo>
                    <a:pt x="1" y="18645"/>
                  </a:lnTo>
                  <a:lnTo>
                    <a:pt x="667" y="30086"/>
                  </a:lnTo>
                  <a:lnTo>
                    <a:pt x="7633" y="31682"/>
                  </a:lnTo>
                  <a:cubicBezTo>
                    <a:pt x="8007" y="31766"/>
                    <a:pt x="8380" y="31807"/>
                    <a:pt x="8747" y="31807"/>
                  </a:cubicBezTo>
                  <a:cubicBezTo>
                    <a:pt x="11173" y="31807"/>
                    <a:pt x="13331" y="30039"/>
                    <a:pt x="13693" y="27527"/>
                  </a:cubicBezTo>
                  <a:lnTo>
                    <a:pt x="16634" y="12227"/>
                  </a:lnTo>
                  <a:lnTo>
                    <a:pt x="17943" y="10786"/>
                  </a:lnTo>
                  <a:cubicBezTo>
                    <a:pt x="19086" y="9512"/>
                    <a:pt x="19122" y="7584"/>
                    <a:pt x="18027" y="6274"/>
                  </a:cubicBezTo>
                  <a:cubicBezTo>
                    <a:pt x="18027" y="6274"/>
                    <a:pt x="17467" y="4857"/>
                    <a:pt x="16491" y="4047"/>
                  </a:cubicBezTo>
                  <a:lnTo>
                    <a:pt x="17824" y="1857"/>
                  </a:lnTo>
                  <a:cubicBezTo>
                    <a:pt x="18253" y="1166"/>
                    <a:pt x="18074" y="238"/>
                    <a:pt x="17419" y="35"/>
                  </a:cubicBezTo>
                  <a:cubicBezTo>
                    <a:pt x="17342" y="12"/>
                    <a:pt x="17262" y="0"/>
                    <a:pt x="17178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69;p37"/>
            <p:cNvSpPr/>
            <p:nvPr/>
          </p:nvSpPr>
          <p:spPr>
            <a:xfrm>
              <a:off x="6550552" y="2029383"/>
              <a:ext cx="495259" cy="818248"/>
            </a:xfrm>
            <a:custGeom>
              <a:avLst/>
              <a:gdLst/>
              <a:ahLst/>
              <a:cxnLst/>
              <a:rect l="l" t="t" r="r" b="b"/>
              <a:pathLst>
                <a:path w="19420" h="32085" extrusionOk="0">
                  <a:moveTo>
                    <a:pt x="17308" y="286"/>
                  </a:moveTo>
                  <a:cubicBezTo>
                    <a:pt x="17383" y="286"/>
                    <a:pt x="17456" y="297"/>
                    <a:pt x="17527" y="319"/>
                  </a:cubicBezTo>
                  <a:cubicBezTo>
                    <a:pt x="17741" y="390"/>
                    <a:pt x="17908" y="557"/>
                    <a:pt x="17991" y="783"/>
                  </a:cubicBezTo>
                  <a:cubicBezTo>
                    <a:pt x="18110" y="1164"/>
                    <a:pt x="18063" y="1581"/>
                    <a:pt x="17848" y="1926"/>
                  </a:cubicBezTo>
                  <a:lnTo>
                    <a:pt x="16503" y="4117"/>
                  </a:lnTo>
                  <a:cubicBezTo>
                    <a:pt x="16479" y="4177"/>
                    <a:pt x="16491" y="4248"/>
                    <a:pt x="16539" y="4296"/>
                  </a:cubicBezTo>
                  <a:cubicBezTo>
                    <a:pt x="17467" y="5070"/>
                    <a:pt x="18027" y="6451"/>
                    <a:pt x="18027" y="6463"/>
                  </a:cubicBezTo>
                  <a:cubicBezTo>
                    <a:pt x="18027" y="6486"/>
                    <a:pt x="18039" y="6498"/>
                    <a:pt x="18051" y="6510"/>
                  </a:cubicBezTo>
                  <a:cubicBezTo>
                    <a:pt x="19110" y="7760"/>
                    <a:pt x="19075" y="9618"/>
                    <a:pt x="17967" y="10832"/>
                  </a:cubicBezTo>
                  <a:lnTo>
                    <a:pt x="16670" y="12273"/>
                  </a:lnTo>
                  <a:cubicBezTo>
                    <a:pt x="16658" y="12297"/>
                    <a:pt x="16646" y="12320"/>
                    <a:pt x="16634" y="12344"/>
                  </a:cubicBezTo>
                  <a:lnTo>
                    <a:pt x="13693" y="27656"/>
                  </a:lnTo>
                  <a:cubicBezTo>
                    <a:pt x="13332" y="30080"/>
                    <a:pt x="11246" y="31807"/>
                    <a:pt x="8898" y="31807"/>
                  </a:cubicBezTo>
                  <a:cubicBezTo>
                    <a:pt x="8536" y="31807"/>
                    <a:pt x="8168" y="31766"/>
                    <a:pt x="7799" y="31680"/>
                  </a:cubicBezTo>
                  <a:lnTo>
                    <a:pt x="953" y="30120"/>
                  </a:lnTo>
                  <a:lnTo>
                    <a:pt x="287" y="18976"/>
                  </a:lnTo>
                  <a:lnTo>
                    <a:pt x="6906" y="20607"/>
                  </a:lnTo>
                  <a:cubicBezTo>
                    <a:pt x="6917" y="20611"/>
                    <a:pt x="6927" y="20612"/>
                    <a:pt x="6938" y="20612"/>
                  </a:cubicBezTo>
                  <a:cubicBezTo>
                    <a:pt x="6963" y="20612"/>
                    <a:pt x="6988" y="20604"/>
                    <a:pt x="7014" y="20595"/>
                  </a:cubicBezTo>
                  <a:cubicBezTo>
                    <a:pt x="7037" y="20571"/>
                    <a:pt x="7061" y="20536"/>
                    <a:pt x="7073" y="20500"/>
                  </a:cubicBezTo>
                  <a:lnTo>
                    <a:pt x="9085" y="12213"/>
                  </a:lnTo>
                  <a:cubicBezTo>
                    <a:pt x="9097" y="12166"/>
                    <a:pt x="9597" y="6998"/>
                    <a:pt x="12729" y="5129"/>
                  </a:cubicBezTo>
                  <a:cubicBezTo>
                    <a:pt x="13145" y="4879"/>
                    <a:pt x="15693" y="1510"/>
                    <a:pt x="15967" y="1141"/>
                  </a:cubicBezTo>
                  <a:cubicBezTo>
                    <a:pt x="16494" y="564"/>
                    <a:pt x="16929" y="286"/>
                    <a:pt x="17308" y="286"/>
                  </a:cubicBezTo>
                  <a:close/>
                  <a:moveTo>
                    <a:pt x="17316" y="0"/>
                  </a:moveTo>
                  <a:cubicBezTo>
                    <a:pt x="16854" y="0"/>
                    <a:pt x="16339" y="316"/>
                    <a:pt x="15753" y="962"/>
                  </a:cubicBezTo>
                  <a:cubicBezTo>
                    <a:pt x="14669" y="2391"/>
                    <a:pt x="12871" y="4712"/>
                    <a:pt x="12586" y="4879"/>
                  </a:cubicBezTo>
                  <a:cubicBezTo>
                    <a:pt x="9323" y="6832"/>
                    <a:pt x="8835" y="11975"/>
                    <a:pt x="8811" y="12166"/>
                  </a:cubicBezTo>
                  <a:lnTo>
                    <a:pt x="6835" y="20298"/>
                  </a:lnTo>
                  <a:lnTo>
                    <a:pt x="179" y="18643"/>
                  </a:lnTo>
                  <a:cubicBezTo>
                    <a:pt x="167" y="18640"/>
                    <a:pt x="156" y="18638"/>
                    <a:pt x="144" y="18638"/>
                  </a:cubicBezTo>
                  <a:cubicBezTo>
                    <a:pt x="109" y="18638"/>
                    <a:pt x="75" y="18652"/>
                    <a:pt x="48" y="18678"/>
                  </a:cubicBezTo>
                  <a:cubicBezTo>
                    <a:pt x="13" y="18702"/>
                    <a:pt x="1" y="18750"/>
                    <a:pt x="1" y="18797"/>
                  </a:cubicBezTo>
                  <a:lnTo>
                    <a:pt x="679" y="30239"/>
                  </a:lnTo>
                  <a:cubicBezTo>
                    <a:pt x="679" y="30299"/>
                    <a:pt x="727" y="30346"/>
                    <a:pt x="787" y="30370"/>
                  </a:cubicBezTo>
                  <a:lnTo>
                    <a:pt x="7740" y="31966"/>
                  </a:lnTo>
                  <a:cubicBezTo>
                    <a:pt x="8121" y="32049"/>
                    <a:pt x="8502" y="32085"/>
                    <a:pt x="8883" y="32085"/>
                  </a:cubicBezTo>
                  <a:cubicBezTo>
                    <a:pt x="8891" y="32085"/>
                    <a:pt x="8899" y="32085"/>
                    <a:pt x="8907" y="32085"/>
                  </a:cubicBezTo>
                  <a:cubicBezTo>
                    <a:pt x="11445" y="32085"/>
                    <a:pt x="13611" y="30219"/>
                    <a:pt x="13979" y="27703"/>
                  </a:cubicBezTo>
                  <a:lnTo>
                    <a:pt x="16908" y="12440"/>
                  </a:lnTo>
                  <a:lnTo>
                    <a:pt x="18194" y="11023"/>
                  </a:lnTo>
                  <a:cubicBezTo>
                    <a:pt x="19384" y="9701"/>
                    <a:pt x="19420" y="7713"/>
                    <a:pt x="18289" y="6344"/>
                  </a:cubicBezTo>
                  <a:cubicBezTo>
                    <a:pt x="18217" y="6153"/>
                    <a:pt x="17693" y="4939"/>
                    <a:pt x="16812" y="4165"/>
                  </a:cubicBezTo>
                  <a:lnTo>
                    <a:pt x="18098" y="2069"/>
                  </a:lnTo>
                  <a:cubicBezTo>
                    <a:pt x="18360" y="1652"/>
                    <a:pt x="18420" y="1141"/>
                    <a:pt x="18253" y="676"/>
                  </a:cubicBezTo>
                  <a:cubicBezTo>
                    <a:pt x="18158" y="379"/>
                    <a:pt x="17920" y="140"/>
                    <a:pt x="17610" y="45"/>
                  </a:cubicBezTo>
                  <a:cubicBezTo>
                    <a:pt x="17514" y="15"/>
                    <a:pt x="17416" y="0"/>
                    <a:pt x="17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70;p37"/>
            <p:cNvSpPr/>
            <p:nvPr/>
          </p:nvSpPr>
          <p:spPr>
            <a:xfrm>
              <a:off x="6784971" y="1726567"/>
              <a:ext cx="309422" cy="366522"/>
            </a:xfrm>
            <a:custGeom>
              <a:avLst/>
              <a:gdLst/>
              <a:ahLst/>
              <a:cxnLst/>
              <a:rect l="l" t="t" r="r" b="b"/>
              <a:pathLst>
                <a:path w="12133" h="14372" extrusionOk="0">
                  <a:moveTo>
                    <a:pt x="3382" y="1"/>
                  </a:moveTo>
                  <a:cubicBezTo>
                    <a:pt x="4144" y="1168"/>
                    <a:pt x="4549" y="2632"/>
                    <a:pt x="4132" y="3954"/>
                  </a:cubicBezTo>
                  <a:cubicBezTo>
                    <a:pt x="3906" y="4621"/>
                    <a:pt x="3501" y="5216"/>
                    <a:pt x="2953" y="5668"/>
                  </a:cubicBezTo>
                  <a:cubicBezTo>
                    <a:pt x="3239" y="4811"/>
                    <a:pt x="3132" y="3882"/>
                    <a:pt x="2632" y="3132"/>
                  </a:cubicBezTo>
                  <a:lnTo>
                    <a:pt x="2632" y="3132"/>
                  </a:lnTo>
                  <a:cubicBezTo>
                    <a:pt x="2703" y="3847"/>
                    <a:pt x="2215" y="4478"/>
                    <a:pt x="1786" y="5073"/>
                  </a:cubicBezTo>
                  <a:cubicBezTo>
                    <a:pt x="810" y="6442"/>
                    <a:pt x="0" y="8014"/>
                    <a:pt x="84" y="9669"/>
                  </a:cubicBezTo>
                  <a:cubicBezTo>
                    <a:pt x="143" y="10669"/>
                    <a:pt x="500" y="11621"/>
                    <a:pt x="1120" y="12419"/>
                  </a:cubicBezTo>
                  <a:cubicBezTo>
                    <a:pt x="1367" y="12742"/>
                    <a:pt x="2429" y="14064"/>
                    <a:pt x="3071" y="14064"/>
                  </a:cubicBezTo>
                  <a:cubicBezTo>
                    <a:pt x="3141" y="14064"/>
                    <a:pt x="3205" y="14048"/>
                    <a:pt x="3263" y="14015"/>
                  </a:cubicBezTo>
                  <a:cubicBezTo>
                    <a:pt x="3386" y="13945"/>
                    <a:pt x="3965" y="13906"/>
                    <a:pt x="4651" y="13906"/>
                  </a:cubicBezTo>
                  <a:cubicBezTo>
                    <a:pt x="5952" y="13906"/>
                    <a:pt x="7639" y="14045"/>
                    <a:pt x="7358" y="14372"/>
                  </a:cubicBezTo>
                  <a:cubicBezTo>
                    <a:pt x="8525" y="14288"/>
                    <a:pt x="9621" y="13788"/>
                    <a:pt x="10430" y="12943"/>
                  </a:cubicBezTo>
                  <a:cubicBezTo>
                    <a:pt x="11204" y="12122"/>
                    <a:pt x="11716" y="11086"/>
                    <a:pt x="11895" y="9967"/>
                  </a:cubicBezTo>
                  <a:cubicBezTo>
                    <a:pt x="12133" y="8573"/>
                    <a:pt x="11919" y="7145"/>
                    <a:pt x="11276" y="5883"/>
                  </a:cubicBezTo>
                  <a:cubicBezTo>
                    <a:pt x="10526" y="4430"/>
                    <a:pt x="9252" y="3263"/>
                    <a:pt x="7847" y="2358"/>
                  </a:cubicBezTo>
                  <a:cubicBezTo>
                    <a:pt x="6442" y="1442"/>
                    <a:pt x="4894" y="739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71;p37"/>
            <p:cNvSpPr/>
            <p:nvPr/>
          </p:nvSpPr>
          <p:spPr>
            <a:xfrm>
              <a:off x="6781630" y="1722971"/>
              <a:ext cx="316410" cy="373765"/>
            </a:xfrm>
            <a:custGeom>
              <a:avLst/>
              <a:gdLst/>
              <a:ahLst/>
              <a:cxnLst/>
              <a:rect l="l" t="t" r="r" b="b"/>
              <a:pathLst>
                <a:path w="12407" h="14656" extrusionOk="0">
                  <a:moveTo>
                    <a:pt x="3882" y="487"/>
                  </a:moveTo>
                  <a:lnTo>
                    <a:pt x="4322" y="702"/>
                  </a:lnTo>
                  <a:cubicBezTo>
                    <a:pt x="5525" y="1273"/>
                    <a:pt x="6763" y="1880"/>
                    <a:pt x="7894" y="2618"/>
                  </a:cubicBezTo>
                  <a:cubicBezTo>
                    <a:pt x="9490" y="3654"/>
                    <a:pt x="10621" y="4821"/>
                    <a:pt x="11276" y="6095"/>
                  </a:cubicBezTo>
                  <a:cubicBezTo>
                    <a:pt x="11907" y="7321"/>
                    <a:pt x="12121" y="8726"/>
                    <a:pt x="11883" y="10096"/>
                  </a:cubicBezTo>
                  <a:cubicBezTo>
                    <a:pt x="11716" y="11179"/>
                    <a:pt x="11216" y="12191"/>
                    <a:pt x="10454" y="12989"/>
                  </a:cubicBezTo>
                  <a:cubicBezTo>
                    <a:pt x="9716" y="13763"/>
                    <a:pt x="8716" y="14251"/>
                    <a:pt x="7644" y="14358"/>
                  </a:cubicBezTo>
                  <a:cubicBezTo>
                    <a:pt x="7632" y="14334"/>
                    <a:pt x="7620" y="14310"/>
                    <a:pt x="7609" y="14287"/>
                  </a:cubicBezTo>
                  <a:cubicBezTo>
                    <a:pt x="7370" y="14013"/>
                    <a:pt x="5977" y="13894"/>
                    <a:pt x="4846" y="13894"/>
                  </a:cubicBezTo>
                  <a:cubicBezTo>
                    <a:pt x="4108" y="13894"/>
                    <a:pt x="3477" y="13953"/>
                    <a:pt x="3322" y="14037"/>
                  </a:cubicBezTo>
                  <a:cubicBezTo>
                    <a:pt x="3284" y="14058"/>
                    <a:pt x="3240" y="14069"/>
                    <a:pt x="3192" y="14069"/>
                  </a:cubicBezTo>
                  <a:cubicBezTo>
                    <a:pt x="2742" y="14069"/>
                    <a:pt x="1885" y="13176"/>
                    <a:pt x="1358" y="12477"/>
                  </a:cubicBezTo>
                  <a:cubicBezTo>
                    <a:pt x="762" y="11703"/>
                    <a:pt x="405" y="10774"/>
                    <a:pt x="346" y="9810"/>
                  </a:cubicBezTo>
                  <a:cubicBezTo>
                    <a:pt x="286" y="8441"/>
                    <a:pt x="846" y="6964"/>
                    <a:pt x="2036" y="5297"/>
                  </a:cubicBezTo>
                  <a:lnTo>
                    <a:pt x="2084" y="5226"/>
                  </a:lnTo>
                  <a:cubicBezTo>
                    <a:pt x="2405" y="4785"/>
                    <a:pt x="2751" y="4297"/>
                    <a:pt x="2870" y="3761"/>
                  </a:cubicBezTo>
                  <a:cubicBezTo>
                    <a:pt x="3144" y="4393"/>
                    <a:pt x="3167" y="5107"/>
                    <a:pt x="2941" y="5762"/>
                  </a:cubicBezTo>
                  <a:cubicBezTo>
                    <a:pt x="2929" y="5821"/>
                    <a:pt x="2941" y="5893"/>
                    <a:pt x="2989" y="5928"/>
                  </a:cubicBezTo>
                  <a:cubicBezTo>
                    <a:pt x="3019" y="5946"/>
                    <a:pt x="3051" y="5955"/>
                    <a:pt x="3083" y="5955"/>
                  </a:cubicBezTo>
                  <a:cubicBezTo>
                    <a:pt x="3114" y="5955"/>
                    <a:pt x="3144" y="5946"/>
                    <a:pt x="3167" y="5928"/>
                  </a:cubicBezTo>
                  <a:cubicBezTo>
                    <a:pt x="3739" y="5464"/>
                    <a:pt x="4156" y="4845"/>
                    <a:pt x="4382" y="4142"/>
                  </a:cubicBezTo>
                  <a:cubicBezTo>
                    <a:pt x="4739" y="3035"/>
                    <a:pt x="4561" y="1714"/>
                    <a:pt x="3882" y="487"/>
                  </a:cubicBezTo>
                  <a:close/>
                  <a:moveTo>
                    <a:pt x="3529" y="1"/>
                  </a:moveTo>
                  <a:cubicBezTo>
                    <a:pt x="3425" y="1"/>
                    <a:pt x="3353" y="112"/>
                    <a:pt x="3394" y="213"/>
                  </a:cubicBezTo>
                  <a:cubicBezTo>
                    <a:pt x="4227" y="1499"/>
                    <a:pt x="4489" y="2892"/>
                    <a:pt x="4120" y="4047"/>
                  </a:cubicBezTo>
                  <a:cubicBezTo>
                    <a:pt x="3965" y="4535"/>
                    <a:pt x="3691" y="4988"/>
                    <a:pt x="3346" y="5369"/>
                  </a:cubicBezTo>
                  <a:cubicBezTo>
                    <a:pt x="3477" y="4607"/>
                    <a:pt x="3310" y="3833"/>
                    <a:pt x="2882" y="3190"/>
                  </a:cubicBezTo>
                  <a:cubicBezTo>
                    <a:pt x="2854" y="3144"/>
                    <a:pt x="2812" y="3126"/>
                    <a:pt x="2767" y="3126"/>
                  </a:cubicBezTo>
                  <a:cubicBezTo>
                    <a:pt x="2754" y="3126"/>
                    <a:pt x="2740" y="3128"/>
                    <a:pt x="2727" y="3130"/>
                  </a:cubicBezTo>
                  <a:cubicBezTo>
                    <a:pt x="2656" y="3154"/>
                    <a:pt x="2620" y="3214"/>
                    <a:pt x="2632" y="3285"/>
                  </a:cubicBezTo>
                  <a:cubicBezTo>
                    <a:pt x="2679" y="3916"/>
                    <a:pt x="2263" y="4500"/>
                    <a:pt x="1858" y="5059"/>
                  </a:cubicBezTo>
                  <a:lnTo>
                    <a:pt x="1810" y="5131"/>
                  </a:lnTo>
                  <a:cubicBezTo>
                    <a:pt x="572" y="6845"/>
                    <a:pt x="0" y="8381"/>
                    <a:pt x="72" y="9810"/>
                  </a:cubicBezTo>
                  <a:cubicBezTo>
                    <a:pt x="131" y="10846"/>
                    <a:pt x="500" y="11834"/>
                    <a:pt x="1132" y="12644"/>
                  </a:cubicBezTo>
                  <a:cubicBezTo>
                    <a:pt x="1365" y="12951"/>
                    <a:pt x="2447" y="14343"/>
                    <a:pt x="3202" y="14343"/>
                  </a:cubicBezTo>
                  <a:cubicBezTo>
                    <a:pt x="3296" y="14343"/>
                    <a:pt x="3384" y="14322"/>
                    <a:pt x="3465" y="14275"/>
                  </a:cubicBezTo>
                  <a:cubicBezTo>
                    <a:pt x="3581" y="14215"/>
                    <a:pt x="4066" y="14186"/>
                    <a:pt x="4659" y="14186"/>
                  </a:cubicBezTo>
                  <a:cubicBezTo>
                    <a:pt x="5713" y="14186"/>
                    <a:pt x="7107" y="14278"/>
                    <a:pt x="7358" y="14453"/>
                  </a:cubicBezTo>
                  <a:cubicBezTo>
                    <a:pt x="7347" y="14489"/>
                    <a:pt x="7347" y="14537"/>
                    <a:pt x="7358" y="14572"/>
                  </a:cubicBezTo>
                  <a:cubicBezTo>
                    <a:pt x="7382" y="14620"/>
                    <a:pt x="7442" y="14644"/>
                    <a:pt x="7489" y="14656"/>
                  </a:cubicBezTo>
                  <a:lnTo>
                    <a:pt x="7501" y="14632"/>
                  </a:lnTo>
                  <a:cubicBezTo>
                    <a:pt x="8704" y="14560"/>
                    <a:pt x="9835" y="14048"/>
                    <a:pt x="10668" y="13179"/>
                  </a:cubicBezTo>
                  <a:cubicBezTo>
                    <a:pt x="11466" y="12334"/>
                    <a:pt x="11990" y="11274"/>
                    <a:pt x="12169" y="10131"/>
                  </a:cubicBezTo>
                  <a:cubicBezTo>
                    <a:pt x="12407" y="8703"/>
                    <a:pt x="12181" y="7238"/>
                    <a:pt x="11526" y="5952"/>
                  </a:cubicBezTo>
                  <a:cubicBezTo>
                    <a:pt x="10847" y="4631"/>
                    <a:pt x="9680" y="3428"/>
                    <a:pt x="8049" y="2368"/>
                  </a:cubicBezTo>
                  <a:cubicBezTo>
                    <a:pt x="6906" y="1618"/>
                    <a:pt x="5656" y="1023"/>
                    <a:pt x="4441" y="428"/>
                  </a:cubicBezTo>
                  <a:cubicBezTo>
                    <a:pt x="4156" y="297"/>
                    <a:pt x="3870" y="154"/>
                    <a:pt x="3584" y="11"/>
                  </a:cubicBezTo>
                  <a:cubicBezTo>
                    <a:pt x="3565" y="4"/>
                    <a:pt x="3547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72;p37"/>
            <p:cNvSpPr/>
            <p:nvPr/>
          </p:nvSpPr>
          <p:spPr>
            <a:xfrm>
              <a:off x="6848727" y="1878102"/>
              <a:ext cx="181297" cy="214986"/>
            </a:xfrm>
            <a:custGeom>
              <a:avLst/>
              <a:gdLst/>
              <a:ahLst/>
              <a:cxnLst/>
              <a:rect l="l" t="t" r="r" b="b"/>
              <a:pathLst>
                <a:path w="7109" h="8430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2430" y="679"/>
                    <a:pt x="2668" y="1548"/>
                    <a:pt x="2418" y="2322"/>
                  </a:cubicBezTo>
                  <a:cubicBezTo>
                    <a:pt x="2287" y="2715"/>
                    <a:pt x="2049" y="3060"/>
                    <a:pt x="1727" y="3322"/>
                  </a:cubicBezTo>
                  <a:cubicBezTo>
                    <a:pt x="1894" y="2834"/>
                    <a:pt x="1834" y="2274"/>
                    <a:pt x="1537" y="1834"/>
                  </a:cubicBezTo>
                  <a:lnTo>
                    <a:pt x="1537" y="1834"/>
                  </a:lnTo>
                  <a:cubicBezTo>
                    <a:pt x="1572" y="2262"/>
                    <a:pt x="1298" y="2631"/>
                    <a:pt x="1048" y="2977"/>
                  </a:cubicBezTo>
                  <a:cubicBezTo>
                    <a:pt x="465" y="3774"/>
                    <a:pt x="1" y="4703"/>
                    <a:pt x="36" y="5679"/>
                  </a:cubicBezTo>
                  <a:cubicBezTo>
                    <a:pt x="72" y="6263"/>
                    <a:pt x="286" y="6822"/>
                    <a:pt x="644" y="7287"/>
                  </a:cubicBezTo>
                  <a:cubicBezTo>
                    <a:pt x="794" y="7480"/>
                    <a:pt x="1420" y="8256"/>
                    <a:pt x="1794" y="8256"/>
                  </a:cubicBezTo>
                  <a:cubicBezTo>
                    <a:pt x="1835" y="8256"/>
                    <a:pt x="1872" y="8247"/>
                    <a:pt x="1906" y="8227"/>
                  </a:cubicBezTo>
                  <a:cubicBezTo>
                    <a:pt x="1982" y="8185"/>
                    <a:pt x="2344" y="8160"/>
                    <a:pt x="2766" y="8160"/>
                  </a:cubicBezTo>
                  <a:cubicBezTo>
                    <a:pt x="3523" y="8160"/>
                    <a:pt x="4471" y="8239"/>
                    <a:pt x="4311" y="8430"/>
                  </a:cubicBezTo>
                  <a:cubicBezTo>
                    <a:pt x="4989" y="8394"/>
                    <a:pt x="5632" y="8096"/>
                    <a:pt x="6109" y="7596"/>
                  </a:cubicBezTo>
                  <a:cubicBezTo>
                    <a:pt x="6561" y="7120"/>
                    <a:pt x="6871" y="6513"/>
                    <a:pt x="6978" y="5858"/>
                  </a:cubicBezTo>
                  <a:cubicBezTo>
                    <a:pt x="7109" y="5037"/>
                    <a:pt x="6978" y="4191"/>
                    <a:pt x="6597" y="3453"/>
                  </a:cubicBezTo>
                  <a:cubicBezTo>
                    <a:pt x="6168" y="2596"/>
                    <a:pt x="5418" y="1917"/>
                    <a:pt x="4597" y="1381"/>
                  </a:cubicBezTo>
                  <a:cubicBezTo>
                    <a:pt x="3763" y="846"/>
                    <a:pt x="2870" y="441"/>
                    <a:pt x="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73;p37"/>
            <p:cNvSpPr/>
            <p:nvPr/>
          </p:nvSpPr>
          <p:spPr>
            <a:xfrm>
              <a:off x="6845080" y="1874813"/>
              <a:ext cx="188897" cy="221923"/>
            </a:xfrm>
            <a:custGeom>
              <a:avLst/>
              <a:gdLst/>
              <a:ahLst/>
              <a:cxnLst/>
              <a:rect l="l" t="t" r="r" b="b"/>
              <a:pathLst>
                <a:path w="7407" h="8702" extrusionOk="0">
                  <a:moveTo>
                    <a:pt x="2477" y="463"/>
                  </a:moveTo>
                  <a:lnTo>
                    <a:pt x="2573" y="510"/>
                  </a:lnTo>
                  <a:cubicBezTo>
                    <a:pt x="3299" y="844"/>
                    <a:pt x="3989" y="1213"/>
                    <a:pt x="4656" y="1629"/>
                  </a:cubicBezTo>
                  <a:cubicBezTo>
                    <a:pt x="5573" y="2237"/>
                    <a:pt x="6240" y="2903"/>
                    <a:pt x="6621" y="3642"/>
                  </a:cubicBezTo>
                  <a:cubicBezTo>
                    <a:pt x="6990" y="4356"/>
                    <a:pt x="7109" y="5166"/>
                    <a:pt x="6978" y="5951"/>
                  </a:cubicBezTo>
                  <a:cubicBezTo>
                    <a:pt x="6871" y="6582"/>
                    <a:pt x="6585" y="7166"/>
                    <a:pt x="6156" y="7618"/>
                  </a:cubicBezTo>
                  <a:cubicBezTo>
                    <a:pt x="5728" y="8059"/>
                    <a:pt x="5180" y="8333"/>
                    <a:pt x="4573" y="8404"/>
                  </a:cubicBezTo>
                  <a:lnTo>
                    <a:pt x="4561" y="8392"/>
                  </a:lnTo>
                  <a:cubicBezTo>
                    <a:pt x="4418" y="8214"/>
                    <a:pt x="3585" y="8142"/>
                    <a:pt x="2894" y="8142"/>
                  </a:cubicBezTo>
                  <a:cubicBezTo>
                    <a:pt x="2454" y="8142"/>
                    <a:pt x="2073" y="8178"/>
                    <a:pt x="1989" y="8214"/>
                  </a:cubicBezTo>
                  <a:cubicBezTo>
                    <a:pt x="1975" y="8223"/>
                    <a:pt x="1957" y="8227"/>
                    <a:pt x="1937" y="8227"/>
                  </a:cubicBezTo>
                  <a:cubicBezTo>
                    <a:pt x="1741" y="8227"/>
                    <a:pt x="1294" y="7827"/>
                    <a:pt x="906" y="7321"/>
                  </a:cubicBezTo>
                  <a:cubicBezTo>
                    <a:pt x="560" y="6880"/>
                    <a:pt x="370" y="6344"/>
                    <a:pt x="334" y="5785"/>
                  </a:cubicBezTo>
                  <a:cubicBezTo>
                    <a:pt x="298" y="4999"/>
                    <a:pt x="608" y="4154"/>
                    <a:pt x="1311" y="3189"/>
                  </a:cubicBezTo>
                  <a:lnTo>
                    <a:pt x="1334" y="3141"/>
                  </a:lnTo>
                  <a:cubicBezTo>
                    <a:pt x="1513" y="2927"/>
                    <a:pt x="1644" y="2689"/>
                    <a:pt x="1751" y="2439"/>
                  </a:cubicBezTo>
                  <a:lnTo>
                    <a:pt x="1751" y="2439"/>
                  </a:lnTo>
                  <a:cubicBezTo>
                    <a:pt x="1858" y="2749"/>
                    <a:pt x="1846" y="3094"/>
                    <a:pt x="1739" y="3403"/>
                  </a:cubicBezTo>
                  <a:cubicBezTo>
                    <a:pt x="1715" y="3463"/>
                    <a:pt x="1739" y="3522"/>
                    <a:pt x="1787" y="3558"/>
                  </a:cubicBezTo>
                  <a:cubicBezTo>
                    <a:pt x="1817" y="3582"/>
                    <a:pt x="1846" y="3594"/>
                    <a:pt x="1876" y="3594"/>
                  </a:cubicBezTo>
                  <a:cubicBezTo>
                    <a:pt x="1906" y="3594"/>
                    <a:pt x="1936" y="3582"/>
                    <a:pt x="1965" y="3558"/>
                  </a:cubicBezTo>
                  <a:cubicBezTo>
                    <a:pt x="2299" y="3284"/>
                    <a:pt x="2561" y="2915"/>
                    <a:pt x="2692" y="2487"/>
                  </a:cubicBezTo>
                  <a:cubicBezTo>
                    <a:pt x="2894" y="1868"/>
                    <a:pt x="2811" y="1153"/>
                    <a:pt x="2477" y="463"/>
                  </a:cubicBezTo>
                  <a:close/>
                  <a:moveTo>
                    <a:pt x="2137" y="0"/>
                  </a:moveTo>
                  <a:cubicBezTo>
                    <a:pt x="2033" y="0"/>
                    <a:pt x="1962" y="111"/>
                    <a:pt x="2013" y="213"/>
                  </a:cubicBezTo>
                  <a:cubicBezTo>
                    <a:pt x="2489" y="951"/>
                    <a:pt x="2632" y="1748"/>
                    <a:pt x="2430" y="2403"/>
                  </a:cubicBezTo>
                  <a:cubicBezTo>
                    <a:pt x="2358" y="2630"/>
                    <a:pt x="2251" y="2832"/>
                    <a:pt x="2108" y="3011"/>
                  </a:cubicBezTo>
                  <a:cubicBezTo>
                    <a:pt x="2132" y="2618"/>
                    <a:pt x="2025" y="2225"/>
                    <a:pt x="1811" y="1891"/>
                  </a:cubicBezTo>
                  <a:cubicBezTo>
                    <a:pt x="1776" y="1857"/>
                    <a:pt x="1734" y="1841"/>
                    <a:pt x="1694" y="1841"/>
                  </a:cubicBezTo>
                  <a:cubicBezTo>
                    <a:pt x="1622" y="1841"/>
                    <a:pt x="1556" y="1891"/>
                    <a:pt x="1549" y="1975"/>
                  </a:cubicBezTo>
                  <a:cubicBezTo>
                    <a:pt x="1572" y="2332"/>
                    <a:pt x="1334" y="2665"/>
                    <a:pt x="1108" y="2987"/>
                  </a:cubicBezTo>
                  <a:lnTo>
                    <a:pt x="1072" y="3022"/>
                  </a:lnTo>
                  <a:cubicBezTo>
                    <a:pt x="346" y="4046"/>
                    <a:pt x="1" y="4951"/>
                    <a:pt x="48" y="5808"/>
                  </a:cubicBezTo>
                  <a:cubicBezTo>
                    <a:pt x="84" y="6428"/>
                    <a:pt x="298" y="7011"/>
                    <a:pt x="679" y="7499"/>
                  </a:cubicBezTo>
                  <a:cubicBezTo>
                    <a:pt x="879" y="7761"/>
                    <a:pt x="1493" y="8521"/>
                    <a:pt x="1945" y="8521"/>
                  </a:cubicBezTo>
                  <a:cubicBezTo>
                    <a:pt x="2007" y="8521"/>
                    <a:pt x="2066" y="8507"/>
                    <a:pt x="2120" y="8475"/>
                  </a:cubicBezTo>
                  <a:cubicBezTo>
                    <a:pt x="2201" y="8440"/>
                    <a:pt x="2484" y="8422"/>
                    <a:pt x="2824" y="8422"/>
                  </a:cubicBezTo>
                  <a:cubicBezTo>
                    <a:pt x="3386" y="8422"/>
                    <a:pt x="4103" y="8470"/>
                    <a:pt x="4311" y="8559"/>
                  </a:cubicBezTo>
                  <a:cubicBezTo>
                    <a:pt x="4311" y="8571"/>
                    <a:pt x="4311" y="8595"/>
                    <a:pt x="4323" y="8618"/>
                  </a:cubicBezTo>
                  <a:cubicBezTo>
                    <a:pt x="4347" y="8666"/>
                    <a:pt x="4394" y="8690"/>
                    <a:pt x="4454" y="8702"/>
                  </a:cubicBezTo>
                  <a:lnTo>
                    <a:pt x="4466" y="8690"/>
                  </a:lnTo>
                  <a:cubicBezTo>
                    <a:pt x="5192" y="8654"/>
                    <a:pt x="5859" y="8345"/>
                    <a:pt x="6371" y="7821"/>
                  </a:cubicBezTo>
                  <a:cubicBezTo>
                    <a:pt x="6835" y="7321"/>
                    <a:pt x="7145" y="6690"/>
                    <a:pt x="7264" y="5999"/>
                  </a:cubicBezTo>
                  <a:cubicBezTo>
                    <a:pt x="7407" y="5154"/>
                    <a:pt x="7264" y="4284"/>
                    <a:pt x="6871" y="3522"/>
                  </a:cubicBezTo>
                  <a:cubicBezTo>
                    <a:pt x="6478" y="2737"/>
                    <a:pt x="5787" y="2022"/>
                    <a:pt x="4823" y="1391"/>
                  </a:cubicBezTo>
                  <a:cubicBezTo>
                    <a:pt x="4132" y="975"/>
                    <a:pt x="3430" y="594"/>
                    <a:pt x="2704" y="260"/>
                  </a:cubicBezTo>
                  <a:cubicBezTo>
                    <a:pt x="2525" y="177"/>
                    <a:pt x="2358" y="93"/>
                    <a:pt x="2192" y="10"/>
                  </a:cubicBezTo>
                  <a:cubicBezTo>
                    <a:pt x="2173" y="3"/>
                    <a:pt x="2154" y="0"/>
                    <a:pt x="2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74;p37"/>
            <p:cNvSpPr/>
            <p:nvPr/>
          </p:nvSpPr>
          <p:spPr>
            <a:xfrm>
              <a:off x="6874587" y="2156513"/>
              <a:ext cx="129604" cy="241815"/>
            </a:xfrm>
            <a:custGeom>
              <a:avLst/>
              <a:gdLst/>
              <a:ahLst/>
              <a:cxnLst/>
              <a:rect l="l" t="t" r="r" b="b"/>
              <a:pathLst>
                <a:path w="5082" h="9482" extrusionOk="0">
                  <a:moveTo>
                    <a:pt x="670" y="1"/>
                  </a:moveTo>
                  <a:cubicBezTo>
                    <a:pt x="287" y="1"/>
                    <a:pt x="0" y="353"/>
                    <a:pt x="94" y="727"/>
                  </a:cubicBezTo>
                  <a:lnTo>
                    <a:pt x="1856" y="8931"/>
                  </a:lnTo>
                  <a:cubicBezTo>
                    <a:pt x="1886" y="9297"/>
                    <a:pt x="2170" y="9482"/>
                    <a:pt x="2454" y="9482"/>
                  </a:cubicBezTo>
                  <a:cubicBezTo>
                    <a:pt x="2733" y="9482"/>
                    <a:pt x="3011" y="9303"/>
                    <a:pt x="3047" y="8943"/>
                  </a:cubicBezTo>
                  <a:lnTo>
                    <a:pt x="4987" y="739"/>
                  </a:lnTo>
                  <a:cubicBezTo>
                    <a:pt x="5081" y="364"/>
                    <a:pt x="4794" y="1"/>
                    <a:pt x="4411" y="1"/>
                  </a:cubicBezTo>
                  <a:cubicBezTo>
                    <a:pt x="4404" y="1"/>
                    <a:pt x="4398" y="1"/>
                    <a:pt x="4392" y="1"/>
                  </a:cubicBezTo>
                  <a:lnTo>
                    <a:pt x="689" y="1"/>
                  </a:lnTo>
                  <a:cubicBezTo>
                    <a:pt x="683" y="1"/>
                    <a:pt x="677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75;p37"/>
            <p:cNvSpPr/>
            <p:nvPr/>
          </p:nvSpPr>
          <p:spPr>
            <a:xfrm>
              <a:off x="6870889" y="2152892"/>
              <a:ext cx="136974" cy="247170"/>
            </a:xfrm>
            <a:custGeom>
              <a:avLst/>
              <a:gdLst/>
              <a:ahLst/>
              <a:cxnLst/>
              <a:rect l="l" t="t" r="r" b="b"/>
              <a:pathLst>
                <a:path w="5371" h="9692" extrusionOk="0">
                  <a:moveTo>
                    <a:pt x="4525" y="286"/>
                  </a:moveTo>
                  <a:cubicBezTo>
                    <a:pt x="4823" y="286"/>
                    <a:pt x="5037" y="560"/>
                    <a:pt x="4978" y="846"/>
                  </a:cubicBezTo>
                  <a:lnTo>
                    <a:pt x="3037" y="9049"/>
                  </a:lnTo>
                  <a:cubicBezTo>
                    <a:pt x="3001" y="9263"/>
                    <a:pt x="2811" y="9406"/>
                    <a:pt x="2596" y="9406"/>
                  </a:cubicBezTo>
                  <a:cubicBezTo>
                    <a:pt x="2370" y="9406"/>
                    <a:pt x="2192" y="9251"/>
                    <a:pt x="2144" y="9037"/>
                  </a:cubicBezTo>
                  <a:lnTo>
                    <a:pt x="382" y="834"/>
                  </a:lnTo>
                  <a:cubicBezTo>
                    <a:pt x="322" y="548"/>
                    <a:pt x="537" y="286"/>
                    <a:pt x="822" y="286"/>
                  </a:cubicBezTo>
                  <a:close/>
                  <a:moveTo>
                    <a:pt x="822" y="0"/>
                  </a:moveTo>
                  <a:cubicBezTo>
                    <a:pt x="346" y="0"/>
                    <a:pt x="1" y="441"/>
                    <a:pt x="96" y="893"/>
                  </a:cubicBezTo>
                  <a:lnTo>
                    <a:pt x="1870" y="9097"/>
                  </a:lnTo>
                  <a:cubicBezTo>
                    <a:pt x="1942" y="9442"/>
                    <a:pt x="2239" y="9692"/>
                    <a:pt x="2585" y="9692"/>
                  </a:cubicBezTo>
                  <a:lnTo>
                    <a:pt x="2596" y="9692"/>
                  </a:lnTo>
                  <a:cubicBezTo>
                    <a:pt x="2942" y="9692"/>
                    <a:pt x="3251" y="9454"/>
                    <a:pt x="3323" y="9121"/>
                  </a:cubicBezTo>
                  <a:lnTo>
                    <a:pt x="5263" y="917"/>
                  </a:lnTo>
                  <a:cubicBezTo>
                    <a:pt x="5371" y="441"/>
                    <a:pt x="5013" y="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76;p37"/>
            <p:cNvSpPr/>
            <p:nvPr/>
          </p:nvSpPr>
          <p:spPr>
            <a:xfrm>
              <a:off x="6853904" y="2121600"/>
              <a:ext cx="169439" cy="50138"/>
            </a:xfrm>
            <a:custGeom>
              <a:avLst/>
              <a:gdLst/>
              <a:ahLst/>
              <a:cxnLst/>
              <a:rect l="l" t="t" r="r" b="b"/>
              <a:pathLst>
                <a:path w="6644" h="1966" extrusionOk="0">
                  <a:moveTo>
                    <a:pt x="655" y="1"/>
                  </a:moveTo>
                  <a:cubicBezTo>
                    <a:pt x="286" y="1"/>
                    <a:pt x="0" y="358"/>
                    <a:pt x="83" y="715"/>
                  </a:cubicBezTo>
                  <a:lnTo>
                    <a:pt x="262" y="1513"/>
                  </a:lnTo>
                  <a:cubicBezTo>
                    <a:pt x="322" y="1775"/>
                    <a:pt x="560" y="1966"/>
                    <a:pt x="834" y="1966"/>
                  </a:cubicBezTo>
                  <a:lnTo>
                    <a:pt x="5822" y="1966"/>
                  </a:lnTo>
                  <a:cubicBezTo>
                    <a:pt x="6096" y="1966"/>
                    <a:pt x="6334" y="1775"/>
                    <a:pt x="6394" y="1513"/>
                  </a:cubicBezTo>
                  <a:lnTo>
                    <a:pt x="6572" y="715"/>
                  </a:lnTo>
                  <a:cubicBezTo>
                    <a:pt x="6644" y="358"/>
                    <a:pt x="6370" y="13"/>
                    <a:pt x="6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77;p37"/>
            <p:cNvSpPr/>
            <p:nvPr/>
          </p:nvSpPr>
          <p:spPr>
            <a:xfrm>
              <a:off x="6849951" y="2117979"/>
              <a:ext cx="177956" cy="57406"/>
            </a:xfrm>
            <a:custGeom>
              <a:avLst/>
              <a:gdLst/>
              <a:ahLst/>
              <a:cxnLst/>
              <a:rect l="l" t="t" r="r" b="b"/>
              <a:pathLst>
                <a:path w="6978" h="2251" extrusionOk="0">
                  <a:moveTo>
                    <a:pt x="6156" y="286"/>
                  </a:moveTo>
                  <a:cubicBezTo>
                    <a:pt x="6442" y="286"/>
                    <a:pt x="6656" y="548"/>
                    <a:pt x="6596" y="834"/>
                  </a:cubicBezTo>
                  <a:lnTo>
                    <a:pt x="6418" y="1619"/>
                  </a:lnTo>
                  <a:cubicBezTo>
                    <a:pt x="6370" y="1822"/>
                    <a:pt x="6180" y="1965"/>
                    <a:pt x="5977" y="1965"/>
                  </a:cubicBezTo>
                  <a:lnTo>
                    <a:pt x="989" y="1965"/>
                  </a:lnTo>
                  <a:cubicBezTo>
                    <a:pt x="786" y="1965"/>
                    <a:pt x="608" y="1822"/>
                    <a:pt x="560" y="1619"/>
                  </a:cubicBezTo>
                  <a:lnTo>
                    <a:pt x="381" y="834"/>
                  </a:lnTo>
                  <a:cubicBezTo>
                    <a:pt x="322" y="548"/>
                    <a:pt x="524" y="286"/>
                    <a:pt x="810" y="286"/>
                  </a:cubicBezTo>
                  <a:close/>
                  <a:moveTo>
                    <a:pt x="810" y="0"/>
                  </a:moveTo>
                  <a:cubicBezTo>
                    <a:pt x="346" y="0"/>
                    <a:pt x="0" y="441"/>
                    <a:pt x="107" y="893"/>
                  </a:cubicBezTo>
                  <a:lnTo>
                    <a:pt x="286" y="1679"/>
                  </a:lnTo>
                  <a:cubicBezTo>
                    <a:pt x="358" y="2012"/>
                    <a:pt x="655" y="2250"/>
                    <a:pt x="989" y="2250"/>
                  </a:cubicBezTo>
                  <a:lnTo>
                    <a:pt x="5977" y="2250"/>
                  </a:lnTo>
                  <a:cubicBezTo>
                    <a:pt x="6323" y="2250"/>
                    <a:pt x="6620" y="2012"/>
                    <a:pt x="6692" y="1679"/>
                  </a:cubicBezTo>
                  <a:lnTo>
                    <a:pt x="6870" y="893"/>
                  </a:lnTo>
                  <a:cubicBezTo>
                    <a:pt x="6977" y="441"/>
                    <a:pt x="6620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78;p37"/>
            <p:cNvSpPr/>
            <p:nvPr/>
          </p:nvSpPr>
          <p:spPr>
            <a:xfrm>
              <a:off x="6792265" y="2055115"/>
              <a:ext cx="293024" cy="85357"/>
            </a:xfrm>
            <a:custGeom>
              <a:avLst/>
              <a:gdLst/>
              <a:ahLst/>
              <a:cxnLst/>
              <a:rect l="l" t="t" r="r" b="b"/>
              <a:pathLst>
                <a:path w="11490" h="3347" extrusionOk="0">
                  <a:moveTo>
                    <a:pt x="512" y="1"/>
                  </a:moveTo>
                  <a:cubicBezTo>
                    <a:pt x="214" y="1"/>
                    <a:pt x="0" y="274"/>
                    <a:pt x="60" y="572"/>
                  </a:cubicBezTo>
                  <a:lnTo>
                    <a:pt x="607" y="2989"/>
                  </a:lnTo>
                  <a:cubicBezTo>
                    <a:pt x="655" y="3203"/>
                    <a:pt x="845" y="3346"/>
                    <a:pt x="1060" y="3346"/>
                  </a:cubicBezTo>
                  <a:lnTo>
                    <a:pt x="10430" y="3346"/>
                  </a:lnTo>
                  <a:cubicBezTo>
                    <a:pt x="10644" y="3346"/>
                    <a:pt x="10823" y="3191"/>
                    <a:pt x="10871" y="2989"/>
                  </a:cubicBezTo>
                  <a:lnTo>
                    <a:pt x="11418" y="572"/>
                  </a:lnTo>
                  <a:cubicBezTo>
                    <a:pt x="11490" y="274"/>
                    <a:pt x="11275" y="1"/>
                    <a:pt x="10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79;p37"/>
            <p:cNvSpPr/>
            <p:nvPr/>
          </p:nvSpPr>
          <p:spPr>
            <a:xfrm>
              <a:off x="6787751" y="2051468"/>
              <a:ext cx="301771" cy="92651"/>
            </a:xfrm>
            <a:custGeom>
              <a:avLst/>
              <a:gdLst/>
              <a:ahLst/>
              <a:cxnLst/>
              <a:rect l="l" t="t" r="r" b="b"/>
              <a:pathLst>
                <a:path w="11833" h="3633" extrusionOk="0">
                  <a:moveTo>
                    <a:pt x="11155" y="286"/>
                  </a:moveTo>
                  <a:cubicBezTo>
                    <a:pt x="11262" y="286"/>
                    <a:pt x="11345" y="334"/>
                    <a:pt x="11417" y="405"/>
                  </a:cubicBezTo>
                  <a:cubicBezTo>
                    <a:pt x="11476" y="489"/>
                    <a:pt x="11500" y="584"/>
                    <a:pt x="11476" y="679"/>
                  </a:cubicBezTo>
                  <a:lnTo>
                    <a:pt x="10928" y="3096"/>
                  </a:lnTo>
                  <a:cubicBezTo>
                    <a:pt x="10895" y="3243"/>
                    <a:pt x="10775" y="3347"/>
                    <a:pt x="10641" y="3347"/>
                  </a:cubicBezTo>
                  <a:cubicBezTo>
                    <a:pt x="10633" y="3347"/>
                    <a:pt x="10626" y="3347"/>
                    <a:pt x="10619" y="3346"/>
                  </a:cubicBezTo>
                  <a:lnTo>
                    <a:pt x="1237" y="3346"/>
                  </a:lnTo>
                  <a:cubicBezTo>
                    <a:pt x="1229" y="3347"/>
                    <a:pt x="1221" y="3347"/>
                    <a:pt x="1213" y="3347"/>
                  </a:cubicBezTo>
                  <a:cubicBezTo>
                    <a:pt x="1069" y="3347"/>
                    <a:pt x="950" y="3243"/>
                    <a:pt x="927" y="3096"/>
                  </a:cubicBezTo>
                  <a:lnTo>
                    <a:pt x="380" y="679"/>
                  </a:lnTo>
                  <a:cubicBezTo>
                    <a:pt x="332" y="477"/>
                    <a:pt x="487" y="286"/>
                    <a:pt x="689" y="286"/>
                  </a:cubicBezTo>
                  <a:close/>
                  <a:moveTo>
                    <a:pt x="671" y="0"/>
                  </a:moveTo>
                  <a:cubicBezTo>
                    <a:pt x="287" y="0"/>
                    <a:pt x="0" y="364"/>
                    <a:pt x="94" y="739"/>
                  </a:cubicBezTo>
                  <a:lnTo>
                    <a:pt x="641" y="3168"/>
                  </a:lnTo>
                  <a:cubicBezTo>
                    <a:pt x="699" y="3434"/>
                    <a:pt x="937" y="3633"/>
                    <a:pt x="1213" y="3633"/>
                  </a:cubicBezTo>
                  <a:cubicBezTo>
                    <a:pt x="1221" y="3633"/>
                    <a:pt x="1229" y="3632"/>
                    <a:pt x="1237" y="3632"/>
                  </a:cubicBezTo>
                  <a:lnTo>
                    <a:pt x="10607" y="3632"/>
                  </a:lnTo>
                  <a:cubicBezTo>
                    <a:pt x="10615" y="3632"/>
                    <a:pt x="10623" y="3633"/>
                    <a:pt x="10631" y="3633"/>
                  </a:cubicBezTo>
                  <a:cubicBezTo>
                    <a:pt x="10907" y="3633"/>
                    <a:pt x="11144" y="3434"/>
                    <a:pt x="11202" y="3168"/>
                  </a:cubicBezTo>
                  <a:lnTo>
                    <a:pt x="11750" y="739"/>
                  </a:lnTo>
                  <a:cubicBezTo>
                    <a:pt x="11832" y="364"/>
                    <a:pt x="11557" y="0"/>
                    <a:pt x="11173" y="0"/>
                  </a:cubicBezTo>
                  <a:cubicBezTo>
                    <a:pt x="11167" y="0"/>
                    <a:pt x="11161" y="0"/>
                    <a:pt x="11155" y="1"/>
                  </a:cubicBezTo>
                  <a:lnTo>
                    <a:pt x="689" y="1"/>
                  </a:lnTo>
                  <a:cubicBezTo>
                    <a:pt x="683" y="0"/>
                    <a:pt x="677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80;p37"/>
            <p:cNvSpPr/>
            <p:nvPr/>
          </p:nvSpPr>
          <p:spPr>
            <a:xfrm>
              <a:off x="6834165" y="2079700"/>
              <a:ext cx="45573" cy="59548"/>
            </a:xfrm>
            <a:custGeom>
              <a:avLst/>
              <a:gdLst/>
              <a:ahLst/>
              <a:cxnLst/>
              <a:rect l="l" t="t" r="r" b="b"/>
              <a:pathLst>
                <a:path w="1787" h="2335" extrusionOk="0">
                  <a:moveTo>
                    <a:pt x="872" y="1"/>
                  </a:moveTo>
                  <a:cubicBezTo>
                    <a:pt x="393" y="1"/>
                    <a:pt x="0" y="401"/>
                    <a:pt x="0" y="882"/>
                  </a:cubicBezTo>
                  <a:lnTo>
                    <a:pt x="0" y="2335"/>
                  </a:lnTo>
                  <a:lnTo>
                    <a:pt x="1774" y="2335"/>
                  </a:lnTo>
                  <a:lnTo>
                    <a:pt x="1786" y="882"/>
                  </a:lnTo>
                  <a:cubicBezTo>
                    <a:pt x="1786" y="401"/>
                    <a:pt x="1393" y="1"/>
                    <a:pt x="914" y="1"/>
                  </a:cubicBezTo>
                  <a:cubicBezTo>
                    <a:pt x="907" y="1"/>
                    <a:pt x="900" y="1"/>
                    <a:pt x="893" y="1"/>
                  </a:cubicBezTo>
                  <a:cubicBezTo>
                    <a:pt x="886" y="1"/>
                    <a:pt x="879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81;p37"/>
            <p:cNvSpPr/>
            <p:nvPr/>
          </p:nvSpPr>
          <p:spPr>
            <a:xfrm>
              <a:off x="6830238" y="2076078"/>
              <a:ext cx="52535" cy="66842"/>
            </a:xfrm>
            <a:custGeom>
              <a:avLst/>
              <a:gdLst/>
              <a:ahLst/>
              <a:cxnLst/>
              <a:rect l="l" t="t" r="r" b="b"/>
              <a:pathLst>
                <a:path w="2060" h="2621" extrusionOk="0">
                  <a:moveTo>
                    <a:pt x="1029" y="283"/>
                  </a:moveTo>
                  <a:cubicBezTo>
                    <a:pt x="1401" y="283"/>
                    <a:pt x="1773" y="530"/>
                    <a:pt x="1773" y="1024"/>
                  </a:cubicBezTo>
                  <a:lnTo>
                    <a:pt x="1773" y="2346"/>
                  </a:lnTo>
                  <a:lnTo>
                    <a:pt x="285" y="2346"/>
                  </a:lnTo>
                  <a:lnTo>
                    <a:pt x="285" y="1024"/>
                  </a:lnTo>
                  <a:cubicBezTo>
                    <a:pt x="285" y="530"/>
                    <a:pt x="657" y="283"/>
                    <a:pt x="1029" y="283"/>
                  </a:cubicBezTo>
                  <a:close/>
                  <a:moveTo>
                    <a:pt x="1035" y="0"/>
                  </a:moveTo>
                  <a:cubicBezTo>
                    <a:pt x="464" y="0"/>
                    <a:pt x="11" y="453"/>
                    <a:pt x="11" y="1024"/>
                  </a:cubicBezTo>
                  <a:lnTo>
                    <a:pt x="11" y="2477"/>
                  </a:lnTo>
                  <a:cubicBezTo>
                    <a:pt x="0" y="2554"/>
                    <a:pt x="61" y="2621"/>
                    <a:pt x="136" y="2621"/>
                  </a:cubicBezTo>
                  <a:cubicBezTo>
                    <a:pt x="142" y="2621"/>
                    <a:pt x="148" y="2620"/>
                    <a:pt x="154" y="2619"/>
                  </a:cubicBezTo>
                  <a:lnTo>
                    <a:pt x="1928" y="2619"/>
                  </a:lnTo>
                  <a:cubicBezTo>
                    <a:pt x="2000" y="2619"/>
                    <a:pt x="2059" y="2560"/>
                    <a:pt x="2059" y="2477"/>
                  </a:cubicBezTo>
                  <a:lnTo>
                    <a:pt x="2059" y="1024"/>
                  </a:lnTo>
                  <a:cubicBezTo>
                    <a:pt x="2059" y="453"/>
                    <a:pt x="1595" y="0"/>
                    <a:pt x="1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82;p37"/>
            <p:cNvSpPr/>
            <p:nvPr/>
          </p:nvSpPr>
          <p:spPr>
            <a:xfrm>
              <a:off x="6998427" y="2079700"/>
              <a:ext cx="45267" cy="59548"/>
            </a:xfrm>
            <a:custGeom>
              <a:avLst/>
              <a:gdLst/>
              <a:ahLst/>
              <a:cxnLst/>
              <a:rect l="l" t="t" r="r" b="b"/>
              <a:pathLst>
                <a:path w="1775" h="2335" extrusionOk="0">
                  <a:moveTo>
                    <a:pt x="861" y="1"/>
                  </a:moveTo>
                  <a:cubicBezTo>
                    <a:pt x="382" y="1"/>
                    <a:pt x="0" y="401"/>
                    <a:pt x="0" y="882"/>
                  </a:cubicBezTo>
                  <a:lnTo>
                    <a:pt x="0" y="2335"/>
                  </a:lnTo>
                  <a:lnTo>
                    <a:pt x="1763" y="2335"/>
                  </a:lnTo>
                  <a:lnTo>
                    <a:pt x="1775" y="882"/>
                  </a:lnTo>
                  <a:cubicBezTo>
                    <a:pt x="1775" y="401"/>
                    <a:pt x="1381" y="1"/>
                    <a:pt x="903" y="1"/>
                  </a:cubicBezTo>
                  <a:cubicBezTo>
                    <a:pt x="896" y="1"/>
                    <a:pt x="889" y="1"/>
                    <a:pt x="882" y="1"/>
                  </a:cubicBezTo>
                  <a:cubicBezTo>
                    <a:pt x="875" y="1"/>
                    <a:pt x="868" y="1"/>
                    <a:pt x="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83;p37"/>
            <p:cNvSpPr/>
            <p:nvPr/>
          </p:nvSpPr>
          <p:spPr>
            <a:xfrm>
              <a:off x="6994474" y="2076078"/>
              <a:ext cx="52561" cy="66817"/>
            </a:xfrm>
            <a:custGeom>
              <a:avLst/>
              <a:gdLst/>
              <a:ahLst/>
              <a:cxnLst/>
              <a:rect l="l" t="t" r="r" b="b"/>
              <a:pathLst>
                <a:path w="2061" h="2620" extrusionOk="0">
                  <a:moveTo>
                    <a:pt x="1042" y="283"/>
                  </a:moveTo>
                  <a:cubicBezTo>
                    <a:pt x="1415" y="283"/>
                    <a:pt x="1787" y="530"/>
                    <a:pt x="1787" y="1024"/>
                  </a:cubicBezTo>
                  <a:lnTo>
                    <a:pt x="1787" y="2346"/>
                  </a:lnTo>
                  <a:lnTo>
                    <a:pt x="298" y="2346"/>
                  </a:lnTo>
                  <a:lnTo>
                    <a:pt x="298" y="1024"/>
                  </a:lnTo>
                  <a:cubicBezTo>
                    <a:pt x="298" y="530"/>
                    <a:pt x="670" y="283"/>
                    <a:pt x="1042" y="283"/>
                  </a:cubicBezTo>
                  <a:close/>
                  <a:moveTo>
                    <a:pt x="1025" y="0"/>
                  </a:moveTo>
                  <a:cubicBezTo>
                    <a:pt x="465" y="0"/>
                    <a:pt x="1" y="453"/>
                    <a:pt x="1" y="1024"/>
                  </a:cubicBezTo>
                  <a:lnTo>
                    <a:pt x="1" y="2477"/>
                  </a:lnTo>
                  <a:cubicBezTo>
                    <a:pt x="1" y="2560"/>
                    <a:pt x="72" y="2619"/>
                    <a:pt x="155" y="2619"/>
                  </a:cubicBezTo>
                  <a:lnTo>
                    <a:pt x="1918" y="2619"/>
                  </a:lnTo>
                  <a:cubicBezTo>
                    <a:pt x="2001" y="2619"/>
                    <a:pt x="2060" y="2560"/>
                    <a:pt x="2049" y="2477"/>
                  </a:cubicBezTo>
                  <a:lnTo>
                    <a:pt x="2049" y="1024"/>
                  </a:lnTo>
                  <a:cubicBezTo>
                    <a:pt x="2049" y="453"/>
                    <a:pt x="1596" y="0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84;p37"/>
            <p:cNvSpPr/>
            <p:nvPr/>
          </p:nvSpPr>
          <p:spPr>
            <a:xfrm>
              <a:off x="6916130" y="2079700"/>
              <a:ext cx="45573" cy="59548"/>
            </a:xfrm>
            <a:custGeom>
              <a:avLst/>
              <a:gdLst/>
              <a:ahLst/>
              <a:cxnLst/>
              <a:rect l="l" t="t" r="r" b="b"/>
              <a:pathLst>
                <a:path w="1787" h="2335" extrusionOk="0">
                  <a:moveTo>
                    <a:pt x="873" y="1"/>
                  </a:moveTo>
                  <a:cubicBezTo>
                    <a:pt x="394" y="1"/>
                    <a:pt x="13" y="401"/>
                    <a:pt x="1" y="882"/>
                  </a:cubicBezTo>
                  <a:lnTo>
                    <a:pt x="1" y="2335"/>
                  </a:lnTo>
                  <a:lnTo>
                    <a:pt x="1775" y="2335"/>
                  </a:lnTo>
                  <a:lnTo>
                    <a:pt x="1787" y="882"/>
                  </a:lnTo>
                  <a:cubicBezTo>
                    <a:pt x="1775" y="394"/>
                    <a:pt x="1382" y="1"/>
                    <a:pt x="894" y="1"/>
                  </a:cubicBezTo>
                  <a:cubicBezTo>
                    <a:pt x="887" y="1"/>
                    <a:pt x="880" y="1"/>
                    <a:pt x="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85;p37"/>
            <p:cNvSpPr/>
            <p:nvPr/>
          </p:nvSpPr>
          <p:spPr>
            <a:xfrm>
              <a:off x="6912509" y="2076078"/>
              <a:ext cx="52229" cy="66817"/>
            </a:xfrm>
            <a:custGeom>
              <a:avLst/>
              <a:gdLst/>
              <a:ahLst/>
              <a:cxnLst/>
              <a:rect l="l" t="t" r="r" b="b"/>
              <a:pathLst>
                <a:path w="2048" h="2620" extrusionOk="0">
                  <a:moveTo>
                    <a:pt x="1030" y="283"/>
                  </a:moveTo>
                  <a:cubicBezTo>
                    <a:pt x="1402" y="283"/>
                    <a:pt x="1774" y="530"/>
                    <a:pt x="1774" y="1024"/>
                  </a:cubicBezTo>
                  <a:lnTo>
                    <a:pt x="1774" y="2346"/>
                  </a:lnTo>
                  <a:lnTo>
                    <a:pt x="286" y="2346"/>
                  </a:lnTo>
                  <a:lnTo>
                    <a:pt x="286" y="1024"/>
                  </a:lnTo>
                  <a:cubicBezTo>
                    <a:pt x="286" y="530"/>
                    <a:pt x="658" y="283"/>
                    <a:pt x="1030" y="283"/>
                  </a:cubicBezTo>
                  <a:close/>
                  <a:moveTo>
                    <a:pt x="1024" y="0"/>
                  </a:moveTo>
                  <a:cubicBezTo>
                    <a:pt x="452" y="0"/>
                    <a:pt x="0" y="453"/>
                    <a:pt x="0" y="1024"/>
                  </a:cubicBezTo>
                  <a:lnTo>
                    <a:pt x="0" y="2477"/>
                  </a:lnTo>
                  <a:cubicBezTo>
                    <a:pt x="0" y="2560"/>
                    <a:pt x="71" y="2619"/>
                    <a:pt x="143" y="2619"/>
                  </a:cubicBezTo>
                  <a:lnTo>
                    <a:pt x="1917" y="2619"/>
                  </a:lnTo>
                  <a:cubicBezTo>
                    <a:pt x="1988" y="2619"/>
                    <a:pt x="2048" y="2560"/>
                    <a:pt x="2048" y="2477"/>
                  </a:cubicBezTo>
                  <a:lnTo>
                    <a:pt x="2048" y="1024"/>
                  </a:lnTo>
                  <a:cubicBezTo>
                    <a:pt x="2048" y="453"/>
                    <a:pt x="15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86;p37"/>
            <p:cNvSpPr/>
            <p:nvPr/>
          </p:nvSpPr>
          <p:spPr>
            <a:xfrm>
              <a:off x="6959255" y="2217617"/>
              <a:ext cx="103872" cy="77222"/>
            </a:xfrm>
            <a:custGeom>
              <a:avLst/>
              <a:gdLst/>
              <a:ahLst/>
              <a:cxnLst/>
              <a:rect l="l" t="t" r="r" b="b"/>
              <a:pathLst>
                <a:path w="4073" h="3028" extrusionOk="0">
                  <a:moveTo>
                    <a:pt x="3268" y="1"/>
                  </a:moveTo>
                  <a:cubicBezTo>
                    <a:pt x="3076" y="1"/>
                    <a:pt x="2836" y="56"/>
                    <a:pt x="2537" y="189"/>
                  </a:cubicBezTo>
                  <a:cubicBezTo>
                    <a:pt x="2441" y="236"/>
                    <a:pt x="2346" y="284"/>
                    <a:pt x="2251" y="356"/>
                  </a:cubicBezTo>
                  <a:lnTo>
                    <a:pt x="513" y="1546"/>
                  </a:lnTo>
                  <a:cubicBezTo>
                    <a:pt x="84" y="1844"/>
                    <a:pt x="1" y="2475"/>
                    <a:pt x="393" y="2832"/>
                  </a:cubicBezTo>
                  <a:cubicBezTo>
                    <a:pt x="539" y="2958"/>
                    <a:pt x="721" y="3028"/>
                    <a:pt x="956" y="3028"/>
                  </a:cubicBezTo>
                  <a:cubicBezTo>
                    <a:pt x="1164" y="3028"/>
                    <a:pt x="1413" y="2973"/>
                    <a:pt x="1715" y="2856"/>
                  </a:cubicBezTo>
                  <a:lnTo>
                    <a:pt x="3334" y="1915"/>
                  </a:lnTo>
                  <a:cubicBezTo>
                    <a:pt x="3834" y="1641"/>
                    <a:pt x="4073" y="1070"/>
                    <a:pt x="3930" y="534"/>
                  </a:cubicBezTo>
                  <a:cubicBezTo>
                    <a:pt x="3850" y="238"/>
                    <a:pt x="3662" y="1"/>
                    <a:pt x="3268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87;p37"/>
            <p:cNvSpPr/>
            <p:nvPr/>
          </p:nvSpPr>
          <p:spPr>
            <a:xfrm>
              <a:off x="6958643" y="2213894"/>
              <a:ext cx="108437" cy="84490"/>
            </a:xfrm>
            <a:custGeom>
              <a:avLst/>
              <a:gdLst/>
              <a:ahLst/>
              <a:cxnLst/>
              <a:rect l="l" t="t" r="r" b="b"/>
              <a:pathLst>
                <a:path w="4252" h="3313" extrusionOk="0">
                  <a:moveTo>
                    <a:pt x="3287" y="287"/>
                  </a:moveTo>
                  <a:cubicBezTo>
                    <a:pt x="3381" y="287"/>
                    <a:pt x="3464" y="303"/>
                    <a:pt x="3537" y="335"/>
                  </a:cubicBezTo>
                  <a:cubicBezTo>
                    <a:pt x="3680" y="418"/>
                    <a:pt x="3787" y="549"/>
                    <a:pt x="3811" y="716"/>
                  </a:cubicBezTo>
                  <a:cubicBezTo>
                    <a:pt x="3942" y="1192"/>
                    <a:pt x="3716" y="1692"/>
                    <a:pt x="3287" y="1942"/>
                  </a:cubicBezTo>
                  <a:lnTo>
                    <a:pt x="1680" y="2871"/>
                  </a:lnTo>
                  <a:cubicBezTo>
                    <a:pt x="1406" y="2978"/>
                    <a:pt x="1174" y="3032"/>
                    <a:pt x="979" y="3032"/>
                  </a:cubicBezTo>
                  <a:cubicBezTo>
                    <a:pt x="784" y="3032"/>
                    <a:pt x="626" y="2978"/>
                    <a:pt x="501" y="2871"/>
                  </a:cubicBezTo>
                  <a:cubicBezTo>
                    <a:pt x="358" y="2740"/>
                    <a:pt x="287" y="2549"/>
                    <a:pt x="298" y="2359"/>
                  </a:cubicBezTo>
                  <a:cubicBezTo>
                    <a:pt x="310" y="2133"/>
                    <a:pt x="429" y="1930"/>
                    <a:pt x="608" y="1799"/>
                  </a:cubicBezTo>
                  <a:lnTo>
                    <a:pt x="2346" y="609"/>
                  </a:lnTo>
                  <a:cubicBezTo>
                    <a:pt x="2430" y="561"/>
                    <a:pt x="2525" y="502"/>
                    <a:pt x="2608" y="466"/>
                  </a:cubicBezTo>
                  <a:cubicBezTo>
                    <a:pt x="2876" y="348"/>
                    <a:pt x="3102" y="287"/>
                    <a:pt x="3287" y="287"/>
                  </a:cubicBezTo>
                  <a:close/>
                  <a:moveTo>
                    <a:pt x="3303" y="0"/>
                  </a:moveTo>
                  <a:cubicBezTo>
                    <a:pt x="3077" y="0"/>
                    <a:pt x="2808" y="69"/>
                    <a:pt x="2501" y="204"/>
                  </a:cubicBezTo>
                  <a:cubicBezTo>
                    <a:pt x="2394" y="252"/>
                    <a:pt x="2299" y="311"/>
                    <a:pt x="2203" y="371"/>
                  </a:cubicBezTo>
                  <a:lnTo>
                    <a:pt x="465" y="1561"/>
                  </a:lnTo>
                  <a:cubicBezTo>
                    <a:pt x="203" y="1740"/>
                    <a:pt x="48" y="2026"/>
                    <a:pt x="25" y="2335"/>
                  </a:cubicBezTo>
                  <a:cubicBezTo>
                    <a:pt x="1" y="2609"/>
                    <a:pt x="108" y="2895"/>
                    <a:pt x="322" y="3073"/>
                  </a:cubicBezTo>
                  <a:cubicBezTo>
                    <a:pt x="490" y="3230"/>
                    <a:pt x="709" y="3313"/>
                    <a:pt x="932" y="3313"/>
                  </a:cubicBezTo>
                  <a:cubicBezTo>
                    <a:pt x="947" y="3313"/>
                    <a:pt x="962" y="3312"/>
                    <a:pt x="977" y="3311"/>
                  </a:cubicBezTo>
                  <a:cubicBezTo>
                    <a:pt x="1263" y="3300"/>
                    <a:pt x="1549" y="3228"/>
                    <a:pt x="1811" y="3109"/>
                  </a:cubicBezTo>
                  <a:lnTo>
                    <a:pt x="3442" y="2180"/>
                  </a:lnTo>
                  <a:cubicBezTo>
                    <a:pt x="3977" y="1871"/>
                    <a:pt x="4251" y="1240"/>
                    <a:pt x="4097" y="633"/>
                  </a:cubicBezTo>
                  <a:cubicBezTo>
                    <a:pt x="4037" y="382"/>
                    <a:pt x="3882" y="180"/>
                    <a:pt x="3656" y="73"/>
                  </a:cubicBezTo>
                  <a:cubicBezTo>
                    <a:pt x="3554" y="24"/>
                    <a:pt x="3436" y="0"/>
                    <a:pt x="3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88;p37"/>
            <p:cNvSpPr/>
            <p:nvPr/>
          </p:nvSpPr>
          <p:spPr>
            <a:xfrm>
              <a:off x="6936175" y="2180486"/>
              <a:ext cx="103566" cy="77018"/>
            </a:xfrm>
            <a:custGeom>
              <a:avLst/>
              <a:gdLst/>
              <a:ahLst/>
              <a:cxnLst/>
              <a:rect l="l" t="t" r="r" b="b"/>
              <a:pathLst>
                <a:path w="4061" h="3020" extrusionOk="0">
                  <a:moveTo>
                    <a:pt x="3252" y="1"/>
                  </a:moveTo>
                  <a:cubicBezTo>
                    <a:pt x="3061" y="1"/>
                    <a:pt x="2822" y="57"/>
                    <a:pt x="2525" y="192"/>
                  </a:cubicBezTo>
                  <a:cubicBezTo>
                    <a:pt x="2430" y="228"/>
                    <a:pt x="2334" y="288"/>
                    <a:pt x="2239" y="347"/>
                  </a:cubicBezTo>
                  <a:lnTo>
                    <a:pt x="501" y="1538"/>
                  </a:lnTo>
                  <a:cubicBezTo>
                    <a:pt x="60" y="1835"/>
                    <a:pt x="1" y="2454"/>
                    <a:pt x="382" y="2824"/>
                  </a:cubicBezTo>
                  <a:cubicBezTo>
                    <a:pt x="527" y="2950"/>
                    <a:pt x="709" y="3019"/>
                    <a:pt x="944" y="3019"/>
                  </a:cubicBezTo>
                  <a:cubicBezTo>
                    <a:pt x="1152" y="3019"/>
                    <a:pt x="1401" y="2965"/>
                    <a:pt x="1703" y="2847"/>
                  </a:cubicBezTo>
                  <a:lnTo>
                    <a:pt x="3334" y="1907"/>
                  </a:lnTo>
                  <a:cubicBezTo>
                    <a:pt x="3823" y="1633"/>
                    <a:pt x="4061" y="1073"/>
                    <a:pt x="3930" y="526"/>
                  </a:cubicBezTo>
                  <a:cubicBezTo>
                    <a:pt x="3841" y="244"/>
                    <a:pt x="3650" y="1"/>
                    <a:pt x="3252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89;p37"/>
            <p:cNvSpPr/>
            <p:nvPr/>
          </p:nvSpPr>
          <p:spPr>
            <a:xfrm>
              <a:off x="6935257" y="2176609"/>
              <a:ext cx="108437" cy="84439"/>
            </a:xfrm>
            <a:custGeom>
              <a:avLst/>
              <a:gdLst/>
              <a:ahLst/>
              <a:cxnLst/>
              <a:rect l="l" t="t" r="r" b="b"/>
              <a:pathLst>
                <a:path w="4252" h="3311" extrusionOk="0">
                  <a:moveTo>
                    <a:pt x="3271" y="293"/>
                  </a:moveTo>
                  <a:cubicBezTo>
                    <a:pt x="3372" y="293"/>
                    <a:pt x="3460" y="310"/>
                    <a:pt x="3537" y="344"/>
                  </a:cubicBezTo>
                  <a:cubicBezTo>
                    <a:pt x="3680" y="416"/>
                    <a:pt x="3787" y="559"/>
                    <a:pt x="3823" y="713"/>
                  </a:cubicBezTo>
                  <a:cubicBezTo>
                    <a:pt x="3942" y="1202"/>
                    <a:pt x="3716" y="1702"/>
                    <a:pt x="3287" y="1940"/>
                  </a:cubicBezTo>
                  <a:lnTo>
                    <a:pt x="1680" y="2868"/>
                  </a:lnTo>
                  <a:cubicBezTo>
                    <a:pt x="1406" y="2976"/>
                    <a:pt x="1174" y="3029"/>
                    <a:pt x="979" y="3029"/>
                  </a:cubicBezTo>
                  <a:cubicBezTo>
                    <a:pt x="784" y="3029"/>
                    <a:pt x="626" y="2976"/>
                    <a:pt x="501" y="2868"/>
                  </a:cubicBezTo>
                  <a:cubicBezTo>
                    <a:pt x="358" y="2737"/>
                    <a:pt x="287" y="2547"/>
                    <a:pt x="299" y="2356"/>
                  </a:cubicBezTo>
                  <a:cubicBezTo>
                    <a:pt x="322" y="2142"/>
                    <a:pt x="430" y="1940"/>
                    <a:pt x="620" y="1809"/>
                  </a:cubicBezTo>
                  <a:lnTo>
                    <a:pt x="2358" y="618"/>
                  </a:lnTo>
                  <a:cubicBezTo>
                    <a:pt x="2430" y="559"/>
                    <a:pt x="2525" y="511"/>
                    <a:pt x="2620" y="463"/>
                  </a:cubicBezTo>
                  <a:cubicBezTo>
                    <a:pt x="2873" y="349"/>
                    <a:pt x="3091" y="293"/>
                    <a:pt x="3271" y="293"/>
                  </a:cubicBezTo>
                  <a:close/>
                  <a:moveTo>
                    <a:pt x="3284" y="1"/>
                  </a:moveTo>
                  <a:cubicBezTo>
                    <a:pt x="3062" y="1"/>
                    <a:pt x="2802" y="69"/>
                    <a:pt x="2501" y="201"/>
                  </a:cubicBezTo>
                  <a:cubicBezTo>
                    <a:pt x="2394" y="249"/>
                    <a:pt x="2299" y="309"/>
                    <a:pt x="2204" y="380"/>
                  </a:cubicBezTo>
                  <a:lnTo>
                    <a:pt x="465" y="1571"/>
                  </a:lnTo>
                  <a:cubicBezTo>
                    <a:pt x="203" y="1749"/>
                    <a:pt x="49" y="2023"/>
                    <a:pt x="25" y="2333"/>
                  </a:cubicBezTo>
                  <a:cubicBezTo>
                    <a:pt x="1" y="2618"/>
                    <a:pt x="120" y="2892"/>
                    <a:pt x="322" y="3083"/>
                  </a:cubicBezTo>
                  <a:cubicBezTo>
                    <a:pt x="490" y="3228"/>
                    <a:pt x="709" y="3310"/>
                    <a:pt x="932" y="3310"/>
                  </a:cubicBezTo>
                  <a:cubicBezTo>
                    <a:pt x="947" y="3310"/>
                    <a:pt x="962" y="3310"/>
                    <a:pt x="977" y="3309"/>
                  </a:cubicBezTo>
                  <a:cubicBezTo>
                    <a:pt x="1263" y="3309"/>
                    <a:pt x="1549" y="3238"/>
                    <a:pt x="1811" y="3130"/>
                  </a:cubicBezTo>
                  <a:lnTo>
                    <a:pt x="3430" y="2190"/>
                  </a:lnTo>
                  <a:cubicBezTo>
                    <a:pt x="3978" y="1880"/>
                    <a:pt x="4252" y="1237"/>
                    <a:pt x="4097" y="630"/>
                  </a:cubicBezTo>
                  <a:cubicBezTo>
                    <a:pt x="4037" y="392"/>
                    <a:pt x="3882" y="190"/>
                    <a:pt x="3656" y="82"/>
                  </a:cubicBezTo>
                  <a:cubicBezTo>
                    <a:pt x="3546" y="27"/>
                    <a:pt x="3423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90;p37"/>
            <p:cNvSpPr/>
            <p:nvPr/>
          </p:nvSpPr>
          <p:spPr>
            <a:xfrm>
              <a:off x="6919777" y="2133816"/>
              <a:ext cx="103872" cy="77145"/>
            </a:xfrm>
            <a:custGeom>
              <a:avLst/>
              <a:gdLst/>
              <a:ahLst/>
              <a:cxnLst/>
              <a:rect l="l" t="t" r="r" b="b"/>
              <a:pathLst>
                <a:path w="4073" h="3025" extrusionOk="0">
                  <a:moveTo>
                    <a:pt x="3268" y="0"/>
                  </a:moveTo>
                  <a:cubicBezTo>
                    <a:pt x="3077" y="0"/>
                    <a:pt x="2837" y="56"/>
                    <a:pt x="2537" y="189"/>
                  </a:cubicBezTo>
                  <a:cubicBezTo>
                    <a:pt x="2442" y="236"/>
                    <a:pt x="2346" y="284"/>
                    <a:pt x="2251" y="355"/>
                  </a:cubicBezTo>
                  <a:lnTo>
                    <a:pt x="513" y="1546"/>
                  </a:lnTo>
                  <a:cubicBezTo>
                    <a:pt x="84" y="1844"/>
                    <a:pt x="1" y="2475"/>
                    <a:pt x="394" y="2820"/>
                  </a:cubicBezTo>
                  <a:cubicBezTo>
                    <a:pt x="539" y="2952"/>
                    <a:pt x="720" y="3025"/>
                    <a:pt x="954" y="3025"/>
                  </a:cubicBezTo>
                  <a:cubicBezTo>
                    <a:pt x="1162" y="3025"/>
                    <a:pt x="1412" y="2967"/>
                    <a:pt x="1715" y="2844"/>
                  </a:cubicBezTo>
                  <a:lnTo>
                    <a:pt x="3335" y="1915"/>
                  </a:lnTo>
                  <a:cubicBezTo>
                    <a:pt x="3835" y="1641"/>
                    <a:pt x="4073" y="1070"/>
                    <a:pt x="3930" y="534"/>
                  </a:cubicBezTo>
                  <a:cubicBezTo>
                    <a:pt x="3850" y="238"/>
                    <a:pt x="3662" y="0"/>
                    <a:pt x="3268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91;p37"/>
            <p:cNvSpPr/>
            <p:nvPr/>
          </p:nvSpPr>
          <p:spPr>
            <a:xfrm>
              <a:off x="6919165" y="2130093"/>
              <a:ext cx="108437" cy="84464"/>
            </a:xfrm>
            <a:custGeom>
              <a:avLst/>
              <a:gdLst/>
              <a:ahLst/>
              <a:cxnLst/>
              <a:rect l="l" t="t" r="r" b="b"/>
              <a:pathLst>
                <a:path w="4252" h="3312" extrusionOk="0">
                  <a:moveTo>
                    <a:pt x="3287" y="287"/>
                  </a:moveTo>
                  <a:cubicBezTo>
                    <a:pt x="3381" y="287"/>
                    <a:pt x="3465" y="303"/>
                    <a:pt x="3537" y="335"/>
                  </a:cubicBezTo>
                  <a:cubicBezTo>
                    <a:pt x="3680" y="406"/>
                    <a:pt x="3787" y="549"/>
                    <a:pt x="3811" y="716"/>
                  </a:cubicBezTo>
                  <a:cubicBezTo>
                    <a:pt x="3942" y="1192"/>
                    <a:pt x="3716" y="1692"/>
                    <a:pt x="3287" y="1930"/>
                  </a:cubicBezTo>
                  <a:lnTo>
                    <a:pt x="1680" y="2859"/>
                  </a:lnTo>
                  <a:cubicBezTo>
                    <a:pt x="1406" y="2966"/>
                    <a:pt x="1174" y="3020"/>
                    <a:pt x="979" y="3020"/>
                  </a:cubicBezTo>
                  <a:cubicBezTo>
                    <a:pt x="784" y="3020"/>
                    <a:pt x="626" y="2966"/>
                    <a:pt x="501" y="2859"/>
                  </a:cubicBezTo>
                  <a:cubicBezTo>
                    <a:pt x="358" y="2740"/>
                    <a:pt x="287" y="2549"/>
                    <a:pt x="299" y="2359"/>
                  </a:cubicBezTo>
                  <a:cubicBezTo>
                    <a:pt x="311" y="2133"/>
                    <a:pt x="430" y="1930"/>
                    <a:pt x="608" y="1799"/>
                  </a:cubicBezTo>
                  <a:lnTo>
                    <a:pt x="2346" y="609"/>
                  </a:lnTo>
                  <a:cubicBezTo>
                    <a:pt x="2430" y="549"/>
                    <a:pt x="2525" y="501"/>
                    <a:pt x="2608" y="466"/>
                  </a:cubicBezTo>
                  <a:cubicBezTo>
                    <a:pt x="2876" y="348"/>
                    <a:pt x="3103" y="287"/>
                    <a:pt x="3287" y="287"/>
                  </a:cubicBezTo>
                  <a:close/>
                  <a:moveTo>
                    <a:pt x="3298" y="0"/>
                  </a:moveTo>
                  <a:cubicBezTo>
                    <a:pt x="3073" y="0"/>
                    <a:pt x="2808" y="69"/>
                    <a:pt x="2501" y="204"/>
                  </a:cubicBezTo>
                  <a:cubicBezTo>
                    <a:pt x="2394" y="251"/>
                    <a:pt x="2299" y="311"/>
                    <a:pt x="2192" y="370"/>
                  </a:cubicBezTo>
                  <a:lnTo>
                    <a:pt x="465" y="1561"/>
                  </a:lnTo>
                  <a:cubicBezTo>
                    <a:pt x="203" y="1740"/>
                    <a:pt x="49" y="2025"/>
                    <a:pt x="25" y="2335"/>
                  </a:cubicBezTo>
                  <a:cubicBezTo>
                    <a:pt x="1" y="2609"/>
                    <a:pt x="120" y="2883"/>
                    <a:pt x="322" y="3073"/>
                  </a:cubicBezTo>
                  <a:cubicBezTo>
                    <a:pt x="501" y="3228"/>
                    <a:pt x="739" y="3311"/>
                    <a:pt x="977" y="3311"/>
                  </a:cubicBezTo>
                  <a:cubicBezTo>
                    <a:pt x="1263" y="3299"/>
                    <a:pt x="1549" y="3228"/>
                    <a:pt x="1811" y="3109"/>
                  </a:cubicBezTo>
                  <a:lnTo>
                    <a:pt x="3442" y="2180"/>
                  </a:lnTo>
                  <a:cubicBezTo>
                    <a:pt x="3978" y="1871"/>
                    <a:pt x="4251" y="1240"/>
                    <a:pt x="4097" y="632"/>
                  </a:cubicBezTo>
                  <a:cubicBezTo>
                    <a:pt x="4037" y="382"/>
                    <a:pt x="3882" y="180"/>
                    <a:pt x="3656" y="73"/>
                  </a:cubicBezTo>
                  <a:cubicBezTo>
                    <a:pt x="3550" y="24"/>
                    <a:pt x="3431" y="0"/>
                    <a:pt x="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92;p37"/>
            <p:cNvSpPr/>
            <p:nvPr/>
          </p:nvSpPr>
          <p:spPr>
            <a:xfrm>
              <a:off x="6862397" y="2184158"/>
              <a:ext cx="106906" cy="141819"/>
            </a:xfrm>
            <a:custGeom>
              <a:avLst/>
              <a:gdLst/>
              <a:ahLst/>
              <a:cxnLst/>
              <a:rect l="l" t="t" r="r" b="b"/>
              <a:pathLst>
                <a:path w="4192" h="5561" extrusionOk="0">
                  <a:moveTo>
                    <a:pt x="2" y="2336"/>
                  </a:moveTo>
                  <a:cubicBezTo>
                    <a:pt x="1" y="2336"/>
                    <a:pt x="20" y="2342"/>
                    <a:pt x="56" y="2352"/>
                  </a:cubicBezTo>
                  <a:lnTo>
                    <a:pt x="56" y="2352"/>
                  </a:lnTo>
                  <a:cubicBezTo>
                    <a:pt x="49" y="2350"/>
                    <a:pt x="43" y="2348"/>
                    <a:pt x="36" y="2346"/>
                  </a:cubicBezTo>
                  <a:cubicBezTo>
                    <a:pt x="13" y="2339"/>
                    <a:pt x="2" y="2336"/>
                    <a:pt x="2" y="2336"/>
                  </a:cubicBezTo>
                  <a:close/>
                  <a:moveTo>
                    <a:pt x="143" y="1"/>
                  </a:moveTo>
                  <a:lnTo>
                    <a:pt x="653" y="2508"/>
                  </a:lnTo>
                  <a:lnTo>
                    <a:pt x="653" y="2508"/>
                  </a:lnTo>
                  <a:cubicBezTo>
                    <a:pt x="369" y="2442"/>
                    <a:pt x="152" y="2381"/>
                    <a:pt x="56" y="2352"/>
                  </a:cubicBezTo>
                  <a:lnTo>
                    <a:pt x="56" y="2352"/>
                  </a:lnTo>
                  <a:cubicBezTo>
                    <a:pt x="294" y="2430"/>
                    <a:pt x="499" y="2519"/>
                    <a:pt x="676" y="2618"/>
                  </a:cubicBezTo>
                  <a:lnTo>
                    <a:pt x="676" y="2618"/>
                  </a:lnTo>
                  <a:lnTo>
                    <a:pt x="653" y="2508"/>
                  </a:lnTo>
                  <a:lnTo>
                    <a:pt x="653" y="2508"/>
                  </a:lnTo>
                  <a:cubicBezTo>
                    <a:pt x="1160" y="2627"/>
                    <a:pt x="1878" y="2763"/>
                    <a:pt x="2499" y="2763"/>
                  </a:cubicBezTo>
                  <a:cubicBezTo>
                    <a:pt x="3088" y="2763"/>
                    <a:pt x="3590" y="2640"/>
                    <a:pt x="3739" y="2263"/>
                  </a:cubicBezTo>
                  <a:cubicBezTo>
                    <a:pt x="4191" y="1108"/>
                    <a:pt x="2239" y="322"/>
                    <a:pt x="143" y="1"/>
                  </a:cubicBezTo>
                  <a:close/>
                  <a:moveTo>
                    <a:pt x="676" y="2618"/>
                  </a:moveTo>
                  <a:lnTo>
                    <a:pt x="1274" y="5561"/>
                  </a:lnTo>
                  <a:cubicBezTo>
                    <a:pt x="1274" y="5561"/>
                    <a:pt x="2462" y="3618"/>
                    <a:pt x="676" y="2618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93;p37"/>
            <p:cNvSpPr/>
            <p:nvPr/>
          </p:nvSpPr>
          <p:spPr>
            <a:xfrm>
              <a:off x="6858138" y="2180511"/>
              <a:ext cx="106014" cy="149113"/>
            </a:xfrm>
            <a:custGeom>
              <a:avLst/>
              <a:gdLst/>
              <a:ahLst/>
              <a:cxnLst/>
              <a:rect l="l" t="t" r="r" b="b"/>
              <a:pathLst>
                <a:path w="4157" h="5847" extrusionOk="0">
                  <a:moveTo>
                    <a:pt x="334" y="1"/>
                  </a:moveTo>
                  <a:cubicBezTo>
                    <a:pt x="251" y="1"/>
                    <a:pt x="179" y="48"/>
                    <a:pt x="167" y="120"/>
                  </a:cubicBezTo>
                  <a:cubicBezTo>
                    <a:pt x="156" y="203"/>
                    <a:pt x="215" y="263"/>
                    <a:pt x="287" y="287"/>
                  </a:cubicBezTo>
                  <a:cubicBezTo>
                    <a:pt x="2061" y="560"/>
                    <a:pt x="3382" y="1108"/>
                    <a:pt x="3727" y="1727"/>
                  </a:cubicBezTo>
                  <a:cubicBezTo>
                    <a:pt x="3847" y="1906"/>
                    <a:pt x="3858" y="2144"/>
                    <a:pt x="3775" y="2346"/>
                  </a:cubicBezTo>
                  <a:cubicBezTo>
                    <a:pt x="3656" y="2650"/>
                    <a:pt x="3224" y="2760"/>
                    <a:pt x="2674" y="2760"/>
                  </a:cubicBezTo>
                  <a:cubicBezTo>
                    <a:pt x="1911" y="2760"/>
                    <a:pt x="920" y="2547"/>
                    <a:pt x="227" y="2346"/>
                  </a:cubicBezTo>
                  <a:cubicBezTo>
                    <a:pt x="210" y="2341"/>
                    <a:pt x="193" y="2339"/>
                    <a:pt x="176" y="2339"/>
                  </a:cubicBezTo>
                  <a:cubicBezTo>
                    <a:pt x="112" y="2339"/>
                    <a:pt x="55" y="2375"/>
                    <a:pt x="37" y="2442"/>
                  </a:cubicBezTo>
                  <a:cubicBezTo>
                    <a:pt x="25" y="2453"/>
                    <a:pt x="1" y="2573"/>
                    <a:pt x="167" y="2632"/>
                  </a:cubicBezTo>
                  <a:cubicBezTo>
                    <a:pt x="918" y="2870"/>
                    <a:pt x="1394" y="3251"/>
                    <a:pt x="1584" y="3775"/>
                  </a:cubicBezTo>
                  <a:cubicBezTo>
                    <a:pt x="1918" y="4644"/>
                    <a:pt x="1322" y="5621"/>
                    <a:pt x="1322" y="5632"/>
                  </a:cubicBezTo>
                  <a:cubicBezTo>
                    <a:pt x="1287" y="5692"/>
                    <a:pt x="1299" y="5775"/>
                    <a:pt x="1370" y="5823"/>
                  </a:cubicBezTo>
                  <a:cubicBezTo>
                    <a:pt x="1394" y="5835"/>
                    <a:pt x="1418" y="5847"/>
                    <a:pt x="1441" y="5847"/>
                  </a:cubicBezTo>
                  <a:cubicBezTo>
                    <a:pt x="1489" y="5847"/>
                    <a:pt x="1537" y="5811"/>
                    <a:pt x="1561" y="5775"/>
                  </a:cubicBezTo>
                  <a:cubicBezTo>
                    <a:pt x="1584" y="5728"/>
                    <a:pt x="2227" y="4668"/>
                    <a:pt x="1858" y="3680"/>
                  </a:cubicBezTo>
                  <a:cubicBezTo>
                    <a:pt x="1739" y="3370"/>
                    <a:pt x="1549" y="3096"/>
                    <a:pt x="1287" y="2894"/>
                  </a:cubicBezTo>
                  <a:lnTo>
                    <a:pt x="1287" y="2894"/>
                  </a:lnTo>
                  <a:cubicBezTo>
                    <a:pt x="1721" y="2975"/>
                    <a:pt x="2201" y="3039"/>
                    <a:pt x="2639" y="3039"/>
                  </a:cubicBezTo>
                  <a:cubicBezTo>
                    <a:pt x="3295" y="3039"/>
                    <a:pt x="3859" y="2896"/>
                    <a:pt x="4037" y="2453"/>
                  </a:cubicBezTo>
                  <a:cubicBezTo>
                    <a:pt x="4156" y="2168"/>
                    <a:pt x="4132" y="1846"/>
                    <a:pt x="3977" y="1584"/>
                  </a:cubicBezTo>
                  <a:cubicBezTo>
                    <a:pt x="3394" y="572"/>
                    <a:pt x="1239" y="144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94;p37"/>
            <p:cNvSpPr/>
            <p:nvPr/>
          </p:nvSpPr>
          <p:spPr>
            <a:xfrm>
              <a:off x="5646106" y="2274947"/>
              <a:ext cx="208534" cy="210702"/>
            </a:xfrm>
            <a:custGeom>
              <a:avLst/>
              <a:gdLst/>
              <a:ahLst/>
              <a:cxnLst/>
              <a:rect l="l" t="t" r="r" b="b"/>
              <a:pathLst>
                <a:path w="8177" h="8262" extrusionOk="0">
                  <a:moveTo>
                    <a:pt x="8177" y="1"/>
                  </a:moveTo>
                  <a:lnTo>
                    <a:pt x="8177" y="1"/>
                  </a:lnTo>
                  <a:cubicBezTo>
                    <a:pt x="8176" y="1"/>
                    <a:pt x="354" y="965"/>
                    <a:pt x="9" y="8097"/>
                  </a:cubicBezTo>
                  <a:cubicBezTo>
                    <a:pt x="1" y="8234"/>
                    <a:pt x="124" y="8262"/>
                    <a:pt x="267" y="8262"/>
                  </a:cubicBezTo>
                  <a:cubicBezTo>
                    <a:pt x="335" y="8262"/>
                    <a:pt x="408" y="8255"/>
                    <a:pt x="473" y="8252"/>
                  </a:cubicBezTo>
                  <a:cubicBezTo>
                    <a:pt x="2045" y="8121"/>
                    <a:pt x="7843" y="7204"/>
                    <a:pt x="8177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5;p37"/>
            <p:cNvSpPr/>
            <p:nvPr/>
          </p:nvSpPr>
          <p:spPr>
            <a:xfrm>
              <a:off x="5642383" y="2271300"/>
              <a:ext cx="215598" cy="217817"/>
            </a:xfrm>
            <a:custGeom>
              <a:avLst/>
              <a:gdLst/>
              <a:ahLst/>
              <a:cxnLst/>
              <a:rect l="l" t="t" r="r" b="b"/>
              <a:pathLst>
                <a:path w="8454" h="8541" extrusionOk="0">
                  <a:moveTo>
                    <a:pt x="8168" y="310"/>
                  </a:moveTo>
                  <a:lnTo>
                    <a:pt x="8168" y="310"/>
                  </a:lnTo>
                  <a:cubicBezTo>
                    <a:pt x="7775" y="7168"/>
                    <a:pt x="2298" y="8121"/>
                    <a:pt x="607" y="8252"/>
                  </a:cubicBezTo>
                  <a:lnTo>
                    <a:pt x="548" y="8252"/>
                  </a:lnTo>
                  <a:cubicBezTo>
                    <a:pt x="506" y="8258"/>
                    <a:pt x="465" y="8261"/>
                    <a:pt x="423" y="8261"/>
                  </a:cubicBezTo>
                  <a:cubicBezTo>
                    <a:pt x="381" y="8261"/>
                    <a:pt x="339" y="8258"/>
                    <a:pt x="298" y="8252"/>
                  </a:cubicBezTo>
                  <a:cubicBezTo>
                    <a:pt x="595" y="1894"/>
                    <a:pt x="7037" y="513"/>
                    <a:pt x="8168" y="310"/>
                  </a:cubicBezTo>
                  <a:close/>
                  <a:moveTo>
                    <a:pt x="8299" y="1"/>
                  </a:moveTo>
                  <a:cubicBezTo>
                    <a:pt x="8215" y="13"/>
                    <a:pt x="357" y="1060"/>
                    <a:pt x="12" y="8240"/>
                  </a:cubicBezTo>
                  <a:cubicBezTo>
                    <a:pt x="0" y="8311"/>
                    <a:pt x="36" y="8395"/>
                    <a:pt x="95" y="8454"/>
                  </a:cubicBezTo>
                  <a:cubicBezTo>
                    <a:pt x="165" y="8514"/>
                    <a:pt x="252" y="8540"/>
                    <a:pt x="341" y="8540"/>
                  </a:cubicBezTo>
                  <a:cubicBezTo>
                    <a:pt x="358" y="8540"/>
                    <a:pt x="376" y="8539"/>
                    <a:pt x="393" y="8538"/>
                  </a:cubicBezTo>
                  <a:cubicBezTo>
                    <a:pt x="453" y="8538"/>
                    <a:pt x="512" y="8538"/>
                    <a:pt x="572" y="8526"/>
                  </a:cubicBezTo>
                  <a:lnTo>
                    <a:pt x="631" y="8526"/>
                  </a:lnTo>
                  <a:cubicBezTo>
                    <a:pt x="2381" y="8395"/>
                    <a:pt x="8132" y="7395"/>
                    <a:pt x="8454" y="156"/>
                  </a:cubicBezTo>
                  <a:cubicBezTo>
                    <a:pt x="8454" y="72"/>
                    <a:pt x="8382" y="1"/>
                    <a:pt x="8299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96;p37"/>
            <p:cNvSpPr/>
            <p:nvPr/>
          </p:nvSpPr>
          <p:spPr>
            <a:xfrm>
              <a:off x="5305954" y="1877235"/>
              <a:ext cx="571154" cy="646106"/>
            </a:xfrm>
            <a:custGeom>
              <a:avLst/>
              <a:gdLst/>
              <a:ahLst/>
              <a:cxnLst/>
              <a:rect l="l" t="t" r="r" b="b"/>
              <a:pathLst>
                <a:path w="22396" h="25335" extrusionOk="0">
                  <a:moveTo>
                    <a:pt x="4350" y="1"/>
                  </a:moveTo>
                  <a:cubicBezTo>
                    <a:pt x="3208" y="1"/>
                    <a:pt x="2605" y="422"/>
                    <a:pt x="2322" y="796"/>
                  </a:cubicBezTo>
                  <a:cubicBezTo>
                    <a:pt x="2107" y="1082"/>
                    <a:pt x="1238" y="3094"/>
                    <a:pt x="1238" y="3094"/>
                  </a:cubicBezTo>
                  <a:lnTo>
                    <a:pt x="0" y="5809"/>
                  </a:lnTo>
                  <a:lnTo>
                    <a:pt x="2369" y="8107"/>
                  </a:lnTo>
                  <a:lnTo>
                    <a:pt x="15716" y="25335"/>
                  </a:lnTo>
                  <a:lnTo>
                    <a:pt x="22396" y="17072"/>
                  </a:lnTo>
                  <a:lnTo>
                    <a:pt x="11621" y="6178"/>
                  </a:lnTo>
                  <a:cubicBezTo>
                    <a:pt x="11621" y="6178"/>
                    <a:pt x="9763" y="1261"/>
                    <a:pt x="6144" y="272"/>
                  </a:cubicBezTo>
                  <a:cubicBezTo>
                    <a:pt x="5434" y="79"/>
                    <a:pt x="4842" y="1"/>
                    <a:pt x="4350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97;p37"/>
            <p:cNvSpPr/>
            <p:nvPr/>
          </p:nvSpPr>
          <p:spPr>
            <a:xfrm>
              <a:off x="5302001" y="1873741"/>
              <a:ext cx="579060" cy="653247"/>
            </a:xfrm>
            <a:custGeom>
              <a:avLst/>
              <a:gdLst/>
              <a:ahLst/>
              <a:cxnLst/>
              <a:rect l="l" t="t" r="r" b="b"/>
              <a:pathLst>
                <a:path w="22706" h="25615" extrusionOk="0">
                  <a:moveTo>
                    <a:pt x="4512" y="279"/>
                  </a:moveTo>
                  <a:cubicBezTo>
                    <a:pt x="4982" y="279"/>
                    <a:pt x="5555" y="352"/>
                    <a:pt x="6251" y="540"/>
                  </a:cubicBezTo>
                  <a:cubicBezTo>
                    <a:pt x="9763" y="1505"/>
                    <a:pt x="11621" y="6315"/>
                    <a:pt x="11645" y="6362"/>
                  </a:cubicBezTo>
                  <a:cubicBezTo>
                    <a:pt x="11645" y="6386"/>
                    <a:pt x="11656" y="6398"/>
                    <a:pt x="11668" y="6422"/>
                  </a:cubicBezTo>
                  <a:lnTo>
                    <a:pt x="22360" y="17209"/>
                  </a:lnTo>
                  <a:lnTo>
                    <a:pt x="15883" y="25246"/>
                  </a:lnTo>
                  <a:lnTo>
                    <a:pt x="2620" y="8148"/>
                  </a:lnTo>
                  <a:lnTo>
                    <a:pt x="322" y="5910"/>
                  </a:lnTo>
                  <a:lnTo>
                    <a:pt x="1524" y="3291"/>
                  </a:lnTo>
                  <a:cubicBezTo>
                    <a:pt x="1870" y="2481"/>
                    <a:pt x="2441" y="1219"/>
                    <a:pt x="2584" y="1017"/>
                  </a:cubicBezTo>
                  <a:cubicBezTo>
                    <a:pt x="2789" y="752"/>
                    <a:pt x="3319" y="279"/>
                    <a:pt x="4512" y="279"/>
                  </a:cubicBezTo>
                  <a:close/>
                  <a:moveTo>
                    <a:pt x="4505" y="1"/>
                  </a:moveTo>
                  <a:cubicBezTo>
                    <a:pt x="3187" y="1"/>
                    <a:pt x="2591" y="544"/>
                    <a:pt x="2358" y="838"/>
                  </a:cubicBezTo>
                  <a:cubicBezTo>
                    <a:pt x="2143" y="1136"/>
                    <a:pt x="1358" y="2969"/>
                    <a:pt x="1262" y="3172"/>
                  </a:cubicBezTo>
                  <a:lnTo>
                    <a:pt x="24" y="5886"/>
                  </a:lnTo>
                  <a:cubicBezTo>
                    <a:pt x="0" y="5946"/>
                    <a:pt x="12" y="6005"/>
                    <a:pt x="60" y="6053"/>
                  </a:cubicBezTo>
                  <a:lnTo>
                    <a:pt x="2417" y="8339"/>
                  </a:lnTo>
                  <a:lnTo>
                    <a:pt x="15764" y="25567"/>
                  </a:lnTo>
                  <a:cubicBezTo>
                    <a:pt x="15788" y="25591"/>
                    <a:pt x="15836" y="25615"/>
                    <a:pt x="15871" y="25615"/>
                  </a:cubicBezTo>
                  <a:cubicBezTo>
                    <a:pt x="15919" y="25615"/>
                    <a:pt x="15955" y="25591"/>
                    <a:pt x="15978" y="25567"/>
                  </a:cubicBezTo>
                  <a:lnTo>
                    <a:pt x="22658" y="17292"/>
                  </a:lnTo>
                  <a:cubicBezTo>
                    <a:pt x="22705" y="17233"/>
                    <a:pt x="22705" y="17149"/>
                    <a:pt x="22646" y="17102"/>
                  </a:cubicBezTo>
                  <a:lnTo>
                    <a:pt x="11895" y="6243"/>
                  </a:lnTo>
                  <a:cubicBezTo>
                    <a:pt x="11716" y="5791"/>
                    <a:pt x="9871" y="1231"/>
                    <a:pt x="6334" y="278"/>
                  </a:cubicBezTo>
                  <a:cubicBezTo>
                    <a:pt x="5608" y="79"/>
                    <a:pt x="5004" y="1"/>
                    <a:pt x="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98;p37"/>
            <p:cNvSpPr/>
            <p:nvPr/>
          </p:nvSpPr>
          <p:spPr>
            <a:xfrm>
              <a:off x="5270709" y="1965550"/>
              <a:ext cx="102061" cy="84592"/>
            </a:xfrm>
            <a:custGeom>
              <a:avLst/>
              <a:gdLst/>
              <a:ahLst/>
              <a:cxnLst/>
              <a:rect l="l" t="t" r="r" b="b"/>
              <a:pathLst>
                <a:path w="4002" h="3317" extrusionOk="0">
                  <a:moveTo>
                    <a:pt x="833" y="0"/>
                  </a:moveTo>
                  <a:cubicBezTo>
                    <a:pt x="491" y="0"/>
                    <a:pt x="299" y="211"/>
                    <a:pt x="203" y="476"/>
                  </a:cubicBezTo>
                  <a:cubicBezTo>
                    <a:pt x="1" y="1012"/>
                    <a:pt x="191" y="1619"/>
                    <a:pt x="668" y="1941"/>
                  </a:cubicBezTo>
                  <a:lnTo>
                    <a:pt x="2215" y="3060"/>
                  </a:lnTo>
                  <a:cubicBezTo>
                    <a:pt x="2563" y="3237"/>
                    <a:pt x="2849" y="3317"/>
                    <a:pt x="3086" y="3317"/>
                  </a:cubicBezTo>
                  <a:cubicBezTo>
                    <a:pt x="3279" y="3317"/>
                    <a:pt x="3439" y="3264"/>
                    <a:pt x="3573" y="3167"/>
                  </a:cubicBezTo>
                  <a:cubicBezTo>
                    <a:pt x="4001" y="2858"/>
                    <a:pt x="3978" y="2203"/>
                    <a:pt x="3573" y="1858"/>
                  </a:cubicBezTo>
                  <a:lnTo>
                    <a:pt x="1918" y="465"/>
                  </a:lnTo>
                  <a:cubicBezTo>
                    <a:pt x="1834" y="393"/>
                    <a:pt x="1739" y="322"/>
                    <a:pt x="1644" y="274"/>
                  </a:cubicBezTo>
                  <a:cubicBezTo>
                    <a:pt x="1309" y="79"/>
                    <a:pt x="1043" y="0"/>
                    <a:pt x="833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99;p37"/>
            <p:cNvSpPr/>
            <p:nvPr/>
          </p:nvSpPr>
          <p:spPr>
            <a:xfrm>
              <a:off x="5266782" y="1961955"/>
              <a:ext cx="106906" cy="91962"/>
            </a:xfrm>
            <a:custGeom>
              <a:avLst/>
              <a:gdLst/>
              <a:ahLst/>
              <a:cxnLst/>
              <a:rect l="l" t="t" r="r" b="b"/>
              <a:pathLst>
                <a:path w="4192" h="3606" extrusionOk="0">
                  <a:moveTo>
                    <a:pt x="964" y="283"/>
                  </a:moveTo>
                  <a:cubicBezTo>
                    <a:pt x="972" y="283"/>
                    <a:pt x="980" y="284"/>
                    <a:pt x="988" y="284"/>
                  </a:cubicBezTo>
                  <a:cubicBezTo>
                    <a:pt x="1250" y="296"/>
                    <a:pt x="1512" y="391"/>
                    <a:pt x="1727" y="534"/>
                  </a:cubicBezTo>
                  <a:cubicBezTo>
                    <a:pt x="1822" y="582"/>
                    <a:pt x="1905" y="641"/>
                    <a:pt x="1977" y="713"/>
                  </a:cubicBezTo>
                  <a:lnTo>
                    <a:pt x="3632" y="2106"/>
                  </a:lnTo>
                  <a:cubicBezTo>
                    <a:pt x="3798" y="2249"/>
                    <a:pt x="3893" y="2463"/>
                    <a:pt x="3893" y="2701"/>
                  </a:cubicBezTo>
                  <a:cubicBezTo>
                    <a:pt x="3882" y="2892"/>
                    <a:pt x="3786" y="3082"/>
                    <a:pt x="3632" y="3201"/>
                  </a:cubicBezTo>
                  <a:cubicBezTo>
                    <a:pt x="3517" y="3280"/>
                    <a:pt x="3383" y="3321"/>
                    <a:pt x="3227" y="3321"/>
                  </a:cubicBezTo>
                  <a:cubicBezTo>
                    <a:pt x="3010" y="3321"/>
                    <a:pt x="2752" y="3242"/>
                    <a:pt x="2453" y="3082"/>
                  </a:cubicBezTo>
                  <a:lnTo>
                    <a:pt x="893" y="1963"/>
                  </a:lnTo>
                  <a:cubicBezTo>
                    <a:pt x="476" y="1677"/>
                    <a:pt x="298" y="1141"/>
                    <a:pt x="476" y="665"/>
                  </a:cubicBezTo>
                  <a:cubicBezTo>
                    <a:pt x="534" y="446"/>
                    <a:pt x="736" y="283"/>
                    <a:pt x="964" y="283"/>
                  </a:cubicBezTo>
                  <a:close/>
                  <a:moveTo>
                    <a:pt x="990" y="0"/>
                  </a:moveTo>
                  <a:cubicBezTo>
                    <a:pt x="891" y="0"/>
                    <a:pt x="799" y="16"/>
                    <a:pt x="715" y="46"/>
                  </a:cubicBezTo>
                  <a:cubicBezTo>
                    <a:pt x="476" y="129"/>
                    <a:pt x="298" y="320"/>
                    <a:pt x="214" y="558"/>
                  </a:cubicBezTo>
                  <a:cubicBezTo>
                    <a:pt x="0" y="1165"/>
                    <a:pt x="203" y="1832"/>
                    <a:pt x="726" y="2201"/>
                  </a:cubicBezTo>
                  <a:lnTo>
                    <a:pt x="2298" y="3332"/>
                  </a:lnTo>
                  <a:cubicBezTo>
                    <a:pt x="2584" y="3487"/>
                    <a:pt x="2905" y="3582"/>
                    <a:pt x="3239" y="3606"/>
                  </a:cubicBezTo>
                  <a:cubicBezTo>
                    <a:pt x="3441" y="3606"/>
                    <a:pt x="3632" y="3546"/>
                    <a:pt x="3798" y="3427"/>
                  </a:cubicBezTo>
                  <a:cubicBezTo>
                    <a:pt x="4036" y="3261"/>
                    <a:pt x="4167" y="2987"/>
                    <a:pt x="4179" y="2701"/>
                  </a:cubicBezTo>
                  <a:cubicBezTo>
                    <a:pt x="4191" y="2391"/>
                    <a:pt x="4060" y="2094"/>
                    <a:pt x="3822" y="1880"/>
                  </a:cubicBezTo>
                  <a:lnTo>
                    <a:pt x="2167" y="498"/>
                  </a:lnTo>
                  <a:cubicBezTo>
                    <a:pt x="2072" y="415"/>
                    <a:pt x="1977" y="344"/>
                    <a:pt x="1869" y="284"/>
                  </a:cubicBezTo>
                  <a:cubicBezTo>
                    <a:pt x="1537" y="96"/>
                    <a:pt x="1241" y="0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00;p37"/>
            <p:cNvSpPr/>
            <p:nvPr/>
          </p:nvSpPr>
          <p:spPr>
            <a:xfrm>
              <a:off x="5292284" y="1914571"/>
              <a:ext cx="110859" cy="97547"/>
            </a:xfrm>
            <a:custGeom>
              <a:avLst/>
              <a:gdLst/>
              <a:ahLst/>
              <a:cxnLst/>
              <a:rect l="l" t="t" r="r" b="b"/>
              <a:pathLst>
                <a:path w="4347" h="3825" extrusionOk="0">
                  <a:moveTo>
                    <a:pt x="933" y="1"/>
                  </a:moveTo>
                  <a:cubicBezTo>
                    <a:pt x="587" y="1"/>
                    <a:pt x="377" y="213"/>
                    <a:pt x="250" y="487"/>
                  </a:cubicBezTo>
                  <a:cubicBezTo>
                    <a:pt x="0" y="1071"/>
                    <a:pt x="167" y="1749"/>
                    <a:pt x="679" y="2142"/>
                  </a:cubicBezTo>
                  <a:lnTo>
                    <a:pt x="2334" y="3487"/>
                  </a:lnTo>
                  <a:cubicBezTo>
                    <a:pt x="2738" y="3721"/>
                    <a:pt x="3066" y="3824"/>
                    <a:pt x="3338" y="3824"/>
                  </a:cubicBezTo>
                  <a:cubicBezTo>
                    <a:pt x="3523" y="3824"/>
                    <a:pt x="3682" y="3777"/>
                    <a:pt x="3822" y="3690"/>
                  </a:cubicBezTo>
                  <a:cubicBezTo>
                    <a:pt x="4334" y="3368"/>
                    <a:pt x="4346" y="2630"/>
                    <a:pt x="3917" y="2225"/>
                  </a:cubicBezTo>
                  <a:lnTo>
                    <a:pt x="2167" y="582"/>
                  </a:lnTo>
                  <a:cubicBezTo>
                    <a:pt x="2084" y="499"/>
                    <a:pt x="1977" y="416"/>
                    <a:pt x="1870" y="356"/>
                  </a:cubicBezTo>
                  <a:cubicBezTo>
                    <a:pt x="1480" y="103"/>
                    <a:pt x="1174" y="1"/>
                    <a:pt x="933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01;p37"/>
            <p:cNvSpPr/>
            <p:nvPr/>
          </p:nvSpPr>
          <p:spPr>
            <a:xfrm>
              <a:off x="5288331" y="1910950"/>
              <a:ext cx="116011" cy="105019"/>
            </a:xfrm>
            <a:custGeom>
              <a:avLst/>
              <a:gdLst/>
              <a:ahLst/>
              <a:cxnLst/>
              <a:rect l="l" t="t" r="r" b="b"/>
              <a:pathLst>
                <a:path w="4549" h="4118" extrusionOk="0">
                  <a:moveTo>
                    <a:pt x="1096" y="284"/>
                  </a:moveTo>
                  <a:cubicBezTo>
                    <a:pt x="1322" y="284"/>
                    <a:pt x="1608" y="391"/>
                    <a:pt x="1953" y="617"/>
                  </a:cubicBezTo>
                  <a:cubicBezTo>
                    <a:pt x="2048" y="677"/>
                    <a:pt x="2144" y="748"/>
                    <a:pt x="2227" y="832"/>
                  </a:cubicBezTo>
                  <a:lnTo>
                    <a:pt x="3965" y="2475"/>
                  </a:lnTo>
                  <a:cubicBezTo>
                    <a:pt x="4156" y="2653"/>
                    <a:pt x="4251" y="2903"/>
                    <a:pt x="4227" y="3165"/>
                  </a:cubicBezTo>
                  <a:cubicBezTo>
                    <a:pt x="4215" y="3391"/>
                    <a:pt x="4084" y="3594"/>
                    <a:pt x="3906" y="3713"/>
                  </a:cubicBezTo>
                  <a:cubicBezTo>
                    <a:pt x="3783" y="3790"/>
                    <a:pt x="3642" y="3829"/>
                    <a:pt x="3483" y="3829"/>
                  </a:cubicBezTo>
                  <a:cubicBezTo>
                    <a:pt x="3228" y="3829"/>
                    <a:pt x="2925" y="3728"/>
                    <a:pt x="2572" y="3522"/>
                  </a:cubicBezTo>
                  <a:lnTo>
                    <a:pt x="917" y="2177"/>
                  </a:lnTo>
                  <a:cubicBezTo>
                    <a:pt x="465" y="1832"/>
                    <a:pt x="298" y="1213"/>
                    <a:pt x="524" y="689"/>
                  </a:cubicBezTo>
                  <a:cubicBezTo>
                    <a:pt x="596" y="510"/>
                    <a:pt x="739" y="367"/>
                    <a:pt x="917" y="308"/>
                  </a:cubicBezTo>
                  <a:cubicBezTo>
                    <a:pt x="977" y="284"/>
                    <a:pt x="1036" y="284"/>
                    <a:pt x="1096" y="284"/>
                  </a:cubicBezTo>
                  <a:close/>
                  <a:moveTo>
                    <a:pt x="1095" y="0"/>
                  </a:moveTo>
                  <a:cubicBezTo>
                    <a:pt x="1007" y="0"/>
                    <a:pt x="924" y="12"/>
                    <a:pt x="846" y="34"/>
                  </a:cubicBezTo>
                  <a:cubicBezTo>
                    <a:pt x="584" y="117"/>
                    <a:pt x="370" y="320"/>
                    <a:pt x="274" y="570"/>
                  </a:cubicBezTo>
                  <a:cubicBezTo>
                    <a:pt x="0" y="1213"/>
                    <a:pt x="191" y="1963"/>
                    <a:pt x="739" y="2403"/>
                  </a:cubicBezTo>
                  <a:lnTo>
                    <a:pt x="2417" y="3749"/>
                  </a:lnTo>
                  <a:cubicBezTo>
                    <a:pt x="2739" y="3963"/>
                    <a:pt x="3108" y="4094"/>
                    <a:pt x="3489" y="4118"/>
                  </a:cubicBezTo>
                  <a:lnTo>
                    <a:pt x="3501" y="4106"/>
                  </a:lnTo>
                  <a:cubicBezTo>
                    <a:pt x="3508" y="4106"/>
                    <a:pt x="3516" y="4106"/>
                    <a:pt x="3523" y="4106"/>
                  </a:cubicBezTo>
                  <a:cubicBezTo>
                    <a:pt x="4037" y="4106"/>
                    <a:pt x="4466" y="3705"/>
                    <a:pt x="4513" y="3177"/>
                  </a:cubicBezTo>
                  <a:cubicBezTo>
                    <a:pt x="4549" y="2844"/>
                    <a:pt x="4418" y="2498"/>
                    <a:pt x="4168" y="2260"/>
                  </a:cubicBezTo>
                  <a:lnTo>
                    <a:pt x="2417" y="617"/>
                  </a:lnTo>
                  <a:cubicBezTo>
                    <a:pt x="2322" y="534"/>
                    <a:pt x="2215" y="451"/>
                    <a:pt x="2108" y="367"/>
                  </a:cubicBezTo>
                  <a:cubicBezTo>
                    <a:pt x="1725" y="121"/>
                    <a:pt x="1383" y="0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02;p37"/>
            <p:cNvSpPr/>
            <p:nvPr/>
          </p:nvSpPr>
          <p:spPr>
            <a:xfrm>
              <a:off x="5322046" y="1870401"/>
              <a:ext cx="109635" cy="99944"/>
            </a:xfrm>
            <a:custGeom>
              <a:avLst/>
              <a:gdLst/>
              <a:ahLst/>
              <a:cxnLst/>
              <a:rect l="l" t="t" r="r" b="b"/>
              <a:pathLst>
                <a:path w="4299" h="3919" extrusionOk="0">
                  <a:moveTo>
                    <a:pt x="969" y="1"/>
                  </a:moveTo>
                  <a:cubicBezTo>
                    <a:pt x="632" y="1"/>
                    <a:pt x="417" y="207"/>
                    <a:pt x="286" y="469"/>
                  </a:cubicBezTo>
                  <a:cubicBezTo>
                    <a:pt x="0" y="1040"/>
                    <a:pt x="155" y="1731"/>
                    <a:pt x="643" y="2148"/>
                  </a:cubicBezTo>
                  <a:lnTo>
                    <a:pt x="2250" y="3541"/>
                  </a:lnTo>
                  <a:cubicBezTo>
                    <a:pt x="2669" y="3802"/>
                    <a:pt x="3008" y="3919"/>
                    <a:pt x="3291" y="3919"/>
                  </a:cubicBezTo>
                  <a:cubicBezTo>
                    <a:pt x="3458" y="3919"/>
                    <a:pt x="3606" y="3878"/>
                    <a:pt x="3739" y="3803"/>
                  </a:cubicBezTo>
                  <a:cubicBezTo>
                    <a:pt x="4251" y="3493"/>
                    <a:pt x="4298" y="2767"/>
                    <a:pt x="3882" y="2338"/>
                  </a:cubicBezTo>
                  <a:lnTo>
                    <a:pt x="2203" y="636"/>
                  </a:lnTo>
                  <a:cubicBezTo>
                    <a:pt x="2107" y="540"/>
                    <a:pt x="2012" y="457"/>
                    <a:pt x="1917" y="386"/>
                  </a:cubicBezTo>
                  <a:cubicBezTo>
                    <a:pt x="1526" y="110"/>
                    <a:pt x="1215" y="1"/>
                    <a:pt x="969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03;p37"/>
            <p:cNvSpPr/>
            <p:nvPr/>
          </p:nvSpPr>
          <p:spPr>
            <a:xfrm>
              <a:off x="5318399" y="1866856"/>
              <a:ext cx="114175" cy="107519"/>
            </a:xfrm>
            <a:custGeom>
              <a:avLst/>
              <a:gdLst/>
              <a:ahLst/>
              <a:cxnLst/>
              <a:rect l="l" t="t" r="r" b="b"/>
              <a:pathLst>
                <a:path w="4477" h="4216" extrusionOk="0">
                  <a:moveTo>
                    <a:pt x="1107" y="286"/>
                  </a:moveTo>
                  <a:cubicBezTo>
                    <a:pt x="1346" y="286"/>
                    <a:pt x="1631" y="405"/>
                    <a:pt x="1977" y="644"/>
                  </a:cubicBezTo>
                  <a:cubicBezTo>
                    <a:pt x="2072" y="715"/>
                    <a:pt x="2155" y="786"/>
                    <a:pt x="2239" y="870"/>
                  </a:cubicBezTo>
                  <a:lnTo>
                    <a:pt x="3917" y="2584"/>
                  </a:lnTo>
                  <a:cubicBezTo>
                    <a:pt x="4096" y="2763"/>
                    <a:pt x="4179" y="3025"/>
                    <a:pt x="4155" y="3275"/>
                  </a:cubicBezTo>
                  <a:cubicBezTo>
                    <a:pt x="4132" y="3501"/>
                    <a:pt x="4001" y="3704"/>
                    <a:pt x="3798" y="3823"/>
                  </a:cubicBezTo>
                  <a:cubicBezTo>
                    <a:pt x="3686" y="3889"/>
                    <a:pt x="3560" y="3922"/>
                    <a:pt x="3420" y="3922"/>
                  </a:cubicBezTo>
                  <a:cubicBezTo>
                    <a:pt x="3157" y="3922"/>
                    <a:pt x="2846" y="3805"/>
                    <a:pt x="2489" y="3573"/>
                  </a:cubicBezTo>
                  <a:lnTo>
                    <a:pt x="881" y="2168"/>
                  </a:lnTo>
                  <a:cubicBezTo>
                    <a:pt x="441" y="1799"/>
                    <a:pt x="298" y="1191"/>
                    <a:pt x="548" y="667"/>
                  </a:cubicBezTo>
                  <a:cubicBezTo>
                    <a:pt x="619" y="489"/>
                    <a:pt x="774" y="358"/>
                    <a:pt x="953" y="298"/>
                  </a:cubicBezTo>
                  <a:cubicBezTo>
                    <a:pt x="1000" y="286"/>
                    <a:pt x="1060" y="286"/>
                    <a:pt x="1107" y="286"/>
                  </a:cubicBezTo>
                  <a:close/>
                  <a:moveTo>
                    <a:pt x="1109" y="0"/>
                  </a:moveTo>
                  <a:cubicBezTo>
                    <a:pt x="1038" y="0"/>
                    <a:pt x="970" y="8"/>
                    <a:pt x="905" y="24"/>
                  </a:cubicBezTo>
                  <a:cubicBezTo>
                    <a:pt x="631" y="96"/>
                    <a:pt x="417" y="286"/>
                    <a:pt x="310" y="536"/>
                  </a:cubicBezTo>
                  <a:cubicBezTo>
                    <a:pt x="0" y="1167"/>
                    <a:pt x="167" y="1929"/>
                    <a:pt x="691" y="2382"/>
                  </a:cubicBezTo>
                  <a:lnTo>
                    <a:pt x="2322" y="3799"/>
                  </a:lnTo>
                  <a:cubicBezTo>
                    <a:pt x="2739" y="4073"/>
                    <a:pt x="3108" y="4204"/>
                    <a:pt x="3429" y="4204"/>
                  </a:cubicBezTo>
                  <a:lnTo>
                    <a:pt x="3429" y="4215"/>
                  </a:lnTo>
                  <a:cubicBezTo>
                    <a:pt x="3941" y="4215"/>
                    <a:pt x="4382" y="3834"/>
                    <a:pt x="4441" y="3323"/>
                  </a:cubicBezTo>
                  <a:cubicBezTo>
                    <a:pt x="4477" y="2977"/>
                    <a:pt x="4370" y="2632"/>
                    <a:pt x="4132" y="2382"/>
                  </a:cubicBezTo>
                  <a:lnTo>
                    <a:pt x="2441" y="679"/>
                  </a:lnTo>
                  <a:cubicBezTo>
                    <a:pt x="2358" y="572"/>
                    <a:pt x="2250" y="489"/>
                    <a:pt x="2143" y="417"/>
                  </a:cubicBezTo>
                  <a:cubicBezTo>
                    <a:pt x="1750" y="139"/>
                    <a:pt x="1403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04;p37"/>
            <p:cNvSpPr/>
            <p:nvPr/>
          </p:nvSpPr>
          <p:spPr>
            <a:xfrm>
              <a:off x="5363334" y="1832504"/>
              <a:ext cx="106294" cy="103770"/>
            </a:xfrm>
            <a:custGeom>
              <a:avLst/>
              <a:gdLst/>
              <a:ahLst/>
              <a:cxnLst/>
              <a:rect l="l" t="t" r="r" b="b"/>
              <a:pathLst>
                <a:path w="4168" h="4069" extrusionOk="0">
                  <a:moveTo>
                    <a:pt x="963" y="0"/>
                  </a:moveTo>
                  <a:cubicBezTo>
                    <a:pt x="661" y="0"/>
                    <a:pt x="452" y="180"/>
                    <a:pt x="310" y="419"/>
                  </a:cubicBezTo>
                  <a:cubicBezTo>
                    <a:pt x="0" y="979"/>
                    <a:pt x="96" y="1669"/>
                    <a:pt x="560" y="2110"/>
                  </a:cubicBezTo>
                  <a:lnTo>
                    <a:pt x="2072" y="3622"/>
                  </a:lnTo>
                  <a:cubicBezTo>
                    <a:pt x="2497" y="3934"/>
                    <a:pt x="2846" y="4069"/>
                    <a:pt x="3142" y="4069"/>
                  </a:cubicBezTo>
                  <a:cubicBezTo>
                    <a:pt x="3285" y="4069"/>
                    <a:pt x="3416" y="4037"/>
                    <a:pt x="3536" y="3979"/>
                  </a:cubicBezTo>
                  <a:cubicBezTo>
                    <a:pt x="4072" y="3705"/>
                    <a:pt x="4168" y="2979"/>
                    <a:pt x="3775" y="2526"/>
                  </a:cubicBezTo>
                  <a:lnTo>
                    <a:pt x="2215" y="717"/>
                  </a:lnTo>
                  <a:cubicBezTo>
                    <a:pt x="2132" y="621"/>
                    <a:pt x="2036" y="526"/>
                    <a:pt x="1941" y="455"/>
                  </a:cubicBezTo>
                  <a:cubicBezTo>
                    <a:pt x="1538" y="128"/>
                    <a:pt x="1217" y="0"/>
                    <a:pt x="963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05;p37"/>
            <p:cNvSpPr/>
            <p:nvPr/>
          </p:nvSpPr>
          <p:spPr>
            <a:xfrm>
              <a:off x="5359381" y="1829112"/>
              <a:ext cx="111165" cy="110961"/>
            </a:xfrm>
            <a:custGeom>
              <a:avLst/>
              <a:gdLst/>
              <a:ahLst/>
              <a:cxnLst/>
              <a:rect l="l" t="t" r="r" b="b"/>
              <a:pathLst>
                <a:path w="4359" h="4351" extrusionOk="0">
                  <a:moveTo>
                    <a:pt x="1120" y="278"/>
                  </a:moveTo>
                  <a:cubicBezTo>
                    <a:pt x="1370" y="278"/>
                    <a:pt x="1667" y="421"/>
                    <a:pt x="2013" y="695"/>
                  </a:cubicBezTo>
                  <a:cubicBezTo>
                    <a:pt x="2096" y="766"/>
                    <a:pt x="2179" y="850"/>
                    <a:pt x="2263" y="945"/>
                  </a:cubicBezTo>
                  <a:lnTo>
                    <a:pt x="3822" y="2755"/>
                  </a:lnTo>
                  <a:cubicBezTo>
                    <a:pt x="3989" y="2945"/>
                    <a:pt x="4061" y="3219"/>
                    <a:pt x="4013" y="3469"/>
                  </a:cubicBezTo>
                  <a:cubicBezTo>
                    <a:pt x="3977" y="3695"/>
                    <a:pt x="3834" y="3886"/>
                    <a:pt x="3632" y="3981"/>
                  </a:cubicBezTo>
                  <a:cubicBezTo>
                    <a:pt x="3528" y="4031"/>
                    <a:pt x="3416" y="4057"/>
                    <a:pt x="3296" y="4057"/>
                  </a:cubicBezTo>
                  <a:cubicBezTo>
                    <a:pt x="3019" y="4057"/>
                    <a:pt x="2700" y="3922"/>
                    <a:pt x="2334" y="3648"/>
                  </a:cubicBezTo>
                  <a:lnTo>
                    <a:pt x="822" y="2147"/>
                  </a:lnTo>
                  <a:cubicBezTo>
                    <a:pt x="405" y="1755"/>
                    <a:pt x="310" y="1123"/>
                    <a:pt x="584" y="623"/>
                  </a:cubicBezTo>
                  <a:cubicBezTo>
                    <a:pt x="667" y="457"/>
                    <a:pt x="834" y="326"/>
                    <a:pt x="1024" y="278"/>
                  </a:cubicBezTo>
                  <a:close/>
                  <a:moveTo>
                    <a:pt x="1134" y="0"/>
                  </a:moveTo>
                  <a:cubicBezTo>
                    <a:pt x="1080" y="0"/>
                    <a:pt x="1027" y="5"/>
                    <a:pt x="977" y="16"/>
                  </a:cubicBezTo>
                  <a:cubicBezTo>
                    <a:pt x="703" y="64"/>
                    <a:pt x="465" y="242"/>
                    <a:pt x="346" y="492"/>
                  </a:cubicBezTo>
                  <a:cubicBezTo>
                    <a:pt x="1" y="1100"/>
                    <a:pt x="120" y="1862"/>
                    <a:pt x="620" y="2350"/>
                  </a:cubicBezTo>
                  <a:lnTo>
                    <a:pt x="2144" y="3862"/>
                  </a:lnTo>
                  <a:cubicBezTo>
                    <a:pt x="2584" y="4183"/>
                    <a:pt x="2965" y="4338"/>
                    <a:pt x="3299" y="4338"/>
                  </a:cubicBezTo>
                  <a:lnTo>
                    <a:pt x="3299" y="4350"/>
                  </a:lnTo>
                  <a:cubicBezTo>
                    <a:pt x="3787" y="4350"/>
                    <a:pt x="4203" y="4005"/>
                    <a:pt x="4287" y="3529"/>
                  </a:cubicBezTo>
                  <a:cubicBezTo>
                    <a:pt x="4358" y="3183"/>
                    <a:pt x="4263" y="2838"/>
                    <a:pt x="4037" y="2576"/>
                  </a:cubicBezTo>
                  <a:lnTo>
                    <a:pt x="2477" y="766"/>
                  </a:lnTo>
                  <a:cubicBezTo>
                    <a:pt x="2394" y="659"/>
                    <a:pt x="2287" y="564"/>
                    <a:pt x="2191" y="481"/>
                  </a:cubicBezTo>
                  <a:cubicBezTo>
                    <a:pt x="1797" y="167"/>
                    <a:pt x="1438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06;p37"/>
            <p:cNvSpPr/>
            <p:nvPr/>
          </p:nvSpPr>
          <p:spPr>
            <a:xfrm>
              <a:off x="5380344" y="1901182"/>
              <a:ext cx="111038" cy="143630"/>
            </a:xfrm>
            <a:custGeom>
              <a:avLst/>
              <a:gdLst/>
              <a:ahLst/>
              <a:cxnLst/>
              <a:rect l="l" t="t" r="r" b="b"/>
              <a:pathLst>
                <a:path w="4354" h="5632" extrusionOk="0">
                  <a:moveTo>
                    <a:pt x="3596" y="0"/>
                  </a:moveTo>
                  <a:cubicBezTo>
                    <a:pt x="1679" y="869"/>
                    <a:pt x="0" y="2155"/>
                    <a:pt x="750" y="3131"/>
                  </a:cubicBezTo>
                  <a:cubicBezTo>
                    <a:pt x="889" y="3315"/>
                    <a:pt x="1116" y="3389"/>
                    <a:pt x="1391" y="3389"/>
                  </a:cubicBezTo>
                  <a:cubicBezTo>
                    <a:pt x="2103" y="3389"/>
                    <a:pt x="3134" y="2893"/>
                    <a:pt x="3773" y="2543"/>
                  </a:cubicBezTo>
                  <a:lnTo>
                    <a:pt x="3773" y="2543"/>
                  </a:lnTo>
                  <a:lnTo>
                    <a:pt x="3781" y="2656"/>
                  </a:lnTo>
                  <a:lnTo>
                    <a:pt x="3781" y="2656"/>
                  </a:lnTo>
                  <a:cubicBezTo>
                    <a:pt x="3928" y="2511"/>
                    <a:pt x="4107" y="2368"/>
                    <a:pt x="4322" y="2227"/>
                  </a:cubicBezTo>
                  <a:cubicBezTo>
                    <a:pt x="4343" y="2213"/>
                    <a:pt x="4353" y="2206"/>
                    <a:pt x="4353" y="2206"/>
                  </a:cubicBezTo>
                  <a:lnTo>
                    <a:pt x="4353" y="2206"/>
                  </a:lnTo>
                  <a:cubicBezTo>
                    <a:pt x="4352" y="2206"/>
                    <a:pt x="4121" y="2353"/>
                    <a:pt x="3773" y="2543"/>
                  </a:cubicBezTo>
                  <a:lnTo>
                    <a:pt x="3773" y="2543"/>
                  </a:lnTo>
                  <a:lnTo>
                    <a:pt x="3596" y="0"/>
                  </a:lnTo>
                  <a:close/>
                  <a:moveTo>
                    <a:pt x="3781" y="2656"/>
                  </a:moveTo>
                  <a:cubicBezTo>
                    <a:pt x="2329" y="4090"/>
                    <a:pt x="3989" y="5632"/>
                    <a:pt x="3989" y="5632"/>
                  </a:cubicBezTo>
                  <a:lnTo>
                    <a:pt x="3781" y="2656"/>
                  </a:ln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07;p37"/>
            <p:cNvSpPr/>
            <p:nvPr/>
          </p:nvSpPr>
          <p:spPr>
            <a:xfrm>
              <a:off x="5390061" y="1897408"/>
              <a:ext cx="105070" cy="151051"/>
            </a:xfrm>
            <a:custGeom>
              <a:avLst/>
              <a:gdLst/>
              <a:ahLst/>
              <a:cxnLst/>
              <a:rect l="l" t="t" r="r" b="b"/>
              <a:pathLst>
                <a:path w="4120" h="5923" extrusionOk="0">
                  <a:moveTo>
                    <a:pt x="3215" y="1"/>
                  </a:moveTo>
                  <a:cubicBezTo>
                    <a:pt x="3195" y="1"/>
                    <a:pt x="3175" y="9"/>
                    <a:pt x="3155" y="29"/>
                  </a:cubicBezTo>
                  <a:cubicBezTo>
                    <a:pt x="2322" y="398"/>
                    <a:pt x="357" y="1398"/>
                    <a:pt x="83" y="2517"/>
                  </a:cubicBezTo>
                  <a:cubicBezTo>
                    <a:pt x="0" y="2803"/>
                    <a:pt x="60" y="3125"/>
                    <a:pt x="250" y="3363"/>
                  </a:cubicBezTo>
                  <a:cubicBezTo>
                    <a:pt x="417" y="3588"/>
                    <a:pt x="683" y="3677"/>
                    <a:pt x="1001" y="3677"/>
                  </a:cubicBezTo>
                  <a:cubicBezTo>
                    <a:pt x="1591" y="3677"/>
                    <a:pt x="2358" y="3370"/>
                    <a:pt x="3000" y="3053"/>
                  </a:cubicBezTo>
                  <a:lnTo>
                    <a:pt x="3000" y="3053"/>
                  </a:lnTo>
                  <a:cubicBezTo>
                    <a:pt x="2810" y="3315"/>
                    <a:pt x="2703" y="3625"/>
                    <a:pt x="2667" y="3946"/>
                  </a:cubicBezTo>
                  <a:cubicBezTo>
                    <a:pt x="2584" y="5006"/>
                    <a:pt x="3477" y="5851"/>
                    <a:pt x="3512" y="5887"/>
                  </a:cubicBezTo>
                  <a:cubicBezTo>
                    <a:pt x="3536" y="5911"/>
                    <a:pt x="3572" y="5923"/>
                    <a:pt x="3608" y="5923"/>
                  </a:cubicBezTo>
                  <a:lnTo>
                    <a:pt x="3620" y="5923"/>
                  </a:lnTo>
                  <a:cubicBezTo>
                    <a:pt x="3739" y="5911"/>
                    <a:pt x="3786" y="5768"/>
                    <a:pt x="3715" y="5673"/>
                  </a:cubicBezTo>
                  <a:cubicBezTo>
                    <a:pt x="3703" y="5661"/>
                    <a:pt x="2881" y="4887"/>
                    <a:pt x="2953" y="3970"/>
                  </a:cubicBezTo>
                  <a:cubicBezTo>
                    <a:pt x="3000" y="3410"/>
                    <a:pt x="3358" y="2922"/>
                    <a:pt x="4036" y="2482"/>
                  </a:cubicBezTo>
                  <a:cubicBezTo>
                    <a:pt x="4096" y="2434"/>
                    <a:pt x="4120" y="2351"/>
                    <a:pt x="4084" y="2279"/>
                  </a:cubicBezTo>
                  <a:cubicBezTo>
                    <a:pt x="4055" y="2236"/>
                    <a:pt x="4010" y="2215"/>
                    <a:pt x="3965" y="2215"/>
                  </a:cubicBezTo>
                  <a:cubicBezTo>
                    <a:pt x="3935" y="2215"/>
                    <a:pt x="3905" y="2225"/>
                    <a:pt x="3882" y="2244"/>
                  </a:cubicBezTo>
                  <a:cubicBezTo>
                    <a:pt x="3077" y="2737"/>
                    <a:pt x="1773" y="3400"/>
                    <a:pt x="1001" y="3400"/>
                  </a:cubicBezTo>
                  <a:cubicBezTo>
                    <a:pt x="768" y="3400"/>
                    <a:pt x="584" y="3340"/>
                    <a:pt x="476" y="3196"/>
                  </a:cubicBezTo>
                  <a:cubicBezTo>
                    <a:pt x="333" y="3017"/>
                    <a:pt x="298" y="2791"/>
                    <a:pt x="357" y="2577"/>
                  </a:cubicBezTo>
                  <a:cubicBezTo>
                    <a:pt x="524" y="1898"/>
                    <a:pt x="1643" y="1017"/>
                    <a:pt x="3274" y="279"/>
                  </a:cubicBezTo>
                  <a:cubicBezTo>
                    <a:pt x="3426" y="269"/>
                    <a:pt x="332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08;p37"/>
            <p:cNvSpPr/>
            <p:nvPr/>
          </p:nvSpPr>
          <p:spPr>
            <a:xfrm>
              <a:off x="5648452" y="2274947"/>
              <a:ext cx="1048790" cy="816208"/>
            </a:xfrm>
            <a:custGeom>
              <a:avLst/>
              <a:gdLst/>
              <a:ahLst/>
              <a:cxnLst/>
              <a:rect l="l" t="t" r="r" b="b"/>
              <a:pathLst>
                <a:path w="41125" h="32005" extrusionOk="0">
                  <a:moveTo>
                    <a:pt x="8073" y="1"/>
                  </a:moveTo>
                  <a:cubicBezTo>
                    <a:pt x="6954" y="3787"/>
                    <a:pt x="3834" y="7132"/>
                    <a:pt x="60" y="8240"/>
                  </a:cubicBezTo>
                  <a:lnTo>
                    <a:pt x="0" y="8264"/>
                  </a:lnTo>
                  <a:lnTo>
                    <a:pt x="7692" y="17908"/>
                  </a:lnTo>
                  <a:cubicBezTo>
                    <a:pt x="7966" y="19003"/>
                    <a:pt x="9347" y="20432"/>
                    <a:pt x="9347" y="20432"/>
                  </a:cubicBezTo>
                  <a:lnTo>
                    <a:pt x="8716" y="28195"/>
                  </a:lnTo>
                  <a:lnTo>
                    <a:pt x="34695" y="32005"/>
                  </a:lnTo>
                  <a:cubicBezTo>
                    <a:pt x="34695" y="32005"/>
                    <a:pt x="34874" y="26349"/>
                    <a:pt x="35017" y="21563"/>
                  </a:cubicBezTo>
                  <a:lnTo>
                    <a:pt x="40029" y="22813"/>
                  </a:lnTo>
                  <a:lnTo>
                    <a:pt x="39779" y="21396"/>
                  </a:lnTo>
                  <a:cubicBezTo>
                    <a:pt x="39243" y="17991"/>
                    <a:pt x="39553" y="14502"/>
                    <a:pt x="40672" y="11240"/>
                  </a:cubicBezTo>
                  <a:lnTo>
                    <a:pt x="41124" y="9919"/>
                  </a:lnTo>
                  <a:cubicBezTo>
                    <a:pt x="41124" y="9919"/>
                    <a:pt x="33612" y="7347"/>
                    <a:pt x="33302" y="7228"/>
                  </a:cubicBezTo>
                  <a:cubicBezTo>
                    <a:pt x="31588" y="6597"/>
                    <a:pt x="29742" y="6359"/>
                    <a:pt x="27920" y="6192"/>
                  </a:cubicBezTo>
                  <a:cubicBezTo>
                    <a:pt x="26516" y="6073"/>
                    <a:pt x="25099" y="5989"/>
                    <a:pt x="23682" y="5978"/>
                  </a:cubicBezTo>
                  <a:cubicBezTo>
                    <a:pt x="23567" y="5976"/>
                    <a:pt x="23451" y="5976"/>
                    <a:pt x="23334" y="5976"/>
                  </a:cubicBezTo>
                  <a:cubicBezTo>
                    <a:pt x="21180" y="5976"/>
                    <a:pt x="18646" y="6188"/>
                    <a:pt x="16240" y="6775"/>
                  </a:cubicBezTo>
                  <a:lnTo>
                    <a:pt x="80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09;p37"/>
            <p:cNvSpPr/>
            <p:nvPr/>
          </p:nvSpPr>
          <p:spPr>
            <a:xfrm>
              <a:off x="5644499" y="2271300"/>
              <a:ext cx="1056390" cy="823195"/>
            </a:xfrm>
            <a:custGeom>
              <a:avLst/>
              <a:gdLst/>
              <a:ahLst/>
              <a:cxnLst/>
              <a:rect l="l" t="t" r="r" b="b"/>
              <a:pathLst>
                <a:path w="41423" h="32279" extrusionOk="0">
                  <a:moveTo>
                    <a:pt x="8311" y="370"/>
                  </a:moveTo>
                  <a:lnTo>
                    <a:pt x="16312" y="7014"/>
                  </a:lnTo>
                  <a:cubicBezTo>
                    <a:pt x="16338" y="7031"/>
                    <a:pt x="16371" y="7042"/>
                    <a:pt x="16400" y="7042"/>
                  </a:cubicBezTo>
                  <a:cubicBezTo>
                    <a:pt x="16411" y="7042"/>
                    <a:pt x="16422" y="7041"/>
                    <a:pt x="16431" y="7037"/>
                  </a:cubicBezTo>
                  <a:cubicBezTo>
                    <a:pt x="19107" y="6385"/>
                    <a:pt x="21783" y="6239"/>
                    <a:pt x="23615" y="6239"/>
                  </a:cubicBezTo>
                  <a:cubicBezTo>
                    <a:pt x="23691" y="6239"/>
                    <a:pt x="23764" y="6239"/>
                    <a:pt x="23837" y="6240"/>
                  </a:cubicBezTo>
                  <a:cubicBezTo>
                    <a:pt x="25147" y="6252"/>
                    <a:pt x="26528" y="6323"/>
                    <a:pt x="28064" y="6466"/>
                  </a:cubicBezTo>
                  <a:cubicBezTo>
                    <a:pt x="29826" y="6621"/>
                    <a:pt x="31695" y="6859"/>
                    <a:pt x="33409" y="7490"/>
                  </a:cubicBezTo>
                  <a:cubicBezTo>
                    <a:pt x="33695" y="7597"/>
                    <a:pt x="40053" y="9776"/>
                    <a:pt x="41089" y="10133"/>
                  </a:cubicBezTo>
                  <a:lnTo>
                    <a:pt x="40696" y="11324"/>
                  </a:lnTo>
                  <a:cubicBezTo>
                    <a:pt x="39577" y="14610"/>
                    <a:pt x="39267" y="18122"/>
                    <a:pt x="39803" y="21551"/>
                  </a:cubicBezTo>
                  <a:lnTo>
                    <a:pt x="40006" y="22754"/>
                  </a:lnTo>
                  <a:lnTo>
                    <a:pt x="40006" y="22754"/>
                  </a:lnTo>
                  <a:lnTo>
                    <a:pt x="35219" y="21563"/>
                  </a:lnTo>
                  <a:cubicBezTo>
                    <a:pt x="35205" y="21559"/>
                    <a:pt x="35191" y="21558"/>
                    <a:pt x="35178" y="21558"/>
                  </a:cubicBezTo>
                  <a:cubicBezTo>
                    <a:pt x="35101" y="21558"/>
                    <a:pt x="35041" y="21613"/>
                    <a:pt x="35041" y="21694"/>
                  </a:cubicBezTo>
                  <a:cubicBezTo>
                    <a:pt x="34910" y="26004"/>
                    <a:pt x="34755" y="31028"/>
                    <a:pt x="34719" y="31981"/>
                  </a:cubicBezTo>
                  <a:lnTo>
                    <a:pt x="9025" y="28219"/>
                  </a:lnTo>
                  <a:lnTo>
                    <a:pt x="9645" y="20563"/>
                  </a:lnTo>
                  <a:cubicBezTo>
                    <a:pt x="9656" y="20527"/>
                    <a:pt x="9633" y="20491"/>
                    <a:pt x="9609" y="20456"/>
                  </a:cubicBezTo>
                  <a:cubicBezTo>
                    <a:pt x="9597" y="20444"/>
                    <a:pt x="8252" y="19051"/>
                    <a:pt x="7990" y="18003"/>
                  </a:cubicBezTo>
                  <a:cubicBezTo>
                    <a:pt x="7990" y="17979"/>
                    <a:pt x="7978" y="17955"/>
                    <a:pt x="7966" y="17943"/>
                  </a:cubicBezTo>
                  <a:lnTo>
                    <a:pt x="393" y="8466"/>
                  </a:lnTo>
                  <a:cubicBezTo>
                    <a:pt x="4025" y="7335"/>
                    <a:pt x="7097" y="4192"/>
                    <a:pt x="8311" y="370"/>
                  </a:cubicBezTo>
                  <a:close/>
                  <a:moveTo>
                    <a:pt x="8228" y="1"/>
                  </a:moveTo>
                  <a:cubicBezTo>
                    <a:pt x="8168" y="13"/>
                    <a:pt x="8121" y="48"/>
                    <a:pt x="8097" y="108"/>
                  </a:cubicBezTo>
                  <a:cubicBezTo>
                    <a:pt x="6942" y="3977"/>
                    <a:pt x="3834" y="7168"/>
                    <a:pt x="179" y="8252"/>
                  </a:cubicBezTo>
                  <a:lnTo>
                    <a:pt x="120" y="8264"/>
                  </a:lnTo>
                  <a:cubicBezTo>
                    <a:pt x="72" y="8287"/>
                    <a:pt x="36" y="8323"/>
                    <a:pt x="24" y="8359"/>
                  </a:cubicBezTo>
                  <a:cubicBezTo>
                    <a:pt x="1" y="8407"/>
                    <a:pt x="12" y="8454"/>
                    <a:pt x="48" y="8490"/>
                  </a:cubicBezTo>
                  <a:lnTo>
                    <a:pt x="7728" y="18110"/>
                  </a:lnTo>
                  <a:cubicBezTo>
                    <a:pt x="7990" y="19134"/>
                    <a:pt x="9121" y="20360"/>
                    <a:pt x="9359" y="20622"/>
                  </a:cubicBezTo>
                  <a:lnTo>
                    <a:pt x="8740" y="28326"/>
                  </a:lnTo>
                  <a:cubicBezTo>
                    <a:pt x="8728" y="28397"/>
                    <a:pt x="8787" y="28457"/>
                    <a:pt x="8859" y="28469"/>
                  </a:cubicBezTo>
                  <a:lnTo>
                    <a:pt x="34850" y="32279"/>
                  </a:lnTo>
                  <a:lnTo>
                    <a:pt x="34862" y="32279"/>
                  </a:lnTo>
                  <a:cubicBezTo>
                    <a:pt x="34886" y="32279"/>
                    <a:pt x="34922" y="32267"/>
                    <a:pt x="34945" y="32255"/>
                  </a:cubicBezTo>
                  <a:cubicBezTo>
                    <a:pt x="34969" y="32231"/>
                    <a:pt x="34993" y="32183"/>
                    <a:pt x="34993" y="32148"/>
                  </a:cubicBezTo>
                  <a:cubicBezTo>
                    <a:pt x="34993" y="32148"/>
                    <a:pt x="35160" y="26623"/>
                    <a:pt x="35314" y="21884"/>
                  </a:cubicBezTo>
                  <a:lnTo>
                    <a:pt x="40148" y="23087"/>
                  </a:lnTo>
                  <a:cubicBezTo>
                    <a:pt x="40160" y="23090"/>
                    <a:pt x="40171" y="23091"/>
                    <a:pt x="40182" y="23091"/>
                  </a:cubicBezTo>
                  <a:cubicBezTo>
                    <a:pt x="40264" y="23091"/>
                    <a:pt x="40337" y="23016"/>
                    <a:pt x="40327" y="22932"/>
                  </a:cubicBezTo>
                  <a:lnTo>
                    <a:pt x="40077" y="21515"/>
                  </a:lnTo>
                  <a:cubicBezTo>
                    <a:pt x="39553" y="18134"/>
                    <a:pt x="39851" y="14669"/>
                    <a:pt x="40958" y="11431"/>
                  </a:cubicBezTo>
                  <a:lnTo>
                    <a:pt x="41410" y="10109"/>
                  </a:lnTo>
                  <a:cubicBezTo>
                    <a:pt x="41422" y="10038"/>
                    <a:pt x="41387" y="9954"/>
                    <a:pt x="41315" y="9931"/>
                  </a:cubicBezTo>
                  <a:cubicBezTo>
                    <a:pt x="41244" y="9907"/>
                    <a:pt x="33802" y="7359"/>
                    <a:pt x="33505" y="7240"/>
                  </a:cubicBezTo>
                  <a:cubicBezTo>
                    <a:pt x="31754" y="6597"/>
                    <a:pt x="29873" y="6359"/>
                    <a:pt x="28087" y="6204"/>
                  </a:cubicBezTo>
                  <a:cubicBezTo>
                    <a:pt x="26551" y="6061"/>
                    <a:pt x="25158" y="5990"/>
                    <a:pt x="23837" y="5978"/>
                  </a:cubicBezTo>
                  <a:cubicBezTo>
                    <a:pt x="23759" y="5977"/>
                    <a:pt x="23679" y="5977"/>
                    <a:pt x="23598" y="5977"/>
                  </a:cubicBezTo>
                  <a:cubicBezTo>
                    <a:pt x="21767" y="5977"/>
                    <a:pt x="19110" y="6114"/>
                    <a:pt x="16431" y="6764"/>
                  </a:cubicBezTo>
                  <a:lnTo>
                    <a:pt x="8335" y="36"/>
                  </a:lnTo>
                  <a:cubicBezTo>
                    <a:pt x="8311" y="13"/>
                    <a:pt x="8275" y="13"/>
                    <a:pt x="8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10;p37"/>
            <p:cNvSpPr/>
            <p:nvPr/>
          </p:nvSpPr>
          <p:spPr>
            <a:xfrm>
              <a:off x="6484985" y="2808740"/>
              <a:ext cx="56794" cy="102954"/>
            </a:xfrm>
            <a:custGeom>
              <a:avLst/>
              <a:gdLst/>
              <a:ahLst/>
              <a:cxnLst/>
              <a:rect l="l" t="t" r="r" b="b"/>
              <a:pathLst>
                <a:path w="2227" h="4037" extrusionOk="0">
                  <a:moveTo>
                    <a:pt x="0" y="1"/>
                  </a:moveTo>
                  <a:lnTo>
                    <a:pt x="1607" y="1108"/>
                  </a:lnTo>
                  <a:lnTo>
                    <a:pt x="2096" y="4037"/>
                  </a:lnTo>
                  <a:lnTo>
                    <a:pt x="2226" y="6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11;p37"/>
            <p:cNvSpPr/>
            <p:nvPr/>
          </p:nvSpPr>
          <p:spPr>
            <a:xfrm>
              <a:off x="6481032" y="2805016"/>
              <a:ext cx="64394" cy="110324"/>
            </a:xfrm>
            <a:custGeom>
              <a:avLst/>
              <a:gdLst/>
              <a:ahLst/>
              <a:cxnLst/>
              <a:rect l="l" t="t" r="r" b="b"/>
              <a:pathLst>
                <a:path w="2525" h="4326" extrusionOk="0">
                  <a:moveTo>
                    <a:pt x="941" y="516"/>
                  </a:moveTo>
                  <a:lnTo>
                    <a:pt x="2239" y="873"/>
                  </a:lnTo>
                  <a:lnTo>
                    <a:pt x="2155" y="2778"/>
                  </a:lnTo>
                  <a:lnTo>
                    <a:pt x="1905" y="1230"/>
                  </a:lnTo>
                  <a:cubicBezTo>
                    <a:pt x="1893" y="1183"/>
                    <a:pt x="1870" y="1159"/>
                    <a:pt x="1846" y="1135"/>
                  </a:cubicBezTo>
                  <a:lnTo>
                    <a:pt x="941" y="516"/>
                  </a:lnTo>
                  <a:close/>
                  <a:moveTo>
                    <a:pt x="161" y="1"/>
                  </a:moveTo>
                  <a:cubicBezTo>
                    <a:pt x="109" y="1"/>
                    <a:pt x="54" y="27"/>
                    <a:pt x="24" y="87"/>
                  </a:cubicBezTo>
                  <a:cubicBezTo>
                    <a:pt x="0" y="147"/>
                    <a:pt x="24" y="218"/>
                    <a:pt x="72" y="266"/>
                  </a:cubicBezTo>
                  <a:lnTo>
                    <a:pt x="1631" y="1325"/>
                  </a:lnTo>
                  <a:lnTo>
                    <a:pt x="2108" y="4207"/>
                  </a:lnTo>
                  <a:cubicBezTo>
                    <a:pt x="2120" y="4278"/>
                    <a:pt x="2179" y="4326"/>
                    <a:pt x="2251" y="4326"/>
                  </a:cubicBezTo>
                  <a:lnTo>
                    <a:pt x="2262" y="4326"/>
                  </a:lnTo>
                  <a:cubicBezTo>
                    <a:pt x="2334" y="4326"/>
                    <a:pt x="2393" y="4266"/>
                    <a:pt x="2393" y="4195"/>
                  </a:cubicBezTo>
                  <a:lnTo>
                    <a:pt x="2524" y="778"/>
                  </a:lnTo>
                  <a:cubicBezTo>
                    <a:pt x="2524" y="718"/>
                    <a:pt x="2477" y="647"/>
                    <a:pt x="2417" y="635"/>
                  </a:cubicBezTo>
                  <a:lnTo>
                    <a:pt x="191" y="4"/>
                  </a:lnTo>
                  <a:cubicBezTo>
                    <a:pt x="181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12;p37"/>
            <p:cNvSpPr/>
            <p:nvPr/>
          </p:nvSpPr>
          <p:spPr>
            <a:xfrm>
              <a:off x="5844592" y="2729197"/>
              <a:ext cx="46185" cy="260840"/>
            </a:xfrm>
            <a:custGeom>
              <a:avLst/>
              <a:gdLst/>
              <a:ahLst/>
              <a:cxnLst/>
              <a:rect l="l" t="t" r="r" b="b"/>
              <a:pathLst>
                <a:path w="1811" h="10228" extrusionOk="0">
                  <a:moveTo>
                    <a:pt x="1" y="0"/>
                  </a:moveTo>
                  <a:lnTo>
                    <a:pt x="1179" y="3334"/>
                  </a:lnTo>
                  <a:lnTo>
                    <a:pt x="1084" y="10228"/>
                  </a:lnTo>
                  <a:lnTo>
                    <a:pt x="1810" y="2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13;p37"/>
            <p:cNvSpPr/>
            <p:nvPr/>
          </p:nvSpPr>
          <p:spPr>
            <a:xfrm>
              <a:off x="5840817" y="2725780"/>
              <a:ext cx="53912" cy="267904"/>
            </a:xfrm>
            <a:custGeom>
              <a:avLst/>
              <a:gdLst/>
              <a:ahLst/>
              <a:cxnLst/>
              <a:rect l="l" t="t" r="r" b="b"/>
              <a:pathLst>
                <a:path w="2114" h="10505" extrusionOk="0">
                  <a:moveTo>
                    <a:pt x="601" y="980"/>
                  </a:moveTo>
                  <a:lnTo>
                    <a:pt x="1804" y="2611"/>
                  </a:lnTo>
                  <a:lnTo>
                    <a:pt x="1423" y="6754"/>
                  </a:lnTo>
                  <a:lnTo>
                    <a:pt x="1470" y="3456"/>
                  </a:lnTo>
                  <a:cubicBezTo>
                    <a:pt x="1470" y="3444"/>
                    <a:pt x="1470" y="3432"/>
                    <a:pt x="1470" y="3409"/>
                  </a:cubicBezTo>
                  <a:lnTo>
                    <a:pt x="601" y="980"/>
                  </a:lnTo>
                  <a:close/>
                  <a:moveTo>
                    <a:pt x="170" y="1"/>
                  </a:moveTo>
                  <a:cubicBezTo>
                    <a:pt x="82" y="1"/>
                    <a:pt x="1" y="79"/>
                    <a:pt x="18" y="182"/>
                  </a:cubicBezTo>
                  <a:lnTo>
                    <a:pt x="1196" y="3480"/>
                  </a:lnTo>
                  <a:lnTo>
                    <a:pt x="1101" y="10350"/>
                  </a:lnTo>
                  <a:cubicBezTo>
                    <a:pt x="1101" y="10421"/>
                    <a:pt x="1161" y="10493"/>
                    <a:pt x="1232" y="10505"/>
                  </a:cubicBezTo>
                  <a:cubicBezTo>
                    <a:pt x="1316" y="10505"/>
                    <a:pt x="1375" y="10445"/>
                    <a:pt x="1387" y="10362"/>
                  </a:cubicBezTo>
                  <a:lnTo>
                    <a:pt x="2113" y="2575"/>
                  </a:lnTo>
                  <a:cubicBezTo>
                    <a:pt x="2113" y="2551"/>
                    <a:pt x="2101" y="2516"/>
                    <a:pt x="2078" y="2480"/>
                  </a:cubicBezTo>
                  <a:lnTo>
                    <a:pt x="268" y="39"/>
                  </a:lnTo>
                  <a:cubicBezTo>
                    <a:pt x="238" y="13"/>
                    <a:pt x="203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14;p37"/>
            <p:cNvSpPr/>
            <p:nvPr/>
          </p:nvSpPr>
          <p:spPr>
            <a:xfrm>
              <a:off x="6597324" y="2511482"/>
              <a:ext cx="99919" cy="344972"/>
            </a:xfrm>
            <a:custGeom>
              <a:avLst/>
              <a:gdLst/>
              <a:ahLst/>
              <a:cxnLst/>
              <a:rect l="l" t="t" r="r" b="b"/>
              <a:pathLst>
                <a:path w="3918" h="13527" extrusionOk="0">
                  <a:moveTo>
                    <a:pt x="1977" y="1"/>
                  </a:moveTo>
                  <a:lnTo>
                    <a:pt x="1584" y="1191"/>
                  </a:lnTo>
                  <a:cubicBezTo>
                    <a:pt x="346" y="4799"/>
                    <a:pt x="0" y="8656"/>
                    <a:pt x="596" y="12431"/>
                  </a:cubicBezTo>
                  <a:lnTo>
                    <a:pt x="691" y="13002"/>
                  </a:lnTo>
                  <a:lnTo>
                    <a:pt x="2822" y="13526"/>
                  </a:lnTo>
                  <a:lnTo>
                    <a:pt x="2572" y="12109"/>
                  </a:lnTo>
                  <a:cubicBezTo>
                    <a:pt x="2048" y="8704"/>
                    <a:pt x="2358" y="5227"/>
                    <a:pt x="3465" y="1965"/>
                  </a:cubicBezTo>
                  <a:lnTo>
                    <a:pt x="3917" y="644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15;p37"/>
            <p:cNvSpPr/>
            <p:nvPr/>
          </p:nvSpPr>
          <p:spPr>
            <a:xfrm>
              <a:off x="6593983" y="2508091"/>
              <a:ext cx="106906" cy="351986"/>
            </a:xfrm>
            <a:custGeom>
              <a:avLst/>
              <a:gdLst/>
              <a:ahLst/>
              <a:cxnLst/>
              <a:rect l="l" t="t" r="r" b="b"/>
              <a:pathLst>
                <a:path w="4192" h="13802" extrusionOk="0">
                  <a:moveTo>
                    <a:pt x="2203" y="312"/>
                  </a:moveTo>
                  <a:lnTo>
                    <a:pt x="3858" y="860"/>
                  </a:lnTo>
                  <a:lnTo>
                    <a:pt x="3465" y="2050"/>
                  </a:lnTo>
                  <a:cubicBezTo>
                    <a:pt x="2346" y="5337"/>
                    <a:pt x="2036" y="8837"/>
                    <a:pt x="2572" y="12278"/>
                  </a:cubicBezTo>
                  <a:lnTo>
                    <a:pt x="2775" y="13469"/>
                  </a:lnTo>
                  <a:lnTo>
                    <a:pt x="953" y="13016"/>
                  </a:lnTo>
                  <a:lnTo>
                    <a:pt x="870" y="12528"/>
                  </a:lnTo>
                  <a:cubicBezTo>
                    <a:pt x="286" y="8778"/>
                    <a:pt x="619" y="4944"/>
                    <a:pt x="1846" y="1348"/>
                  </a:cubicBezTo>
                  <a:lnTo>
                    <a:pt x="2203" y="312"/>
                  </a:lnTo>
                  <a:close/>
                  <a:moveTo>
                    <a:pt x="2128" y="0"/>
                  </a:moveTo>
                  <a:cubicBezTo>
                    <a:pt x="2064" y="0"/>
                    <a:pt x="1998" y="36"/>
                    <a:pt x="1977" y="98"/>
                  </a:cubicBezTo>
                  <a:lnTo>
                    <a:pt x="1584" y="1277"/>
                  </a:lnTo>
                  <a:cubicBezTo>
                    <a:pt x="334" y="4908"/>
                    <a:pt x="0" y="8789"/>
                    <a:pt x="584" y="12588"/>
                  </a:cubicBezTo>
                  <a:lnTo>
                    <a:pt x="691" y="13159"/>
                  </a:lnTo>
                  <a:cubicBezTo>
                    <a:pt x="703" y="13207"/>
                    <a:pt x="739" y="13254"/>
                    <a:pt x="798" y="13266"/>
                  </a:cubicBezTo>
                  <a:lnTo>
                    <a:pt x="2929" y="13802"/>
                  </a:lnTo>
                  <a:lnTo>
                    <a:pt x="2953" y="13802"/>
                  </a:lnTo>
                  <a:cubicBezTo>
                    <a:pt x="2989" y="13802"/>
                    <a:pt x="3025" y="13790"/>
                    <a:pt x="3048" y="13766"/>
                  </a:cubicBezTo>
                  <a:cubicBezTo>
                    <a:pt x="3084" y="13730"/>
                    <a:pt x="3108" y="13683"/>
                    <a:pt x="3096" y="13647"/>
                  </a:cubicBezTo>
                  <a:lnTo>
                    <a:pt x="2846" y="12230"/>
                  </a:lnTo>
                  <a:cubicBezTo>
                    <a:pt x="2322" y="8849"/>
                    <a:pt x="2620" y="5384"/>
                    <a:pt x="3727" y="2146"/>
                  </a:cubicBezTo>
                  <a:lnTo>
                    <a:pt x="4179" y="824"/>
                  </a:lnTo>
                  <a:cubicBezTo>
                    <a:pt x="4191" y="788"/>
                    <a:pt x="4191" y="753"/>
                    <a:pt x="4168" y="717"/>
                  </a:cubicBezTo>
                  <a:cubicBezTo>
                    <a:pt x="4156" y="681"/>
                    <a:pt x="4120" y="657"/>
                    <a:pt x="4084" y="646"/>
                  </a:cubicBezTo>
                  <a:lnTo>
                    <a:pt x="2155" y="3"/>
                  </a:lnTo>
                  <a:cubicBezTo>
                    <a:pt x="2146" y="1"/>
                    <a:pt x="2137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16;p37"/>
            <p:cNvSpPr/>
            <p:nvPr/>
          </p:nvSpPr>
          <p:spPr>
            <a:xfrm>
              <a:off x="6642871" y="2521811"/>
              <a:ext cx="27645" cy="92013"/>
            </a:xfrm>
            <a:custGeom>
              <a:avLst/>
              <a:gdLst/>
              <a:ahLst/>
              <a:cxnLst/>
              <a:rect l="l" t="t" r="r" b="b"/>
              <a:pathLst>
                <a:path w="1084" h="3608" extrusionOk="0">
                  <a:moveTo>
                    <a:pt x="1084" y="0"/>
                  </a:moveTo>
                  <a:cubicBezTo>
                    <a:pt x="1083" y="1"/>
                    <a:pt x="60" y="2429"/>
                    <a:pt x="0" y="3608"/>
                  </a:cubicBezTo>
                  <a:lnTo>
                    <a:pt x="10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17;p37"/>
            <p:cNvSpPr/>
            <p:nvPr/>
          </p:nvSpPr>
          <p:spPr>
            <a:xfrm>
              <a:off x="6640142" y="2519261"/>
              <a:ext cx="33408" cy="97318"/>
            </a:xfrm>
            <a:custGeom>
              <a:avLst/>
              <a:gdLst/>
              <a:ahLst/>
              <a:cxnLst/>
              <a:rect l="l" t="t" r="r" b="b"/>
              <a:pathLst>
                <a:path w="1310" h="3816" extrusionOk="0">
                  <a:moveTo>
                    <a:pt x="1182" y="0"/>
                  </a:moveTo>
                  <a:cubicBezTo>
                    <a:pt x="1149" y="0"/>
                    <a:pt x="1116" y="16"/>
                    <a:pt x="1095" y="53"/>
                  </a:cubicBezTo>
                  <a:cubicBezTo>
                    <a:pt x="1048" y="160"/>
                    <a:pt x="72" y="2529"/>
                    <a:pt x="12" y="3708"/>
                  </a:cubicBezTo>
                  <a:cubicBezTo>
                    <a:pt x="0" y="3768"/>
                    <a:pt x="48" y="3815"/>
                    <a:pt x="107" y="3815"/>
                  </a:cubicBezTo>
                  <a:cubicBezTo>
                    <a:pt x="167" y="3815"/>
                    <a:pt x="214" y="3768"/>
                    <a:pt x="214" y="3708"/>
                  </a:cubicBezTo>
                  <a:cubicBezTo>
                    <a:pt x="286" y="2577"/>
                    <a:pt x="1286" y="160"/>
                    <a:pt x="1286" y="136"/>
                  </a:cubicBezTo>
                  <a:cubicBezTo>
                    <a:pt x="1309" y="58"/>
                    <a:pt x="1246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18;p37"/>
            <p:cNvSpPr/>
            <p:nvPr/>
          </p:nvSpPr>
          <p:spPr>
            <a:xfrm>
              <a:off x="6627672" y="2762300"/>
              <a:ext cx="7931" cy="84133"/>
            </a:xfrm>
            <a:custGeom>
              <a:avLst/>
              <a:gdLst/>
              <a:ahLst/>
              <a:cxnLst/>
              <a:rect l="l" t="t" r="r" b="b"/>
              <a:pathLst>
                <a:path w="311" h="3299" extrusionOk="0">
                  <a:moveTo>
                    <a:pt x="13" y="0"/>
                  </a:moveTo>
                  <a:cubicBezTo>
                    <a:pt x="13" y="1"/>
                    <a:pt x="1" y="2512"/>
                    <a:pt x="311" y="329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19;p37"/>
            <p:cNvSpPr/>
            <p:nvPr/>
          </p:nvSpPr>
          <p:spPr>
            <a:xfrm>
              <a:off x="6625249" y="2759545"/>
              <a:ext cx="13389" cy="89310"/>
            </a:xfrm>
            <a:custGeom>
              <a:avLst/>
              <a:gdLst/>
              <a:ahLst/>
              <a:cxnLst/>
              <a:rect l="l" t="t" r="r" b="b"/>
              <a:pathLst>
                <a:path w="525" h="3502" extrusionOk="0">
                  <a:moveTo>
                    <a:pt x="120" y="1"/>
                  </a:moveTo>
                  <a:cubicBezTo>
                    <a:pt x="60" y="1"/>
                    <a:pt x="13" y="49"/>
                    <a:pt x="13" y="108"/>
                  </a:cubicBezTo>
                  <a:cubicBezTo>
                    <a:pt x="13" y="215"/>
                    <a:pt x="1" y="2656"/>
                    <a:pt x="310" y="3442"/>
                  </a:cubicBezTo>
                  <a:cubicBezTo>
                    <a:pt x="322" y="3478"/>
                    <a:pt x="358" y="3501"/>
                    <a:pt x="406" y="3501"/>
                  </a:cubicBezTo>
                  <a:lnTo>
                    <a:pt x="441" y="3501"/>
                  </a:lnTo>
                  <a:cubicBezTo>
                    <a:pt x="501" y="3478"/>
                    <a:pt x="525" y="3418"/>
                    <a:pt x="501" y="3359"/>
                  </a:cubicBezTo>
                  <a:cubicBezTo>
                    <a:pt x="215" y="2620"/>
                    <a:pt x="227" y="132"/>
                    <a:pt x="227" y="108"/>
                  </a:cubicBezTo>
                  <a:cubicBezTo>
                    <a:pt x="227" y="49"/>
                    <a:pt x="17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20;p37"/>
            <p:cNvSpPr/>
            <p:nvPr/>
          </p:nvSpPr>
          <p:spPr>
            <a:xfrm>
              <a:off x="5648452" y="2274947"/>
              <a:ext cx="257193" cy="262982"/>
            </a:xfrm>
            <a:custGeom>
              <a:avLst/>
              <a:gdLst/>
              <a:ahLst/>
              <a:cxnLst/>
              <a:rect l="l" t="t" r="r" b="b"/>
              <a:pathLst>
                <a:path w="10085" h="10312" extrusionOk="0">
                  <a:moveTo>
                    <a:pt x="8085" y="1"/>
                  </a:moveTo>
                  <a:cubicBezTo>
                    <a:pt x="6954" y="3787"/>
                    <a:pt x="3846" y="7132"/>
                    <a:pt x="60" y="8240"/>
                  </a:cubicBezTo>
                  <a:lnTo>
                    <a:pt x="0" y="8264"/>
                  </a:lnTo>
                  <a:lnTo>
                    <a:pt x="1643" y="10311"/>
                  </a:lnTo>
                  <a:cubicBezTo>
                    <a:pt x="5584" y="9061"/>
                    <a:pt x="8811" y="5597"/>
                    <a:pt x="10085" y="1656"/>
                  </a:cubicBezTo>
                  <a:lnTo>
                    <a:pt x="80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1;p37"/>
            <p:cNvSpPr/>
            <p:nvPr/>
          </p:nvSpPr>
          <p:spPr>
            <a:xfrm>
              <a:off x="5644499" y="2271300"/>
              <a:ext cx="265098" cy="270275"/>
            </a:xfrm>
            <a:custGeom>
              <a:avLst/>
              <a:gdLst/>
              <a:ahLst/>
              <a:cxnLst/>
              <a:rect l="l" t="t" r="r" b="b"/>
              <a:pathLst>
                <a:path w="10395" h="10598" extrusionOk="0">
                  <a:moveTo>
                    <a:pt x="8311" y="382"/>
                  </a:moveTo>
                  <a:lnTo>
                    <a:pt x="10073" y="1846"/>
                  </a:lnTo>
                  <a:cubicBezTo>
                    <a:pt x="8775" y="5775"/>
                    <a:pt x="5561" y="9073"/>
                    <a:pt x="1846" y="10288"/>
                  </a:cubicBezTo>
                  <a:lnTo>
                    <a:pt x="393" y="8478"/>
                  </a:lnTo>
                  <a:cubicBezTo>
                    <a:pt x="4025" y="7347"/>
                    <a:pt x="7109" y="4204"/>
                    <a:pt x="8311" y="382"/>
                  </a:cubicBezTo>
                  <a:close/>
                  <a:moveTo>
                    <a:pt x="8240" y="1"/>
                  </a:moveTo>
                  <a:cubicBezTo>
                    <a:pt x="8168" y="1"/>
                    <a:pt x="8121" y="48"/>
                    <a:pt x="8097" y="108"/>
                  </a:cubicBezTo>
                  <a:cubicBezTo>
                    <a:pt x="6942" y="3977"/>
                    <a:pt x="3834" y="7168"/>
                    <a:pt x="179" y="8252"/>
                  </a:cubicBezTo>
                  <a:lnTo>
                    <a:pt x="120" y="8264"/>
                  </a:lnTo>
                  <a:cubicBezTo>
                    <a:pt x="72" y="8276"/>
                    <a:pt x="36" y="8311"/>
                    <a:pt x="24" y="8359"/>
                  </a:cubicBezTo>
                  <a:cubicBezTo>
                    <a:pt x="1" y="8407"/>
                    <a:pt x="12" y="8454"/>
                    <a:pt x="48" y="8490"/>
                  </a:cubicBezTo>
                  <a:lnTo>
                    <a:pt x="1679" y="10538"/>
                  </a:lnTo>
                  <a:cubicBezTo>
                    <a:pt x="1703" y="10573"/>
                    <a:pt x="1751" y="10597"/>
                    <a:pt x="1786" y="10597"/>
                  </a:cubicBezTo>
                  <a:cubicBezTo>
                    <a:pt x="1810" y="10597"/>
                    <a:pt x="1822" y="10585"/>
                    <a:pt x="1834" y="10585"/>
                  </a:cubicBezTo>
                  <a:cubicBezTo>
                    <a:pt x="5704" y="9359"/>
                    <a:pt x="9061" y="5918"/>
                    <a:pt x="10371" y="1834"/>
                  </a:cubicBezTo>
                  <a:cubicBezTo>
                    <a:pt x="10395" y="1787"/>
                    <a:pt x="10371" y="1727"/>
                    <a:pt x="10335" y="1691"/>
                  </a:cubicBezTo>
                  <a:lnTo>
                    <a:pt x="8335" y="36"/>
                  </a:lnTo>
                  <a:cubicBezTo>
                    <a:pt x="8311" y="13"/>
                    <a:pt x="8275" y="1"/>
                    <a:pt x="8240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22;p37"/>
            <p:cNvSpPr/>
            <p:nvPr/>
          </p:nvSpPr>
          <p:spPr>
            <a:xfrm>
              <a:off x="5846122" y="2300449"/>
              <a:ext cx="34938" cy="74722"/>
            </a:xfrm>
            <a:custGeom>
              <a:avLst/>
              <a:gdLst/>
              <a:ahLst/>
              <a:cxnLst/>
              <a:rect l="l" t="t" r="r" b="b"/>
              <a:pathLst>
                <a:path w="1370" h="2930" extrusionOk="0">
                  <a:moveTo>
                    <a:pt x="1369" y="1"/>
                  </a:moveTo>
                  <a:lnTo>
                    <a:pt x="0" y="2930"/>
                  </a:lnTo>
                  <a:cubicBezTo>
                    <a:pt x="679" y="2072"/>
                    <a:pt x="1143" y="1072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23;p37"/>
            <p:cNvSpPr/>
            <p:nvPr/>
          </p:nvSpPr>
          <p:spPr>
            <a:xfrm>
              <a:off x="5843087" y="2297721"/>
              <a:ext cx="40702" cy="80180"/>
            </a:xfrm>
            <a:custGeom>
              <a:avLst/>
              <a:gdLst/>
              <a:ahLst/>
              <a:cxnLst/>
              <a:rect l="l" t="t" r="r" b="b"/>
              <a:pathLst>
                <a:path w="1596" h="3144" extrusionOk="0">
                  <a:moveTo>
                    <a:pt x="1500" y="1"/>
                  </a:moveTo>
                  <a:cubicBezTo>
                    <a:pt x="1441" y="1"/>
                    <a:pt x="1393" y="36"/>
                    <a:pt x="1381" y="84"/>
                  </a:cubicBezTo>
                  <a:cubicBezTo>
                    <a:pt x="1155" y="1132"/>
                    <a:pt x="703" y="2120"/>
                    <a:pt x="36" y="2965"/>
                  </a:cubicBezTo>
                  <a:cubicBezTo>
                    <a:pt x="0" y="3013"/>
                    <a:pt x="0" y="3072"/>
                    <a:pt x="48" y="3108"/>
                  </a:cubicBezTo>
                  <a:cubicBezTo>
                    <a:pt x="72" y="3132"/>
                    <a:pt x="95" y="3144"/>
                    <a:pt x="119" y="3144"/>
                  </a:cubicBezTo>
                  <a:cubicBezTo>
                    <a:pt x="143" y="3144"/>
                    <a:pt x="167" y="3132"/>
                    <a:pt x="191" y="3108"/>
                  </a:cubicBezTo>
                  <a:cubicBezTo>
                    <a:pt x="881" y="2239"/>
                    <a:pt x="1358" y="1215"/>
                    <a:pt x="1584" y="132"/>
                  </a:cubicBezTo>
                  <a:cubicBezTo>
                    <a:pt x="1596" y="72"/>
                    <a:pt x="1560" y="13"/>
                    <a:pt x="1500" y="1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24;p37"/>
            <p:cNvSpPr/>
            <p:nvPr/>
          </p:nvSpPr>
          <p:spPr>
            <a:xfrm>
              <a:off x="5674261" y="2468052"/>
              <a:ext cx="88978" cy="48021"/>
            </a:xfrm>
            <a:custGeom>
              <a:avLst/>
              <a:gdLst/>
              <a:ahLst/>
              <a:cxnLst/>
              <a:rect l="l" t="t" r="r" b="b"/>
              <a:pathLst>
                <a:path w="3489" h="1883" extrusionOk="0">
                  <a:moveTo>
                    <a:pt x="3489" y="1"/>
                  </a:moveTo>
                  <a:lnTo>
                    <a:pt x="0" y="1882"/>
                  </a:lnTo>
                  <a:cubicBezTo>
                    <a:pt x="0" y="1882"/>
                    <a:pt x="1501" y="1787"/>
                    <a:pt x="3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25;p37"/>
            <p:cNvSpPr/>
            <p:nvPr/>
          </p:nvSpPr>
          <p:spPr>
            <a:xfrm>
              <a:off x="5670308" y="2465476"/>
              <a:ext cx="95966" cy="53326"/>
            </a:xfrm>
            <a:custGeom>
              <a:avLst/>
              <a:gdLst/>
              <a:ahLst/>
              <a:cxnLst/>
              <a:rect l="l" t="t" r="r" b="b"/>
              <a:pathLst>
                <a:path w="3763" h="2091" extrusionOk="0">
                  <a:moveTo>
                    <a:pt x="3644" y="0"/>
                  </a:moveTo>
                  <a:cubicBezTo>
                    <a:pt x="3619" y="0"/>
                    <a:pt x="3593" y="10"/>
                    <a:pt x="3572" y="31"/>
                  </a:cubicBezTo>
                  <a:cubicBezTo>
                    <a:pt x="1632" y="1757"/>
                    <a:pt x="155" y="1876"/>
                    <a:pt x="143" y="1876"/>
                  </a:cubicBezTo>
                  <a:cubicBezTo>
                    <a:pt x="1" y="1876"/>
                    <a:pt x="12" y="2090"/>
                    <a:pt x="155" y="2090"/>
                  </a:cubicBezTo>
                  <a:cubicBezTo>
                    <a:pt x="215" y="2078"/>
                    <a:pt x="1715" y="1971"/>
                    <a:pt x="3715" y="185"/>
                  </a:cubicBezTo>
                  <a:cubicBezTo>
                    <a:pt x="3763" y="150"/>
                    <a:pt x="3763" y="78"/>
                    <a:pt x="3727" y="42"/>
                  </a:cubicBezTo>
                  <a:cubicBezTo>
                    <a:pt x="3707" y="16"/>
                    <a:pt x="3676" y="0"/>
                    <a:pt x="3644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26;p37"/>
            <p:cNvSpPr/>
            <p:nvPr/>
          </p:nvSpPr>
          <p:spPr>
            <a:xfrm>
              <a:off x="6070493" y="2435868"/>
              <a:ext cx="185556" cy="297002"/>
            </a:xfrm>
            <a:custGeom>
              <a:avLst/>
              <a:gdLst/>
              <a:ahLst/>
              <a:cxnLst/>
              <a:rect l="l" t="t" r="r" b="b"/>
              <a:pathLst>
                <a:path w="7276" h="11646" extrusionOk="0">
                  <a:moveTo>
                    <a:pt x="1668" y="1"/>
                  </a:moveTo>
                  <a:lnTo>
                    <a:pt x="1" y="251"/>
                  </a:lnTo>
                  <a:lnTo>
                    <a:pt x="6002" y="11645"/>
                  </a:lnTo>
                  <a:lnTo>
                    <a:pt x="7276" y="11026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27;p37"/>
            <p:cNvSpPr/>
            <p:nvPr/>
          </p:nvSpPr>
          <p:spPr>
            <a:xfrm>
              <a:off x="6066872" y="2432170"/>
              <a:ext cx="193130" cy="304347"/>
            </a:xfrm>
            <a:custGeom>
              <a:avLst/>
              <a:gdLst/>
              <a:ahLst/>
              <a:cxnLst/>
              <a:rect l="l" t="t" r="r" b="b"/>
              <a:pathLst>
                <a:path w="7573" h="11934" extrusionOk="0">
                  <a:moveTo>
                    <a:pt x="1727" y="301"/>
                  </a:moveTo>
                  <a:lnTo>
                    <a:pt x="7227" y="11100"/>
                  </a:lnTo>
                  <a:lnTo>
                    <a:pt x="6203" y="11600"/>
                  </a:lnTo>
                  <a:lnTo>
                    <a:pt x="369" y="503"/>
                  </a:lnTo>
                  <a:lnTo>
                    <a:pt x="1727" y="301"/>
                  </a:lnTo>
                  <a:close/>
                  <a:moveTo>
                    <a:pt x="1809" y="1"/>
                  </a:moveTo>
                  <a:cubicBezTo>
                    <a:pt x="1801" y="1"/>
                    <a:pt x="1794" y="2"/>
                    <a:pt x="1786" y="3"/>
                  </a:cubicBezTo>
                  <a:lnTo>
                    <a:pt x="131" y="253"/>
                  </a:lnTo>
                  <a:cubicBezTo>
                    <a:pt x="83" y="265"/>
                    <a:pt x="48" y="289"/>
                    <a:pt x="24" y="336"/>
                  </a:cubicBezTo>
                  <a:cubicBezTo>
                    <a:pt x="0" y="372"/>
                    <a:pt x="0" y="420"/>
                    <a:pt x="24" y="467"/>
                  </a:cubicBezTo>
                  <a:lnTo>
                    <a:pt x="6025" y="11862"/>
                  </a:lnTo>
                  <a:cubicBezTo>
                    <a:pt x="6048" y="11909"/>
                    <a:pt x="6096" y="11933"/>
                    <a:pt x="6144" y="11933"/>
                  </a:cubicBezTo>
                  <a:cubicBezTo>
                    <a:pt x="6168" y="11933"/>
                    <a:pt x="6191" y="11933"/>
                    <a:pt x="6215" y="11921"/>
                  </a:cubicBezTo>
                  <a:lnTo>
                    <a:pt x="7489" y="11290"/>
                  </a:lnTo>
                  <a:cubicBezTo>
                    <a:pt x="7513" y="11278"/>
                    <a:pt x="7549" y="11243"/>
                    <a:pt x="7561" y="11207"/>
                  </a:cubicBezTo>
                  <a:cubicBezTo>
                    <a:pt x="7572" y="11171"/>
                    <a:pt x="7561" y="11135"/>
                    <a:pt x="7549" y="11100"/>
                  </a:cubicBezTo>
                  <a:lnTo>
                    <a:pt x="1941" y="86"/>
                  </a:lnTo>
                  <a:cubicBezTo>
                    <a:pt x="1910" y="35"/>
                    <a:pt x="1861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28;p37"/>
            <p:cNvSpPr/>
            <p:nvPr/>
          </p:nvSpPr>
          <p:spPr>
            <a:xfrm>
              <a:off x="6104819" y="2430410"/>
              <a:ext cx="185556" cy="296977"/>
            </a:xfrm>
            <a:custGeom>
              <a:avLst/>
              <a:gdLst/>
              <a:ahLst/>
              <a:cxnLst/>
              <a:rect l="l" t="t" r="r" b="b"/>
              <a:pathLst>
                <a:path w="7276" h="11645" extrusionOk="0">
                  <a:moveTo>
                    <a:pt x="1655" y="1"/>
                  </a:moveTo>
                  <a:lnTo>
                    <a:pt x="0" y="251"/>
                  </a:lnTo>
                  <a:lnTo>
                    <a:pt x="6001" y="11645"/>
                  </a:lnTo>
                  <a:lnTo>
                    <a:pt x="7275" y="11014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29;p37"/>
            <p:cNvSpPr/>
            <p:nvPr/>
          </p:nvSpPr>
          <p:spPr>
            <a:xfrm>
              <a:off x="6100560" y="2426712"/>
              <a:ext cx="193436" cy="304321"/>
            </a:xfrm>
            <a:custGeom>
              <a:avLst/>
              <a:gdLst/>
              <a:ahLst/>
              <a:cxnLst/>
              <a:rect l="l" t="t" r="r" b="b"/>
              <a:pathLst>
                <a:path w="7585" h="11933" extrusionOk="0">
                  <a:moveTo>
                    <a:pt x="1739" y="300"/>
                  </a:moveTo>
                  <a:lnTo>
                    <a:pt x="7252" y="11099"/>
                  </a:lnTo>
                  <a:lnTo>
                    <a:pt x="6228" y="11599"/>
                  </a:lnTo>
                  <a:lnTo>
                    <a:pt x="382" y="503"/>
                  </a:lnTo>
                  <a:lnTo>
                    <a:pt x="1739" y="300"/>
                  </a:lnTo>
                  <a:close/>
                  <a:moveTo>
                    <a:pt x="1822" y="0"/>
                  </a:moveTo>
                  <a:cubicBezTo>
                    <a:pt x="1814" y="0"/>
                    <a:pt x="1806" y="1"/>
                    <a:pt x="1799" y="3"/>
                  </a:cubicBezTo>
                  <a:lnTo>
                    <a:pt x="144" y="253"/>
                  </a:lnTo>
                  <a:cubicBezTo>
                    <a:pt x="48" y="265"/>
                    <a:pt x="1" y="372"/>
                    <a:pt x="36" y="455"/>
                  </a:cubicBezTo>
                  <a:lnTo>
                    <a:pt x="6037" y="11849"/>
                  </a:lnTo>
                  <a:cubicBezTo>
                    <a:pt x="6061" y="11897"/>
                    <a:pt x="6109" y="11933"/>
                    <a:pt x="6168" y="11933"/>
                  </a:cubicBezTo>
                  <a:cubicBezTo>
                    <a:pt x="6180" y="11933"/>
                    <a:pt x="6204" y="11921"/>
                    <a:pt x="6228" y="11921"/>
                  </a:cubicBezTo>
                  <a:lnTo>
                    <a:pt x="7502" y="11290"/>
                  </a:lnTo>
                  <a:cubicBezTo>
                    <a:pt x="7537" y="11266"/>
                    <a:pt x="7561" y="11242"/>
                    <a:pt x="7573" y="11207"/>
                  </a:cubicBezTo>
                  <a:cubicBezTo>
                    <a:pt x="7585" y="11171"/>
                    <a:pt x="7585" y="11135"/>
                    <a:pt x="7561" y="11099"/>
                  </a:cubicBezTo>
                  <a:lnTo>
                    <a:pt x="1953" y="74"/>
                  </a:lnTo>
                  <a:cubicBezTo>
                    <a:pt x="1922" y="33"/>
                    <a:pt x="1873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30;p37"/>
            <p:cNvSpPr/>
            <p:nvPr/>
          </p:nvSpPr>
          <p:spPr>
            <a:xfrm>
              <a:off x="6249954" y="2435868"/>
              <a:ext cx="185556" cy="297002"/>
            </a:xfrm>
            <a:custGeom>
              <a:avLst/>
              <a:gdLst/>
              <a:ahLst/>
              <a:cxnLst/>
              <a:rect l="l" t="t" r="r" b="b"/>
              <a:pathLst>
                <a:path w="7276" h="11646" extrusionOk="0">
                  <a:moveTo>
                    <a:pt x="5620" y="1"/>
                  </a:moveTo>
                  <a:lnTo>
                    <a:pt x="1" y="11026"/>
                  </a:lnTo>
                  <a:lnTo>
                    <a:pt x="1275" y="11645"/>
                  </a:lnTo>
                  <a:lnTo>
                    <a:pt x="7275" y="251"/>
                  </a:lnTo>
                  <a:lnTo>
                    <a:pt x="5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31;p37"/>
            <p:cNvSpPr/>
            <p:nvPr/>
          </p:nvSpPr>
          <p:spPr>
            <a:xfrm>
              <a:off x="6246307" y="2432170"/>
              <a:ext cx="193156" cy="304347"/>
            </a:xfrm>
            <a:custGeom>
              <a:avLst/>
              <a:gdLst/>
              <a:ahLst/>
              <a:cxnLst/>
              <a:rect l="l" t="t" r="r" b="b"/>
              <a:pathLst>
                <a:path w="7574" h="11934" extrusionOk="0">
                  <a:moveTo>
                    <a:pt x="5835" y="301"/>
                  </a:moveTo>
                  <a:lnTo>
                    <a:pt x="7204" y="503"/>
                  </a:lnTo>
                  <a:lnTo>
                    <a:pt x="1358" y="11612"/>
                  </a:lnTo>
                  <a:lnTo>
                    <a:pt x="334" y="11100"/>
                  </a:lnTo>
                  <a:lnTo>
                    <a:pt x="5835" y="301"/>
                  </a:lnTo>
                  <a:close/>
                  <a:moveTo>
                    <a:pt x="5764" y="1"/>
                  </a:moveTo>
                  <a:cubicBezTo>
                    <a:pt x="5713" y="1"/>
                    <a:pt x="5663" y="35"/>
                    <a:pt x="5632" y="86"/>
                  </a:cubicBezTo>
                  <a:lnTo>
                    <a:pt x="25" y="11100"/>
                  </a:lnTo>
                  <a:cubicBezTo>
                    <a:pt x="1" y="11135"/>
                    <a:pt x="1" y="11171"/>
                    <a:pt x="13" y="11207"/>
                  </a:cubicBezTo>
                  <a:cubicBezTo>
                    <a:pt x="25" y="11243"/>
                    <a:pt x="48" y="11278"/>
                    <a:pt x="84" y="11290"/>
                  </a:cubicBezTo>
                  <a:lnTo>
                    <a:pt x="1358" y="11921"/>
                  </a:lnTo>
                  <a:cubicBezTo>
                    <a:pt x="1382" y="11933"/>
                    <a:pt x="1406" y="11933"/>
                    <a:pt x="1429" y="11933"/>
                  </a:cubicBezTo>
                  <a:cubicBezTo>
                    <a:pt x="1477" y="11933"/>
                    <a:pt x="1525" y="11909"/>
                    <a:pt x="1549" y="11862"/>
                  </a:cubicBezTo>
                  <a:lnTo>
                    <a:pt x="7549" y="467"/>
                  </a:lnTo>
                  <a:cubicBezTo>
                    <a:pt x="7573" y="420"/>
                    <a:pt x="7573" y="372"/>
                    <a:pt x="7549" y="336"/>
                  </a:cubicBezTo>
                  <a:cubicBezTo>
                    <a:pt x="7525" y="289"/>
                    <a:pt x="7490" y="265"/>
                    <a:pt x="7442" y="253"/>
                  </a:cubicBezTo>
                  <a:lnTo>
                    <a:pt x="5787" y="3"/>
                  </a:lnTo>
                  <a:cubicBezTo>
                    <a:pt x="5779" y="2"/>
                    <a:pt x="5772" y="1"/>
                    <a:pt x="5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32;p37"/>
            <p:cNvSpPr/>
            <p:nvPr/>
          </p:nvSpPr>
          <p:spPr>
            <a:xfrm>
              <a:off x="6215959" y="2430410"/>
              <a:ext cx="185225" cy="296977"/>
            </a:xfrm>
            <a:custGeom>
              <a:avLst/>
              <a:gdLst/>
              <a:ahLst/>
              <a:cxnLst/>
              <a:rect l="l" t="t" r="r" b="b"/>
              <a:pathLst>
                <a:path w="7263" h="11645" extrusionOk="0">
                  <a:moveTo>
                    <a:pt x="5608" y="1"/>
                  </a:moveTo>
                  <a:lnTo>
                    <a:pt x="0" y="11014"/>
                  </a:lnTo>
                  <a:lnTo>
                    <a:pt x="1274" y="11645"/>
                  </a:lnTo>
                  <a:lnTo>
                    <a:pt x="7263" y="251"/>
                  </a:lnTo>
                  <a:lnTo>
                    <a:pt x="56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33;p37"/>
            <p:cNvSpPr/>
            <p:nvPr/>
          </p:nvSpPr>
          <p:spPr>
            <a:xfrm>
              <a:off x="6211700" y="2426457"/>
              <a:ext cx="193436" cy="304576"/>
            </a:xfrm>
            <a:custGeom>
              <a:avLst/>
              <a:gdLst/>
              <a:ahLst/>
              <a:cxnLst/>
              <a:rect l="l" t="t" r="r" b="b"/>
              <a:pathLst>
                <a:path w="7585" h="11943" extrusionOk="0">
                  <a:moveTo>
                    <a:pt x="5858" y="310"/>
                  </a:moveTo>
                  <a:lnTo>
                    <a:pt x="7216" y="513"/>
                  </a:lnTo>
                  <a:lnTo>
                    <a:pt x="1382" y="11609"/>
                  </a:lnTo>
                  <a:lnTo>
                    <a:pt x="358" y="11109"/>
                  </a:lnTo>
                  <a:lnTo>
                    <a:pt x="5858" y="310"/>
                  </a:lnTo>
                  <a:close/>
                  <a:moveTo>
                    <a:pt x="5799" y="1"/>
                  </a:moveTo>
                  <a:cubicBezTo>
                    <a:pt x="5739" y="1"/>
                    <a:pt x="5680" y="25"/>
                    <a:pt x="5656" y="84"/>
                  </a:cubicBezTo>
                  <a:lnTo>
                    <a:pt x="36" y="11097"/>
                  </a:lnTo>
                  <a:cubicBezTo>
                    <a:pt x="0" y="11169"/>
                    <a:pt x="24" y="11264"/>
                    <a:pt x="108" y="11300"/>
                  </a:cubicBezTo>
                  <a:lnTo>
                    <a:pt x="1382" y="11919"/>
                  </a:lnTo>
                  <a:cubicBezTo>
                    <a:pt x="1393" y="11931"/>
                    <a:pt x="1417" y="11943"/>
                    <a:pt x="1441" y="11943"/>
                  </a:cubicBezTo>
                  <a:cubicBezTo>
                    <a:pt x="1489" y="11943"/>
                    <a:pt x="1536" y="11907"/>
                    <a:pt x="1572" y="11859"/>
                  </a:cubicBezTo>
                  <a:lnTo>
                    <a:pt x="7561" y="465"/>
                  </a:lnTo>
                  <a:cubicBezTo>
                    <a:pt x="7585" y="418"/>
                    <a:pt x="7585" y="370"/>
                    <a:pt x="7561" y="334"/>
                  </a:cubicBezTo>
                  <a:cubicBezTo>
                    <a:pt x="7537" y="287"/>
                    <a:pt x="7501" y="263"/>
                    <a:pt x="7466" y="251"/>
                  </a:cubicBezTo>
                  <a:lnTo>
                    <a:pt x="5799" y="1"/>
                  </a:ln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34;p37"/>
            <p:cNvSpPr/>
            <p:nvPr/>
          </p:nvSpPr>
          <p:spPr>
            <a:xfrm>
              <a:off x="6145802" y="2623821"/>
              <a:ext cx="215624" cy="215624"/>
            </a:xfrm>
            <a:custGeom>
              <a:avLst/>
              <a:gdLst/>
              <a:ahLst/>
              <a:cxnLst/>
              <a:rect l="l" t="t" r="r" b="b"/>
              <a:pathLst>
                <a:path w="8455" h="8455" extrusionOk="0">
                  <a:moveTo>
                    <a:pt x="4227" y="1"/>
                  </a:moveTo>
                  <a:cubicBezTo>
                    <a:pt x="1894" y="1"/>
                    <a:pt x="1" y="1894"/>
                    <a:pt x="1" y="4228"/>
                  </a:cubicBezTo>
                  <a:cubicBezTo>
                    <a:pt x="1" y="6561"/>
                    <a:pt x="1894" y="8454"/>
                    <a:pt x="4227" y="8454"/>
                  </a:cubicBezTo>
                  <a:cubicBezTo>
                    <a:pt x="6561" y="8454"/>
                    <a:pt x="8454" y="6561"/>
                    <a:pt x="8454" y="4228"/>
                  </a:cubicBezTo>
                  <a:cubicBezTo>
                    <a:pt x="8454" y="1894"/>
                    <a:pt x="6561" y="1"/>
                    <a:pt x="4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35;p37"/>
            <p:cNvSpPr/>
            <p:nvPr/>
          </p:nvSpPr>
          <p:spPr>
            <a:xfrm>
              <a:off x="6104513" y="2619970"/>
              <a:ext cx="260559" cy="223121"/>
            </a:xfrm>
            <a:custGeom>
              <a:avLst/>
              <a:gdLst/>
              <a:ahLst/>
              <a:cxnLst/>
              <a:rect l="l" t="t" r="r" b="b"/>
              <a:pathLst>
                <a:path w="10217" h="8749" extrusionOk="0">
                  <a:moveTo>
                    <a:pt x="5846" y="295"/>
                  </a:moveTo>
                  <a:cubicBezTo>
                    <a:pt x="8109" y="295"/>
                    <a:pt x="9930" y="2128"/>
                    <a:pt x="9930" y="4379"/>
                  </a:cubicBezTo>
                  <a:cubicBezTo>
                    <a:pt x="9930" y="6034"/>
                    <a:pt x="8942" y="7522"/>
                    <a:pt x="7406" y="8153"/>
                  </a:cubicBezTo>
                  <a:cubicBezTo>
                    <a:pt x="6900" y="8362"/>
                    <a:pt x="6370" y="8464"/>
                    <a:pt x="5844" y="8464"/>
                  </a:cubicBezTo>
                  <a:cubicBezTo>
                    <a:pt x="4785" y="8464"/>
                    <a:pt x="3745" y="8051"/>
                    <a:pt x="2965" y="7272"/>
                  </a:cubicBezTo>
                  <a:cubicBezTo>
                    <a:pt x="381" y="4700"/>
                    <a:pt x="2203" y="295"/>
                    <a:pt x="5846" y="295"/>
                  </a:cubicBezTo>
                  <a:close/>
                  <a:moveTo>
                    <a:pt x="5822" y="0"/>
                  </a:moveTo>
                  <a:cubicBezTo>
                    <a:pt x="4748" y="0"/>
                    <a:pt x="3653" y="401"/>
                    <a:pt x="2763" y="1295"/>
                  </a:cubicBezTo>
                  <a:cubicBezTo>
                    <a:pt x="0" y="4045"/>
                    <a:pt x="1953" y="8748"/>
                    <a:pt x="5846" y="8748"/>
                  </a:cubicBezTo>
                  <a:cubicBezTo>
                    <a:pt x="8263" y="8748"/>
                    <a:pt x="10216" y="6796"/>
                    <a:pt x="10216" y="4379"/>
                  </a:cubicBezTo>
                  <a:cubicBezTo>
                    <a:pt x="10216" y="1746"/>
                    <a:pt x="8065" y="0"/>
                    <a:pt x="5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36;p37"/>
            <p:cNvSpPr/>
            <p:nvPr/>
          </p:nvSpPr>
          <p:spPr>
            <a:xfrm>
              <a:off x="6168270" y="2655164"/>
              <a:ext cx="170688" cy="152556"/>
            </a:xfrm>
            <a:custGeom>
              <a:avLst/>
              <a:gdLst/>
              <a:ahLst/>
              <a:cxnLst/>
              <a:rect l="l" t="t" r="r" b="b"/>
              <a:pathLst>
                <a:path w="6693" h="5982" extrusionOk="0">
                  <a:moveTo>
                    <a:pt x="3346" y="0"/>
                  </a:moveTo>
                  <a:cubicBezTo>
                    <a:pt x="2662" y="0"/>
                    <a:pt x="1976" y="234"/>
                    <a:pt x="1418" y="713"/>
                  </a:cubicBezTo>
                  <a:cubicBezTo>
                    <a:pt x="156" y="1772"/>
                    <a:pt x="1" y="3665"/>
                    <a:pt x="1060" y="4927"/>
                  </a:cubicBezTo>
                  <a:cubicBezTo>
                    <a:pt x="1655" y="5621"/>
                    <a:pt x="2499" y="5981"/>
                    <a:pt x="3348" y="5981"/>
                  </a:cubicBezTo>
                  <a:cubicBezTo>
                    <a:pt x="4029" y="5981"/>
                    <a:pt x="4714" y="5750"/>
                    <a:pt x="5275" y="5273"/>
                  </a:cubicBezTo>
                  <a:cubicBezTo>
                    <a:pt x="6537" y="4201"/>
                    <a:pt x="6692" y="2320"/>
                    <a:pt x="5621" y="1058"/>
                  </a:cubicBezTo>
                  <a:cubicBezTo>
                    <a:pt x="5034" y="359"/>
                    <a:pt x="4192" y="0"/>
                    <a:pt x="3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37;p37"/>
            <p:cNvSpPr/>
            <p:nvPr/>
          </p:nvSpPr>
          <p:spPr>
            <a:xfrm>
              <a:off x="6147026" y="2652001"/>
              <a:ext cx="186449" cy="159493"/>
            </a:xfrm>
            <a:custGeom>
              <a:avLst/>
              <a:gdLst/>
              <a:ahLst/>
              <a:cxnLst/>
              <a:rect l="l" t="t" r="r" b="b"/>
              <a:pathLst>
                <a:path w="7311" h="6254" extrusionOk="0">
                  <a:moveTo>
                    <a:pt x="4179" y="277"/>
                  </a:moveTo>
                  <a:cubicBezTo>
                    <a:pt x="5751" y="277"/>
                    <a:pt x="7025" y="1551"/>
                    <a:pt x="7025" y="3123"/>
                  </a:cubicBezTo>
                  <a:cubicBezTo>
                    <a:pt x="7025" y="4838"/>
                    <a:pt x="5624" y="5976"/>
                    <a:pt x="4162" y="5976"/>
                  </a:cubicBezTo>
                  <a:cubicBezTo>
                    <a:pt x="3462" y="5976"/>
                    <a:pt x="2749" y="5716"/>
                    <a:pt x="2167" y="5135"/>
                  </a:cubicBezTo>
                  <a:cubicBezTo>
                    <a:pt x="369" y="3349"/>
                    <a:pt x="1643" y="277"/>
                    <a:pt x="4179" y="277"/>
                  </a:cubicBezTo>
                  <a:close/>
                  <a:moveTo>
                    <a:pt x="4160" y="1"/>
                  </a:moveTo>
                  <a:cubicBezTo>
                    <a:pt x="3393" y="1"/>
                    <a:pt x="2612" y="285"/>
                    <a:pt x="1977" y="920"/>
                  </a:cubicBezTo>
                  <a:cubicBezTo>
                    <a:pt x="0" y="2884"/>
                    <a:pt x="1393" y="6254"/>
                    <a:pt x="4179" y="6254"/>
                  </a:cubicBezTo>
                  <a:cubicBezTo>
                    <a:pt x="5906" y="6254"/>
                    <a:pt x="7299" y="4849"/>
                    <a:pt x="7311" y="3135"/>
                  </a:cubicBezTo>
                  <a:cubicBezTo>
                    <a:pt x="7311" y="1249"/>
                    <a:pt x="5767" y="1"/>
                    <a:pt x="4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38;p37"/>
            <p:cNvSpPr/>
            <p:nvPr/>
          </p:nvSpPr>
          <p:spPr>
            <a:xfrm>
              <a:off x="6197725" y="2680615"/>
              <a:ext cx="111471" cy="102138"/>
            </a:xfrm>
            <a:custGeom>
              <a:avLst/>
              <a:gdLst/>
              <a:ahLst/>
              <a:cxnLst/>
              <a:rect l="l" t="t" r="r" b="b"/>
              <a:pathLst>
                <a:path w="4371" h="4005" extrusionOk="0">
                  <a:moveTo>
                    <a:pt x="2190" y="0"/>
                  </a:moveTo>
                  <a:cubicBezTo>
                    <a:pt x="2058" y="0"/>
                    <a:pt x="1924" y="72"/>
                    <a:pt x="1858" y="215"/>
                  </a:cubicBezTo>
                  <a:lnTo>
                    <a:pt x="1501" y="953"/>
                  </a:lnTo>
                  <a:cubicBezTo>
                    <a:pt x="1441" y="1060"/>
                    <a:pt x="1346" y="1131"/>
                    <a:pt x="1227" y="1155"/>
                  </a:cubicBezTo>
                  <a:lnTo>
                    <a:pt x="417" y="1262"/>
                  </a:lnTo>
                  <a:cubicBezTo>
                    <a:pt x="120" y="1310"/>
                    <a:pt x="1" y="1667"/>
                    <a:pt x="215" y="1882"/>
                  </a:cubicBezTo>
                  <a:lnTo>
                    <a:pt x="810" y="2453"/>
                  </a:lnTo>
                  <a:cubicBezTo>
                    <a:pt x="894" y="2536"/>
                    <a:pt x="929" y="2655"/>
                    <a:pt x="906" y="2775"/>
                  </a:cubicBezTo>
                  <a:lnTo>
                    <a:pt x="775" y="3584"/>
                  </a:lnTo>
                  <a:cubicBezTo>
                    <a:pt x="727" y="3821"/>
                    <a:pt x="913" y="4004"/>
                    <a:pt x="1123" y="4004"/>
                  </a:cubicBezTo>
                  <a:cubicBezTo>
                    <a:pt x="1177" y="4004"/>
                    <a:pt x="1233" y="3992"/>
                    <a:pt x="1287" y="3965"/>
                  </a:cubicBezTo>
                  <a:lnTo>
                    <a:pt x="2025" y="3584"/>
                  </a:lnTo>
                  <a:cubicBezTo>
                    <a:pt x="2072" y="3554"/>
                    <a:pt x="2129" y="3539"/>
                    <a:pt x="2187" y="3539"/>
                  </a:cubicBezTo>
                  <a:cubicBezTo>
                    <a:pt x="2245" y="3539"/>
                    <a:pt x="2305" y="3554"/>
                    <a:pt x="2358" y="3584"/>
                  </a:cubicBezTo>
                  <a:lnTo>
                    <a:pt x="3084" y="3965"/>
                  </a:lnTo>
                  <a:cubicBezTo>
                    <a:pt x="3138" y="3992"/>
                    <a:pt x="3194" y="4004"/>
                    <a:pt x="3249" y="4004"/>
                  </a:cubicBezTo>
                  <a:cubicBezTo>
                    <a:pt x="3459" y="4004"/>
                    <a:pt x="3646" y="3821"/>
                    <a:pt x="3608" y="3584"/>
                  </a:cubicBezTo>
                  <a:lnTo>
                    <a:pt x="3465" y="2775"/>
                  </a:lnTo>
                  <a:cubicBezTo>
                    <a:pt x="3442" y="2655"/>
                    <a:pt x="3489" y="2536"/>
                    <a:pt x="3573" y="2453"/>
                  </a:cubicBezTo>
                  <a:lnTo>
                    <a:pt x="4168" y="1882"/>
                  </a:lnTo>
                  <a:cubicBezTo>
                    <a:pt x="4370" y="1667"/>
                    <a:pt x="4263" y="1310"/>
                    <a:pt x="3965" y="1262"/>
                  </a:cubicBezTo>
                  <a:lnTo>
                    <a:pt x="3156" y="1155"/>
                  </a:lnTo>
                  <a:cubicBezTo>
                    <a:pt x="3037" y="1131"/>
                    <a:pt x="2930" y="1060"/>
                    <a:pt x="2882" y="953"/>
                  </a:cubicBezTo>
                  <a:lnTo>
                    <a:pt x="2513" y="215"/>
                  </a:lnTo>
                  <a:cubicBezTo>
                    <a:pt x="2453" y="72"/>
                    <a:pt x="2322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39;p37"/>
            <p:cNvSpPr/>
            <p:nvPr/>
          </p:nvSpPr>
          <p:spPr>
            <a:xfrm>
              <a:off x="6193186" y="2677198"/>
              <a:ext cx="120550" cy="109100"/>
            </a:xfrm>
            <a:custGeom>
              <a:avLst/>
              <a:gdLst/>
              <a:ahLst/>
              <a:cxnLst/>
              <a:rect l="l" t="t" r="r" b="b"/>
              <a:pathLst>
                <a:path w="4727" h="4278" extrusionOk="0">
                  <a:moveTo>
                    <a:pt x="2381" y="289"/>
                  </a:moveTo>
                  <a:cubicBezTo>
                    <a:pt x="2456" y="289"/>
                    <a:pt x="2530" y="325"/>
                    <a:pt x="2572" y="396"/>
                  </a:cubicBezTo>
                  <a:lnTo>
                    <a:pt x="2941" y="1146"/>
                  </a:lnTo>
                  <a:cubicBezTo>
                    <a:pt x="3012" y="1289"/>
                    <a:pt x="3155" y="1396"/>
                    <a:pt x="3322" y="1420"/>
                  </a:cubicBezTo>
                  <a:lnTo>
                    <a:pt x="4132" y="1539"/>
                  </a:lnTo>
                  <a:cubicBezTo>
                    <a:pt x="4215" y="1551"/>
                    <a:pt x="4286" y="1611"/>
                    <a:pt x="4310" y="1682"/>
                  </a:cubicBezTo>
                  <a:cubicBezTo>
                    <a:pt x="4334" y="1766"/>
                    <a:pt x="4310" y="1849"/>
                    <a:pt x="4251" y="1908"/>
                  </a:cubicBezTo>
                  <a:lnTo>
                    <a:pt x="3655" y="2480"/>
                  </a:lnTo>
                  <a:cubicBezTo>
                    <a:pt x="3536" y="2599"/>
                    <a:pt x="3477" y="2766"/>
                    <a:pt x="3512" y="2932"/>
                  </a:cubicBezTo>
                  <a:lnTo>
                    <a:pt x="3643" y="3742"/>
                  </a:lnTo>
                  <a:cubicBezTo>
                    <a:pt x="3667" y="3825"/>
                    <a:pt x="3632" y="3909"/>
                    <a:pt x="3560" y="3956"/>
                  </a:cubicBezTo>
                  <a:cubicBezTo>
                    <a:pt x="3527" y="3983"/>
                    <a:pt x="3482" y="3998"/>
                    <a:pt x="3437" y="3998"/>
                  </a:cubicBezTo>
                  <a:cubicBezTo>
                    <a:pt x="3401" y="3998"/>
                    <a:pt x="3365" y="3989"/>
                    <a:pt x="3334" y="3968"/>
                  </a:cubicBezTo>
                  <a:lnTo>
                    <a:pt x="2608" y="3587"/>
                  </a:lnTo>
                  <a:cubicBezTo>
                    <a:pt x="2536" y="3551"/>
                    <a:pt x="2453" y="3528"/>
                    <a:pt x="2369" y="3528"/>
                  </a:cubicBezTo>
                  <a:cubicBezTo>
                    <a:pt x="2298" y="3528"/>
                    <a:pt x="2227" y="3551"/>
                    <a:pt x="2155" y="3587"/>
                  </a:cubicBezTo>
                  <a:lnTo>
                    <a:pt x="1429" y="3968"/>
                  </a:lnTo>
                  <a:cubicBezTo>
                    <a:pt x="1398" y="3989"/>
                    <a:pt x="1362" y="3998"/>
                    <a:pt x="1326" y="3998"/>
                  </a:cubicBezTo>
                  <a:cubicBezTo>
                    <a:pt x="1281" y="3998"/>
                    <a:pt x="1236" y="3983"/>
                    <a:pt x="1203" y="3956"/>
                  </a:cubicBezTo>
                  <a:cubicBezTo>
                    <a:pt x="1131" y="3909"/>
                    <a:pt x="1095" y="3825"/>
                    <a:pt x="1119" y="3742"/>
                  </a:cubicBezTo>
                  <a:lnTo>
                    <a:pt x="1250" y="2932"/>
                  </a:lnTo>
                  <a:cubicBezTo>
                    <a:pt x="1286" y="2766"/>
                    <a:pt x="1226" y="2599"/>
                    <a:pt x="1107" y="2480"/>
                  </a:cubicBezTo>
                  <a:lnTo>
                    <a:pt x="512" y="1908"/>
                  </a:lnTo>
                  <a:cubicBezTo>
                    <a:pt x="453" y="1849"/>
                    <a:pt x="429" y="1766"/>
                    <a:pt x="453" y="1682"/>
                  </a:cubicBezTo>
                  <a:cubicBezTo>
                    <a:pt x="476" y="1611"/>
                    <a:pt x="548" y="1551"/>
                    <a:pt x="631" y="1539"/>
                  </a:cubicBezTo>
                  <a:lnTo>
                    <a:pt x="1441" y="1420"/>
                  </a:lnTo>
                  <a:cubicBezTo>
                    <a:pt x="1607" y="1396"/>
                    <a:pt x="1750" y="1289"/>
                    <a:pt x="1822" y="1146"/>
                  </a:cubicBezTo>
                  <a:lnTo>
                    <a:pt x="2191" y="396"/>
                  </a:lnTo>
                  <a:cubicBezTo>
                    <a:pt x="2233" y="325"/>
                    <a:pt x="2307" y="289"/>
                    <a:pt x="2381" y="289"/>
                  </a:cubicBezTo>
                  <a:close/>
                  <a:moveTo>
                    <a:pt x="2363" y="0"/>
                  </a:moveTo>
                  <a:cubicBezTo>
                    <a:pt x="2188" y="0"/>
                    <a:pt x="2012" y="93"/>
                    <a:pt x="1917" y="277"/>
                  </a:cubicBezTo>
                  <a:lnTo>
                    <a:pt x="1548" y="1015"/>
                  </a:lnTo>
                  <a:cubicBezTo>
                    <a:pt x="1524" y="1087"/>
                    <a:pt x="1465" y="1123"/>
                    <a:pt x="1393" y="1134"/>
                  </a:cubicBezTo>
                  <a:lnTo>
                    <a:pt x="572" y="1254"/>
                  </a:lnTo>
                  <a:cubicBezTo>
                    <a:pt x="167" y="1313"/>
                    <a:pt x="0" y="1825"/>
                    <a:pt x="298" y="2111"/>
                  </a:cubicBezTo>
                  <a:lnTo>
                    <a:pt x="893" y="2682"/>
                  </a:lnTo>
                  <a:cubicBezTo>
                    <a:pt x="941" y="2730"/>
                    <a:pt x="965" y="2801"/>
                    <a:pt x="953" y="2873"/>
                  </a:cubicBezTo>
                  <a:lnTo>
                    <a:pt x="822" y="3694"/>
                  </a:lnTo>
                  <a:cubicBezTo>
                    <a:pt x="762" y="3992"/>
                    <a:pt x="1000" y="4278"/>
                    <a:pt x="1310" y="4278"/>
                  </a:cubicBezTo>
                  <a:cubicBezTo>
                    <a:pt x="1393" y="4278"/>
                    <a:pt x="1476" y="4254"/>
                    <a:pt x="1548" y="4218"/>
                  </a:cubicBezTo>
                  <a:lnTo>
                    <a:pt x="2274" y="3837"/>
                  </a:lnTo>
                  <a:cubicBezTo>
                    <a:pt x="2310" y="3819"/>
                    <a:pt x="2346" y="3810"/>
                    <a:pt x="2380" y="3810"/>
                  </a:cubicBezTo>
                  <a:cubicBezTo>
                    <a:pt x="2414" y="3810"/>
                    <a:pt x="2447" y="3819"/>
                    <a:pt x="2477" y="3837"/>
                  </a:cubicBezTo>
                  <a:lnTo>
                    <a:pt x="3215" y="4218"/>
                  </a:lnTo>
                  <a:cubicBezTo>
                    <a:pt x="3281" y="4247"/>
                    <a:pt x="3348" y="4260"/>
                    <a:pt x="3414" y="4260"/>
                  </a:cubicBezTo>
                  <a:cubicBezTo>
                    <a:pt x="3702" y="4260"/>
                    <a:pt x="3956" y="4005"/>
                    <a:pt x="3917" y="3694"/>
                  </a:cubicBezTo>
                  <a:lnTo>
                    <a:pt x="3774" y="2873"/>
                  </a:lnTo>
                  <a:cubicBezTo>
                    <a:pt x="3762" y="2801"/>
                    <a:pt x="3786" y="2730"/>
                    <a:pt x="3834" y="2682"/>
                  </a:cubicBezTo>
                  <a:lnTo>
                    <a:pt x="4429" y="2111"/>
                  </a:lnTo>
                  <a:cubicBezTo>
                    <a:pt x="4727" y="1825"/>
                    <a:pt x="4560" y="1313"/>
                    <a:pt x="4155" y="1254"/>
                  </a:cubicBezTo>
                  <a:lnTo>
                    <a:pt x="3334" y="1134"/>
                  </a:lnTo>
                  <a:cubicBezTo>
                    <a:pt x="3262" y="1123"/>
                    <a:pt x="3203" y="1087"/>
                    <a:pt x="3179" y="1015"/>
                  </a:cubicBezTo>
                  <a:lnTo>
                    <a:pt x="2810" y="277"/>
                  </a:lnTo>
                  <a:cubicBezTo>
                    <a:pt x="2715" y="93"/>
                    <a:pt x="2539" y="0"/>
                    <a:pt x="2363" y="0"/>
                  </a:cubicBezTo>
                  <a:close/>
                </a:path>
              </a:pathLst>
            </a:custGeom>
            <a:solidFill>
              <a:srgbClr val="31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40;p37"/>
            <p:cNvSpPr/>
            <p:nvPr/>
          </p:nvSpPr>
          <p:spPr>
            <a:xfrm>
              <a:off x="6147026" y="2398226"/>
              <a:ext cx="211594" cy="84974"/>
            </a:xfrm>
            <a:custGeom>
              <a:avLst/>
              <a:gdLst/>
              <a:ahLst/>
              <a:cxnLst/>
              <a:rect l="l" t="t" r="r" b="b"/>
              <a:pathLst>
                <a:path w="8297" h="3332" extrusionOk="0">
                  <a:moveTo>
                    <a:pt x="439" y="1"/>
                  </a:moveTo>
                  <a:cubicBezTo>
                    <a:pt x="216" y="1"/>
                    <a:pt x="12" y="180"/>
                    <a:pt x="12" y="441"/>
                  </a:cubicBezTo>
                  <a:lnTo>
                    <a:pt x="12" y="1227"/>
                  </a:lnTo>
                  <a:cubicBezTo>
                    <a:pt x="0" y="1525"/>
                    <a:pt x="143" y="1822"/>
                    <a:pt x="393" y="2001"/>
                  </a:cubicBezTo>
                  <a:cubicBezTo>
                    <a:pt x="1586" y="2888"/>
                    <a:pt x="2877" y="3332"/>
                    <a:pt x="4171" y="3332"/>
                  </a:cubicBezTo>
                  <a:cubicBezTo>
                    <a:pt x="5499" y="3332"/>
                    <a:pt x="6831" y="2864"/>
                    <a:pt x="8061" y="1929"/>
                  </a:cubicBezTo>
                  <a:cubicBezTo>
                    <a:pt x="8204" y="1810"/>
                    <a:pt x="8287" y="1644"/>
                    <a:pt x="8287" y="1453"/>
                  </a:cubicBezTo>
                  <a:lnTo>
                    <a:pt x="8287" y="453"/>
                  </a:lnTo>
                  <a:cubicBezTo>
                    <a:pt x="8296" y="201"/>
                    <a:pt x="8086" y="15"/>
                    <a:pt x="7858" y="15"/>
                  </a:cubicBezTo>
                  <a:cubicBezTo>
                    <a:pt x="7794" y="15"/>
                    <a:pt x="7730" y="29"/>
                    <a:pt x="7668" y="60"/>
                  </a:cubicBezTo>
                  <a:cubicBezTo>
                    <a:pt x="6924" y="439"/>
                    <a:pt x="5596" y="977"/>
                    <a:pt x="4021" y="977"/>
                  </a:cubicBezTo>
                  <a:cubicBezTo>
                    <a:pt x="2975" y="977"/>
                    <a:pt x="1820" y="740"/>
                    <a:pt x="655" y="60"/>
                  </a:cubicBezTo>
                  <a:cubicBezTo>
                    <a:pt x="585" y="19"/>
                    <a:pt x="511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41;p37"/>
            <p:cNvSpPr/>
            <p:nvPr/>
          </p:nvSpPr>
          <p:spPr>
            <a:xfrm>
              <a:off x="6143379" y="2394758"/>
              <a:ext cx="218633" cy="92166"/>
            </a:xfrm>
            <a:custGeom>
              <a:avLst/>
              <a:gdLst/>
              <a:ahLst/>
              <a:cxnLst/>
              <a:rect l="l" t="t" r="r" b="b"/>
              <a:pathLst>
                <a:path w="8573" h="3614" extrusionOk="0">
                  <a:moveTo>
                    <a:pt x="573" y="282"/>
                  </a:moveTo>
                  <a:cubicBezTo>
                    <a:pt x="626" y="282"/>
                    <a:pt x="679" y="297"/>
                    <a:pt x="727" y="327"/>
                  </a:cubicBezTo>
                  <a:cubicBezTo>
                    <a:pt x="1909" y="1014"/>
                    <a:pt x="3087" y="1251"/>
                    <a:pt x="4152" y="1251"/>
                  </a:cubicBezTo>
                  <a:cubicBezTo>
                    <a:pt x="5800" y="1251"/>
                    <a:pt x="7176" y="682"/>
                    <a:pt x="7871" y="327"/>
                  </a:cubicBezTo>
                  <a:cubicBezTo>
                    <a:pt x="7907" y="306"/>
                    <a:pt x="7948" y="297"/>
                    <a:pt x="7990" y="297"/>
                  </a:cubicBezTo>
                  <a:cubicBezTo>
                    <a:pt x="8043" y="297"/>
                    <a:pt x="8098" y="312"/>
                    <a:pt x="8144" y="339"/>
                  </a:cubicBezTo>
                  <a:cubicBezTo>
                    <a:pt x="8228" y="399"/>
                    <a:pt x="8287" y="494"/>
                    <a:pt x="8287" y="589"/>
                  </a:cubicBezTo>
                  <a:lnTo>
                    <a:pt x="8287" y="1589"/>
                  </a:lnTo>
                  <a:cubicBezTo>
                    <a:pt x="8287" y="1732"/>
                    <a:pt x="8216" y="1863"/>
                    <a:pt x="8109" y="1946"/>
                  </a:cubicBezTo>
                  <a:cubicBezTo>
                    <a:pt x="6902" y="2869"/>
                    <a:pt x="5607" y="3331"/>
                    <a:pt x="4313" y="3331"/>
                  </a:cubicBezTo>
                  <a:cubicBezTo>
                    <a:pt x="3053" y="3331"/>
                    <a:pt x="1794" y="2893"/>
                    <a:pt x="620" y="2018"/>
                  </a:cubicBezTo>
                  <a:cubicBezTo>
                    <a:pt x="417" y="1863"/>
                    <a:pt x="286" y="1625"/>
                    <a:pt x="286" y="1363"/>
                  </a:cubicBezTo>
                  <a:lnTo>
                    <a:pt x="286" y="577"/>
                  </a:lnTo>
                  <a:lnTo>
                    <a:pt x="274" y="577"/>
                  </a:lnTo>
                  <a:cubicBezTo>
                    <a:pt x="274" y="470"/>
                    <a:pt x="334" y="375"/>
                    <a:pt x="429" y="327"/>
                  </a:cubicBezTo>
                  <a:cubicBezTo>
                    <a:pt x="471" y="297"/>
                    <a:pt x="521" y="282"/>
                    <a:pt x="573" y="282"/>
                  </a:cubicBezTo>
                  <a:close/>
                  <a:moveTo>
                    <a:pt x="582" y="1"/>
                  </a:moveTo>
                  <a:cubicBezTo>
                    <a:pt x="284" y="1"/>
                    <a:pt x="9" y="232"/>
                    <a:pt x="0" y="565"/>
                  </a:cubicBezTo>
                  <a:lnTo>
                    <a:pt x="0" y="1351"/>
                  </a:lnTo>
                  <a:cubicBezTo>
                    <a:pt x="0" y="1708"/>
                    <a:pt x="167" y="2042"/>
                    <a:pt x="453" y="2244"/>
                  </a:cubicBezTo>
                  <a:cubicBezTo>
                    <a:pt x="1679" y="3161"/>
                    <a:pt x="2989" y="3613"/>
                    <a:pt x="4311" y="3613"/>
                  </a:cubicBezTo>
                  <a:cubicBezTo>
                    <a:pt x="5668" y="3613"/>
                    <a:pt x="7013" y="3137"/>
                    <a:pt x="8275" y="2173"/>
                  </a:cubicBezTo>
                  <a:cubicBezTo>
                    <a:pt x="8454" y="2042"/>
                    <a:pt x="8561" y="1827"/>
                    <a:pt x="8561" y="1601"/>
                  </a:cubicBezTo>
                  <a:lnTo>
                    <a:pt x="8561" y="601"/>
                  </a:lnTo>
                  <a:cubicBezTo>
                    <a:pt x="8573" y="399"/>
                    <a:pt x="8466" y="208"/>
                    <a:pt x="8299" y="101"/>
                  </a:cubicBezTo>
                  <a:cubicBezTo>
                    <a:pt x="8204" y="44"/>
                    <a:pt x="8099" y="17"/>
                    <a:pt x="7997" y="17"/>
                  </a:cubicBezTo>
                  <a:cubicBezTo>
                    <a:pt x="7906" y="17"/>
                    <a:pt x="7818" y="38"/>
                    <a:pt x="7740" y="77"/>
                  </a:cubicBezTo>
                  <a:cubicBezTo>
                    <a:pt x="7066" y="417"/>
                    <a:pt x="5741" y="969"/>
                    <a:pt x="4156" y="969"/>
                  </a:cubicBezTo>
                  <a:cubicBezTo>
                    <a:pt x="3134" y="969"/>
                    <a:pt x="2004" y="740"/>
                    <a:pt x="870" y="77"/>
                  </a:cubicBezTo>
                  <a:cubicBezTo>
                    <a:pt x="777" y="25"/>
                    <a:pt x="678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42;p37"/>
            <p:cNvSpPr/>
            <p:nvPr/>
          </p:nvSpPr>
          <p:spPr>
            <a:xfrm>
              <a:off x="6308253" y="2418067"/>
              <a:ext cx="52867" cy="29991"/>
            </a:xfrm>
            <a:custGeom>
              <a:avLst/>
              <a:gdLst/>
              <a:ahLst/>
              <a:cxnLst/>
              <a:rect l="l" t="t" r="r" b="b"/>
              <a:pathLst>
                <a:path w="2073" h="1176" extrusionOk="0">
                  <a:moveTo>
                    <a:pt x="1908" y="0"/>
                  </a:moveTo>
                  <a:cubicBezTo>
                    <a:pt x="1882" y="0"/>
                    <a:pt x="1856" y="7"/>
                    <a:pt x="1834" y="20"/>
                  </a:cubicBezTo>
                  <a:cubicBezTo>
                    <a:pt x="1310" y="389"/>
                    <a:pt x="751" y="675"/>
                    <a:pt x="155" y="901"/>
                  </a:cubicBezTo>
                  <a:cubicBezTo>
                    <a:pt x="1" y="949"/>
                    <a:pt x="48" y="1175"/>
                    <a:pt x="203" y="1175"/>
                  </a:cubicBezTo>
                  <a:cubicBezTo>
                    <a:pt x="215" y="1175"/>
                    <a:pt x="239" y="1163"/>
                    <a:pt x="251" y="1163"/>
                  </a:cubicBezTo>
                  <a:cubicBezTo>
                    <a:pt x="870" y="937"/>
                    <a:pt x="1453" y="628"/>
                    <a:pt x="1989" y="258"/>
                  </a:cubicBezTo>
                  <a:cubicBezTo>
                    <a:pt x="2048" y="211"/>
                    <a:pt x="2072" y="127"/>
                    <a:pt x="2025" y="56"/>
                  </a:cubicBezTo>
                  <a:cubicBezTo>
                    <a:pt x="1995" y="19"/>
                    <a:pt x="1951" y="0"/>
                    <a:pt x="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43;p37"/>
            <p:cNvSpPr/>
            <p:nvPr/>
          </p:nvSpPr>
          <p:spPr>
            <a:xfrm>
              <a:off x="6143634" y="2417812"/>
              <a:ext cx="49857" cy="27798"/>
            </a:xfrm>
            <a:custGeom>
              <a:avLst/>
              <a:gdLst/>
              <a:ahLst/>
              <a:cxnLst/>
              <a:rect l="l" t="t" r="r" b="b"/>
              <a:pathLst>
                <a:path w="1955" h="1090" extrusionOk="0">
                  <a:moveTo>
                    <a:pt x="240" y="0"/>
                  </a:moveTo>
                  <a:cubicBezTo>
                    <a:pt x="129" y="0"/>
                    <a:pt x="1" y="220"/>
                    <a:pt x="145" y="268"/>
                  </a:cubicBezTo>
                  <a:cubicBezTo>
                    <a:pt x="645" y="602"/>
                    <a:pt x="1181" y="876"/>
                    <a:pt x="1741" y="1078"/>
                  </a:cubicBezTo>
                  <a:cubicBezTo>
                    <a:pt x="1765" y="1090"/>
                    <a:pt x="1776" y="1090"/>
                    <a:pt x="1800" y="1090"/>
                  </a:cubicBezTo>
                  <a:cubicBezTo>
                    <a:pt x="1860" y="1090"/>
                    <a:pt x="1907" y="1054"/>
                    <a:pt x="1931" y="995"/>
                  </a:cubicBezTo>
                  <a:cubicBezTo>
                    <a:pt x="1955" y="923"/>
                    <a:pt x="1919" y="852"/>
                    <a:pt x="1848" y="816"/>
                  </a:cubicBezTo>
                  <a:cubicBezTo>
                    <a:pt x="1300" y="626"/>
                    <a:pt x="788" y="364"/>
                    <a:pt x="312" y="42"/>
                  </a:cubicBezTo>
                  <a:cubicBezTo>
                    <a:pt x="292" y="13"/>
                    <a:pt x="26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44;p37"/>
            <p:cNvSpPr/>
            <p:nvPr/>
          </p:nvSpPr>
          <p:spPr>
            <a:xfrm>
              <a:off x="6372315" y="3053283"/>
              <a:ext cx="983223" cy="379477"/>
            </a:xfrm>
            <a:custGeom>
              <a:avLst/>
              <a:gdLst/>
              <a:ahLst/>
              <a:cxnLst/>
              <a:rect l="l" t="t" r="r" b="b"/>
              <a:pathLst>
                <a:path w="38554" h="14880" extrusionOk="0">
                  <a:moveTo>
                    <a:pt x="3816" y="1"/>
                  </a:moveTo>
                  <a:cubicBezTo>
                    <a:pt x="2585" y="1"/>
                    <a:pt x="4226" y="647"/>
                    <a:pt x="2072" y="2639"/>
                  </a:cubicBezTo>
                  <a:cubicBezTo>
                    <a:pt x="1" y="4556"/>
                    <a:pt x="12300" y="14641"/>
                    <a:pt x="12300" y="14641"/>
                  </a:cubicBezTo>
                  <a:lnTo>
                    <a:pt x="37803" y="14879"/>
                  </a:lnTo>
                  <a:lnTo>
                    <a:pt x="38553" y="5330"/>
                  </a:lnTo>
                  <a:lnTo>
                    <a:pt x="5430" y="115"/>
                  </a:lnTo>
                  <a:cubicBezTo>
                    <a:pt x="4631" y="43"/>
                    <a:pt x="4130" y="1"/>
                    <a:pt x="3816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45;p37"/>
            <p:cNvSpPr/>
            <p:nvPr/>
          </p:nvSpPr>
          <p:spPr>
            <a:xfrm>
              <a:off x="6414828" y="3049458"/>
              <a:ext cx="944052" cy="386924"/>
            </a:xfrm>
            <a:custGeom>
              <a:avLst/>
              <a:gdLst/>
              <a:ahLst/>
              <a:cxnLst/>
              <a:rect l="l" t="t" r="r" b="b"/>
              <a:pathLst>
                <a:path w="37018" h="15172" extrusionOk="0">
                  <a:moveTo>
                    <a:pt x="2147" y="283"/>
                  </a:moveTo>
                  <a:cubicBezTo>
                    <a:pt x="2492" y="283"/>
                    <a:pt x="3059" y="335"/>
                    <a:pt x="3751" y="396"/>
                  </a:cubicBezTo>
                  <a:lnTo>
                    <a:pt x="36731" y="5599"/>
                  </a:lnTo>
                  <a:lnTo>
                    <a:pt x="36005" y="14886"/>
                  </a:lnTo>
                  <a:lnTo>
                    <a:pt x="10681" y="14648"/>
                  </a:lnTo>
                  <a:cubicBezTo>
                    <a:pt x="10002" y="14077"/>
                    <a:pt x="394" y="6099"/>
                    <a:pt x="310" y="3409"/>
                  </a:cubicBezTo>
                  <a:cubicBezTo>
                    <a:pt x="298" y="3218"/>
                    <a:pt x="358" y="3028"/>
                    <a:pt x="501" y="2897"/>
                  </a:cubicBezTo>
                  <a:cubicBezTo>
                    <a:pt x="1763" y="1718"/>
                    <a:pt x="1763" y="956"/>
                    <a:pt x="1763" y="563"/>
                  </a:cubicBezTo>
                  <a:cubicBezTo>
                    <a:pt x="1763" y="456"/>
                    <a:pt x="1763" y="361"/>
                    <a:pt x="1799" y="337"/>
                  </a:cubicBezTo>
                  <a:cubicBezTo>
                    <a:pt x="1836" y="299"/>
                    <a:pt x="1958" y="283"/>
                    <a:pt x="2147" y="283"/>
                  </a:cubicBezTo>
                  <a:close/>
                  <a:moveTo>
                    <a:pt x="2150" y="0"/>
                  </a:moveTo>
                  <a:cubicBezTo>
                    <a:pt x="1831" y="0"/>
                    <a:pt x="1691" y="39"/>
                    <a:pt x="1596" y="122"/>
                  </a:cubicBezTo>
                  <a:cubicBezTo>
                    <a:pt x="1489" y="242"/>
                    <a:pt x="1489" y="384"/>
                    <a:pt x="1489" y="563"/>
                  </a:cubicBezTo>
                  <a:cubicBezTo>
                    <a:pt x="1489" y="944"/>
                    <a:pt x="1489" y="1587"/>
                    <a:pt x="310" y="2682"/>
                  </a:cubicBezTo>
                  <a:cubicBezTo>
                    <a:pt x="108" y="2873"/>
                    <a:pt x="1" y="3147"/>
                    <a:pt x="24" y="3421"/>
                  </a:cubicBezTo>
                  <a:cubicBezTo>
                    <a:pt x="120" y="6326"/>
                    <a:pt x="10109" y="14541"/>
                    <a:pt x="10538" y="14898"/>
                  </a:cubicBezTo>
                  <a:cubicBezTo>
                    <a:pt x="10562" y="14910"/>
                    <a:pt x="10597" y="14922"/>
                    <a:pt x="10621" y="14922"/>
                  </a:cubicBezTo>
                  <a:lnTo>
                    <a:pt x="36136" y="15172"/>
                  </a:lnTo>
                  <a:cubicBezTo>
                    <a:pt x="36208" y="15172"/>
                    <a:pt x="36279" y="15112"/>
                    <a:pt x="36279" y="15041"/>
                  </a:cubicBezTo>
                  <a:lnTo>
                    <a:pt x="37017" y="5492"/>
                  </a:lnTo>
                  <a:cubicBezTo>
                    <a:pt x="37017" y="5421"/>
                    <a:pt x="36970" y="5361"/>
                    <a:pt x="36898" y="5337"/>
                  </a:cubicBezTo>
                  <a:lnTo>
                    <a:pt x="3775" y="111"/>
                  </a:lnTo>
                  <a:cubicBezTo>
                    <a:pt x="2965" y="39"/>
                    <a:pt x="2468" y="0"/>
                    <a:pt x="2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46;p37"/>
            <p:cNvSpPr/>
            <p:nvPr/>
          </p:nvSpPr>
          <p:spPr>
            <a:xfrm>
              <a:off x="7185156" y="3166438"/>
              <a:ext cx="189203" cy="262064"/>
            </a:xfrm>
            <a:custGeom>
              <a:avLst/>
              <a:gdLst/>
              <a:ahLst/>
              <a:cxnLst/>
              <a:rect l="l" t="t" r="r" b="b"/>
              <a:pathLst>
                <a:path w="7419" h="10276" extrusionOk="0">
                  <a:moveTo>
                    <a:pt x="1156" y="0"/>
                  </a:moveTo>
                  <a:lnTo>
                    <a:pt x="1" y="10228"/>
                  </a:lnTo>
                  <a:lnTo>
                    <a:pt x="6752" y="10275"/>
                  </a:lnTo>
                  <a:lnTo>
                    <a:pt x="7418" y="1179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47;p37"/>
            <p:cNvSpPr/>
            <p:nvPr/>
          </p:nvSpPr>
          <p:spPr>
            <a:xfrm>
              <a:off x="7181229" y="3162663"/>
              <a:ext cx="196777" cy="269485"/>
            </a:xfrm>
            <a:custGeom>
              <a:avLst/>
              <a:gdLst/>
              <a:ahLst/>
              <a:cxnLst/>
              <a:rect l="l" t="t" r="r" b="b"/>
              <a:pathLst>
                <a:path w="7716" h="10567" extrusionOk="0">
                  <a:moveTo>
                    <a:pt x="1441" y="315"/>
                  </a:moveTo>
                  <a:lnTo>
                    <a:pt x="7418" y="1446"/>
                  </a:lnTo>
                  <a:lnTo>
                    <a:pt x="6775" y="10281"/>
                  </a:lnTo>
                  <a:lnTo>
                    <a:pt x="310" y="10233"/>
                  </a:lnTo>
                  <a:lnTo>
                    <a:pt x="1441" y="315"/>
                  </a:lnTo>
                  <a:close/>
                  <a:moveTo>
                    <a:pt x="1315" y="1"/>
                  </a:moveTo>
                  <a:cubicBezTo>
                    <a:pt x="1286" y="1"/>
                    <a:pt x="1256" y="12"/>
                    <a:pt x="1238" y="29"/>
                  </a:cubicBezTo>
                  <a:cubicBezTo>
                    <a:pt x="1203" y="53"/>
                    <a:pt x="1179" y="89"/>
                    <a:pt x="1179" y="125"/>
                  </a:cubicBezTo>
                  <a:lnTo>
                    <a:pt x="12" y="10352"/>
                  </a:lnTo>
                  <a:cubicBezTo>
                    <a:pt x="0" y="10388"/>
                    <a:pt x="24" y="10435"/>
                    <a:pt x="48" y="10459"/>
                  </a:cubicBezTo>
                  <a:cubicBezTo>
                    <a:pt x="71" y="10495"/>
                    <a:pt x="107" y="10507"/>
                    <a:pt x="155" y="10507"/>
                  </a:cubicBezTo>
                  <a:lnTo>
                    <a:pt x="6906" y="10566"/>
                  </a:lnTo>
                  <a:cubicBezTo>
                    <a:pt x="6977" y="10566"/>
                    <a:pt x="7037" y="10507"/>
                    <a:pt x="7049" y="10435"/>
                  </a:cubicBezTo>
                  <a:lnTo>
                    <a:pt x="7703" y="1339"/>
                  </a:lnTo>
                  <a:cubicBezTo>
                    <a:pt x="7715" y="1268"/>
                    <a:pt x="7668" y="1196"/>
                    <a:pt x="7596" y="1184"/>
                  </a:cubicBezTo>
                  <a:lnTo>
                    <a:pt x="1345" y="5"/>
                  </a:lnTo>
                  <a:cubicBezTo>
                    <a:pt x="1336" y="2"/>
                    <a:pt x="1325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48;p37"/>
            <p:cNvSpPr/>
            <p:nvPr/>
          </p:nvSpPr>
          <p:spPr>
            <a:xfrm>
              <a:off x="7185156" y="3168248"/>
              <a:ext cx="82934" cy="259029"/>
            </a:xfrm>
            <a:custGeom>
              <a:avLst/>
              <a:gdLst/>
              <a:ahLst/>
              <a:cxnLst/>
              <a:rect l="l" t="t" r="r" b="b"/>
              <a:pathLst>
                <a:path w="3252" h="10157" extrusionOk="0">
                  <a:moveTo>
                    <a:pt x="1120" y="1"/>
                  </a:moveTo>
                  <a:lnTo>
                    <a:pt x="1" y="10157"/>
                  </a:lnTo>
                  <a:lnTo>
                    <a:pt x="2180" y="10157"/>
                  </a:lnTo>
                  <a:lnTo>
                    <a:pt x="3251" y="429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49;p37"/>
            <p:cNvSpPr/>
            <p:nvPr/>
          </p:nvSpPr>
          <p:spPr>
            <a:xfrm>
              <a:off x="7181229" y="3164806"/>
              <a:ext cx="90508" cy="266119"/>
            </a:xfrm>
            <a:custGeom>
              <a:avLst/>
              <a:gdLst/>
              <a:ahLst/>
              <a:cxnLst/>
              <a:rect l="l" t="t" r="r" b="b"/>
              <a:pathLst>
                <a:path w="3549" h="10435" extrusionOk="0">
                  <a:moveTo>
                    <a:pt x="1393" y="302"/>
                  </a:moveTo>
                  <a:lnTo>
                    <a:pt x="3239" y="672"/>
                  </a:lnTo>
                  <a:lnTo>
                    <a:pt x="2203" y="10149"/>
                  </a:lnTo>
                  <a:lnTo>
                    <a:pt x="310" y="10149"/>
                  </a:lnTo>
                  <a:lnTo>
                    <a:pt x="1393" y="302"/>
                  </a:lnTo>
                  <a:close/>
                  <a:moveTo>
                    <a:pt x="1269" y="0"/>
                  </a:moveTo>
                  <a:cubicBezTo>
                    <a:pt x="1243" y="0"/>
                    <a:pt x="1217" y="11"/>
                    <a:pt x="1191" y="29"/>
                  </a:cubicBezTo>
                  <a:cubicBezTo>
                    <a:pt x="1155" y="52"/>
                    <a:pt x="1143" y="88"/>
                    <a:pt x="1131" y="124"/>
                  </a:cubicBezTo>
                  <a:lnTo>
                    <a:pt x="12" y="10280"/>
                  </a:lnTo>
                  <a:cubicBezTo>
                    <a:pt x="0" y="10316"/>
                    <a:pt x="24" y="10351"/>
                    <a:pt x="48" y="10387"/>
                  </a:cubicBezTo>
                  <a:cubicBezTo>
                    <a:pt x="71" y="10411"/>
                    <a:pt x="107" y="10435"/>
                    <a:pt x="155" y="10435"/>
                  </a:cubicBezTo>
                  <a:lnTo>
                    <a:pt x="2334" y="10435"/>
                  </a:lnTo>
                  <a:cubicBezTo>
                    <a:pt x="2393" y="10435"/>
                    <a:pt x="2453" y="10375"/>
                    <a:pt x="2465" y="10304"/>
                  </a:cubicBezTo>
                  <a:lnTo>
                    <a:pt x="3548" y="576"/>
                  </a:lnTo>
                  <a:cubicBezTo>
                    <a:pt x="3548" y="505"/>
                    <a:pt x="3500" y="445"/>
                    <a:pt x="3429" y="433"/>
                  </a:cubicBezTo>
                  <a:lnTo>
                    <a:pt x="1298" y="5"/>
                  </a:lnTo>
                  <a:cubicBezTo>
                    <a:pt x="1288" y="2"/>
                    <a:pt x="1279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50;p37"/>
            <p:cNvSpPr/>
            <p:nvPr/>
          </p:nvSpPr>
          <p:spPr>
            <a:xfrm>
              <a:off x="7210378" y="3208032"/>
              <a:ext cx="51643" cy="8824"/>
            </a:xfrm>
            <a:custGeom>
              <a:avLst/>
              <a:gdLst/>
              <a:ahLst/>
              <a:cxnLst/>
              <a:rect l="l" t="t" r="r" b="b"/>
              <a:pathLst>
                <a:path w="2025" h="346" extrusionOk="0">
                  <a:moveTo>
                    <a:pt x="0" y="0"/>
                  </a:moveTo>
                  <a:lnTo>
                    <a:pt x="2024" y="346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51;p37"/>
            <p:cNvSpPr/>
            <p:nvPr/>
          </p:nvSpPr>
          <p:spPr>
            <a:xfrm>
              <a:off x="7204972" y="3204564"/>
              <a:ext cx="60976" cy="15939"/>
            </a:xfrm>
            <a:custGeom>
              <a:avLst/>
              <a:gdLst/>
              <a:ahLst/>
              <a:cxnLst/>
              <a:rect l="l" t="t" r="r" b="b"/>
              <a:pathLst>
                <a:path w="2391" h="625" extrusionOk="0">
                  <a:moveTo>
                    <a:pt x="196" y="0"/>
                  </a:moveTo>
                  <a:cubicBezTo>
                    <a:pt x="38" y="0"/>
                    <a:pt x="1" y="257"/>
                    <a:pt x="188" y="279"/>
                  </a:cubicBezTo>
                  <a:lnTo>
                    <a:pt x="2212" y="625"/>
                  </a:lnTo>
                  <a:lnTo>
                    <a:pt x="2236" y="625"/>
                  </a:lnTo>
                  <a:cubicBezTo>
                    <a:pt x="2379" y="589"/>
                    <a:pt x="2391" y="398"/>
                    <a:pt x="2260" y="339"/>
                  </a:cubicBezTo>
                  <a:lnTo>
                    <a:pt x="236" y="6"/>
                  </a:lnTo>
                  <a:cubicBezTo>
                    <a:pt x="222" y="2"/>
                    <a:pt x="20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52;p37"/>
            <p:cNvSpPr/>
            <p:nvPr/>
          </p:nvSpPr>
          <p:spPr>
            <a:xfrm>
              <a:off x="7205507" y="3257227"/>
              <a:ext cx="51643" cy="8824"/>
            </a:xfrm>
            <a:custGeom>
              <a:avLst/>
              <a:gdLst/>
              <a:ahLst/>
              <a:cxnLst/>
              <a:rect l="l" t="t" r="r" b="b"/>
              <a:pathLst>
                <a:path w="2025" h="346" extrusionOk="0">
                  <a:moveTo>
                    <a:pt x="1" y="0"/>
                  </a:moveTo>
                  <a:lnTo>
                    <a:pt x="2025" y="346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53;p37"/>
            <p:cNvSpPr/>
            <p:nvPr/>
          </p:nvSpPr>
          <p:spPr>
            <a:xfrm>
              <a:off x="7201554" y="3253835"/>
              <a:ext cx="59548" cy="15863"/>
            </a:xfrm>
            <a:custGeom>
              <a:avLst/>
              <a:gdLst/>
              <a:ahLst/>
              <a:cxnLst/>
              <a:rect l="l" t="t" r="r" b="b"/>
              <a:pathLst>
                <a:path w="2335" h="622" extrusionOk="0">
                  <a:moveTo>
                    <a:pt x="154" y="0"/>
                  </a:moveTo>
                  <a:cubicBezTo>
                    <a:pt x="82" y="0"/>
                    <a:pt x="23" y="47"/>
                    <a:pt x="13" y="121"/>
                  </a:cubicBezTo>
                  <a:cubicBezTo>
                    <a:pt x="1" y="193"/>
                    <a:pt x="60" y="264"/>
                    <a:pt x="132" y="288"/>
                  </a:cubicBezTo>
                  <a:lnTo>
                    <a:pt x="2156" y="621"/>
                  </a:lnTo>
                  <a:lnTo>
                    <a:pt x="2180" y="621"/>
                  </a:lnTo>
                  <a:cubicBezTo>
                    <a:pt x="2322" y="586"/>
                    <a:pt x="2334" y="395"/>
                    <a:pt x="2203" y="348"/>
                  </a:cubicBezTo>
                  <a:lnTo>
                    <a:pt x="179" y="2"/>
                  </a:lnTo>
                  <a:cubicBezTo>
                    <a:pt x="171" y="1"/>
                    <a:pt x="16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54;p37"/>
            <p:cNvSpPr/>
            <p:nvPr/>
          </p:nvSpPr>
          <p:spPr>
            <a:xfrm>
              <a:off x="7200942" y="3304891"/>
              <a:ext cx="51643" cy="8824"/>
            </a:xfrm>
            <a:custGeom>
              <a:avLst/>
              <a:gdLst/>
              <a:ahLst/>
              <a:cxnLst/>
              <a:rect l="l" t="t" r="r" b="b"/>
              <a:pathLst>
                <a:path w="2025" h="346" extrusionOk="0">
                  <a:moveTo>
                    <a:pt x="1" y="1"/>
                  </a:moveTo>
                  <a:lnTo>
                    <a:pt x="2025" y="346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55;p37"/>
            <p:cNvSpPr/>
            <p:nvPr/>
          </p:nvSpPr>
          <p:spPr>
            <a:xfrm>
              <a:off x="7197321" y="3301550"/>
              <a:ext cx="59217" cy="15812"/>
            </a:xfrm>
            <a:custGeom>
              <a:avLst/>
              <a:gdLst/>
              <a:ahLst/>
              <a:cxnLst/>
              <a:rect l="l" t="t" r="r" b="b"/>
              <a:pathLst>
                <a:path w="2322" h="620" extrusionOk="0">
                  <a:moveTo>
                    <a:pt x="167" y="1"/>
                  </a:moveTo>
                  <a:cubicBezTo>
                    <a:pt x="24" y="12"/>
                    <a:pt x="0" y="203"/>
                    <a:pt x="119" y="274"/>
                  </a:cubicBezTo>
                  <a:lnTo>
                    <a:pt x="2143" y="608"/>
                  </a:lnTo>
                  <a:lnTo>
                    <a:pt x="2167" y="608"/>
                  </a:lnTo>
                  <a:lnTo>
                    <a:pt x="2167" y="620"/>
                  </a:lnTo>
                  <a:cubicBezTo>
                    <a:pt x="2310" y="584"/>
                    <a:pt x="2322" y="393"/>
                    <a:pt x="2191" y="33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56;p37"/>
            <p:cNvSpPr/>
            <p:nvPr/>
          </p:nvSpPr>
          <p:spPr>
            <a:xfrm>
              <a:off x="7195791" y="3351662"/>
              <a:ext cx="51643" cy="8518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" y="0"/>
                  </a:moveTo>
                  <a:lnTo>
                    <a:pt x="2025" y="333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57;p37"/>
            <p:cNvSpPr/>
            <p:nvPr/>
          </p:nvSpPr>
          <p:spPr>
            <a:xfrm>
              <a:off x="7190869" y="3347709"/>
              <a:ext cx="60517" cy="16424"/>
            </a:xfrm>
            <a:custGeom>
              <a:avLst/>
              <a:gdLst/>
              <a:ahLst/>
              <a:cxnLst/>
              <a:rect l="l" t="t" r="r" b="b"/>
              <a:pathLst>
                <a:path w="2373" h="644" extrusionOk="0">
                  <a:moveTo>
                    <a:pt x="172" y="1"/>
                  </a:moveTo>
                  <a:cubicBezTo>
                    <a:pt x="44" y="1"/>
                    <a:pt x="0" y="299"/>
                    <a:pt x="154" y="299"/>
                  </a:cubicBezTo>
                  <a:cubicBezTo>
                    <a:pt x="159" y="299"/>
                    <a:pt x="164" y="299"/>
                    <a:pt x="170" y="298"/>
                  </a:cubicBezTo>
                  <a:lnTo>
                    <a:pt x="2194" y="631"/>
                  </a:lnTo>
                  <a:lnTo>
                    <a:pt x="2218" y="631"/>
                  </a:lnTo>
                  <a:lnTo>
                    <a:pt x="2206" y="643"/>
                  </a:lnTo>
                  <a:cubicBezTo>
                    <a:pt x="2349" y="608"/>
                    <a:pt x="2372" y="417"/>
                    <a:pt x="2241" y="358"/>
                  </a:cubicBezTo>
                  <a:lnTo>
                    <a:pt x="217" y="12"/>
                  </a:lnTo>
                  <a:cubicBezTo>
                    <a:pt x="201" y="4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58;p37"/>
            <p:cNvSpPr/>
            <p:nvPr/>
          </p:nvSpPr>
          <p:spPr>
            <a:xfrm>
              <a:off x="7191226" y="3395068"/>
              <a:ext cx="51949" cy="8824"/>
            </a:xfrm>
            <a:custGeom>
              <a:avLst/>
              <a:gdLst/>
              <a:ahLst/>
              <a:cxnLst/>
              <a:rect l="l" t="t" r="r" b="b"/>
              <a:pathLst>
                <a:path w="2037" h="346" extrusionOk="0">
                  <a:moveTo>
                    <a:pt x="1" y="1"/>
                  </a:moveTo>
                  <a:lnTo>
                    <a:pt x="2037" y="346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59;p37"/>
            <p:cNvSpPr/>
            <p:nvPr/>
          </p:nvSpPr>
          <p:spPr>
            <a:xfrm>
              <a:off x="7185845" y="3391599"/>
              <a:ext cx="60976" cy="15684"/>
            </a:xfrm>
            <a:custGeom>
              <a:avLst/>
              <a:gdLst/>
              <a:ahLst/>
              <a:cxnLst/>
              <a:rect l="l" t="t" r="r" b="b"/>
              <a:pathLst>
                <a:path w="2391" h="615" extrusionOk="0">
                  <a:moveTo>
                    <a:pt x="196" y="1"/>
                  </a:moveTo>
                  <a:cubicBezTo>
                    <a:pt x="38" y="1"/>
                    <a:pt x="1" y="258"/>
                    <a:pt x="188" y="280"/>
                  </a:cubicBezTo>
                  <a:lnTo>
                    <a:pt x="2212" y="613"/>
                  </a:lnTo>
                  <a:lnTo>
                    <a:pt x="2236" y="613"/>
                  </a:lnTo>
                  <a:cubicBezTo>
                    <a:pt x="2242" y="614"/>
                    <a:pt x="2248" y="614"/>
                    <a:pt x="2254" y="614"/>
                  </a:cubicBezTo>
                  <a:cubicBezTo>
                    <a:pt x="2317" y="614"/>
                    <a:pt x="2368" y="560"/>
                    <a:pt x="2379" y="506"/>
                  </a:cubicBezTo>
                  <a:cubicBezTo>
                    <a:pt x="2391" y="422"/>
                    <a:pt x="2331" y="351"/>
                    <a:pt x="2260" y="339"/>
                  </a:cubicBezTo>
                  <a:lnTo>
                    <a:pt x="236" y="6"/>
                  </a:lnTo>
                  <a:cubicBezTo>
                    <a:pt x="222" y="2"/>
                    <a:pt x="20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60;p37"/>
            <p:cNvSpPr/>
            <p:nvPr/>
          </p:nvSpPr>
          <p:spPr>
            <a:xfrm>
              <a:off x="7336080" y="2943265"/>
              <a:ext cx="320974" cy="518925"/>
            </a:xfrm>
            <a:custGeom>
              <a:avLst/>
              <a:gdLst/>
              <a:ahLst/>
              <a:cxnLst/>
              <a:rect l="l" t="t" r="r" b="b"/>
              <a:pathLst>
                <a:path w="12586" h="20348" extrusionOk="0">
                  <a:moveTo>
                    <a:pt x="12585" y="0"/>
                  </a:moveTo>
                  <a:lnTo>
                    <a:pt x="12133" y="5441"/>
                  </a:lnTo>
                  <a:lnTo>
                    <a:pt x="5048" y="4858"/>
                  </a:lnTo>
                  <a:lnTo>
                    <a:pt x="2286" y="9263"/>
                  </a:lnTo>
                  <a:lnTo>
                    <a:pt x="857" y="9156"/>
                  </a:lnTo>
                  <a:lnTo>
                    <a:pt x="0" y="19443"/>
                  </a:lnTo>
                  <a:lnTo>
                    <a:pt x="10894" y="2034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61;p37"/>
            <p:cNvSpPr/>
            <p:nvPr/>
          </p:nvSpPr>
          <p:spPr>
            <a:xfrm>
              <a:off x="7464205" y="2808612"/>
              <a:ext cx="203459" cy="273438"/>
            </a:xfrm>
            <a:custGeom>
              <a:avLst/>
              <a:gdLst/>
              <a:ahLst/>
              <a:cxnLst/>
              <a:rect l="l" t="t" r="r" b="b"/>
              <a:pathLst>
                <a:path w="7978" h="10722" extrusionOk="0">
                  <a:moveTo>
                    <a:pt x="5407" y="0"/>
                  </a:moveTo>
                  <a:cubicBezTo>
                    <a:pt x="2856" y="0"/>
                    <a:pt x="680" y="1955"/>
                    <a:pt x="465" y="4542"/>
                  </a:cubicBezTo>
                  <a:lnTo>
                    <a:pt x="1" y="10126"/>
                  </a:lnTo>
                  <a:lnTo>
                    <a:pt x="24" y="10126"/>
                  </a:lnTo>
                  <a:lnTo>
                    <a:pt x="7109" y="10721"/>
                  </a:lnTo>
                  <a:lnTo>
                    <a:pt x="7561" y="5280"/>
                  </a:lnTo>
                  <a:lnTo>
                    <a:pt x="7978" y="196"/>
                  </a:lnTo>
                  <a:lnTo>
                    <a:pt x="5823" y="18"/>
                  </a:lnTo>
                  <a:cubicBezTo>
                    <a:pt x="5683" y="6"/>
                    <a:pt x="5545" y="0"/>
                    <a:pt x="5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62;p37"/>
            <p:cNvSpPr/>
            <p:nvPr/>
          </p:nvSpPr>
          <p:spPr>
            <a:xfrm>
              <a:off x="7403483" y="3262302"/>
              <a:ext cx="149955" cy="127283"/>
            </a:xfrm>
            <a:custGeom>
              <a:avLst/>
              <a:gdLst/>
              <a:ahLst/>
              <a:cxnLst/>
              <a:rect l="l" t="t" r="r" b="b"/>
              <a:pathLst>
                <a:path w="5880" h="4991" extrusionOk="0">
                  <a:moveTo>
                    <a:pt x="2614" y="1"/>
                  </a:moveTo>
                  <a:cubicBezTo>
                    <a:pt x="1407" y="1"/>
                    <a:pt x="234" y="872"/>
                    <a:pt x="119" y="2290"/>
                  </a:cubicBezTo>
                  <a:cubicBezTo>
                    <a:pt x="0" y="3671"/>
                    <a:pt x="1024" y="4873"/>
                    <a:pt x="2394" y="4980"/>
                  </a:cubicBezTo>
                  <a:cubicBezTo>
                    <a:pt x="2471" y="4987"/>
                    <a:pt x="2548" y="4990"/>
                    <a:pt x="2624" y="4990"/>
                  </a:cubicBezTo>
                  <a:cubicBezTo>
                    <a:pt x="4698" y="4990"/>
                    <a:pt x="5880" y="2527"/>
                    <a:pt x="4501" y="885"/>
                  </a:cubicBezTo>
                  <a:cubicBezTo>
                    <a:pt x="3983" y="276"/>
                    <a:pt x="3293" y="1"/>
                    <a:pt x="2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63;p37"/>
            <p:cNvSpPr/>
            <p:nvPr/>
          </p:nvSpPr>
          <p:spPr>
            <a:xfrm>
              <a:off x="7312694" y="2804965"/>
              <a:ext cx="359228" cy="660872"/>
            </a:xfrm>
            <a:custGeom>
              <a:avLst/>
              <a:gdLst/>
              <a:ahLst/>
              <a:cxnLst/>
              <a:rect l="l" t="t" r="r" b="b"/>
              <a:pathLst>
                <a:path w="14086" h="25914" extrusionOk="0">
                  <a:moveTo>
                    <a:pt x="11352" y="284"/>
                  </a:moveTo>
                  <a:cubicBezTo>
                    <a:pt x="11441" y="284"/>
                    <a:pt x="11531" y="287"/>
                    <a:pt x="11621" y="292"/>
                  </a:cubicBezTo>
                  <a:lnTo>
                    <a:pt x="10764" y="10531"/>
                  </a:lnTo>
                  <a:lnTo>
                    <a:pt x="6108" y="10150"/>
                  </a:lnTo>
                  <a:lnTo>
                    <a:pt x="6561" y="4697"/>
                  </a:lnTo>
                  <a:cubicBezTo>
                    <a:pt x="6768" y="2191"/>
                    <a:pt x="8861" y="284"/>
                    <a:pt x="11352" y="284"/>
                  </a:cubicBezTo>
                  <a:close/>
                  <a:moveTo>
                    <a:pt x="3797" y="7229"/>
                  </a:moveTo>
                  <a:cubicBezTo>
                    <a:pt x="4259" y="7229"/>
                    <a:pt x="4700" y="7493"/>
                    <a:pt x="4906" y="7947"/>
                  </a:cubicBezTo>
                  <a:cubicBezTo>
                    <a:pt x="5144" y="8566"/>
                    <a:pt x="5311" y="9209"/>
                    <a:pt x="5394" y="9876"/>
                  </a:cubicBezTo>
                  <a:cubicBezTo>
                    <a:pt x="5442" y="10210"/>
                    <a:pt x="5454" y="10543"/>
                    <a:pt x="5430" y="10876"/>
                  </a:cubicBezTo>
                  <a:lnTo>
                    <a:pt x="5073" y="11460"/>
                  </a:lnTo>
                  <a:cubicBezTo>
                    <a:pt x="5025" y="11448"/>
                    <a:pt x="4977" y="11436"/>
                    <a:pt x="4930" y="11412"/>
                  </a:cubicBezTo>
                  <a:cubicBezTo>
                    <a:pt x="4715" y="11210"/>
                    <a:pt x="4465" y="11031"/>
                    <a:pt x="4191" y="10900"/>
                  </a:cubicBezTo>
                  <a:cubicBezTo>
                    <a:pt x="4096" y="10805"/>
                    <a:pt x="3989" y="10710"/>
                    <a:pt x="3882" y="10591"/>
                  </a:cubicBezTo>
                  <a:cubicBezTo>
                    <a:pt x="3418" y="10114"/>
                    <a:pt x="3025" y="9579"/>
                    <a:pt x="2691" y="8995"/>
                  </a:cubicBezTo>
                  <a:cubicBezTo>
                    <a:pt x="2394" y="8388"/>
                    <a:pt x="2644" y="7638"/>
                    <a:pt x="3263" y="7352"/>
                  </a:cubicBezTo>
                  <a:cubicBezTo>
                    <a:pt x="3436" y="7269"/>
                    <a:pt x="3618" y="7229"/>
                    <a:pt x="3797" y="7229"/>
                  </a:cubicBezTo>
                  <a:close/>
                  <a:moveTo>
                    <a:pt x="1538" y="10376"/>
                  </a:moveTo>
                  <a:cubicBezTo>
                    <a:pt x="1546" y="10376"/>
                    <a:pt x="1553" y="10376"/>
                    <a:pt x="1560" y="10376"/>
                  </a:cubicBezTo>
                  <a:lnTo>
                    <a:pt x="1667" y="10376"/>
                  </a:lnTo>
                  <a:cubicBezTo>
                    <a:pt x="2167" y="10412"/>
                    <a:pt x="3251" y="10745"/>
                    <a:pt x="4013" y="11114"/>
                  </a:cubicBezTo>
                  <a:cubicBezTo>
                    <a:pt x="4239" y="11341"/>
                    <a:pt x="4489" y="11519"/>
                    <a:pt x="4775" y="11650"/>
                  </a:cubicBezTo>
                  <a:cubicBezTo>
                    <a:pt x="4811" y="11698"/>
                    <a:pt x="4834" y="11745"/>
                    <a:pt x="4846" y="11805"/>
                  </a:cubicBezTo>
                  <a:lnTo>
                    <a:pt x="4632" y="12150"/>
                  </a:lnTo>
                  <a:cubicBezTo>
                    <a:pt x="4263" y="12365"/>
                    <a:pt x="3858" y="12519"/>
                    <a:pt x="3453" y="12591"/>
                  </a:cubicBezTo>
                  <a:cubicBezTo>
                    <a:pt x="2840" y="12736"/>
                    <a:pt x="2216" y="12818"/>
                    <a:pt x="1591" y="12818"/>
                  </a:cubicBezTo>
                  <a:cubicBezTo>
                    <a:pt x="1549" y="12818"/>
                    <a:pt x="1507" y="12818"/>
                    <a:pt x="1465" y="12817"/>
                  </a:cubicBezTo>
                  <a:cubicBezTo>
                    <a:pt x="798" y="12781"/>
                    <a:pt x="298" y="12210"/>
                    <a:pt x="322" y="11555"/>
                  </a:cubicBezTo>
                  <a:cubicBezTo>
                    <a:pt x="357" y="10896"/>
                    <a:pt x="893" y="10376"/>
                    <a:pt x="1538" y="10376"/>
                  </a:cubicBezTo>
                  <a:close/>
                  <a:moveTo>
                    <a:pt x="6037" y="10424"/>
                  </a:moveTo>
                  <a:lnTo>
                    <a:pt x="9168" y="10686"/>
                  </a:lnTo>
                  <a:lnTo>
                    <a:pt x="10728" y="10817"/>
                  </a:lnTo>
                  <a:lnTo>
                    <a:pt x="9514" y="25438"/>
                  </a:lnTo>
                  <a:lnTo>
                    <a:pt x="1072" y="24735"/>
                  </a:lnTo>
                  <a:lnTo>
                    <a:pt x="1905" y="14722"/>
                  </a:lnTo>
                  <a:lnTo>
                    <a:pt x="3275" y="14841"/>
                  </a:lnTo>
                  <a:lnTo>
                    <a:pt x="4382" y="13067"/>
                  </a:lnTo>
                  <a:lnTo>
                    <a:pt x="6466" y="15377"/>
                  </a:lnTo>
                  <a:cubicBezTo>
                    <a:pt x="6489" y="15413"/>
                    <a:pt x="6537" y="15424"/>
                    <a:pt x="6573" y="15424"/>
                  </a:cubicBezTo>
                  <a:cubicBezTo>
                    <a:pt x="6608" y="15424"/>
                    <a:pt x="6644" y="15413"/>
                    <a:pt x="6668" y="15389"/>
                  </a:cubicBezTo>
                  <a:cubicBezTo>
                    <a:pt x="6727" y="15329"/>
                    <a:pt x="6727" y="15246"/>
                    <a:pt x="6680" y="15186"/>
                  </a:cubicBezTo>
                  <a:lnTo>
                    <a:pt x="4537" y="12829"/>
                  </a:lnTo>
                  <a:lnTo>
                    <a:pt x="4834" y="12353"/>
                  </a:lnTo>
                  <a:cubicBezTo>
                    <a:pt x="4965" y="12269"/>
                    <a:pt x="5061" y="12138"/>
                    <a:pt x="5120" y="11995"/>
                  </a:cubicBezTo>
                  <a:lnTo>
                    <a:pt x="7192" y="14293"/>
                  </a:lnTo>
                  <a:cubicBezTo>
                    <a:pt x="7216" y="14329"/>
                    <a:pt x="7251" y="14341"/>
                    <a:pt x="7287" y="14341"/>
                  </a:cubicBezTo>
                  <a:cubicBezTo>
                    <a:pt x="7406" y="14329"/>
                    <a:pt x="7466" y="14198"/>
                    <a:pt x="7394" y="14115"/>
                  </a:cubicBezTo>
                  <a:lnTo>
                    <a:pt x="5251" y="11734"/>
                  </a:lnTo>
                  <a:cubicBezTo>
                    <a:pt x="5287" y="11722"/>
                    <a:pt x="5311" y="11710"/>
                    <a:pt x="5334" y="11698"/>
                  </a:cubicBezTo>
                  <a:cubicBezTo>
                    <a:pt x="5537" y="11603"/>
                    <a:pt x="5668" y="11364"/>
                    <a:pt x="5704" y="10972"/>
                  </a:cubicBezTo>
                  <a:lnTo>
                    <a:pt x="5835" y="10769"/>
                  </a:lnTo>
                  <a:lnTo>
                    <a:pt x="8037" y="13222"/>
                  </a:lnTo>
                  <a:cubicBezTo>
                    <a:pt x="8073" y="13246"/>
                    <a:pt x="8109" y="13269"/>
                    <a:pt x="8144" y="13269"/>
                  </a:cubicBezTo>
                  <a:cubicBezTo>
                    <a:pt x="8180" y="13269"/>
                    <a:pt x="8216" y="13258"/>
                    <a:pt x="8240" y="13234"/>
                  </a:cubicBezTo>
                  <a:cubicBezTo>
                    <a:pt x="8299" y="13174"/>
                    <a:pt x="8299" y="13091"/>
                    <a:pt x="8251" y="13031"/>
                  </a:cubicBezTo>
                  <a:lnTo>
                    <a:pt x="6013" y="10555"/>
                  </a:lnTo>
                  <a:cubicBezTo>
                    <a:pt x="6013" y="10543"/>
                    <a:pt x="5989" y="10531"/>
                    <a:pt x="5977" y="10531"/>
                  </a:cubicBezTo>
                  <a:lnTo>
                    <a:pt x="6037" y="10424"/>
                  </a:lnTo>
                  <a:close/>
                  <a:moveTo>
                    <a:pt x="11358" y="1"/>
                  </a:moveTo>
                  <a:cubicBezTo>
                    <a:pt x="8737" y="1"/>
                    <a:pt x="6501" y="2004"/>
                    <a:pt x="6275" y="4673"/>
                  </a:cubicBezTo>
                  <a:lnTo>
                    <a:pt x="5811" y="10257"/>
                  </a:lnTo>
                  <a:lnTo>
                    <a:pt x="5811" y="10269"/>
                  </a:lnTo>
                  <a:lnTo>
                    <a:pt x="5715" y="10424"/>
                  </a:lnTo>
                  <a:cubicBezTo>
                    <a:pt x="5715" y="10245"/>
                    <a:pt x="5692" y="10055"/>
                    <a:pt x="5668" y="9852"/>
                  </a:cubicBezTo>
                  <a:cubicBezTo>
                    <a:pt x="5584" y="9150"/>
                    <a:pt x="5406" y="8471"/>
                    <a:pt x="5156" y="7828"/>
                  </a:cubicBezTo>
                  <a:cubicBezTo>
                    <a:pt x="4905" y="7257"/>
                    <a:pt x="4351" y="6918"/>
                    <a:pt x="3770" y="6918"/>
                  </a:cubicBezTo>
                  <a:cubicBezTo>
                    <a:pt x="3552" y="6918"/>
                    <a:pt x="3331" y="6966"/>
                    <a:pt x="3120" y="7066"/>
                  </a:cubicBezTo>
                  <a:cubicBezTo>
                    <a:pt x="2358" y="7435"/>
                    <a:pt x="2036" y="8364"/>
                    <a:pt x="2429" y="9114"/>
                  </a:cubicBezTo>
                  <a:cubicBezTo>
                    <a:pt x="2715" y="9650"/>
                    <a:pt x="3072" y="10138"/>
                    <a:pt x="3477" y="10591"/>
                  </a:cubicBezTo>
                  <a:cubicBezTo>
                    <a:pt x="2906" y="10352"/>
                    <a:pt x="2310" y="10186"/>
                    <a:pt x="1691" y="10102"/>
                  </a:cubicBezTo>
                  <a:cubicBezTo>
                    <a:pt x="1648" y="10099"/>
                    <a:pt x="1605" y="10097"/>
                    <a:pt x="1562" y="10097"/>
                  </a:cubicBezTo>
                  <a:cubicBezTo>
                    <a:pt x="795" y="10097"/>
                    <a:pt x="140" y="10693"/>
                    <a:pt x="72" y="11472"/>
                  </a:cubicBezTo>
                  <a:cubicBezTo>
                    <a:pt x="0" y="12305"/>
                    <a:pt x="620" y="13031"/>
                    <a:pt x="1441" y="13103"/>
                  </a:cubicBezTo>
                  <a:lnTo>
                    <a:pt x="1632" y="13103"/>
                  </a:lnTo>
                  <a:cubicBezTo>
                    <a:pt x="2275" y="13091"/>
                    <a:pt x="2894" y="13008"/>
                    <a:pt x="3513" y="12865"/>
                  </a:cubicBezTo>
                  <a:cubicBezTo>
                    <a:pt x="3799" y="12805"/>
                    <a:pt x="4072" y="12722"/>
                    <a:pt x="4334" y="12615"/>
                  </a:cubicBezTo>
                  <a:lnTo>
                    <a:pt x="4334" y="12615"/>
                  </a:lnTo>
                  <a:lnTo>
                    <a:pt x="4299" y="12674"/>
                  </a:lnTo>
                  <a:cubicBezTo>
                    <a:pt x="4287" y="12674"/>
                    <a:pt x="4263" y="12686"/>
                    <a:pt x="4251" y="12698"/>
                  </a:cubicBezTo>
                  <a:cubicBezTo>
                    <a:pt x="4215" y="12734"/>
                    <a:pt x="4203" y="12769"/>
                    <a:pt x="4203" y="12817"/>
                  </a:cubicBezTo>
                  <a:lnTo>
                    <a:pt x="3132" y="14543"/>
                  </a:lnTo>
                  <a:lnTo>
                    <a:pt x="1655" y="14412"/>
                  </a:lnTo>
                  <a:lnTo>
                    <a:pt x="774" y="24985"/>
                  </a:lnTo>
                  <a:lnTo>
                    <a:pt x="11931" y="25914"/>
                  </a:lnTo>
                  <a:lnTo>
                    <a:pt x="13169" y="11007"/>
                  </a:lnTo>
                  <a:lnTo>
                    <a:pt x="14086" y="208"/>
                  </a:lnTo>
                  <a:lnTo>
                    <a:pt x="11966" y="30"/>
                  </a:lnTo>
                  <a:lnTo>
                    <a:pt x="11776" y="18"/>
                  </a:lnTo>
                  <a:cubicBezTo>
                    <a:pt x="11636" y="6"/>
                    <a:pt x="11496" y="1"/>
                    <a:pt x="1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64;p37"/>
            <p:cNvSpPr/>
            <p:nvPr/>
          </p:nvSpPr>
          <p:spPr>
            <a:xfrm>
              <a:off x="7398026" y="3258655"/>
              <a:ext cx="140901" cy="134628"/>
            </a:xfrm>
            <a:custGeom>
              <a:avLst/>
              <a:gdLst/>
              <a:ahLst/>
              <a:cxnLst/>
              <a:rect l="l" t="t" r="r" b="b"/>
              <a:pathLst>
                <a:path w="5525" h="5279" extrusionOk="0">
                  <a:moveTo>
                    <a:pt x="3012" y="290"/>
                  </a:moveTo>
                  <a:cubicBezTo>
                    <a:pt x="4298" y="397"/>
                    <a:pt x="5263" y="1540"/>
                    <a:pt x="5156" y="2837"/>
                  </a:cubicBezTo>
                  <a:cubicBezTo>
                    <a:pt x="5054" y="4068"/>
                    <a:pt x="4020" y="4989"/>
                    <a:pt x="2817" y="4989"/>
                  </a:cubicBezTo>
                  <a:cubicBezTo>
                    <a:pt x="2751" y="4989"/>
                    <a:pt x="2686" y="4986"/>
                    <a:pt x="2619" y="4981"/>
                  </a:cubicBezTo>
                  <a:cubicBezTo>
                    <a:pt x="1322" y="4873"/>
                    <a:pt x="357" y="3742"/>
                    <a:pt x="464" y="2445"/>
                  </a:cubicBezTo>
                  <a:cubicBezTo>
                    <a:pt x="572" y="1230"/>
                    <a:pt x="1584" y="290"/>
                    <a:pt x="2810" y="290"/>
                  </a:cubicBezTo>
                  <a:close/>
                  <a:moveTo>
                    <a:pt x="2746" y="1"/>
                  </a:moveTo>
                  <a:cubicBezTo>
                    <a:pt x="1397" y="1"/>
                    <a:pt x="243" y="1039"/>
                    <a:pt x="131" y="2421"/>
                  </a:cubicBezTo>
                  <a:cubicBezTo>
                    <a:pt x="0" y="3897"/>
                    <a:pt x="1119" y="5183"/>
                    <a:pt x="2596" y="5266"/>
                  </a:cubicBezTo>
                  <a:cubicBezTo>
                    <a:pt x="2667" y="5278"/>
                    <a:pt x="2739" y="5278"/>
                    <a:pt x="2810" y="5278"/>
                  </a:cubicBezTo>
                  <a:cubicBezTo>
                    <a:pt x="2817" y="5278"/>
                    <a:pt x="2825" y="5278"/>
                    <a:pt x="2832" y="5278"/>
                  </a:cubicBezTo>
                  <a:cubicBezTo>
                    <a:pt x="4239" y="5278"/>
                    <a:pt x="5406" y="4164"/>
                    <a:pt x="5465" y="2754"/>
                  </a:cubicBezTo>
                  <a:cubicBezTo>
                    <a:pt x="5525" y="1337"/>
                    <a:pt x="4441" y="123"/>
                    <a:pt x="3024" y="16"/>
                  </a:cubicBezTo>
                  <a:cubicBezTo>
                    <a:pt x="2931" y="6"/>
                    <a:pt x="2838" y="1"/>
                    <a:pt x="2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65;p37"/>
            <p:cNvSpPr/>
            <p:nvPr/>
          </p:nvSpPr>
          <p:spPr>
            <a:xfrm>
              <a:off x="6556316" y="3958928"/>
              <a:ext cx="395365" cy="292131"/>
            </a:xfrm>
            <a:custGeom>
              <a:avLst/>
              <a:gdLst/>
              <a:ahLst/>
              <a:cxnLst/>
              <a:rect l="l" t="t" r="r" b="b"/>
              <a:pathLst>
                <a:path w="15503" h="11455" extrusionOk="0">
                  <a:moveTo>
                    <a:pt x="10312" y="1"/>
                  </a:moveTo>
                  <a:lnTo>
                    <a:pt x="1" y="548"/>
                  </a:lnTo>
                  <a:lnTo>
                    <a:pt x="572" y="11454"/>
                  </a:lnTo>
                  <a:lnTo>
                    <a:pt x="15503" y="10657"/>
                  </a:lnTo>
                  <a:lnTo>
                    <a:pt x="15134" y="3572"/>
                  </a:lnTo>
                  <a:lnTo>
                    <a:pt x="10383" y="1417"/>
                  </a:lnTo>
                  <a:lnTo>
                    <a:pt x="10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66;p37"/>
            <p:cNvSpPr/>
            <p:nvPr/>
          </p:nvSpPr>
          <p:spPr>
            <a:xfrm>
              <a:off x="6942245" y="4041658"/>
              <a:ext cx="278768" cy="189356"/>
            </a:xfrm>
            <a:custGeom>
              <a:avLst/>
              <a:gdLst/>
              <a:ahLst/>
              <a:cxnLst/>
              <a:rect l="l" t="t" r="r" b="b"/>
              <a:pathLst>
                <a:path w="10931" h="7425" extrusionOk="0">
                  <a:moveTo>
                    <a:pt x="5861" y="0"/>
                  </a:moveTo>
                  <a:cubicBezTo>
                    <a:pt x="5773" y="0"/>
                    <a:pt x="5685" y="2"/>
                    <a:pt x="5597" y="7"/>
                  </a:cubicBezTo>
                  <a:lnTo>
                    <a:pt x="1" y="305"/>
                  </a:lnTo>
                  <a:lnTo>
                    <a:pt x="1" y="328"/>
                  </a:lnTo>
                  <a:lnTo>
                    <a:pt x="370" y="7425"/>
                  </a:lnTo>
                  <a:lnTo>
                    <a:pt x="10931" y="6865"/>
                  </a:lnTo>
                  <a:lnTo>
                    <a:pt x="10812" y="4698"/>
                  </a:lnTo>
                  <a:cubicBezTo>
                    <a:pt x="10673" y="2048"/>
                    <a:pt x="8484" y="0"/>
                    <a:pt x="5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67;p37"/>
            <p:cNvSpPr/>
            <p:nvPr/>
          </p:nvSpPr>
          <p:spPr>
            <a:xfrm>
              <a:off x="6621015" y="4026229"/>
              <a:ext cx="149496" cy="127283"/>
            </a:xfrm>
            <a:custGeom>
              <a:avLst/>
              <a:gdLst/>
              <a:ahLst/>
              <a:cxnLst/>
              <a:rect l="l" t="t" r="r" b="b"/>
              <a:pathLst>
                <a:path w="5862" h="4991" extrusionOk="0">
                  <a:moveTo>
                    <a:pt x="2574" y="1"/>
                  </a:moveTo>
                  <a:cubicBezTo>
                    <a:pt x="2526" y="1"/>
                    <a:pt x="2478" y="2"/>
                    <a:pt x="2429" y="5"/>
                  </a:cubicBezTo>
                  <a:cubicBezTo>
                    <a:pt x="1048" y="76"/>
                    <a:pt x="0" y="1243"/>
                    <a:pt x="71" y="2624"/>
                  </a:cubicBezTo>
                  <a:cubicBezTo>
                    <a:pt x="149" y="4072"/>
                    <a:pt x="1347" y="4991"/>
                    <a:pt x="2583" y="4991"/>
                  </a:cubicBezTo>
                  <a:cubicBezTo>
                    <a:pt x="3237" y="4991"/>
                    <a:pt x="3902" y="4733"/>
                    <a:pt x="4417" y="4160"/>
                  </a:cubicBezTo>
                  <a:cubicBezTo>
                    <a:pt x="5861" y="2542"/>
                    <a:pt x="4697" y="1"/>
                    <a:pt x="2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68;p37"/>
            <p:cNvSpPr/>
            <p:nvPr/>
          </p:nvSpPr>
          <p:spPr>
            <a:xfrm>
              <a:off x="6552694" y="3904812"/>
              <a:ext cx="671965" cy="349894"/>
            </a:xfrm>
            <a:custGeom>
              <a:avLst/>
              <a:gdLst/>
              <a:ahLst/>
              <a:cxnLst/>
              <a:rect l="l" t="t" r="r" b="b"/>
              <a:pathLst>
                <a:path w="26349" h="13720" extrusionOk="0">
                  <a:moveTo>
                    <a:pt x="13371" y="289"/>
                  </a:moveTo>
                  <a:cubicBezTo>
                    <a:pt x="14026" y="289"/>
                    <a:pt x="14561" y="801"/>
                    <a:pt x="14597" y="1444"/>
                  </a:cubicBezTo>
                  <a:cubicBezTo>
                    <a:pt x="14573" y="2111"/>
                    <a:pt x="14478" y="2777"/>
                    <a:pt x="14300" y="3420"/>
                  </a:cubicBezTo>
                  <a:cubicBezTo>
                    <a:pt x="14252" y="3587"/>
                    <a:pt x="14204" y="3742"/>
                    <a:pt x="14157" y="3873"/>
                  </a:cubicBezTo>
                  <a:cubicBezTo>
                    <a:pt x="13978" y="4123"/>
                    <a:pt x="13835" y="4397"/>
                    <a:pt x="13740" y="4682"/>
                  </a:cubicBezTo>
                  <a:cubicBezTo>
                    <a:pt x="13704" y="4718"/>
                    <a:pt x="13657" y="4754"/>
                    <a:pt x="13597" y="4778"/>
                  </a:cubicBezTo>
                  <a:lnTo>
                    <a:pt x="13216" y="4611"/>
                  </a:lnTo>
                  <a:cubicBezTo>
                    <a:pt x="12704" y="4028"/>
                    <a:pt x="12180" y="2254"/>
                    <a:pt x="12144" y="1575"/>
                  </a:cubicBezTo>
                  <a:cubicBezTo>
                    <a:pt x="12109" y="896"/>
                    <a:pt x="12633" y="313"/>
                    <a:pt x="13299" y="289"/>
                  </a:cubicBezTo>
                  <a:close/>
                  <a:moveTo>
                    <a:pt x="16815" y="2035"/>
                  </a:moveTo>
                  <a:cubicBezTo>
                    <a:pt x="17213" y="2035"/>
                    <a:pt x="17601" y="2228"/>
                    <a:pt x="17836" y="2587"/>
                  </a:cubicBezTo>
                  <a:cubicBezTo>
                    <a:pt x="18217" y="3170"/>
                    <a:pt x="18038" y="3956"/>
                    <a:pt x="17443" y="4313"/>
                  </a:cubicBezTo>
                  <a:cubicBezTo>
                    <a:pt x="16931" y="4647"/>
                    <a:pt x="15466" y="5182"/>
                    <a:pt x="14621" y="5242"/>
                  </a:cubicBezTo>
                  <a:lnTo>
                    <a:pt x="13978" y="4944"/>
                  </a:lnTo>
                  <a:cubicBezTo>
                    <a:pt x="13978" y="4897"/>
                    <a:pt x="13978" y="4861"/>
                    <a:pt x="13990" y="4825"/>
                  </a:cubicBezTo>
                  <a:cubicBezTo>
                    <a:pt x="14180" y="4575"/>
                    <a:pt x="14323" y="4301"/>
                    <a:pt x="14419" y="4004"/>
                  </a:cubicBezTo>
                  <a:cubicBezTo>
                    <a:pt x="14907" y="3313"/>
                    <a:pt x="15693" y="2539"/>
                    <a:pt x="16097" y="2265"/>
                  </a:cubicBezTo>
                  <a:cubicBezTo>
                    <a:pt x="16317" y="2110"/>
                    <a:pt x="16568" y="2035"/>
                    <a:pt x="16815" y="2035"/>
                  </a:cubicBezTo>
                  <a:close/>
                  <a:moveTo>
                    <a:pt x="21150" y="5509"/>
                  </a:moveTo>
                  <a:cubicBezTo>
                    <a:pt x="23630" y="5509"/>
                    <a:pt x="25725" y="7427"/>
                    <a:pt x="25932" y="9933"/>
                  </a:cubicBezTo>
                  <a:lnTo>
                    <a:pt x="15669" y="10469"/>
                  </a:lnTo>
                  <a:lnTo>
                    <a:pt x="15419" y="5802"/>
                  </a:lnTo>
                  <a:lnTo>
                    <a:pt x="20884" y="5516"/>
                  </a:lnTo>
                  <a:cubicBezTo>
                    <a:pt x="20973" y="5511"/>
                    <a:pt x="21061" y="5509"/>
                    <a:pt x="21150" y="5509"/>
                  </a:cubicBezTo>
                  <a:close/>
                  <a:moveTo>
                    <a:pt x="10323" y="2265"/>
                  </a:moveTo>
                  <a:lnTo>
                    <a:pt x="10394" y="3635"/>
                  </a:lnTo>
                  <a:lnTo>
                    <a:pt x="12299" y="4492"/>
                  </a:lnTo>
                  <a:lnTo>
                    <a:pt x="10287" y="6873"/>
                  </a:lnTo>
                  <a:cubicBezTo>
                    <a:pt x="10239" y="6933"/>
                    <a:pt x="10251" y="7016"/>
                    <a:pt x="10299" y="7076"/>
                  </a:cubicBezTo>
                  <a:cubicBezTo>
                    <a:pt x="10335" y="7087"/>
                    <a:pt x="10359" y="7099"/>
                    <a:pt x="10394" y="7099"/>
                  </a:cubicBezTo>
                  <a:cubicBezTo>
                    <a:pt x="10442" y="7099"/>
                    <a:pt x="10478" y="7087"/>
                    <a:pt x="10501" y="7052"/>
                  </a:cubicBezTo>
                  <a:lnTo>
                    <a:pt x="12561" y="4623"/>
                  </a:lnTo>
                  <a:lnTo>
                    <a:pt x="13073" y="4849"/>
                  </a:lnTo>
                  <a:cubicBezTo>
                    <a:pt x="13168" y="4956"/>
                    <a:pt x="13311" y="5040"/>
                    <a:pt x="13454" y="5075"/>
                  </a:cubicBezTo>
                  <a:lnTo>
                    <a:pt x="11466" y="7433"/>
                  </a:lnTo>
                  <a:cubicBezTo>
                    <a:pt x="11418" y="7492"/>
                    <a:pt x="11418" y="7588"/>
                    <a:pt x="11478" y="7635"/>
                  </a:cubicBezTo>
                  <a:cubicBezTo>
                    <a:pt x="11506" y="7658"/>
                    <a:pt x="11542" y="7670"/>
                    <a:pt x="11577" y="7670"/>
                  </a:cubicBezTo>
                  <a:cubicBezTo>
                    <a:pt x="11617" y="7670"/>
                    <a:pt x="11655" y="7655"/>
                    <a:pt x="11680" y="7623"/>
                  </a:cubicBezTo>
                  <a:lnTo>
                    <a:pt x="13740" y="5182"/>
                  </a:lnTo>
                  <a:cubicBezTo>
                    <a:pt x="13752" y="5206"/>
                    <a:pt x="13764" y="5230"/>
                    <a:pt x="13776" y="5242"/>
                  </a:cubicBezTo>
                  <a:cubicBezTo>
                    <a:pt x="13907" y="5444"/>
                    <a:pt x="14180" y="5516"/>
                    <a:pt x="14526" y="5516"/>
                  </a:cubicBezTo>
                  <a:lnTo>
                    <a:pt x="14561" y="5516"/>
                  </a:lnTo>
                  <a:lnTo>
                    <a:pt x="14776" y="5623"/>
                  </a:lnTo>
                  <a:lnTo>
                    <a:pt x="12645" y="8135"/>
                  </a:lnTo>
                  <a:cubicBezTo>
                    <a:pt x="12561" y="8230"/>
                    <a:pt x="12633" y="8373"/>
                    <a:pt x="12752" y="8373"/>
                  </a:cubicBezTo>
                  <a:cubicBezTo>
                    <a:pt x="12799" y="8373"/>
                    <a:pt x="12835" y="8350"/>
                    <a:pt x="12859" y="8326"/>
                  </a:cubicBezTo>
                  <a:lnTo>
                    <a:pt x="15014" y="5778"/>
                  </a:lnTo>
                  <a:cubicBezTo>
                    <a:pt x="15014" y="5766"/>
                    <a:pt x="15026" y="5754"/>
                    <a:pt x="15038" y="5742"/>
                  </a:cubicBezTo>
                  <a:lnTo>
                    <a:pt x="15145" y="5790"/>
                  </a:lnTo>
                  <a:lnTo>
                    <a:pt x="15395" y="10481"/>
                  </a:lnTo>
                  <a:lnTo>
                    <a:pt x="738" y="11255"/>
                  </a:lnTo>
                  <a:lnTo>
                    <a:pt x="286" y="2801"/>
                  </a:lnTo>
                  <a:lnTo>
                    <a:pt x="10323" y="2265"/>
                  </a:lnTo>
                  <a:close/>
                  <a:moveTo>
                    <a:pt x="13386" y="1"/>
                  </a:moveTo>
                  <a:cubicBezTo>
                    <a:pt x="13357" y="1"/>
                    <a:pt x="13328" y="2"/>
                    <a:pt x="13299" y="3"/>
                  </a:cubicBezTo>
                  <a:cubicBezTo>
                    <a:pt x="12466" y="39"/>
                    <a:pt x="11823" y="753"/>
                    <a:pt x="11871" y="1587"/>
                  </a:cubicBezTo>
                  <a:cubicBezTo>
                    <a:pt x="11954" y="2277"/>
                    <a:pt x="12133" y="2956"/>
                    <a:pt x="12383" y="3611"/>
                  </a:cubicBezTo>
                  <a:cubicBezTo>
                    <a:pt x="12490" y="3873"/>
                    <a:pt x="12609" y="4135"/>
                    <a:pt x="12740" y="4385"/>
                  </a:cubicBezTo>
                  <a:lnTo>
                    <a:pt x="12680" y="4361"/>
                  </a:lnTo>
                  <a:cubicBezTo>
                    <a:pt x="12680" y="4337"/>
                    <a:pt x="12668" y="4325"/>
                    <a:pt x="12645" y="4313"/>
                  </a:cubicBezTo>
                  <a:cubicBezTo>
                    <a:pt x="12627" y="4296"/>
                    <a:pt x="12597" y="4285"/>
                    <a:pt x="12563" y="4285"/>
                  </a:cubicBezTo>
                  <a:cubicBezTo>
                    <a:pt x="12551" y="4285"/>
                    <a:pt x="12538" y="4286"/>
                    <a:pt x="12525" y="4289"/>
                  </a:cubicBezTo>
                  <a:lnTo>
                    <a:pt x="10680" y="3444"/>
                  </a:lnTo>
                  <a:lnTo>
                    <a:pt x="10597" y="1968"/>
                  </a:lnTo>
                  <a:lnTo>
                    <a:pt x="0" y="2527"/>
                  </a:lnTo>
                  <a:lnTo>
                    <a:pt x="595" y="13719"/>
                  </a:lnTo>
                  <a:lnTo>
                    <a:pt x="750" y="13719"/>
                  </a:lnTo>
                  <a:lnTo>
                    <a:pt x="26230" y="12374"/>
                  </a:lnTo>
                  <a:lnTo>
                    <a:pt x="26349" y="12362"/>
                  </a:lnTo>
                  <a:lnTo>
                    <a:pt x="26230" y="10052"/>
                  </a:lnTo>
                  <a:cubicBezTo>
                    <a:pt x="26080" y="7331"/>
                    <a:pt x="23830" y="5223"/>
                    <a:pt x="21136" y="5223"/>
                  </a:cubicBezTo>
                  <a:cubicBezTo>
                    <a:pt x="21048" y="5223"/>
                    <a:pt x="20960" y="5226"/>
                    <a:pt x="20872" y="5230"/>
                  </a:cubicBezTo>
                  <a:lnTo>
                    <a:pt x="15264" y="5528"/>
                  </a:lnTo>
                  <a:lnTo>
                    <a:pt x="15121" y="5468"/>
                  </a:lnTo>
                  <a:cubicBezTo>
                    <a:pt x="15990" y="5290"/>
                    <a:pt x="16836" y="4980"/>
                    <a:pt x="17609" y="4551"/>
                  </a:cubicBezTo>
                  <a:cubicBezTo>
                    <a:pt x="18312" y="4099"/>
                    <a:pt x="18502" y="3158"/>
                    <a:pt x="18050" y="2468"/>
                  </a:cubicBezTo>
                  <a:cubicBezTo>
                    <a:pt x="17755" y="2022"/>
                    <a:pt x="17274" y="1782"/>
                    <a:pt x="16782" y="1782"/>
                  </a:cubicBezTo>
                  <a:cubicBezTo>
                    <a:pt x="16498" y="1782"/>
                    <a:pt x="16211" y="1862"/>
                    <a:pt x="15954" y="2027"/>
                  </a:cubicBezTo>
                  <a:cubicBezTo>
                    <a:pt x="15466" y="2396"/>
                    <a:pt x="15026" y="2813"/>
                    <a:pt x="14645" y="3277"/>
                  </a:cubicBezTo>
                  <a:cubicBezTo>
                    <a:pt x="14800" y="2670"/>
                    <a:pt x="14871" y="2051"/>
                    <a:pt x="14883" y="1432"/>
                  </a:cubicBezTo>
                  <a:cubicBezTo>
                    <a:pt x="14837" y="628"/>
                    <a:pt x="14181" y="1"/>
                    <a:pt x="13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69;p37"/>
            <p:cNvSpPr/>
            <p:nvPr/>
          </p:nvSpPr>
          <p:spPr>
            <a:xfrm>
              <a:off x="6606887" y="4022557"/>
              <a:ext cx="168699" cy="134373"/>
            </a:xfrm>
            <a:custGeom>
              <a:avLst/>
              <a:gdLst/>
              <a:ahLst/>
              <a:cxnLst/>
              <a:rect l="l" t="t" r="r" b="b"/>
              <a:pathLst>
                <a:path w="6615" h="5269" extrusionOk="0">
                  <a:moveTo>
                    <a:pt x="3114" y="292"/>
                  </a:moveTo>
                  <a:cubicBezTo>
                    <a:pt x="4388" y="304"/>
                    <a:pt x="5412" y="1316"/>
                    <a:pt x="5447" y="2578"/>
                  </a:cubicBezTo>
                  <a:cubicBezTo>
                    <a:pt x="5483" y="3840"/>
                    <a:pt x="4507" y="4911"/>
                    <a:pt x="3233" y="4983"/>
                  </a:cubicBezTo>
                  <a:cubicBezTo>
                    <a:pt x="3189" y="4985"/>
                    <a:pt x="3145" y="4986"/>
                    <a:pt x="3102" y="4986"/>
                  </a:cubicBezTo>
                  <a:cubicBezTo>
                    <a:pt x="1101" y="4986"/>
                    <a:pt x="0" y="2592"/>
                    <a:pt x="1364" y="1066"/>
                  </a:cubicBezTo>
                  <a:cubicBezTo>
                    <a:pt x="1780" y="601"/>
                    <a:pt x="2364" y="315"/>
                    <a:pt x="2983" y="292"/>
                  </a:cubicBezTo>
                  <a:close/>
                  <a:moveTo>
                    <a:pt x="3128" y="1"/>
                  </a:moveTo>
                  <a:cubicBezTo>
                    <a:pt x="1725" y="1"/>
                    <a:pt x="399" y="1140"/>
                    <a:pt x="483" y="2780"/>
                  </a:cubicBezTo>
                  <a:cubicBezTo>
                    <a:pt x="554" y="4173"/>
                    <a:pt x="1709" y="5268"/>
                    <a:pt x="3114" y="5268"/>
                  </a:cubicBezTo>
                  <a:lnTo>
                    <a:pt x="3257" y="5268"/>
                  </a:lnTo>
                  <a:cubicBezTo>
                    <a:pt x="5590" y="5149"/>
                    <a:pt x="6614" y="2256"/>
                    <a:pt x="4876" y="685"/>
                  </a:cubicBezTo>
                  <a:cubicBezTo>
                    <a:pt x="4349" y="212"/>
                    <a:pt x="3731" y="1"/>
                    <a:pt x="3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70;p37"/>
            <p:cNvSpPr/>
            <p:nvPr/>
          </p:nvSpPr>
          <p:spPr>
            <a:xfrm>
              <a:off x="6192650" y="3042547"/>
              <a:ext cx="614202" cy="899091"/>
            </a:xfrm>
            <a:custGeom>
              <a:avLst/>
              <a:gdLst/>
              <a:ahLst/>
              <a:cxnLst/>
              <a:rect l="l" t="t" r="r" b="b"/>
              <a:pathLst>
                <a:path w="24084" h="35255" extrusionOk="0">
                  <a:moveTo>
                    <a:pt x="4843" y="1"/>
                  </a:moveTo>
                  <a:cubicBezTo>
                    <a:pt x="4843" y="1"/>
                    <a:pt x="1" y="15098"/>
                    <a:pt x="1419" y="15098"/>
                  </a:cubicBezTo>
                  <a:cubicBezTo>
                    <a:pt x="1422" y="15098"/>
                    <a:pt x="1424" y="15098"/>
                    <a:pt x="1426" y="15098"/>
                  </a:cubicBezTo>
                  <a:lnTo>
                    <a:pt x="10260" y="14812"/>
                  </a:lnTo>
                  <a:lnTo>
                    <a:pt x="14618" y="35255"/>
                  </a:lnTo>
                  <a:lnTo>
                    <a:pt x="23595" y="35064"/>
                  </a:lnTo>
                  <a:lnTo>
                    <a:pt x="24084" y="13336"/>
                  </a:lnTo>
                  <a:cubicBezTo>
                    <a:pt x="23953" y="6573"/>
                    <a:pt x="19845" y="1001"/>
                    <a:pt x="13106" y="548"/>
                  </a:cubicBezTo>
                  <a:lnTo>
                    <a:pt x="4843" y="1"/>
                  </a:ln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71;p37"/>
            <p:cNvSpPr/>
            <p:nvPr/>
          </p:nvSpPr>
          <p:spPr>
            <a:xfrm>
              <a:off x="6199561" y="3038849"/>
              <a:ext cx="610938" cy="906435"/>
            </a:xfrm>
            <a:custGeom>
              <a:avLst/>
              <a:gdLst/>
              <a:ahLst/>
              <a:cxnLst/>
              <a:rect l="l" t="t" r="r" b="b"/>
              <a:pathLst>
                <a:path w="23956" h="35543" extrusionOk="0">
                  <a:moveTo>
                    <a:pt x="4667" y="300"/>
                  </a:moveTo>
                  <a:lnTo>
                    <a:pt x="12823" y="836"/>
                  </a:lnTo>
                  <a:cubicBezTo>
                    <a:pt x="19181" y="1265"/>
                    <a:pt x="23539" y="6349"/>
                    <a:pt x="23670" y="13481"/>
                  </a:cubicBezTo>
                  <a:lnTo>
                    <a:pt x="23194" y="35078"/>
                  </a:lnTo>
                  <a:lnTo>
                    <a:pt x="14454" y="35269"/>
                  </a:lnTo>
                  <a:lnTo>
                    <a:pt x="10120" y="14921"/>
                  </a:lnTo>
                  <a:cubicBezTo>
                    <a:pt x="10109" y="14862"/>
                    <a:pt x="10049" y="14814"/>
                    <a:pt x="9989" y="14814"/>
                  </a:cubicBezTo>
                  <a:lnTo>
                    <a:pt x="9978" y="14814"/>
                  </a:lnTo>
                  <a:lnTo>
                    <a:pt x="1155" y="15100"/>
                  </a:lnTo>
                  <a:cubicBezTo>
                    <a:pt x="1143" y="15100"/>
                    <a:pt x="1131" y="15100"/>
                    <a:pt x="1119" y="15076"/>
                  </a:cubicBezTo>
                  <a:cubicBezTo>
                    <a:pt x="500" y="14278"/>
                    <a:pt x="2893" y="5837"/>
                    <a:pt x="4667" y="300"/>
                  </a:cubicBezTo>
                  <a:close/>
                  <a:moveTo>
                    <a:pt x="4562" y="1"/>
                  </a:moveTo>
                  <a:cubicBezTo>
                    <a:pt x="4501" y="1"/>
                    <a:pt x="4451" y="45"/>
                    <a:pt x="4429" y="98"/>
                  </a:cubicBezTo>
                  <a:cubicBezTo>
                    <a:pt x="3977" y="1527"/>
                    <a:pt x="0" y="14052"/>
                    <a:pt x="893" y="15243"/>
                  </a:cubicBezTo>
                  <a:cubicBezTo>
                    <a:pt x="953" y="15326"/>
                    <a:pt x="1048" y="15386"/>
                    <a:pt x="1155" y="15386"/>
                  </a:cubicBezTo>
                  <a:lnTo>
                    <a:pt x="9870" y="15100"/>
                  </a:lnTo>
                  <a:lnTo>
                    <a:pt x="14204" y="35436"/>
                  </a:lnTo>
                  <a:cubicBezTo>
                    <a:pt x="14216" y="35495"/>
                    <a:pt x="14276" y="35543"/>
                    <a:pt x="14347" y="35543"/>
                  </a:cubicBezTo>
                  <a:lnTo>
                    <a:pt x="23336" y="35352"/>
                  </a:lnTo>
                  <a:cubicBezTo>
                    <a:pt x="23408" y="35352"/>
                    <a:pt x="23467" y="35293"/>
                    <a:pt x="23467" y="35209"/>
                  </a:cubicBezTo>
                  <a:lnTo>
                    <a:pt x="23956" y="13469"/>
                  </a:lnTo>
                  <a:cubicBezTo>
                    <a:pt x="23896" y="10075"/>
                    <a:pt x="22813" y="6944"/>
                    <a:pt x="20919" y="4634"/>
                  </a:cubicBezTo>
                  <a:cubicBezTo>
                    <a:pt x="18907" y="2182"/>
                    <a:pt x="16109" y="777"/>
                    <a:pt x="12847" y="550"/>
                  </a:cubicBezTo>
                  <a:lnTo>
                    <a:pt x="4584" y="3"/>
                  </a:lnTo>
                  <a:cubicBezTo>
                    <a:pt x="4577" y="1"/>
                    <a:pt x="4569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72;p37"/>
            <p:cNvSpPr/>
            <p:nvPr/>
          </p:nvSpPr>
          <p:spPr>
            <a:xfrm>
              <a:off x="6539331" y="3802547"/>
              <a:ext cx="259335" cy="169770"/>
            </a:xfrm>
            <a:custGeom>
              <a:avLst/>
              <a:gdLst/>
              <a:ahLst/>
              <a:cxnLst/>
              <a:rect l="l" t="t" r="r" b="b"/>
              <a:pathLst>
                <a:path w="10169" h="6657" extrusionOk="0">
                  <a:moveTo>
                    <a:pt x="10168" y="1"/>
                  </a:moveTo>
                  <a:lnTo>
                    <a:pt x="0" y="918"/>
                  </a:lnTo>
                  <a:lnTo>
                    <a:pt x="1024" y="6656"/>
                  </a:lnTo>
                  <a:lnTo>
                    <a:pt x="10061" y="6180"/>
                  </a:lnTo>
                  <a:lnTo>
                    <a:pt x="10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73;p37"/>
            <p:cNvSpPr/>
            <p:nvPr/>
          </p:nvSpPr>
          <p:spPr>
            <a:xfrm>
              <a:off x="6535684" y="3798900"/>
              <a:ext cx="266629" cy="177064"/>
            </a:xfrm>
            <a:custGeom>
              <a:avLst/>
              <a:gdLst/>
              <a:ahLst/>
              <a:cxnLst/>
              <a:rect l="l" t="t" r="r" b="b"/>
              <a:pathLst>
                <a:path w="10455" h="6943" extrusionOk="0">
                  <a:moveTo>
                    <a:pt x="10168" y="299"/>
                  </a:moveTo>
                  <a:lnTo>
                    <a:pt x="10061" y="6192"/>
                  </a:lnTo>
                  <a:lnTo>
                    <a:pt x="1286" y="6657"/>
                  </a:lnTo>
                  <a:lnTo>
                    <a:pt x="310" y="1192"/>
                  </a:lnTo>
                  <a:lnTo>
                    <a:pt x="10168" y="299"/>
                  </a:lnTo>
                  <a:close/>
                  <a:moveTo>
                    <a:pt x="10299" y="1"/>
                  </a:moveTo>
                  <a:lnTo>
                    <a:pt x="131" y="918"/>
                  </a:lnTo>
                  <a:cubicBezTo>
                    <a:pt x="96" y="918"/>
                    <a:pt x="60" y="942"/>
                    <a:pt x="36" y="977"/>
                  </a:cubicBezTo>
                  <a:cubicBezTo>
                    <a:pt x="12" y="1001"/>
                    <a:pt x="0" y="1049"/>
                    <a:pt x="12" y="1084"/>
                  </a:cubicBezTo>
                  <a:lnTo>
                    <a:pt x="1024" y="6823"/>
                  </a:lnTo>
                  <a:cubicBezTo>
                    <a:pt x="1036" y="6895"/>
                    <a:pt x="1096" y="6942"/>
                    <a:pt x="1167" y="6942"/>
                  </a:cubicBezTo>
                  <a:lnTo>
                    <a:pt x="10216" y="6466"/>
                  </a:lnTo>
                  <a:cubicBezTo>
                    <a:pt x="10287" y="6454"/>
                    <a:pt x="10347" y="6395"/>
                    <a:pt x="10347" y="6323"/>
                  </a:cubicBezTo>
                  <a:lnTo>
                    <a:pt x="10454" y="144"/>
                  </a:lnTo>
                  <a:cubicBezTo>
                    <a:pt x="10454" y="108"/>
                    <a:pt x="10442" y="61"/>
                    <a:pt x="10406" y="37"/>
                  </a:cubicBezTo>
                  <a:cubicBezTo>
                    <a:pt x="10383" y="13"/>
                    <a:pt x="10347" y="1"/>
                    <a:pt x="10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74;p37"/>
            <p:cNvSpPr/>
            <p:nvPr/>
          </p:nvSpPr>
          <p:spPr>
            <a:xfrm>
              <a:off x="6539331" y="3802547"/>
              <a:ext cx="259335" cy="78063"/>
            </a:xfrm>
            <a:custGeom>
              <a:avLst/>
              <a:gdLst/>
              <a:ahLst/>
              <a:cxnLst/>
              <a:rect l="l" t="t" r="r" b="b"/>
              <a:pathLst>
                <a:path w="10169" h="3061" extrusionOk="0">
                  <a:moveTo>
                    <a:pt x="10168" y="1"/>
                  </a:moveTo>
                  <a:lnTo>
                    <a:pt x="0" y="918"/>
                  </a:lnTo>
                  <a:lnTo>
                    <a:pt x="381" y="3061"/>
                  </a:lnTo>
                  <a:lnTo>
                    <a:pt x="10132" y="2180"/>
                  </a:lnTo>
                  <a:lnTo>
                    <a:pt x="10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75;p37"/>
            <p:cNvSpPr/>
            <p:nvPr/>
          </p:nvSpPr>
          <p:spPr>
            <a:xfrm>
              <a:off x="6535684" y="3798900"/>
              <a:ext cx="266629" cy="85357"/>
            </a:xfrm>
            <a:custGeom>
              <a:avLst/>
              <a:gdLst/>
              <a:ahLst/>
              <a:cxnLst/>
              <a:rect l="l" t="t" r="r" b="b"/>
              <a:pathLst>
                <a:path w="10455" h="3347" extrusionOk="0">
                  <a:moveTo>
                    <a:pt x="10168" y="299"/>
                  </a:moveTo>
                  <a:lnTo>
                    <a:pt x="10133" y="2192"/>
                  </a:lnTo>
                  <a:lnTo>
                    <a:pt x="643" y="3049"/>
                  </a:lnTo>
                  <a:lnTo>
                    <a:pt x="310" y="1192"/>
                  </a:lnTo>
                  <a:lnTo>
                    <a:pt x="10168" y="299"/>
                  </a:lnTo>
                  <a:close/>
                  <a:moveTo>
                    <a:pt x="10299" y="1"/>
                  </a:moveTo>
                  <a:lnTo>
                    <a:pt x="131" y="918"/>
                  </a:lnTo>
                  <a:cubicBezTo>
                    <a:pt x="96" y="918"/>
                    <a:pt x="60" y="942"/>
                    <a:pt x="36" y="977"/>
                  </a:cubicBezTo>
                  <a:cubicBezTo>
                    <a:pt x="12" y="1001"/>
                    <a:pt x="0" y="1049"/>
                    <a:pt x="12" y="1084"/>
                  </a:cubicBezTo>
                  <a:lnTo>
                    <a:pt x="393" y="3228"/>
                  </a:lnTo>
                  <a:cubicBezTo>
                    <a:pt x="405" y="3287"/>
                    <a:pt x="453" y="3335"/>
                    <a:pt x="524" y="3347"/>
                  </a:cubicBezTo>
                  <a:lnTo>
                    <a:pt x="536" y="3335"/>
                  </a:lnTo>
                  <a:lnTo>
                    <a:pt x="10287" y="2466"/>
                  </a:lnTo>
                  <a:cubicBezTo>
                    <a:pt x="10359" y="2454"/>
                    <a:pt x="10418" y="2394"/>
                    <a:pt x="10418" y="2323"/>
                  </a:cubicBezTo>
                  <a:lnTo>
                    <a:pt x="10454" y="144"/>
                  </a:lnTo>
                  <a:cubicBezTo>
                    <a:pt x="10454" y="108"/>
                    <a:pt x="10442" y="61"/>
                    <a:pt x="10406" y="37"/>
                  </a:cubicBezTo>
                  <a:cubicBezTo>
                    <a:pt x="10383" y="13"/>
                    <a:pt x="10347" y="1"/>
                    <a:pt x="10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76;p37"/>
            <p:cNvSpPr/>
            <p:nvPr/>
          </p:nvSpPr>
          <p:spPr>
            <a:xfrm>
              <a:off x="6579395" y="3823510"/>
              <a:ext cx="7625" cy="51949"/>
            </a:xfrm>
            <a:custGeom>
              <a:avLst/>
              <a:gdLst/>
              <a:ahLst/>
              <a:cxnLst/>
              <a:rect l="l" t="t" r="r" b="b"/>
              <a:pathLst>
                <a:path w="299" h="2037" extrusionOk="0">
                  <a:moveTo>
                    <a:pt x="1" y="0"/>
                  </a:moveTo>
                  <a:lnTo>
                    <a:pt x="299" y="2036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277;p37"/>
            <p:cNvSpPr/>
            <p:nvPr/>
          </p:nvSpPr>
          <p:spPr>
            <a:xfrm>
              <a:off x="6574550" y="3820118"/>
              <a:ext cx="16118" cy="58681"/>
            </a:xfrm>
            <a:custGeom>
              <a:avLst/>
              <a:gdLst/>
              <a:ahLst/>
              <a:cxnLst/>
              <a:rect l="l" t="t" r="r" b="b"/>
              <a:pathLst>
                <a:path w="632" h="2301" extrusionOk="0">
                  <a:moveTo>
                    <a:pt x="205" y="1"/>
                  </a:moveTo>
                  <a:cubicBezTo>
                    <a:pt x="110" y="1"/>
                    <a:pt x="0" y="61"/>
                    <a:pt x="48" y="157"/>
                  </a:cubicBezTo>
                  <a:lnTo>
                    <a:pt x="346" y="2181"/>
                  </a:lnTo>
                  <a:cubicBezTo>
                    <a:pt x="358" y="2253"/>
                    <a:pt x="417" y="2300"/>
                    <a:pt x="489" y="2300"/>
                  </a:cubicBezTo>
                  <a:lnTo>
                    <a:pt x="500" y="2300"/>
                  </a:lnTo>
                  <a:cubicBezTo>
                    <a:pt x="584" y="2288"/>
                    <a:pt x="631" y="2217"/>
                    <a:pt x="619" y="2146"/>
                  </a:cubicBezTo>
                  <a:lnTo>
                    <a:pt x="322" y="110"/>
                  </a:lnTo>
                  <a:cubicBezTo>
                    <a:pt x="337" y="34"/>
                    <a:pt x="275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78;p37"/>
            <p:cNvSpPr/>
            <p:nvPr/>
          </p:nvSpPr>
          <p:spPr>
            <a:xfrm>
              <a:off x="6628590" y="3819557"/>
              <a:ext cx="7625" cy="51949"/>
            </a:xfrm>
            <a:custGeom>
              <a:avLst/>
              <a:gdLst/>
              <a:ahLst/>
              <a:cxnLst/>
              <a:rect l="l" t="t" r="r" b="b"/>
              <a:pathLst>
                <a:path w="299" h="2037" extrusionOk="0">
                  <a:moveTo>
                    <a:pt x="1" y="1"/>
                  </a:moveTo>
                  <a:lnTo>
                    <a:pt x="298" y="2037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279;p37"/>
            <p:cNvSpPr/>
            <p:nvPr/>
          </p:nvSpPr>
          <p:spPr>
            <a:xfrm>
              <a:off x="6624637" y="3815910"/>
              <a:ext cx="15225" cy="59242"/>
            </a:xfrm>
            <a:custGeom>
              <a:avLst/>
              <a:gdLst/>
              <a:ahLst/>
              <a:cxnLst/>
              <a:rect l="l" t="t" r="r" b="b"/>
              <a:pathLst>
                <a:path w="597" h="2323" extrusionOk="0">
                  <a:moveTo>
                    <a:pt x="132" y="1"/>
                  </a:moveTo>
                  <a:cubicBezTo>
                    <a:pt x="60" y="13"/>
                    <a:pt x="1" y="84"/>
                    <a:pt x="13" y="167"/>
                  </a:cubicBezTo>
                  <a:lnTo>
                    <a:pt x="310" y="2191"/>
                  </a:lnTo>
                  <a:cubicBezTo>
                    <a:pt x="322" y="2263"/>
                    <a:pt x="382" y="2311"/>
                    <a:pt x="453" y="2322"/>
                  </a:cubicBezTo>
                  <a:lnTo>
                    <a:pt x="477" y="2311"/>
                  </a:lnTo>
                  <a:cubicBezTo>
                    <a:pt x="549" y="2299"/>
                    <a:pt x="596" y="2227"/>
                    <a:pt x="596" y="2156"/>
                  </a:cubicBezTo>
                  <a:lnTo>
                    <a:pt x="299" y="120"/>
                  </a:lnTo>
                  <a:cubicBezTo>
                    <a:pt x="275" y="48"/>
                    <a:pt x="215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80;p37"/>
            <p:cNvSpPr/>
            <p:nvPr/>
          </p:nvSpPr>
          <p:spPr>
            <a:xfrm>
              <a:off x="6676254" y="3815910"/>
              <a:ext cx="7625" cy="51949"/>
            </a:xfrm>
            <a:custGeom>
              <a:avLst/>
              <a:gdLst/>
              <a:ahLst/>
              <a:cxnLst/>
              <a:rect l="l" t="t" r="r" b="b"/>
              <a:pathLst>
                <a:path w="299" h="2037" extrusionOk="0">
                  <a:moveTo>
                    <a:pt x="1" y="1"/>
                  </a:moveTo>
                  <a:lnTo>
                    <a:pt x="299" y="2037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81;p37"/>
            <p:cNvSpPr/>
            <p:nvPr/>
          </p:nvSpPr>
          <p:spPr>
            <a:xfrm>
              <a:off x="6672327" y="3812544"/>
              <a:ext cx="15199" cy="58962"/>
            </a:xfrm>
            <a:custGeom>
              <a:avLst/>
              <a:gdLst/>
              <a:ahLst/>
              <a:cxnLst/>
              <a:rect l="l" t="t" r="r" b="b"/>
              <a:pathLst>
                <a:path w="596" h="2312" extrusionOk="0">
                  <a:moveTo>
                    <a:pt x="152" y="0"/>
                  </a:moveTo>
                  <a:cubicBezTo>
                    <a:pt x="145" y="0"/>
                    <a:pt x="138" y="1"/>
                    <a:pt x="131" y="2"/>
                  </a:cubicBezTo>
                  <a:cubicBezTo>
                    <a:pt x="60" y="14"/>
                    <a:pt x="0" y="85"/>
                    <a:pt x="12" y="157"/>
                  </a:cubicBezTo>
                  <a:lnTo>
                    <a:pt x="310" y="2193"/>
                  </a:lnTo>
                  <a:cubicBezTo>
                    <a:pt x="322" y="2252"/>
                    <a:pt x="381" y="2312"/>
                    <a:pt x="453" y="2312"/>
                  </a:cubicBezTo>
                  <a:lnTo>
                    <a:pt x="476" y="2312"/>
                  </a:lnTo>
                  <a:cubicBezTo>
                    <a:pt x="548" y="2300"/>
                    <a:pt x="595" y="2228"/>
                    <a:pt x="595" y="2145"/>
                  </a:cubicBezTo>
                  <a:lnTo>
                    <a:pt x="298" y="121"/>
                  </a:lnTo>
                  <a:cubicBezTo>
                    <a:pt x="287" y="56"/>
                    <a:pt x="226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82;p37"/>
            <p:cNvSpPr/>
            <p:nvPr/>
          </p:nvSpPr>
          <p:spPr>
            <a:xfrm>
              <a:off x="6723025" y="3811676"/>
              <a:ext cx="7625" cy="51923"/>
            </a:xfrm>
            <a:custGeom>
              <a:avLst/>
              <a:gdLst/>
              <a:ahLst/>
              <a:cxnLst/>
              <a:rect l="l" t="t" r="r" b="b"/>
              <a:pathLst>
                <a:path w="299" h="2036" extrusionOk="0">
                  <a:moveTo>
                    <a:pt x="1" y="0"/>
                  </a:moveTo>
                  <a:lnTo>
                    <a:pt x="298" y="2036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83;p37"/>
            <p:cNvSpPr/>
            <p:nvPr/>
          </p:nvSpPr>
          <p:spPr>
            <a:xfrm>
              <a:off x="6718359" y="3808463"/>
              <a:ext cx="16220" cy="58783"/>
            </a:xfrm>
            <a:custGeom>
              <a:avLst/>
              <a:gdLst/>
              <a:ahLst/>
              <a:cxnLst/>
              <a:rect l="l" t="t" r="r" b="b"/>
              <a:pathLst>
                <a:path w="636" h="2305" extrusionOk="0">
                  <a:moveTo>
                    <a:pt x="200" y="1"/>
                  </a:moveTo>
                  <a:cubicBezTo>
                    <a:pt x="106" y="1"/>
                    <a:pt x="1" y="57"/>
                    <a:pt x="41" y="150"/>
                  </a:cubicBezTo>
                  <a:lnTo>
                    <a:pt x="338" y="2186"/>
                  </a:lnTo>
                  <a:cubicBezTo>
                    <a:pt x="350" y="2245"/>
                    <a:pt x="410" y="2293"/>
                    <a:pt x="481" y="2305"/>
                  </a:cubicBezTo>
                  <a:lnTo>
                    <a:pt x="505" y="2305"/>
                  </a:lnTo>
                  <a:cubicBezTo>
                    <a:pt x="576" y="2293"/>
                    <a:pt x="636" y="2222"/>
                    <a:pt x="624" y="2150"/>
                  </a:cubicBezTo>
                  <a:lnTo>
                    <a:pt x="326" y="114"/>
                  </a:lnTo>
                  <a:cubicBezTo>
                    <a:pt x="342" y="35"/>
                    <a:pt x="275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84;p37"/>
            <p:cNvSpPr/>
            <p:nvPr/>
          </p:nvSpPr>
          <p:spPr>
            <a:xfrm>
              <a:off x="6766762" y="3808336"/>
              <a:ext cx="7600" cy="51643"/>
            </a:xfrm>
            <a:custGeom>
              <a:avLst/>
              <a:gdLst/>
              <a:ahLst/>
              <a:cxnLst/>
              <a:rect l="l" t="t" r="r" b="b"/>
              <a:pathLst>
                <a:path w="298" h="2025" extrusionOk="0">
                  <a:moveTo>
                    <a:pt x="0" y="0"/>
                  </a:moveTo>
                  <a:lnTo>
                    <a:pt x="298" y="2024"/>
                  </a:lnTo>
                </a:path>
              </a:pathLst>
            </a:custGeom>
            <a:solidFill>
              <a:srgbClr val="FC6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85;p37"/>
            <p:cNvSpPr/>
            <p:nvPr/>
          </p:nvSpPr>
          <p:spPr>
            <a:xfrm>
              <a:off x="6762809" y="3804638"/>
              <a:ext cx="15199" cy="58962"/>
            </a:xfrm>
            <a:custGeom>
              <a:avLst/>
              <a:gdLst/>
              <a:ahLst/>
              <a:cxnLst/>
              <a:rect l="l" t="t" r="r" b="b"/>
              <a:pathLst>
                <a:path w="596" h="2312" extrusionOk="0">
                  <a:moveTo>
                    <a:pt x="150" y="1"/>
                  </a:moveTo>
                  <a:cubicBezTo>
                    <a:pt x="144" y="1"/>
                    <a:pt x="137" y="1"/>
                    <a:pt x="131" y="2"/>
                  </a:cubicBezTo>
                  <a:cubicBezTo>
                    <a:pt x="60" y="14"/>
                    <a:pt x="0" y="86"/>
                    <a:pt x="12" y="157"/>
                  </a:cubicBezTo>
                  <a:lnTo>
                    <a:pt x="310" y="2193"/>
                  </a:lnTo>
                  <a:cubicBezTo>
                    <a:pt x="322" y="2264"/>
                    <a:pt x="381" y="2312"/>
                    <a:pt x="453" y="2312"/>
                  </a:cubicBezTo>
                  <a:lnTo>
                    <a:pt x="465" y="2312"/>
                  </a:lnTo>
                  <a:cubicBezTo>
                    <a:pt x="548" y="2300"/>
                    <a:pt x="596" y="2229"/>
                    <a:pt x="584" y="2145"/>
                  </a:cubicBezTo>
                  <a:lnTo>
                    <a:pt x="286" y="121"/>
                  </a:lnTo>
                  <a:cubicBezTo>
                    <a:pt x="275" y="56"/>
                    <a:pt x="215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86;p37"/>
            <p:cNvSpPr/>
            <p:nvPr/>
          </p:nvSpPr>
          <p:spPr>
            <a:xfrm>
              <a:off x="5844898" y="2979683"/>
              <a:ext cx="637971" cy="450196"/>
            </a:xfrm>
            <a:custGeom>
              <a:avLst/>
              <a:gdLst/>
              <a:ahLst/>
              <a:cxnLst/>
              <a:rect l="l" t="t" r="r" b="b"/>
              <a:pathLst>
                <a:path w="25016" h="17653" extrusionOk="0">
                  <a:moveTo>
                    <a:pt x="1025" y="1"/>
                  </a:moveTo>
                  <a:lnTo>
                    <a:pt x="525" y="3930"/>
                  </a:lnTo>
                  <a:cubicBezTo>
                    <a:pt x="1" y="8431"/>
                    <a:pt x="1906" y="12919"/>
                    <a:pt x="5632" y="15491"/>
                  </a:cubicBezTo>
                  <a:cubicBezTo>
                    <a:pt x="7679" y="16905"/>
                    <a:pt x="10113" y="17652"/>
                    <a:pt x="12607" y="17652"/>
                  </a:cubicBezTo>
                  <a:cubicBezTo>
                    <a:pt x="12738" y="17652"/>
                    <a:pt x="12870" y="17650"/>
                    <a:pt x="13002" y="17646"/>
                  </a:cubicBezTo>
                  <a:lnTo>
                    <a:pt x="20194" y="17491"/>
                  </a:lnTo>
                  <a:cubicBezTo>
                    <a:pt x="20194" y="17491"/>
                    <a:pt x="19265" y="12884"/>
                    <a:pt x="20491" y="9157"/>
                  </a:cubicBezTo>
                  <a:cubicBezTo>
                    <a:pt x="21682" y="5537"/>
                    <a:pt x="25016" y="2775"/>
                    <a:pt x="24944" y="2775"/>
                  </a:cubicBezTo>
                  <a:lnTo>
                    <a:pt x="16491" y="221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87;p37"/>
            <p:cNvSpPr/>
            <p:nvPr/>
          </p:nvSpPr>
          <p:spPr>
            <a:xfrm>
              <a:off x="5840945" y="2976062"/>
              <a:ext cx="644040" cy="457311"/>
            </a:xfrm>
            <a:custGeom>
              <a:avLst/>
              <a:gdLst/>
              <a:ahLst/>
              <a:cxnLst/>
              <a:rect l="l" t="t" r="r" b="b"/>
              <a:pathLst>
                <a:path w="25254" h="17932" extrusionOk="0">
                  <a:moveTo>
                    <a:pt x="1299" y="310"/>
                  </a:moveTo>
                  <a:lnTo>
                    <a:pt x="16634" y="2500"/>
                  </a:lnTo>
                  <a:lnTo>
                    <a:pt x="24778" y="3036"/>
                  </a:lnTo>
                  <a:cubicBezTo>
                    <a:pt x="22623" y="5108"/>
                    <a:pt x="21182" y="7191"/>
                    <a:pt x="20503" y="9251"/>
                  </a:cubicBezTo>
                  <a:cubicBezTo>
                    <a:pt x="19420" y="12585"/>
                    <a:pt x="20027" y="16645"/>
                    <a:pt x="20182" y="17502"/>
                  </a:cubicBezTo>
                  <a:lnTo>
                    <a:pt x="13145" y="17645"/>
                  </a:lnTo>
                  <a:cubicBezTo>
                    <a:pt x="12999" y="17651"/>
                    <a:pt x="12853" y="17653"/>
                    <a:pt x="12707" y="17653"/>
                  </a:cubicBezTo>
                  <a:cubicBezTo>
                    <a:pt x="10273" y="17653"/>
                    <a:pt x="7881" y="16907"/>
                    <a:pt x="5871" y="15526"/>
                  </a:cubicBezTo>
                  <a:cubicBezTo>
                    <a:pt x="2227" y="13014"/>
                    <a:pt x="287" y="8632"/>
                    <a:pt x="810" y="4096"/>
                  </a:cubicBezTo>
                  <a:lnTo>
                    <a:pt x="1299" y="310"/>
                  </a:lnTo>
                  <a:close/>
                  <a:moveTo>
                    <a:pt x="1203" y="0"/>
                  </a:moveTo>
                  <a:cubicBezTo>
                    <a:pt x="1156" y="0"/>
                    <a:pt x="1120" y="12"/>
                    <a:pt x="1096" y="36"/>
                  </a:cubicBezTo>
                  <a:cubicBezTo>
                    <a:pt x="1061" y="60"/>
                    <a:pt x="1037" y="83"/>
                    <a:pt x="1037" y="131"/>
                  </a:cubicBezTo>
                  <a:lnTo>
                    <a:pt x="537" y="4060"/>
                  </a:lnTo>
                  <a:cubicBezTo>
                    <a:pt x="1" y="8704"/>
                    <a:pt x="1989" y="13180"/>
                    <a:pt x="5716" y="15752"/>
                  </a:cubicBezTo>
                  <a:cubicBezTo>
                    <a:pt x="7760" y="17170"/>
                    <a:pt x="10191" y="17931"/>
                    <a:pt x="12683" y="17931"/>
                  </a:cubicBezTo>
                  <a:cubicBezTo>
                    <a:pt x="12702" y="17931"/>
                    <a:pt x="12721" y="17931"/>
                    <a:pt x="12741" y="17931"/>
                  </a:cubicBezTo>
                  <a:lnTo>
                    <a:pt x="13145" y="17931"/>
                  </a:lnTo>
                  <a:lnTo>
                    <a:pt x="20337" y="17776"/>
                  </a:lnTo>
                  <a:cubicBezTo>
                    <a:pt x="20384" y="17776"/>
                    <a:pt x="20420" y="17764"/>
                    <a:pt x="20444" y="17728"/>
                  </a:cubicBezTo>
                  <a:cubicBezTo>
                    <a:pt x="20468" y="17693"/>
                    <a:pt x="20480" y="17645"/>
                    <a:pt x="20480" y="17609"/>
                  </a:cubicBezTo>
                  <a:cubicBezTo>
                    <a:pt x="20480" y="17562"/>
                    <a:pt x="19587" y="13002"/>
                    <a:pt x="20777" y="9346"/>
                  </a:cubicBezTo>
                  <a:cubicBezTo>
                    <a:pt x="21444" y="7311"/>
                    <a:pt x="22861" y="5239"/>
                    <a:pt x="25016" y="3191"/>
                  </a:cubicBezTo>
                  <a:cubicBezTo>
                    <a:pt x="25230" y="2977"/>
                    <a:pt x="25254" y="2965"/>
                    <a:pt x="25218" y="2870"/>
                  </a:cubicBezTo>
                  <a:cubicBezTo>
                    <a:pt x="25206" y="2810"/>
                    <a:pt x="25159" y="2774"/>
                    <a:pt x="25099" y="2774"/>
                  </a:cubicBezTo>
                  <a:lnTo>
                    <a:pt x="16658" y="221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88;p37"/>
            <p:cNvSpPr/>
            <p:nvPr/>
          </p:nvSpPr>
          <p:spPr>
            <a:xfrm>
              <a:off x="6305218" y="3045887"/>
              <a:ext cx="224422" cy="379885"/>
            </a:xfrm>
            <a:custGeom>
              <a:avLst/>
              <a:gdLst/>
              <a:ahLst/>
              <a:cxnLst/>
              <a:rect l="l" t="t" r="r" b="b"/>
              <a:pathLst>
                <a:path w="8800" h="14896" extrusionOk="0">
                  <a:moveTo>
                    <a:pt x="5335" y="1"/>
                  </a:moveTo>
                  <a:lnTo>
                    <a:pt x="5335" y="1"/>
                  </a:lnTo>
                  <a:lnTo>
                    <a:pt x="5335" y="1"/>
                  </a:lnTo>
                  <a:cubicBezTo>
                    <a:pt x="5335" y="1"/>
                    <a:pt x="5335" y="1"/>
                    <a:pt x="5335" y="1"/>
                  </a:cubicBezTo>
                  <a:close/>
                  <a:moveTo>
                    <a:pt x="5335" y="1"/>
                  </a:moveTo>
                  <a:cubicBezTo>
                    <a:pt x="5398" y="8"/>
                    <a:pt x="2154" y="2993"/>
                    <a:pt x="1144" y="6656"/>
                  </a:cubicBezTo>
                  <a:cubicBezTo>
                    <a:pt x="1" y="10835"/>
                    <a:pt x="846" y="14895"/>
                    <a:pt x="846" y="14895"/>
                  </a:cubicBezTo>
                  <a:lnTo>
                    <a:pt x="3977" y="14895"/>
                  </a:lnTo>
                  <a:cubicBezTo>
                    <a:pt x="3977" y="14895"/>
                    <a:pt x="3049" y="10288"/>
                    <a:pt x="4275" y="6561"/>
                  </a:cubicBezTo>
                  <a:cubicBezTo>
                    <a:pt x="5465" y="2941"/>
                    <a:pt x="8799" y="179"/>
                    <a:pt x="8728" y="179"/>
                  </a:cubicBezTo>
                  <a:lnTo>
                    <a:pt x="5335" y="1"/>
                  </a:ln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89;p37"/>
            <p:cNvSpPr/>
            <p:nvPr/>
          </p:nvSpPr>
          <p:spPr>
            <a:xfrm>
              <a:off x="6301877" y="3042189"/>
              <a:ext cx="230186" cy="387230"/>
            </a:xfrm>
            <a:custGeom>
              <a:avLst/>
              <a:gdLst/>
              <a:ahLst/>
              <a:cxnLst/>
              <a:rect l="l" t="t" r="r" b="b"/>
              <a:pathLst>
                <a:path w="9026" h="15184" extrusionOk="0">
                  <a:moveTo>
                    <a:pt x="5525" y="288"/>
                  </a:moveTo>
                  <a:lnTo>
                    <a:pt x="8537" y="443"/>
                  </a:lnTo>
                  <a:cubicBezTo>
                    <a:pt x="6382" y="2515"/>
                    <a:pt x="4942" y="4598"/>
                    <a:pt x="4275" y="6658"/>
                  </a:cubicBezTo>
                  <a:cubicBezTo>
                    <a:pt x="3191" y="9980"/>
                    <a:pt x="3787" y="14028"/>
                    <a:pt x="3942" y="14897"/>
                  </a:cubicBezTo>
                  <a:lnTo>
                    <a:pt x="1096" y="14897"/>
                  </a:lnTo>
                  <a:cubicBezTo>
                    <a:pt x="977" y="14219"/>
                    <a:pt x="393" y="10563"/>
                    <a:pt x="1417" y="6849"/>
                  </a:cubicBezTo>
                  <a:cubicBezTo>
                    <a:pt x="1977" y="4789"/>
                    <a:pt x="3322" y="2634"/>
                    <a:pt x="5394" y="431"/>
                  </a:cubicBezTo>
                  <a:cubicBezTo>
                    <a:pt x="5454" y="372"/>
                    <a:pt x="5489" y="324"/>
                    <a:pt x="5525" y="288"/>
                  </a:cubicBezTo>
                  <a:close/>
                  <a:moveTo>
                    <a:pt x="5446" y="0"/>
                  </a:moveTo>
                  <a:cubicBezTo>
                    <a:pt x="5403" y="0"/>
                    <a:pt x="5355" y="33"/>
                    <a:pt x="5335" y="74"/>
                  </a:cubicBezTo>
                  <a:lnTo>
                    <a:pt x="5192" y="241"/>
                  </a:lnTo>
                  <a:cubicBezTo>
                    <a:pt x="3084" y="2467"/>
                    <a:pt x="1727" y="4670"/>
                    <a:pt x="1144" y="6765"/>
                  </a:cubicBezTo>
                  <a:cubicBezTo>
                    <a:pt x="1" y="10933"/>
                    <a:pt x="846" y="15028"/>
                    <a:pt x="846" y="15076"/>
                  </a:cubicBezTo>
                  <a:cubicBezTo>
                    <a:pt x="858" y="15135"/>
                    <a:pt x="917" y="15183"/>
                    <a:pt x="989" y="15183"/>
                  </a:cubicBezTo>
                  <a:lnTo>
                    <a:pt x="4108" y="15183"/>
                  </a:lnTo>
                  <a:cubicBezTo>
                    <a:pt x="4156" y="15183"/>
                    <a:pt x="4192" y="15159"/>
                    <a:pt x="4215" y="15135"/>
                  </a:cubicBezTo>
                  <a:cubicBezTo>
                    <a:pt x="4239" y="15100"/>
                    <a:pt x="4251" y="15052"/>
                    <a:pt x="4251" y="15016"/>
                  </a:cubicBezTo>
                  <a:cubicBezTo>
                    <a:pt x="4251" y="14969"/>
                    <a:pt x="3358" y="10409"/>
                    <a:pt x="4549" y="6753"/>
                  </a:cubicBezTo>
                  <a:cubicBezTo>
                    <a:pt x="5215" y="4718"/>
                    <a:pt x="6632" y="2646"/>
                    <a:pt x="8787" y="598"/>
                  </a:cubicBezTo>
                  <a:cubicBezTo>
                    <a:pt x="9002" y="384"/>
                    <a:pt x="9025" y="372"/>
                    <a:pt x="8990" y="277"/>
                  </a:cubicBezTo>
                  <a:cubicBezTo>
                    <a:pt x="8978" y="217"/>
                    <a:pt x="8918" y="181"/>
                    <a:pt x="8871" y="181"/>
                  </a:cubicBezTo>
                  <a:lnTo>
                    <a:pt x="5466" y="3"/>
                  </a:lnTo>
                  <a:cubicBezTo>
                    <a:pt x="5459" y="1"/>
                    <a:pt x="5453" y="0"/>
                    <a:pt x="5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3808;p73"/>
          <p:cNvGrpSpPr/>
          <p:nvPr/>
        </p:nvGrpSpPr>
        <p:grpSpPr>
          <a:xfrm>
            <a:off x="6080802" y="3513"/>
            <a:ext cx="1537198" cy="1155825"/>
            <a:chOff x="6286525" y="964350"/>
            <a:chExt cx="1598750" cy="1218325"/>
          </a:xfrm>
        </p:grpSpPr>
        <p:sp>
          <p:nvSpPr>
            <p:cNvPr id="192" name="Google Shape;3809;p73"/>
            <p:cNvSpPr/>
            <p:nvPr/>
          </p:nvSpPr>
          <p:spPr>
            <a:xfrm>
              <a:off x="6768425" y="1554300"/>
              <a:ext cx="628400" cy="628375"/>
            </a:xfrm>
            <a:custGeom>
              <a:avLst/>
              <a:gdLst/>
              <a:ahLst/>
              <a:cxnLst/>
              <a:rect l="l" t="t" r="r" b="b"/>
              <a:pathLst>
                <a:path w="25136" h="25135" extrusionOk="0">
                  <a:moveTo>
                    <a:pt x="12562" y="1"/>
                  </a:moveTo>
                  <a:cubicBezTo>
                    <a:pt x="5621" y="1"/>
                    <a:pt x="1" y="5632"/>
                    <a:pt x="1" y="12574"/>
                  </a:cubicBezTo>
                  <a:cubicBezTo>
                    <a:pt x="1" y="19515"/>
                    <a:pt x="5621" y="25135"/>
                    <a:pt x="12562" y="25135"/>
                  </a:cubicBezTo>
                  <a:cubicBezTo>
                    <a:pt x="19503" y="25135"/>
                    <a:pt x="25135" y="19515"/>
                    <a:pt x="25135" y="12574"/>
                  </a:cubicBezTo>
                  <a:cubicBezTo>
                    <a:pt x="25135" y="5632"/>
                    <a:pt x="19503" y="1"/>
                    <a:pt x="12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10;p73"/>
            <p:cNvSpPr/>
            <p:nvPr/>
          </p:nvSpPr>
          <p:spPr>
            <a:xfrm>
              <a:off x="7203325" y="966450"/>
              <a:ext cx="533400" cy="639075"/>
            </a:xfrm>
            <a:custGeom>
              <a:avLst/>
              <a:gdLst/>
              <a:ahLst/>
              <a:cxnLst/>
              <a:rect l="l" t="t" r="r" b="b"/>
              <a:pathLst>
                <a:path w="21336" h="25563" extrusionOk="0">
                  <a:moveTo>
                    <a:pt x="18538" y="0"/>
                  </a:moveTo>
                  <a:lnTo>
                    <a:pt x="0" y="24563"/>
                  </a:lnTo>
                  <a:cubicBezTo>
                    <a:pt x="714" y="24836"/>
                    <a:pt x="1393" y="25170"/>
                    <a:pt x="2048" y="25563"/>
                  </a:cubicBezTo>
                  <a:lnTo>
                    <a:pt x="21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11;p73"/>
            <p:cNvSpPr/>
            <p:nvPr/>
          </p:nvSpPr>
          <p:spPr>
            <a:xfrm>
              <a:off x="7254500" y="966450"/>
              <a:ext cx="555750" cy="674200"/>
            </a:xfrm>
            <a:custGeom>
              <a:avLst/>
              <a:gdLst/>
              <a:ahLst/>
              <a:cxnLst/>
              <a:rect l="l" t="t" r="r" b="b"/>
              <a:pathLst>
                <a:path w="22230" h="26968" extrusionOk="0">
                  <a:moveTo>
                    <a:pt x="19289" y="0"/>
                  </a:moveTo>
                  <a:lnTo>
                    <a:pt x="1" y="25563"/>
                  </a:lnTo>
                  <a:cubicBezTo>
                    <a:pt x="680" y="25968"/>
                    <a:pt x="1311" y="26432"/>
                    <a:pt x="1894" y="26968"/>
                  </a:cubicBezTo>
                  <a:lnTo>
                    <a:pt x="222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12;p73"/>
            <p:cNvSpPr/>
            <p:nvPr/>
          </p:nvSpPr>
          <p:spPr>
            <a:xfrm>
              <a:off x="7301825" y="966450"/>
              <a:ext cx="583450" cy="719750"/>
            </a:xfrm>
            <a:custGeom>
              <a:avLst/>
              <a:gdLst/>
              <a:ahLst/>
              <a:cxnLst/>
              <a:rect l="l" t="t" r="r" b="b"/>
              <a:pathLst>
                <a:path w="23338" h="28790" extrusionOk="0">
                  <a:moveTo>
                    <a:pt x="20337" y="0"/>
                  </a:moveTo>
                  <a:lnTo>
                    <a:pt x="1" y="26968"/>
                  </a:lnTo>
                  <a:cubicBezTo>
                    <a:pt x="596" y="27515"/>
                    <a:pt x="1144" y="28123"/>
                    <a:pt x="1620" y="28789"/>
                  </a:cubicBezTo>
                  <a:lnTo>
                    <a:pt x="23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13;p73"/>
            <p:cNvSpPr/>
            <p:nvPr/>
          </p:nvSpPr>
          <p:spPr>
            <a:xfrm>
              <a:off x="6438050" y="966450"/>
              <a:ext cx="532225" cy="637900"/>
            </a:xfrm>
            <a:custGeom>
              <a:avLst/>
              <a:gdLst/>
              <a:ahLst/>
              <a:cxnLst/>
              <a:rect l="l" t="t" r="r" b="b"/>
              <a:pathLst>
                <a:path w="21289" h="25516" extrusionOk="0">
                  <a:moveTo>
                    <a:pt x="0" y="0"/>
                  </a:moveTo>
                  <a:lnTo>
                    <a:pt x="19241" y="25515"/>
                  </a:lnTo>
                  <a:cubicBezTo>
                    <a:pt x="19895" y="25110"/>
                    <a:pt x="20574" y="24777"/>
                    <a:pt x="21288" y="24515"/>
                  </a:cubicBez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14;p73"/>
            <p:cNvSpPr/>
            <p:nvPr/>
          </p:nvSpPr>
          <p:spPr>
            <a:xfrm>
              <a:off x="6364225" y="966450"/>
              <a:ext cx="554850" cy="673025"/>
            </a:xfrm>
            <a:custGeom>
              <a:avLst/>
              <a:gdLst/>
              <a:ahLst/>
              <a:cxnLst/>
              <a:rect l="l" t="t" r="r" b="b"/>
              <a:pathLst>
                <a:path w="22194" h="26921" extrusionOk="0">
                  <a:moveTo>
                    <a:pt x="0" y="0"/>
                  </a:moveTo>
                  <a:lnTo>
                    <a:pt x="20312" y="26920"/>
                  </a:lnTo>
                  <a:cubicBezTo>
                    <a:pt x="20896" y="26384"/>
                    <a:pt x="21527" y="25920"/>
                    <a:pt x="22194" y="25515"/>
                  </a:cubicBez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15;p73"/>
            <p:cNvSpPr/>
            <p:nvPr/>
          </p:nvSpPr>
          <p:spPr>
            <a:xfrm>
              <a:off x="6289500" y="966450"/>
              <a:ext cx="582850" cy="719150"/>
            </a:xfrm>
            <a:custGeom>
              <a:avLst/>
              <a:gdLst/>
              <a:ahLst/>
              <a:cxnLst/>
              <a:rect l="l" t="t" r="r" b="b"/>
              <a:pathLst>
                <a:path w="23314" h="28766" extrusionOk="0">
                  <a:moveTo>
                    <a:pt x="1" y="0"/>
                  </a:moveTo>
                  <a:lnTo>
                    <a:pt x="21706" y="28765"/>
                  </a:lnTo>
                  <a:cubicBezTo>
                    <a:pt x="22170" y="28099"/>
                    <a:pt x="22706" y="27480"/>
                    <a:pt x="23313" y="26920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16;p73"/>
            <p:cNvSpPr/>
            <p:nvPr/>
          </p:nvSpPr>
          <p:spPr>
            <a:xfrm>
              <a:off x="7200625" y="964350"/>
              <a:ext cx="533425" cy="638800"/>
            </a:xfrm>
            <a:custGeom>
              <a:avLst/>
              <a:gdLst/>
              <a:ahLst/>
              <a:cxnLst/>
              <a:rect l="l" t="t" r="r" b="b"/>
              <a:pathLst>
                <a:path w="21337" h="25552" fill="none" extrusionOk="0">
                  <a:moveTo>
                    <a:pt x="21337" y="1"/>
                  </a:moveTo>
                  <a:lnTo>
                    <a:pt x="18539" y="1"/>
                  </a:lnTo>
                  <a:lnTo>
                    <a:pt x="1" y="24563"/>
                  </a:lnTo>
                  <a:cubicBezTo>
                    <a:pt x="715" y="24837"/>
                    <a:pt x="1394" y="25159"/>
                    <a:pt x="2049" y="255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17;p73"/>
            <p:cNvSpPr/>
            <p:nvPr/>
          </p:nvSpPr>
          <p:spPr>
            <a:xfrm>
              <a:off x="7251825" y="964350"/>
              <a:ext cx="555750" cy="673925"/>
            </a:xfrm>
            <a:custGeom>
              <a:avLst/>
              <a:gdLst/>
              <a:ahLst/>
              <a:cxnLst/>
              <a:rect l="l" t="t" r="r" b="b"/>
              <a:pathLst>
                <a:path w="22230" h="26957" fill="none" extrusionOk="0">
                  <a:moveTo>
                    <a:pt x="1882" y="26956"/>
                  </a:moveTo>
                  <a:lnTo>
                    <a:pt x="22230" y="1"/>
                  </a:lnTo>
                  <a:lnTo>
                    <a:pt x="19289" y="1"/>
                  </a:lnTo>
                  <a:lnTo>
                    <a:pt x="1" y="25563"/>
                  </a:lnTo>
                  <a:cubicBezTo>
                    <a:pt x="667" y="25968"/>
                    <a:pt x="1299" y="26433"/>
                    <a:pt x="1882" y="269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18;p73"/>
            <p:cNvSpPr/>
            <p:nvPr/>
          </p:nvSpPr>
          <p:spPr>
            <a:xfrm>
              <a:off x="7298850" y="964350"/>
              <a:ext cx="583750" cy="719475"/>
            </a:xfrm>
            <a:custGeom>
              <a:avLst/>
              <a:gdLst/>
              <a:ahLst/>
              <a:cxnLst/>
              <a:rect l="l" t="t" r="r" b="b"/>
              <a:pathLst>
                <a:path w="23350" h="28779" fill="none" extrusionOk="0">
                  <a:moveTo>
                    <a:pt x="1632" y="28778"/>
                  </a:moveTo>
                  <a:lnTo>
                    <a:pt x="23349" y="1"/>
                  </a:lnTo>
                  <a:lnTo>
                    <a:pt x="20349" y="1"/>
                  </a:lnTo>
                  <a:lnTo>
                    <a:pt x="1" y="26968"/>
                  </a:lnTo>
                  <a:cubicBezTo>
                    <a:pt x="608" y="27504"/>
                    <a:pt x="1156" y="28111"/>
                    <a:pt x="1632" y="2877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19;p73"/>
            <p:cNvSpPr/>
            <p:nvPr/>
          </p:nvSpPr>
          <p:spPr>
            <a:xfrm>
              <a:off x="6435350" y="964350"/>
              <a:ext cx="532250" cy="637600"/>
            </a:xfrm>
            <a:custGeom>
              <a:avLst/>
              <a:gdLst/>
              <a:ahLst/>
              <a:cxnLst/>
              <a:rect l="l" t="t" r="r" b="b"/>
              <a:pathLst>
                <a:path w="21290" h="25504" fill="none" extrusionOk="0">
                  <a:moveTo>
                    <a:pt x="21289" y="24504"/>
                  </a:moveTo>
                  <a:lnTo>
                    <a:pt x="2787" y="1"/>
                  </a:lnTo>
                  <a:lnTo>
                    <a:pt x="1" y="1"/>
                  </a:lnTo>
                  <a:lnTo>
                    <a:pt x="19241" y="25504"/>
                  </a:lnTo>
                  <a:cubicBezTo>
                    <a:pt x="19884" y="25111"/>
                    <a:pt x="20575" y="24778"/>
                    <a:pt x="21289" y="245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20;p73"/>
            <p:cNvSpPr/>
            <p:nvPr/>
          </p:nvSpPr>
          <p:spPr>
            <a:xfrm>
              <a:off x="6361550" y="964350"/>
              <a:ext cx="554850" cy="673025"/>
            </a:xfrm>
            <a:custGeom>
              <a:avLst/>
              <a:gdLst/>
              <a:ahLst/>
              <a:cxnLst/>
              <a:rect l="l" t="t" r="r" b="b"/>
              <a:pathLst>
                <a:path w="22194" h="26921" fill="none" extrusionOk="0">
                  <a:moveTo>
                    <a:pt x="22193" y="25504"/>
                  </a:moveTo>
                  <a:lnTo>
                    <a:pt x="2953" y="1"/>
                  </a:lnTo>
                  <a:lnTo>
                    <a:pt x="0" y="1"/>
                  </a:lnTo>
                  <a:lnTo>
                    <a:pt x="20324" y="26921"/>
                  </a:lnTo>
                  <a:cubicBezTo>
                    <a:pt x="20896" y="26385"/>
                    <a:pt x="21515" y="25909"/>
                    <a:pt x="22193" y="255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21;p73"/>
            <p:cNvSpPr/>
            <p:nvPr/>
          </p:nvSpPr>
          <p:spPr>
            <a:xfrm>
              <a:off x="6286525" y="964350"/>
              <a:ext cx="583150" cy="719175"/>
            </a:xfrm>
            <a:custGeom>
              <a:avLst/>
              <a:gdLst/>
              <a:ahLst/>
              <a:cxnLst/>
              <a:rect l="l" t="t" r="r" b="b"/>
              <a:pathLst>
                <a:path w="23326" h="28767" fill="none" extrusionOk="0">
                  <a:moveTo>
                    <a:pt x="23325" y="26921"/>
                  </a:moveTo>
                  <a:lnTo>
                    <a:pt x="3001" y="1"/>
                  </a:lnTo>
                  <a:lnTo>
                    <a:pt x="1" y="1"/>
                  </a:lnTo>
                  <a:lnTo>
                    <a:pt x="21718" y="28766"/>
                  </a:lnTo>
                  <a:cubicBezTo>
                    <a:pt x="22182" y="28088"/>
                    <a:pt x="22718" y="27468"/>
                    <a:pt x="23325" y="269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22;p73"/>
            <p:cNvSpPr/>
            <p:nvPr/>
          </p:nvSpPr>
          <p:spPr>
            <a:xfrm>
              <a:off x="6768425" y="1554300"/>
              <a:ext cx="628400" cy="628375"/>
            </a:xfrm>
            <a:custGeom>
              <a:avLst/>
              <a:gdLst/>
              <a:ahLst/>
              <a:cxnLst/>
              <a:rect l="l" t="t" r="r" b="b"/>
              <a:pathLst>
                <a:path w="25136" h="25135" fill="none" extrusionOk="0">
                  <a:moveTo>
                    <a:pt x="25135" y="12574"/>
                  </a:moveTo>
                  <a:cubicBezTo>
                    <a:pt x="25135" y="19515"/>
                    <a:pt x="19503" y="25135"/>
                    <a:pt x="12562" y="25135"/>
                  </a:cubicBezTo>
                  <a:cubicBezTo>
                    <a:pt x="5621" y="25135"/>
                    <a:pt x="1" y="19515"/>
                    <a:pt x="1" y="12574"/>
                  </a:cubicBezTo>
                  <a:cubicBezTo>
                    <a:pt x="1" y="5632"/>
                    <a:pt x="5621" y="1"/>
                    <a:pt x="12562" y="1"/>
                  </a:cubicBezTo>
                  <a:cubicBezTo>
                    <a:pt x="19503" y="1"/>
                    <a:pt x="25135" y="5632"/>
                    <a:pt x="25135" y="125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23;p73"/>
            <p:cNvSpPr/>
            <p:nvPr/>
          </p:nvSpPr>
          <p:spPr>
            <a:xfrm>
              <a:off x="6833925" y="1619800"/>
              <a:ext cx="497400" cy="497400"/>
            </a:xfrm>
            <a:custGeom>
              <a:avLst/>
              <a:gdLst/>
              <a:ahLst/>
              <a:cxnLst/>
              <a:rect l="l" t="t" r="r" b="b"/>
              <a:pathLst>
                <a:path w="19896" h="19896" fill="none" extrusionOk="0">
                  <a:moveTo>
                    <a:pt x="19896" y="9954"/>
                  </a:moveTo>
                  <a:cubicBezTo>
                    <a:pt x="19896" y="15443"/>
                    <a:pt x="15443" y="19896"/>
                    <a:pt x="9942" y="19896"/>
                  </a:cubicBezTo>
                  <a:cubicBezTo>
                    <a:pt x="4453" y="19896"/>
                    <a:pt x="0" y="15443"/>
                    <a:pt x="0" y="9954"/>
                  </a:cubicBezTo>
                  <a:cubicBezTo>
                    <a:pt x="0" y="4453"/>
                    <a:pt x="4453" y="0"/>
                    <a:pt x="9942" y="0"/>
                  </a:cubicBezTo>
                  <a:cubicBezTo>
                    <a:pt x="15443" y="0"/>
                    <a:pt x="19896" y="4453"/>
                    <a:pt x="19896" y="99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24;p73"/>
            <p:cNvSpPr/>
            <p:nvPr/>
          </p:nvSpPr>
          <p:spPr>
            <a:xfrm>
              <a:off x="7022050" y="1728425"/>
              <a:ext cx="120875" cy="280125"/>
            </a:xfrm>
            <a:custGeom>
              <a:avLst/>
              <a:gdLst/>
              <a:ahLst/>
              <a:cxnLst/>
              <a:rect l="l" t="t" r="r" b="b"/>
              <a:pathLst>
                <a:path w="4835" h="11205" extrusionOk="0">
                  <a:moveTo>
                    <a:pt x="0" y="1"/>
                  </a:moveTo>
                  <a:lnTo>
                    <a:pt x="0" y="2085"/>
                  </a:lnTo>
                  <a:lnTo>
                    <a:pt x="2250" y="2085"/>
                  </a:lnTo>
                  <a:lnTo>
                    <a:pt x="2250" y="11205"/>
                  </a:lnTo>
                  <a:lnTo>
                    <a:pt x="4834" y="11205"/>
                  </a:lnTo>
                  <a:lnTo>
                    <a:pt x="4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3625;p73"/>
          <p:cNvGrpSpPr>
            <a:grpSpLocks noChangeAspect="1"/>
          </p:cNvGrpSpPr>
          <p:nvPr/>
        </p:nvGrpSpPr>
        <p:grpSpPr>
          <a:xfrm>
            <a:off x="4907163" y="983341"/>
            <a:ext cx="945083" cy="1709555"/>
            <a:chOff x="3603993" y="2703186"/>
            <a:chExt cx="982926" cy="1801998"/>
          </a:xfrm>
        </p:grpSpPr>
        <p:sp>
          <p:nvSpPr>
            <p:cNvPr id="217" name="Google Shape;3626;p73"/>
            <p:cNvSpPr/>
            <p:nvPr/>
          </p:nvSpPr>
          <p:spPr>
            <a:xfrm>
              <a:off x="3982490" y="3680660"/>
              <a:ext cx="279743" cy="125135"/>
            </a:xfrm>
            <a:custGeom>
              <a:avLst/>
              <a:gdLst/>
              <a:ahLst/>
              <a:cxnLst/>
              <a:rect l="l" t="t" r="r" b="b"/>
              <a:pathLst>
                <a:path w="13288" h="5944" extrusionOk="0">
                  <a:moveTo>
                    <a:pt x="9254" y="1"/>
                  </a:moveTo>
                  <a:cubicBezTo>
                    <a:pt x="7230" y="1"/>
                    <a:pt x="4621" y="1122"/>
                    <a:pt x="417" y="2490"/>
                  </a:cubicBezTo>
                  <a:cubicBezTo>
                    <a:pt x="0" y="3204"/>
                    <a:pt x="36" y="5204"/>
                    <a:pt x="667" y="5716"/>
                  </a:cubicBezTo>
                  <a:cubicBezTo>
                    <a:pt x="864" y="5880"/>
                    <a:pt x="1187" y="5944"/>
                    <a:pt x="1575" y="5944"/>
                  </a:cubicBezTo>
                  <a:cubicBezTo>
                    <a:pt x="2715" y="5944"/>
                    <a:pt x="4422" y="5393"/>
                    <a:pt x="5203" y="5180"/>
                  </a:cubicBezTo>
                  <a:cubicBezTo>
                    <a:pt x="6442" y="4847"/>
                    <a:pt x="7608" y="4347"/>
                    <a:pt x="8847" y="3990"/>
                  </a:cubicBezTo>
                  <a:cubicBezTo>
                    <a:pt x="9942" y="3680"/>
                    <a:pt x="11287" y="3609"/>
                    <a:pt x="12311" y="3144"/>
                  </a:cubicBezTo>
                  <a:cubicBezTo>
                    <a:pt x="12788" y="2930"/>
                    <a:pt x="13288" y="2644"/>
                    <a:pt x="13276" y="2406"/>
                  </a:cubicBezTo>
                  <a:cubicBezTo>
                    <a:pt x="13252" y="2192"/>
                    <a:pt x="12704" y="1561"/>
                    <a:pt x="12097" y="1049"/>
                  </a:cubicBezTo>
                  <a:cubicBezTo>
                    <a:pt x="11213" y="308"/>
                    <a:pt x="10314" y="1"/>
                    <a:pt x="9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627;p73"/>
            <p:cNvSpPr/>
            <p:nvPr/>
          </p:nvSpPr>
          <p:spPr>
            <a:xfrm>
              <a:off x="3981480" y="3679165"/>
              <a:ext cx="287279" cy="128040"/>
            </a:xfrm>
            <a:custGeom>
              <a:avLst/>
              <a:gdLst/>
              <a:ahLst/>
              <a:cxnLst/>
              <a:rect l="l" t="t" r="r" b="b"/>
              <a:pathLst>
                <a:path w="13646" h="6082" extrusionOk="0">
                  <a:moveTo>
                    <a:pt x="9226" y="145"/>
                  </a:moveTo>
                  <a:cubicBezTo>
                    <a:pt x="9963" y="145"/>
                    <a:pt x="10688" y="295"/>
                    <a:pt x="11359" y="703"/>
                  </a:cubicBezTo>
                  <a:cubicBezTo>
                    <a:pt x="11752" y="941"/>
                    <a:pt x="12097" y="1215"/>
                    <a:pt x="12419" y="1537"/>
                  </a:cubicBezTo>
                  <a:cubicBezTo>
                    <a:pt x="12621" y="1727"/>
                    <a:pt x="12812" y="1941"/>
                    <a:pt x="12978" y="2156"/>
                  </a:cubicBezTo>
                  <a:cubicBezTo>
                    <a:pt x="13086" y="2299"/>
                    <a:pt x="13217" y="2453"/>
                    <a:pt x="13098" y="2632"/>
                  </a:cubicBezTo>
                  <a:cubicBezTo>
                    <a:pt x="12919" y="2882"/>
                    <a:pt x="12574" y="3025"/>
                    <a:pt x="12300" y="3144"/>
                  </a:cubicBezTo>
                  <a:cubicBezTo>
                    <a:pt x="12002" y="3275"/>
                    <a:pt x="11693" y="3382"/>
                    <a:pt x="11383" y="3465"/>
                  </a:cubicBezTo>
                  <a:cubicBezTo>
                    <a:pt x="10752" y="3632"/>
                    <a:pt x="10109" y="3715"/>
                    <a:pt x="9466" y="3846"/>
                  </a:cubicBezTo>
                  <a:cubicBezTo>
                    <a:pt x="8121" y="4132"/>
                    <a:pt x="6847" y="4704"/>
                    <a:pt x="5525" y="5097"/>
                  </a:cubicBezTo>
                  <a:cubicBezTo>
                    <a:pt x="4656" y="5347"/>
                    <a:pt x="3787" y="5609"/>
                    <a:pt x="2906" y="5787"/>
                  </a:cubicBezTo>
                  <a:cubicBezTo>
                    <a:pt x="2465" y="5882"/>
                    <a:pt x="2025" y="5942"/>
                    <a:pt x="1572" y="5942"/>
                  </a:cubicBezTo>
                  <a:cubicBezTo>
                    <a:pt x="1239" y="5930"/>
                    <a:pt x="917" y="5870"/>
                    <a:pt x="715" y="5585"/>
                  </a:cubicBezTo>
                  <a:cubicBezTo>
                    <a:pt x="477" y="5251"/>
                    <a:pt x="405" y="4799"/>
                    <a:pt x="370" y="4394"/>
                  </a:cubicBezTo>
                  <a:cubicBezTo>
                    <a:pt x="322" y="3954"/>
                    <a:pt x="346" y="3501"/>
                    <a:pt x="441" y="3061"/>
                  </a:cubicBezTo>
                  <a:cubicBezTo>
                    <a:pt x="476" y="2888"/>
                    <a:pt x="533" y="2726"/>
                    <a:pt x="612" y="2576"/>
                  </a:cubicBezTo>
                  <a:lnTo>
                    <a:pt x="612" y="2576"/>
                  </a:lnTo>
                  <a:cubicBezTo>
                    <a:pt x="1853" y="2177"/>
                    <a:pt x="3093" y="1744"/>
                    <a:pt x="4323" y="1322"/>
                  </a:cubicBezTo>
                  <a:cubicBezTo>
                    <a:pt x="5287" y="1001"/>
                    <a:pt x="6251" y="667"/>
                    <a:pt x="7240" y="429"/>
                  </a:cubicBezTo>
                  <a:cubicBezTo>
                    <a:pt x="7893" y="266"/>
                    <a:pt x="8565" y="145"/>
                    <a:pt x="9226" y="145"/>
                  </a:cubicBezTo>
                  <a:close/>
                  <a:moveTo>
                    <a:pt x="9222" y="1"/>
                  </a:moveTo>
                  <a:cubicBezTo>
                    <a:pt x="8825" y="1"/>
                    <a:pt x="8428" y="39"/>
                    <a:pt x="8037" y="120"/>
                  </a:cubicBezTo>
                  <a:cubicBezTo>
                    <a:pt x="7085" y="298"/>
                    <a:pt x="6132" y="548"/>
                    <a:pt x="5216" y="870"/>
                  </a:cubicBezTo>
                  <a:cubicBezTo>
                    <a:pt x="3965" y="1275"/>
                    <a:pt x="2715" y="1715"/>
                    <a:pt x="1477" y="2132"/>
                  </a:cubicBezTo>
                  <a:cubicBezTo>
                    <a:pt x="1108" y="2263"/>
                    <a:pt x="751" y="2382"/>
                    <a:pt x="382" y="2501"/>
                  </a:cubicBezTo>
                  <a:cubicBezTo>
                    <a:pt x="338" y="2515"/>
                    <a:pt x="318" y="2529"/>
                    <a:pt x="315" y="2542"/>
                  </a:cubicBezTo>
                  <a:lnTo>
                    <a:pt x="315" y="2542"/>
                  </a:lnTo>
                  <a:cubicBezTo>
                    <a:pt x="313" y="2544"/>
                    <a:pt x="312" y="2546"/>
                    <a:pt x="310" y="2549"/>
                  </a:cubicBezTo>
                  <a:cubicBezTo>
                    <a:pt x="132" y="2918"/>
                    <a:pt x="36" y="3323"/>
                    <a:pt x="36" y="3739"/>
                  </a:cubicBezTo>
                  <a:cubicBezTo>
                    <a:pt x="1" y="4216"/>
                    <a:pt x="48" y="4704"/>
                    <a:pt x="191" y="5168"/>
                  </a:cubicBezTo>
                  <a:cubicBezTo>
                    <a:pt x="286" y="5501"/>
                    <a:pt x="453" y="5811"/>
                    <a:pt x="798" y="5954"/>
                  </a:cubicBezTo>
                  <a:cubicBezTo>
                    <a:pt x="1062" y="6039"/>
                    <a:pt x="1332" y="6081"/>
                    <a:pt x="1608" y="6081"/>
                  </a:cubicBezTo>
                  <a:cubicBezTo>
                    <a:pt x="1718" y="6081"/>
                    <a:pt x="1829" y="6075"/>
                    <a:pt x="1941" y="6061"/>
                  </a:cubicBezTo>
                  <a:cubicBezTo>
                    <a:pt x="2918" y="5990"/>
                    <a:pt x="3882" y="5716"/>
                    <a:pt x="4823" y="5442"/>
                  </a:cubicBezTo>
                  <a:cubicBezTo>
                    <a:pt x="5370" y="5287"/>
                    <a:pt x="5930" y="5132"/>
                    <a:pt x="6466" y="4954"/>
                  </a:cubicBezTo>
                  <a:cubicBezTo>
                    <a:pt x="7192" y="4704"/>
                    <a:pt x="7906" y="4442"/>
                    <a:pt x="8645" y="4204"/>
                  </a:cubicBezTo>
                  <a:cubicBezTo>
                    <a:pt x="9930" y="3811"/>
                    <a:pt x="11324" y="3787"/>
                    <a:pt x="12562" y="3203"/>
                  </a:cubicBezTo>
                  <a:cubicBezTo>
                    <a:pt x="12859" y="3061"/>
                    <a:pt x="13645" y="2739"/>
                    <a:pt x="13407" y="2287"/>
                  </a:cubicBezTo>
                  <a:cubicBezTo>
                    <a:pt x="13276" y="2072"/>
                    <a:pt x="13109" y="1870"/>
                    <a:pt x="12931" y="1691"/>
                  </a:cubicBezTo>
                  <a:cubicBezTo>
                    <a:pt x="12705" y="1465"/>
                    <a:pt x="12467" y="1239"/>
                    <a:pt x="12216" y="1037"/>
                  </a:cubicBezTo>
                  <a:cubicBezTo>
                    <a:pt x="11669" y="572"/>
                    <a:pt x="11014" y="251"/>
                    <a:pt x="10311" y="96"/>
                  </a:cubicBezTo>
                  <a:cubicBezTo>
                    <a:pt x="9952" y="33"/>
                    <a:pt x="9587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628;p73"/>
            <p:cNvSpPr/>
            <p:nvPr/>
          </p:nvSpPr>
          <p:spPr>
            <a:xfrm>
              <a:off x="4060699" y="4193776"/>
              <a:ext cx="166692" cy="41894"/>
            </a:xfrm>
            <a:custGeom>
              <a:avLst/>
              <a:gdLst/>
              <a:ahLst/>
              <a:cxnLst/>
              <a:rect l="l" t="t" r="r" b="b"/>
              <a:pathLst>
                <a:path w="7918" h="1990" extrusionOk="0">
                  <a:moveTo>
                    <a:pt x="131" y="0"/>
                  </a:moveTo>
                  <a:cubicBezTo>
                    <a:pt x="95" y="191"/>
                    <a:pt x="48" y="381"/>
                    <a:pt x="0" y="584"/>
                  </a:cubicBezTo>
                  <a:cubicBezTo>
                    <a:pt x="1834" y="1536"/>
                    <a:pt x="4417" y="1834"/>
                    <a:pt x="6251" y="1965"/>
                  </a:cubicBezTo>
                  <a:cubicBezTo>
                    <a:pt x="6516" y="1979"/>
                    <a:pt x="6785" y="1990"/>
                    <a:pt x="7054" y="1990"/>
                  </a:cubicBezTo>
                  <a:cubicBezTo>
                    <a:pt x="7219" y="1990"/>
                    <a:pt x="7385" y="1986"/>
                    <a:pt x="7549" y="1977"/>
                  </a:cubicBezTo>
                  <a:cubicBezTo>
                    <a:pt x="7668" y="1762"/>
                    <a:pt x="7787" y="1548"/>
                    <a:pt x="7918" y="1322"/>
                  </a:cubicBezTo>
                  <a:lnTo>
                    <a:pt x="7918" y="1322"/>
                  </a:lnTo>
                  <a:cubicBezTo>
                    <a:pt x="7638" y="1340"/>
                    <a:pt x="7358" y="1349"/>
                    <a:pt x="7080" y="1349"/>
                  </a:cubicBezTo>
                  <a:cubicBezTo>
                    <a:pt x="6801" y="1349"/>
                    <a:pt x="6525" y="1340"/>
                    <a:pt x="6251" y="1322"/>
                  </a:cubicBezTo>
                  <a:cubicBezTo>
                    <a:pt x="4465" y="1191"/>
                    <a:pt x="1965" y="905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629;p73"/>
            <p:cNvSpPr/>
            <p:nvPr/>
          </p:nvSpPr>
          <p:spPr>
            <a:xfrm>
              <a:off x="4057436" y="4192471"/>
              <a:ext cx="173723" cy="44799"/>
            </a:xfrm>
            <a:custGeom>
              <a:avLst/>
              <a:gdLst/>
              <a:ahLst/>
              <a:cxnLst/>
              <a:rect l="l" t="t" r="r" b="b"/>
              <a:pathLst>
                <a:path w="8252" h="2128" extrusionOk="0">
                  <a:moveTo>
                    <a:pt x="397" y="236"/>
                  </a:moveTo>
                  <a:lnTo>
                    <a:pt x="397" y="236"/>
                  </a:lnTo>
                  <a:cubicBezTo>
                    <a:pt x="2234" y="1071"/>
                    <a:pt x="4327" y="1307"/>
                    <a:pt x="6322" y="1467"/>
                  </a:cubicBezTo>
                  <a:cubicBezTo>
                    <a:pt x="6335" y="1466"/>
                    <a:pt x="6349" y="1462"/>
                    <a:pt x="6365" y="1458"/>
                  </a:cubicBezTo>
                  <a:lnTo>
                    <a:pt x="6365" y="1458"/>
                  </a:lnTo>
                  <a:cubicBezTo>
                    <a:pt x="6637" y="1474"/>
                    <a:pt x="6908" y="1482"/>
                    <a:pt x="7178" y="1482"/>
                  </a:cubicBezTo>
                  <a:cubicBezTo>
                    <a:pt x="7410" y="1482"/>
                    <a:pt x="7640" y="1476"/>
                    <a:pt x="7869" y="1464"/>
                  </a:cubicBezTo>
                  <a:lnTo>
                    <a:pt x="7869" y="1464"/>
                  </a:lnTo>
                  <a:lnTo>
                    <a:pt x="7587" y="1981"/>
                  </a:lnTo>
                  <a:lnTo>
                    <a:pt x="7587" y="1981"/>
                  </a:lnTo>
                  <a:cubicBezTo>
                    <a:pt x="7516" y="1982"/>
                    <a:pt x="7445" y="1982"/>
                    <a:pt x="7374" y="1982"/>
                  </a:cubicBezTo>
                  <a:cubicBezTo>
                    <a:pt x="6206" y="1982"/>
                    <a:pt x="5039" y="1876"/>
                    <a:pt x="3882" y="1681"/>
                  </a:cubicBezTo>
                  <a:cubicBezTo>
                    <a:pt x="2655" y="1481"/>
                    <a:pt x="1428" y="1175"/>
                    <a:pt x="306" y="602"/>
                  </a:cubicBezTo>
                  <a:lnTo>
                    <a:pt x="306" y="602"/>
                  </a:lnTo>
                  <a:cubicBezTo>
                    <a:pt x="336" y="480"/>
                    <a:pt x="367" y="358"/>
                    <a:pt x="397" y="236"/>
                  </a:cubicBezTo>
                  <a:close/>
                  <a:moveTo>
                    <a:pt x="316" y="1"/>
                  </a:moveTo>
                  <a:cubicBezTo>
                    <a:pt x="238" y="1"/>
                    <a:pt x="147" y="20"/>
                    <a:pt x="131" y="74"/>
                  </a:cubicBezTo>
                  <a:cubicBezTo>
                    <a:pt x="84" y="265"/>
                    <a:pt x="36" y="455"/>
                    <a:pt x="0" y="646"/>
                  </a:cubicBezTo>
                  <a:cubicBezTo>
                    <a:pt x="0" y="669"/>
                    <a:pt x="0" y="681"/>
                    <a:pt x="24" y="693"/>
                  </a:cubicBezTo>
                  <a:cubicBezTo>
                    <a:pt x="1036" y="1217"/>
                    <a:pt x="2143" y="1515"/>
                    <a:pt x="3263" y="1729"/>
                  </a:cubicBezTo>
                  <a:cubicBezTo>
                    <a:pt x="4346" y="1920"/>
                    <a:pt x="5453" y="2051"/>
                    <a:pt x="6561" y="2110"/>
                  </a:cubicBezTo>
                  <a:cubicBezTo>
                    <a:pt x="6745" y="2122"/>
                    <a:pt x="6930" y="2128"/>
                    <a:pt x="7114" y="2128"/>
                  </a:cubicBezTo>
                  <a:cubicBezTo>
                    <a:pt x="7299" y="2128"/>
                    <a:pt x="7483" y="2122"/>
                    <a:pt x="7668" y="2110"/>
                  </a:cubicBezTo>
                  <a:cubicBezTo>
                    <a:pt x="7823" y="2098"/>
                    <a:pt x="7858" y="2039"/>
                    <a:pt x="7930" y="1908"/>
                  </a:cubicBezTo>
                  <a:lnTo>
                    <a:pt x="8216" y="1372"/>
                  </a:lnTo>
                  <a:cubicBezTo>
                    <a:pt x="8251" y="1324"/>
                    <a:pt x="8108" y="1312"/>
                    <a:pt x="8097" y="1312"/>
                  </a:cubicBezTo>
                  <a:cubicBezTo>
                    <a:pt x="7823" y="1330"/>
                    <a:pt x="7549" y="1339"/>
                    <a:pt x="7276" y="1339"/>
                  </a:cubicBezTo>
                  <a:cubicBezTo>
                    <a:pt x="7004" y="1339"/>
                    <a:pt x="6733" y="1330"/>
                    <a:pt x="6465" y="1312"/>
                  </a:cubicBezTo>
                  <a:lnTo>
                    <a:pt x="6465" y="1312"/>
                  </a:lnTo>
                  <a:cubicBezTo>
                    <a:pt x="6465" y="1312"/>
                    <a:pt x="6465" y="1312"/>
                    <a:pt x="6465" y="1312"/>
                  </a:cubicBezTo>
                  <a:cubicBezTo>
                    <a:pt x="4429" y="1169"/>
                    <a:pt x="2274" y="931"/>
                    <a:pt x="417" y="15"/>
                  </a:cubicBezTo>
                  <a:cubicBezTo>
                    <a:pt x="396" y="6"/>
                    <a:pt x="358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630;p73"/>
            <p:cNvSpPr/>
            <p:nvPr/>
          </p:nvSpPr>
          <p:spPr>
            <a:xfrm>
              <a:off x="4032363" y="4206050"/>
              <a:ext cx="187260" cy="162166"/>
            </a:xfrm>
            <a:custGeom>
              <a:avLst/>
              <a:gdLst/>
              <a:ahLst/>
              <a:cxnLst/>
              <a:rect l="l" t="t" r="r" b="b"/>
              <a:pathLst>
                <a:path w="8895" h="7703" extrusionOk="0">
                  <a:moveTo>
                    <a:pt x="1346" y="1"/>
                  </a:moveTo>
                  <a:cubicBezTo>
                    <a:pt x="763" y="2429"/>
                    <a:pt x="322" y="4882"/>
                    <a:pt x="1" y="7359"/>
                  </a:cubicBezTo>
                  <a:cubicBezTo>
                    <a:pt x="559" y="7527"/>
                    <a:pt x="1195" y="7573"/>
                    <a:pt x="1826" y="7573"/>
                  </a:cubicBezTo>
                  <a:cubicBezTo>
                    <a:pt x="2311" y="7573"/>
                    <a:pt x="2794" y="7546"/>
                    <a:pt x="3239" y="7525"/>
                  </a:cubicBezTo>
                  <a:cubicBezTo>
                    <a:pt x="3263" y="7524"/>
                    <a:pt x="3288" y="7524"/>
                    <a:pt x="3313" y="7524"/>
                  </a:cubicBezTo>
                  <a:cubicBezTo>
                    <a:pt x="3790" y="7524"/>
                    <a:pt x="4554" y="7703"/>
                    <a:pt x="5136" y="7703"/>
                  </a:cubicBezTo>
                  <a:cubicBezTo>
                    <a:pt x="5551" y="7703"/>
                    <a:pt x="5872" y="7612"/>
                    <a:pt x="5930" y="7299"/>
                  </a:cubicBezTo>
                  <a:cubicBezTo>
                    <a:pt x="6037" y="6704"/>
                    <a:pt x="7347" y="4239"/>
                    <a:pt x="8895" y="1394"/>
                  </a:cubicBezTo>
                  <a:lnTo>
                    <a:pt x="8895" y="1394"/>
                  </a:lnTo>
                  <a:cubicBezTo>
                    <a:pt x="8731" y="1403"/>
                    <a:pt x="8565" y="1407"/>
                    <a:pt x="8400" y="1407"/>
                  </a:cubicBezTo>
                  <a:cubicBezTo>
                    <a:pt x="8131" y="1407"/>
                    <a:pt x="7862" y="1396"/>
                    <a:pt x="7597" y="1382"/>
                  </a:cubicBezTo>
                  <a:cubicBezTo>
                    <a:pt x="5751" y="1251"/>
                    <a:pt x="3180" y="953"/>
                    <a:pt x="1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631;p73"/>
            <p:cNvSpPr/>
            <p:nvPr/>
          </p:nvSpPr>
          <p:spPr>
            <a:xfrm>
              <a:off x="4028847" y="4204639"/>
              <a:ext cx="194797" cy="164987"/>
            </a:xfrm>
            <a:custGeom>
              <a:avLst/>
              <a:gdLst/>
              <a:ahLst/>
              <a:cxnLst/>
              <a:rect l="l" t="t" r="r" b="b"/>
              <a:pathLst>
                <a:path w="9253" h="7837" extrusionOk="0">
                  <a:moveTo>
                    <a:pt x="1617" y="231"/>
                  </a:moveTo>
                  <a:cubicBezTo>
                    <a:pt x="3498" y="1125"/>
                    <a:pt x="5656" y="1361"/>
                    <a:pt x="7704" y="1520"/>
                  </a:cubicBezTo>
                  <a:cubicBezTo>
                    <a:pt x="7727" y="1520"/>
                    <a:pt x="7751" y="1517"/>
                    <a:pt x="7774" y="1512"/>
                  </a:cubicBezTo>
                  <a:lnTo>
                    <a:pt x="7774" y="1512"/>
                  </a:lnTo>
                  <a:cubicBezTo>
                    <a:pt x="8038" y="1532"/>
                    <a:pt x="8307" y="1539"/>
                    <a:pt x="8574" y="1539"/>
                  </a:cubicBezTo>
                  <a:cubicBezTo>
                    <a:pt x="8673" y="1539"/>
                    <a:pt x="8772" y="1538"/>
                    <a:pt x="8871" y="1536"/>
                  </a:cubicBezTo>
                  <a:lnTo>
                    <a:pt x="8871" y="1536"/>
                  </a:lnTo>
                  <a:cubicBezTo>
                    <a:pt x="7957" y="3197"/>
                    <a:pt x="7024" y="4848"/>
                    <a:pt x="6240" y="6568"/>
                  </a:cubicBezTo>
                  <a:cubicBezTo>
                    <a:pt x="6133" y="6783"/>
                    <a:pt x="6049" y="6997"/>
                    <a:pt x="5978" y="7223"/>
                  </a:cubicBezTo>
                  <a:cubicBezTo>
                    <a:pt x="5906" y="7426"/>
                    <a:pt x="5883" y="7604"/>
                    <a:pt x="5645" y="7676"/>
                  </a:cubicBezTo>
                  <a:cubicBezTo>
                    <a:pt x="5535" y="7711"/>
                    <a:pt x="5416" y="7723"/>
                    <a:pt x="5294" y="7723"/>
                  </a:cubicBezTo>
                  <a:cubicBezTo>
                    <a:pt x="5085" y="7723"/>
                    <a:pt x="4868" y="7686"/>
                    <a:pt x="4680" y="7664"/>
                  </a:cubicBezTo>
                  <a:cubicBezTo>
                    <a:pt x="4335" y="7616"/>
                    <a:pt x="3990" y="7557"/>
                    <a:pt x="3644" y="7545"/>
                  </a:cubicBezTo>
                  <a:cubicBezTo>
                    <a:pt x="3544" y="7538"/>
                    <a:pt x="3443" y="7535"/>
                    <a:pt x="3342" y="7535"/>
                  </a:cubicBezTo>
                  <a:cubicBezTo>
                    <a:pt x="2935" y="7535"/>
                    <a:pt x="2518" y="7580"/>
                    <a:pt x="2108" y="7580"/>
                  </a:cubicBezTo>
                  <a:cubicBezTo>
                    <a:pt x="2022" y="7584"/>
                    <a:pt x="1935" y="7585"/>
                    <a:pt x="1848" y="7585"/>
                  </a:cubicBezTo>
                  <a:cubicBezTo>
                    <a:pt x="1334" y="7585"/>
                    <a:pt x="822" y="7526"/>
                    <a:pt x="327" y="7392"/>
                  </a:cubicBezTo>
                  <a:lnTo>
                    <a:pt x="327" y="7392"/>
                  </a:lnTo>
                  <a:cubicBezTo>
                    <a:pt x="629" y="4983"/>
                    <a:pt x="1055" y="2596"/>
                    <a:pt x="1617" y="231"/>
                  </a:cubicBezTo>
                  <a:close/>
                  <a:moveTo>
                    <a:pt x="1491" y="1"/>
                  </a:moveTo>
                  <a:cubicBezTo>
                    <a:pt x="1423" y="1"/>
                    <a:pt x="1359" y="18"/>
                    <a:pt x="1346" y="68"/>
                  </a:cubicBezTo>
                  <a:cubicBezTo>
                    <a:pt x="763" y="2496"/>
                    <a:pt x="311" y="4949"/>
                    <a:pt x="1" y="7426"/>
                  </a:cubicBezTo>
                  <a:cubicBezTo>
                    <a:pt x="1" y="7449"/>
                    <a:pt x="37" y="7473"/>
                    <a:pt x="49" y="7473"/>
                  </a:cubicBezTo>
                  <a:cubicBezTo>
                    <a:pt x="677" y="7657"/>
                    <a:pt x="1327" y="7706"/>
                    <a:pt x="1977" y="7706"/>
                  </a:cubicBezTo>
                  <a:cubicBezTo>
                    <a:pt x="2423" y="7706"/>
                    <a:pt x="2870" y="7683"/>
                    <a:pt x="3311" y="7664"/>
                  </a:cubicBezTo>
                  <a:cubicBezTo>
                    <a:pt x="3360" y="7661"/>
                    <a:pt x="3408" y="7660"/>
                    <a:pt x="3457" y="7660"/>
                  </a:cubicBezTo>
                  <a:cubicBezTo>
                    <a:pt x="4070" y="7660"/>
                    <a:pt x="4676" y="7836"/>
                    <a:pt x="5296" y="7836"/>
                  </a:cubicBezTo>
                  <a:cubicBezTo>
                    <a:pt x="5361" y="7836"/>
                    <a:pt x="5425" y="7835"/>
                    <a:pt x="5490" y="7830"/>
                  </a:cubicBezTo>
                  <a:cubicBezTo>
                    <a:pt x="5728" y="7807"/>
                    <a:pt x="6037" y="7759"/>
                    <a:pt x="6180" y="7545"/>
                  </a:cubicBezTo>
                  <a:cubicBezTo>
                    <a:pt x="6287" y="7390"/>
                    <a:pt x="6311" y="7152"/>
                    <a:pt x="6383" y="6973"/>
                  </a:cubicBezTo>
                  <a:cubicBezTo>
                    <a:pt x="6657" y="6271"/>
                    <a:pt x="7014" y="5604"/>
                    <a:pt x="7359" y="4925"/>
                  </a:cubicBezTo>
                  <a:cubicBezTo>
                    <a:pt x="7954" y="3770"/>
                    <a:pt x="8585" y="2627"/>
                    <a:pt x="9216" y="1484"/>
                  </a:cubicBezTo>
                  <a:cubicBezTo>
                    <a:pt x="9252" y="1413"/>
                    <a:pt x="9085" y="1401"/>
                    <a:pt x="9062" y="1401"/>
                  </a:cubicBezTo>
                  <a:cubicBezTo>
                    <a:pt x="8889" y="1406"/>
                    <a:pt x="8716" y="1409"/>
                    <a:pt x="8543" y="1409"/>
                  </a:cubicBezTo>
                  <a:cubicBezTo>
                    <a:pt x="8298" y="1409"/>
                    <a:pt x="8051" y="1403"/>
                    <a:pt x="7800" y="1389"/>
                  </a:cubicBezTo>
                  <a:lnTo>
                    <a:pt x="7800" y="1389"/>
                  </a:lnTo>
                  <a:cubicBezTo>
                    <a:pt x="7800" y="1389"/>
                    <a:pt x="7800" y="1389"/>
                    <a:pt x="7800" y="1389"/>
                  </a:cubicBezTo>
                  <a:cubicBezTo>
                    <a:pt x="5728" y="1234"/>
                    <a:pt x="3513" y="996"/>
                    <a:pt x="1644" y="32"/>
                  </a:cubicBezTo>
                  <a:cubicBezTo>
                    <a:pt x="1616" y="15"/>
                    <a:pt x="1552" y="1"/>
                    <a:pt x="1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632;p73"/>
            <p:cNvSpPr/>
            <p:nvPr/>
          </p:nvSpPr>
          <p:spPr>
            <a:xfrm>
              <a:off x="4063457" y="4172955"/>
              <a:ext cx="174965" cy="49220"/>
            </a:xfrm>
            <a:custGeom>
              <a:avLst/>
              <a:gdLst/>
              <a:ahLst/>
              <a:cxnLst/>
              <a:rect l="l" t="t" r="r" b="b"/>
              <a:pathLst>
                <a:path w="8311" h="2338" extrusionOk="0">
                  <a:moveTo>
                    <a:pt x="250" y="1"/>
                  </a:moveTo>
                  <a:cubicBezTo>
                    <a:pt x="167" y="322"/>
                    <a:pt x="83" y="656"/>
                    <a:pt x="0" y="989"/>
                  </a:cubicBezTo>
                  <a:cubicBezTo>
                    <a:pt x="1822" y="1894"/>
                    <a:pt x="4322" y="2180"/>
                    <a:pt x="6108" y="2311"/>
                  </a:cubicBezTo>
                  <a:cubicBezTo>
                    <a:pt x="6388" y="2329"/>
                    <a:pt x="6665" y="2338"/>
                    <a:pt x="6941" y="2338"/>
                  </a:cubicBezTo>
                  <a:cubicBezTo>
                    <a:pt x="7218" y="2338"/>
                    <a:pt x="7495" y="2329"/>
                    <a:pt x="7775" y="2311"/>
                  </a:cubicBezTo>
                  <a:lnTo>
                    <a:pt x="8311" y="1334"/>
                  </a:lnTo>
                  <a:lnTo>
                    <a:pt x="8311" y="1334"/>
                  </a:lnTo>
                  <a:cubicBezTo>
                    <a:pt x="7963" y="1361"/>
                    <a:pt x="7611" y="1377"/>
                    <a:pt x="7258" y="1377"/>
                  </a:cubicBezTo>
                  <a:cubicBezTo>
                    <a:pt x="6983" y="1377"/>
                    <a:pt x="6706" y="1367"/>
                    <a:pt x="6429" y="1346"/>
                  </a:cubicBezTo>
                  <a:cubicBezTo>
                    <a:pt x="4620" y="1215"/>
                    <a:pt x="2084" y="930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633;p73"/>
            <p:cNvSpPr/>
            <p:nvPr/>
          </p:nvSpPr>
          <p:spPr>
            <a:xfrm>
              <a:off x="4060194" y="4171481"/>
              <a:ext cx="182250" cy="52146"/>
            </a:xfrm>
            <a:custGeom>
              <a:avLst/>
              <a:gdLst/>
              <a:ahLst/>
              <a:cxnLst/>
              <a:rect l="l" t="t" r="r" b="b"/>
              <a:pathLst>
                <a:path w="8657" h="2477" extrusionOk="0">
                  <a:moveTo>
                    <a:pt x="523" y="246"/>
                  </a:moveTo>
                  <a:cubicBezTo>
                    <a:pt x="2374" y="1115"/>
                    <a:pt x="4504" y="1351"/>
                    <a:pt x="6525" y="1500"/>
                  </a:cubicBezTo>
                  <a:cubicBezTo>
                    <a:pt x="6538" y="1500"/>
                    <a:pt x="6555" y="1497"/>
                    <a:pt x="6573" y="1491"/>
                  </a:cubicBezTo>
                  <a:lnTo>
                    <a:pt x="6573" y="1491"/>
                  </a:lnTo>
                  <a:cubicBezTo>
                    <a:pt x="6834" y="1510"/>
                    <a:pt x="7097" y="1518"/>
                    <a:pt x="7361" y="1518"/>
                  </a:cubicBezTo>
                  <a:cubicBezTo>
                    <a:pt x="7667" y="1518"/>
                    <a:pt x="7976" y="1507"/>
                    <a:pt x="8284" y="1487"/>
                  </a:cubicBezTo>
                  <a:lnTo>
                    <a:pt x="8284" y="1487"/>
                  </a:lnTo>
                  <a:lnTo>
                    <a:pt x="7823" y="2327"/>
                  </a:lnTo>
                  <a:lnTo>
                    <a:pt x="7823" y="2327"/>
                  </a:lnTo>
                  <a:cubicBezTo>
                    <a:pt x="7610" y="2335"/>
                    <a:pt x="7397" y="2339"/>
                    <a:pt x="7183" y="2339"/>
                  </a:cubicBezTo>
                  <a:cubicBezTo>
                    <a:pt x="6108" y="2339"/>
                    <a:pt x="5029" y="2241"/>
                    <a:pt x="3965" y="2059"/>
                  </a:cubicBezTo>
                  <a:cubicBezTo>
                    <a:pt x="2726" y="1871"/>
                    <a:pt x="1464" y="1588"/>
                    <a:pt x="318" y="1039"/>
                  </a:cubicBezTo>
                  <a:lnTo>
                    <a:pt x="318" y="1039"/>
                  </a:lnTo>
                  <a:cubicBezTo>
                    <a:pt x="384" y="775"/>
                    <a:pt x="450" y="510"/>
                    <a:pt x="523" y="246"/>
                  </a:cubicBezTo>
                  <a:close/>
                  <a:moveTo>
                    <a:pt x="457" y="0"/>
                  </a:moveTo>
                  <a:cubicBezTo>
                    <a:pt x="376" y="0"/>
                    <a:pt x="267" y="21"/>
                    <a:pt x="250" y="71"/>
                  </a:cubicBezTo>
                  <a:cubicBezTo>
                    <a:pt x="167" y="404"/>
                    <a:pt x="84" y="738"/>
                    <a:pt x="0" y="1071"/>
                  </a:cubicBezTo>
                  <a:cubicBezTo>
                    <a:pt x="0" y="1095"/>
                    <a:pt x="0" y="1107"/>
                    <a:pt x="24" y="1119"/>
                  </a:cubicBezTo>
                  <a:cubicBezTo>
                    <a:pt x="1108" y="1643"/>
                    <a:pt x="2286" y="1940"/>
                    <a:pt x="3477" y="2143"/>
                  </a:cubicBezTo>
                  <a:cubicBezTo>
                    <a:pt x="4644" y="2345"/>
                    <a:pt x="5822" y="2464"/>
                    <a:pt x="7013" y="2476"/>
                  </a:cubicBezTo>
                  <a:cubicBezTo>
                    <a:pt x="7215" y="2476"/>
                    <a:pt x="7418" y="2476"/>
                    <a:pt x="7632" y="2464"/>
                  </a:cubicBezTo>
                  <a:cubicBezTo>
                    <a:pt x="7675" y="2464"/>
                    <a:pt x="7731" y="2467"/>
                    <a:pt x="7789" y="2467"/>
                  </a:cubicBezTo>
                  <a:cubicBezTo>
                    <a:pt x="7891" y="2467"/>
                    <a:pt x="8000" y="2458"/>
                    <a:pt x="8061" y="2405"/>
                  </a:cubicBezTo>
                  <a:cubicBezTo>
                    <a:pt x="8168" y="2309"/>
                    <a:pt x="8251" y="2071"/>
                    <a:pt x="8323" y="1952"/>
                  </a:cubicBezTo>
                  <a:lnTo>
                    <a:pt x="8632" y="1393"/>
                  </a:lnTo>
                  <a:cubicBezTo>
                    <a:pt x="8656" y="1345"/>
                    <a:pt x="8525" y="1333"/>
                    <a:pt x="8501" y="1333"/>
                  </a:cubicBezTo>
                  <a:cubicBezTo>
                    <a:pt x="8159" y="1367"/>
                    <a:pt x="7813" y="1381"/>
                    <a:pt x="7466" y="1381"/>
                  </a:cubicBezTo>
                  <a:cubicBezTo>
                    <a:pt x="7197" y="1381"/>
                    <a:pt x="6927" y="1372"/>
                    <a:pt x="6658" y="1357"/>
                  </a:cubicBezTo>
                  <a:lnTo>
                    <a:pt x="6658" y="1357"/>
                  </a:lnTo>
                  <a:cubicBezTo>
                    <a:pt x="6657" y="1357"/>
                    <a:pt x="6656" y="1357"/>
                    <a:pt x="6656" y="1357"/>
                  </a:cubicBezTo>
                  <a:cubicBezTo>
                    <a:pt x="4596" y="1202"/>
                    <a:pt x="2417" y="952"/>
                    <a:pt x="536" y="11"/>
                  </a:cubicBezTo>
                  <a:cubicBezTo>
                    <a:pt x="522" y="4"/>
                    <a:pt x="492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634;p73"/>
            <p:cNvSpPr/>
            <p:nvPr/>
          </p:nvSpPr>
          <p:spPr>
            <a:xfrm>
              <a:off x="3872956" y="3552450"/>
              <a:ext cx="389278" cy="298184"/>
            </a:xfrm>
            <a:custGeom>
              <a:avLst/>
              <a:gdLst/>
              <a:ahLst/>
              <a:cxnLst/>
              <a:rect l="l" t="t" r="r" b="b"/>
              <a:pathLst>
                <a:path w="18491" h="14164" extrusionOk="0">
                  <a:moveTo>
                    <a:pt x="11285" y="1"/>
                  </a:moveTo>
                  <a:cubicBezTo>
                    <a:pt x="9173" y="1"/>
                    <a:pt x="5758" y="1019"/>
                    <a:pt x="0" y="3198"/>
                  </a:cubicBezTo>
                  <a:cubicBezTo>
                    <a:pt x="977" y="4484"/>
                    <a:pt x="4989" y="9746"/>
                    <a:pt x="8311" y="14164"/>
                  </a:cubicBezTo>
                  <a:cubicBezTo>
                    <a:pt x="9228" y="12794"/>
                    <a:pt x="10811" y="11651"/>
                    <a:pt x="12216" y="10877"/>
                  </a:cubicBezTo>
                  <a:cubicBezTo>
                    <a:pt x="13558" y="10135"/>
                    <a:pt x="15325" y="9789"/>
                    <a:pt x="17129" y="9789"/>
                  </a:cubicBezTo>
                  <a:cubicBezTo>
                    <a:pt x="17583" y="9789"/>
                    <a:pt x="18039" y="9810"/>
                    <a:pt x="18491" y="9854"/>
                  </a:cubicBezTo>
                  <a:cubicBezTo>
                    <a:pt x="16574" y="6079"/>
                    <a:pt x="14645" y="2376"/>
                    <a:pt x="14288" y="1674"/>
                  </a:cubicBezTo>
                  <a:cubicBezTo>
                    <a:pt x="13730" y="579"/>
                    <a:pt x="12878" y="1"/>
                    <a:pt x="11285" y="1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35;p73"/>
            <p:cNvSpPr/>
            <p:nvPr/>
          </p:nvSpPr>
          <p:spPr>
            <a:xfrm>
              <a:off x="3869187" y="3550829"/>
              <a:ext cx="397067" cy="301195"/>
            </a:xfrm>
            <a:custGeom>
              <a:avLst/>
              <a:gdLst/>
              <a:ahLst/>
              <a:cxnLst/>
              <a:rect l="l" t="t" r="r" b="b"/>
              <a:pathLst>
                <a:path w="18861" h="14307" extrusionOk="0">
                  <a:moveTo>
                    <a:pt x="11469" y="136"/>
                  </a:moveTo>
                  <a:cubicBezTo>
                    <a:pt x="12171" y="136"/>
                    <a:pt x="12885" y="255"/>
                    <a:pt x="13455" y="679"/>
                  </a:cubicBezTo>
                  <a:cubicBezTo>
                    <a:pt x="14121" y="1168"/>
                    <a:pt x="14431" y="1989"/>
                    <a:pt x="14800" y="2692"/>
                  </a:cubicBezTo>
                  <a:cubicBezTo>
                    <a:pt x="15884" y="4799"/>
                    <a:pt x="16967" y="6894"/>
                    <a:pt x="18039" y="9002"/>
                  </a:cubicBezTo>
                  <a:lnTo>
                    <a:pt x="18462" y="9848"/>
                  </a:lnTo>
                  <a:lnTo>
                    <a:pt x="18462" y="9848"/>
                  </a:lnTo>
                  <a:cubicBezTo>
                    <a:pt x="18054" y="9814"/>
                    <a:pt x="17641" y="9796"/>
                    <a:pt x="17227" y="9796"/>
                  </a:cubicBezTo>
                  <a:cubicBezTo>
                    <a:pt x="15507" y="9796"/>
                    <a:pt x="13755" y="10108"/>
                    <a:pt x="12252" y="10919"/>
                  </a:cubicBezTo>
                  <a:cubicBezTo>
                    <a:pt x="10839" y="11699"/>
                    <a:pt x="9458" y="12683"/>
                    <a:pt x="8496" y="14004"/>
                  </a:cubicBezTo>
                  <a:lnTo>
                    <a:pt x="8496" y="14004"/>
                  </a:lnTo>
                  <a:cubicBezTo>
                    <a:pt x="6133" y="10861"/>
                    <a:pt x="3769" y="7741"/>
                    <a:pt x="1382" y="4620"/>
                  </a:cubicBezTo>
                  <a:lnTo>
                    <a:pt x="361" y="3287"/>
                  </a:lnTo>
                  <a:lnTo>
                    <a:pt x="361" y="3287"/>
                  </a:lnTo>
                  <a:cubicBezTo>
                    <a:pt x="2555" y="2462"/>
                    <a:pt x="4749" y="1649"/>
                    <a:pt x="6990" y="989"/>
                  </a:cubicBezTo>
                  <a:cubicBezTo>
                    <a:pt x="8347" y="584"/>
                    <a:pt x="9752" y="203"/>
                    <a:pt x="11157" y="144"/>
                  </a:cubicBezTo>
                  <a:cubicBezTo>
                    <a:pt x="11260" y="139"/>
                    <a:pt x="11365" y="136"/>
                    <a:pt x="11469" y="136"/>
                  </a:cubicBezTo>
                  <a:close/>
                  <a:moveTo>
                    <a:pt x="11479" y="0"/>
                  </a:moveTo>
                  <a:cubicBezTo>
                    <a:pt x="10145" y="0"/>
                    <a:pt x="8813" y="328"/>
                    <a:pt x="7537" y="679"/>
                  </a:cubicBezTo>
                  <a:cubicBezTo>
                    <a:pt x="5347" y="1275"/>
                    <a:pt x="3203" y="2049"/>
                    <a:pt x="1084" y="2846"/>
                  </a:cubicBezTo>
                  <a:lnTo>
                    <a:pt x="60" y="3227"/>
                  </a:lnTo>
                  <a:cubicBezTo>
                    <a:pt x="48" y="3239"/>
                    <a:pt x="1" y="3263"/>
                    <a:pt x="24" y="3287"/>
                  </a:cubicBezTo>
                  <a:cubicBezTo>
                    <a:pt x="2049" y="5942"/>
                    <a:pt x="4073" y="8597"/>
                    <a:pt x="6097" y="11264"/>
                  </a:cubicBezTo>
                  <a:cubicBezTo>
                    <a:pt x="6847" y="12252"/>
                    <a:pt x="7597" y="13252"/>
                    <a:pt x="8347" y="14252"/>
                  </a:cubicBezTo>
                  <a:cubicBezTo>
                    <a:pt x="8395" y="14288"/>
                    <a:pt x="8448" y="14306"/>
                    <a:pt x="8502" y="14306"/>
                  </a:cubicBezTo>
                  <a:cubicBezTo>
                    <a:pt x="8555" y="14306"/>
                    <a:pt x="8609" y="14288"/>
                    <a:pt x="8657" y="14252"/>
                  </a:cubicBezTo>
                  <a:cubicBezTo>
                    <a:pt x="9601" y="12848"/>
                    <a:pt x="11037" y="11817"/>
                    <a:pt x="12500" y="10999"/>
                  </a:cubicBezTo>
                  <a:lnTo>
                    <a:pt x="12500" y="10999"/>
                  </a:lnTo>
                  <a:cubicBezTo>
                    <a:pt x="12509" y="10996"/>
                    <a:pt x="12518" y="10993"/>
                    <a:pt x="12526" y="10990"/>
                  </a:cubicBezTo>
                  <a:cubicBezTo>
                    <a:pt x="13939" y="10220"/>
                    <a:pt x="15584" y="9930"/>
                    <a:pt x="17202" y="9930"/>
                  </a:cubicBezTo>
                  <a:cubicBezTo>
                    <a:pt x="17684" y="9930"/>
                    <a:pt x="18164" y="9955"/>
                    <a:pt x="18634" y="10002"/>
                  </a:cubicBezTo>
                  <a:cubicBezTo>
                    <a:pt x="18670" y="10002"/>
                    <a:pt x="18860" y="10002"/>
                    <a:pt x="18824" y="9919"/>
                  </a:cubicBezTo>
                  <a:cubicBezTo>
                    <a:pt x="17670" y="7633"/>
                    <a:pt x="16503" y="5347"/>
                    <a:pt x="15312" y="3073"/>
                  </a:cubicBezTo>
                  <a:cubicBezTo>
                    <a:pt x="15050" y="2572"/>
                    <a:pt x="14812" y="2060"/>
                    <a:pt x="14538" y="1572"/>
                  </a:cubicBezTo>
                  <a:cubicBezTo>
                    <a:pt x="14360" y="1251"/>
                    <a:pt x="14133" y="953"/>
                    <a:pt x="13848" y="715"/>
                  </a:cubicBezTo>
                  <a:cubicBezTo>
                    <a:pt x="13217" y="179"/>
                    <a:pt x="12359" y="13"/>
                    <a:pt x="11550" y="1"/>
                  </a:cubicBezTo>
                  <a:cubicBezTo>
                    <a:pt x="11526" y="1"/>
                    <a:pt x="11503" y="0"/>
                    <a:pt x="1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636;p73"/>
            <p:cNvSpPr/>
            <p:nvPr/>
          </p:nvSpPr>
          <p:spPr>
            <a:xfrm>
              <a:off x="4047900" y="3758513"/>
              <a:ext cx="309826" cy="295805"/>
            </a:xfrm>
            <a:custGeom>
              <a:avLst/>
              <a:gdLst/>
              <a:ahLst/>
              <a:cxnLst/>
              <a:rect l="l" t="t" r="r" b="b"/>
              <a:pathLst>
                <a:path w="14717" h="14051" extrusionOk="0">
                  <a:moveTo>
                    <a:pt x="8819" y="1"/>
                  </a:moveTo>
                  <a:cubicBezTo>
                    <a:pt x="7014" y="1"/>
                    <a:pt x="5245" y="347"/>
                    <a:pt x="3894" y="1089"/>
                  </a:cubicBezTo>
                  <a:cubicBezTo>
                    <a:pt x="2501" y="1863"/>
                    <a:pt x="918" y="3006"/>
                    <a:pt x="1" y="4364"/>
                  </a:cubicBezTo>
                  <a:cubicBezTo>
                    <a:pt x="2549" y="7757"/>
                    <a:pt x="4692" y="10650"/>
                    <a:pt x="4740" y="10888"/>
                  </a:cubicBezTo>
                  <a:cubicBezTo>
                    <a:pt x="4763" y="11055"/>
                    <a:pt x="4466" y="11686"/>
                    <a:pt x="4037" y="12519"/>
                  </a:cubicBezTo>
                  <a:cubicBezTo>
                    <a:pt x="6177" y="13532"/>
                    <a:pt x="8509" y="14050"/>
                    <a:pt x="10873" y="14050"/>
                  </a:cubicBezTo>
                  <a:cubicBezTo>
                    <a:pt x="11206" y="14050"/>
                    <a:pt x="11538" y="14040"/>
                    <a:pt x="11871" y="14020"/>
                  </a:cubicBezTo>
                  <a:cubicBezTo>
                    <a:pt x="12181" y="13996"/>
                    <a:pt x="12538" y="13960"/>
                    <a:pt x="12907" y="13912"/>
                  </a:cubicBezTo>
                  <a:cubicBezTo>
                    <a:pt x="13217" y="13329"/>
                    <a:pt x="13491" y="12734"/>
                    <a:pt x="13729" y="12127"/>
                  </a:cubicBezTo>
                  <a:cubicBezTo>
                    <a:pt x="14157" y="10769"/>
                    <a:pt x="14717" y="9400"/>
                    <a:pt x="14265" y="7936"/>
                  </a:cubicBezTo>
                  <a:cubicBezTo>
                    <a:pt x="13919" y="6804"/>
                    <a:pt x="12479" y="3887"/>
                    <a:pt x="10181" y="66"/>
                  </a:cubicBezTo>
                  <a:cubicBezTo>
                    <a:pt x="9729" y="22"/>
                    <a:pt x="9273" y="1"/>
                    <a:pt x="8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637;p73"/>
            <p:cNvSpPr/>
            <p:nvPr/>
          </p:nvSpPr>
          <p:spPr>
            <a:xfrm>
              <a:off x="4044405" y="3757313"/>
              <a:ext cx="311826" cy="298416"/>
            </a:xfrm>
            <a:custGeom>
              <a:avLst/>
              <a:gdLst/>
              <a:ahLst/>
              <a:cxnLst/>
              <a:rect l="l" t="t" r="r" b="b"/>
              <a:pathLst>
                <a:path w="14812" h="14175" extrusionOk="0">
                  <a:moveTo>
                    <a:pt x="8958" y="119"/>
                  </a:moveTo>
                  <a:cubicBezTo>
                    <a:pt x="9378" y="119"/>
                    <a:pt x="9796" y="138"/>
                    <a:pt x="10208" y="173"/>
                  </a:cubicBezTo>
                  <a:lnTo>
                    <a:pt x="10208" y="173"/>
                  </a:lnTo>
                  <a:cubicBezTo>
                    <a:pt x="11333" y="2034"/>
                    <a:pt x="12423" y="3918"/>
                    <a:pt x="13383" y="5873"/>
                  </a:cubicBezTo>
                  <a:cubicBezTo>
                    <a:pt x="13657" y="6457"/>
                    <a:pt x="13942" y="7040"/>
                    <a:pt x="14169" y="7647"/>
                  </a:cubicBezTo>
                  <a:cubicBezTo>
                    <a:pt x="14526" y="8624"/>
                    <a:pt x="14490" y="9612"/>
                    <a:pt x="14228" y="10624"/>
                  </a:cubicBezTo>
                  <a:cubicBezTo>
                    <a:pt x="14073" y="11219"/>
                    <a:pt x="13895" y="11803"/>
                    <a:pt x="13669" y="12386"/>
                  </a:cubicBezTo>
                  <a:cubicBezTo>
                    <a:pt x="13458" y="12913"/>
                    <a:pt x="13201" y="13417"/>
                    <a:pt x="12943" y="13920"/>
                  </a:cubicBezTo>
                  <a:lnTo>
                    <a:pt x="12943" y="13920"/>
                  </a:lnTo>
                  <a:cubicBezTo>
                    <a:pt x="12630" y="13954"/>
                    <a:pt x="12316" y="13995"/>
                    <a:pt x="12002" y="14017"/>
                  </a:cubicBezTo>
                  <a:cubicBezTo>
                    <a:pt x="11995" y="14017"/>
                    <a:pt x="11987" y="14018"/>
                    <a:pt x="11979" y="14019"/>
                  </a:cubicBezTo>
                  <a:lnTo>
                    <a:pt x="11979" y="14019"/>
                  </a:lnTo>
                  <a:cubicBezTo>
                    <a:pt x="11642" y="14041"/>
                    <a:pt x="11306" y="14052"/>
                    <a:pt x="10970" y="14052"/>
                  </a:cubicBezTo>
                  <a:cubicBezTo>
                    <a:pt x="8694" y="14052"/>
                    <a:pt x="6442" y="13545"/>
                    <a:pt x="4375" y="12578"/>
                  </a:cubicBezTo>
                  <a:lnTo>
                    <a:pt x="4375" y="12578"/>
                  </a:lnTo>
                  <a:cubicBezTo>
                    <a:pt x="4549" y="12232"/>
                    <a:pt x="4732" y="11886"/>
                    <a:pt x="4882" y="11541"/>
                  </a:cubicBezTo>
                  <a:cubicBezTo>
                    <a:pt x="4953" y="11386"/>
                    <a:pt x="5096" y="11148"/>
                    <a:pt x="5072" y="10969"/>
                  </a:cubicBezTo>
                  <a:cubicBezTo>
                    <a:pt x="5048" y="10790"/>
                    <a:pt x="4870" y="10600"/>
                    <a:pt x="4775" y="10457"/>
                  </a:cubicBezTo>
                  <a:cubicBezTo>
                    <a:pt x="4120" y="9505"/>
                    <a:pt x="3429" y="8576"/>
                    <a:pt x="2739" y="7647"/>
                  </a:cubicBezTo>
                  <a:cubicBezTo>
                    <a:pt x="2250" y="6969"/>
                    <a:pt x="1750" y="6302"/>
                    <a:pt x="1238" y="5623"/>
                  </a:cubicBezTo>
                  <a:lnTo>
                    <a:pt x="845" y="5099"/>
                  </a:lnTo>
                  <a:cubicBezTo>
                    <a:pt x="679" y="4909"/>
                    <a:pt x="524" y="4718"/>
                    <a:pt x="393" y="4504"/>
                  </a:cubicBezTo>
                  <a:cubicBezTo>
                    <a:pt x="334" y="4385"/>
                    <a:pt x="393" y="4337"/>
                    <a:pt x="464" y="4242"/>
                  </a:cubicBezTo>
                  <a:cubicBezTo>
                    <a:pt x="512" y="4171"/>
                    <a:pt x="572" y="4099"/>
                    <a:pt x="619" y="4040"/>
                  </a:cubicBezTo>
                  <a:cubicBezTo>
                    <a:pt x="738" y="3885"/>
                    <a:pt x="857" y="3742"/>
                    <a:pt x="988" y="3587"/>
                  </a:cubicBezTo>
                  <a:cubicBezTo>
                    <a:pt x="1548" y="3004"/>
                    <a:pt x="2179" y="2468"/>
                    <a:pt x="2858" y="2028"/>
                  </a:cubicBezTo>
                  <a:cubicBezTo>
                    <a:pt x="3465" y="1575"/>
                    <a:pt x="4132" y="1194"/>
                    <a:pt x="4822" y="885"/>
                  </a:cubicBezTo>
                  <a:cubicBezTo>
                    <a:pt x="6111" y="335"/>
                    <a:pt x="7543" y="119"/>
                    <a:pt x="8958" y="119"/>
                  </a:cubicBezTo>
                  <a:close/>
                  <a:moveTo>
                    <a:pt x="8995" y="0"/>
                  </a:moveTo>
                  <a:cubicBezTo>
                    <a:pt x="8730" y="0"/>
                    <a:pt x="8465" y="9"/>
                    <a:pt x="8204" y="27"/>
                  </a:cubicBezTo>
                  <a:cubicBezTo>
                    <a:pt x="7192" y="75"/>
                    <a:pt x="6191" y="253"/>
                    <a:pt x="5227" y="563"/>
                  </a:cubicBezTo>
                  <a:cubicBezTo>
                    <a:pt x="4215" y="920"/>
                    <a:pt x="3262" y="1432"/>
                    <a:pt x="2405" y="2063"/>
                  </a:cubicBezTo>
                  <a:cubicBezTo>
                    <a:pt x="1500" y="2718"/>
                    <a:pt x="643" y="3480"/>
                    <a:pt x="12" y="4409"/>
                  </a:cubicBezTo>
                  <a:cubicBezTo>
                    <a:pt x="0" y="4421"/>
                    <a:pt x="0" y="4433"/>
                    <a:pt x="12" y="4444"/>
                  </a:cubicBezTo>
                  <a:cubicBezTo>
                    <a:pt x="1084" y="5861"/>
                    <a:pt x="2143" y="7278"/>
                    <a:pt x="3191" y="8707"/>
                  </a:cubicBezTo>
                  <a:cubicBezTo>
                    <a:pt x="3536" y="9183"/>
                    <a:pt x="3882" y="9659"/>
                    <a:pt x="4215" y="10136"/>
                  </a:cubicBezTo>
                  <a:cubicBezTo>
                    <a:pt x="4405" y="10374"/>
                    <a:pt x="4572" y="10636"/>
                    <a:pt x="4715" y="10898"/>
                  </a:cubicBezTo>
                  <a:cubicBezTo>
                    <a:pt x="4775" y="11029"/>
                    <a:pt x="4703" y="11195"/>
                    <a:pt x="4644" y="11326"/>
                  </a:cubicBezTo>
                  <a:cubicBezTo>
                    <a:pt x="4477" y="11755"/>
                    <a:pt x="4251" y="12160"/>
                    <a:pt x="4048" y="12576"/>
                  </a:cubicBezTo>
                  <a:cubicBezTo>
                    <a:pt x="4036" y="12612"/>
                    <a:pt x="4060" y="12624"/>
                    <a:pt x="4096" y="12636"/>
                  </a:cubicBezTo>
                  <a:cubicBezTo>
                    <a:pt x="6246" y="13654"/>
                    <a:pt x="8591" y="14175"/>
                    <a:pt x="10963" y="14175"/>
                  </a:cubicBezTo>
                  <a:cubicBezTo>
                    <a:pt x="11337" y="14175"/>
                    <a:pt x="11711" y="14162"/>
                    <a:pt x="12085" y="14136"/>
                  </a:cubicBezTo>
                  <a:cubicBezTo>
                    <a:pt x="12091" y="14136"/>
                    <a:pt x="12098" y="14136"/>
                    <a:pt x="12106" y="14135"/>
                  </a:cubicBezTo>
                  <a:lnTo>
                    <a:pt x="12106" y="14135"/>
                  </a:lnTo>
                  <a:cubicBezTo>
                    <a:pt x="12348" y="14122"/>
                    <a:pt x="12580" y="14088"/>
                    <a:pt x="12823" y="14065"/>
                  </a:cubicBezTo>
                  <a:cubicBezTo>
                    <a:pt x="12942" y="14065"/>
                    <a:pt x="13073" y="14053"/>
                    <a:pt x="13192" y="14005"/>
                  </a:cubicBezTo>
                  <a:cubicBezTo>
                    <a:pt x="13276" y="13958"/>
                    <a:pt x="13323" y="13803"/>
                    <a:pt x="13371" y="13708"/>
                  </a:cubicBezTo>
                  <a:cubicBezTo>
                    <a:pt x="13573" y="13315"/>
                    <a:pt x="13776" y="12910"/>
                    <a:pt x="13942" y="12493"/>
                  </a:cubicBezTo>
                  <a:cubicBezTo>
                    <a:pt x="14109" y="12076"/>
                    <a:pt x="14216" y="11683"/>
                    <a:pt x="14347" y="11279"/>
                  </a:cubicBezTo>
                  <a:cubicBezTo>
                    <a:pt x="14526" y="10755"/>
                    <a:pt x="14645" y="10219"/>
                    <a:pt x="14728" y="9671"/>
                  </a:cubicBezTo>
                  <a:cubicBezTo>
                    <a:pt x="14812" y="8909"/>
                    <a:pt x="14692" y="8147"/>
                    <a:pt x="14407" y="7445"/>
                  </a:cubicBezTo>
                  <a:cubicBezTo>
                    <a:pt x="14180" y="6885"/>
                    <a:pt x="13930" y="6338"/>
                    <a:pt x="13657" y="5802"/>
                  </a:cubicBezTo>
                  <a:cubicBezTo>
                    <a:pt x="12823" y="4087"/>
                    <a:pt x="11871" y="2420"/>
                    <a:pt x="10894" y="789"/>
                  </a:cubicBezTo>
                  <a:lnTo>
                    <a:pt x="10656" y="384"/>
                  </a:lnTo>
                  <a:cubicBezTo>
                    <a:pt x="10609" y="277"/>
                    <a:pt x="10549" y="182"/>
                    <a:pt x="10478" y="99"/>
                  </a:cubicBezTo>
                  <a:cubicBezTo>
                    <a:pt x="10399" y="69"/>
                    <a:pt x="10321" y="48"/>
                    <a:pt x="10236" y="48"/>
                  </a:cubicBezTo>
                  <a:cubicBezTo>
                    <a:pt x="10218" y="48"/>
                    <a:pt x="10199" y="49"/>
                    <a:pt x="10180" y="51"/>
                  </a:cubicBezTo>
                  <a:cubicBezTo>
                    <a:pt x="10049" y="39"/>
                    <a:pt x="9918" y="27"/>
                    <a:pt x="9787" y="27"/>
                  </a:cubicBezTo>
                  <a:cubicBezTo>
                    <a:pt x="9525" y="9"/>
                    <a:pt x="9260" y="0"/>
                    <a:pt x="8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638;p73"/>
            <p:cNvSpPr/>
            <p:nvPr/>
          </p:nvSpPr>
          <p:spPr>
            <a:xfrm>
              <a:off x="4068720" y="4022323"/>
              <a:ext cx="250922" cy="179450"/>
            </a:xfrm>
            <a:custGeom>
              <a:avLst/>
              <a:gdLst/>
              <a:ahLst/>
              <a:cxnLst/>
              <a:rect l="l" t="t" r="r" b="b"/>
              <a:pathLst>
                <a:path w="11919" h="8524" extrusionOk="0">
                  <a:moveTo>
                    <a:pt x="3048" y="0"/>
                  </a:moveTo>
                  <a:cubicBezTo>
                    <a:pt x="2286" y="1477"/>
                    <a:pt x="1107" y="3596"/>
                    <a:pt x="631" y="5025"/>
                  </a:cubicBezTo>
                  <a:cubicBezTo>
                    <a:pt x="417" y="5656"/>
                    <a:pt x="214" y="6370"/>
                    <a:pt x="0" y="7144"/>
                  </a:cubicBezTo>
                  <a:cubicBezTo>
                    <a:pt x="1834" y="8073"/>
                    <a:pt x="4370" y="8358"/>
                    <a:pt x="6179" y="8489"/>
                  </a:cubicBezTo>
                  <a:cubicBezTo>
                    <a:pt x="6477" y="8512"/>
                    <a:pt x="6775" y="8524"/>
                    <a:pt x="7072" y="8524"/>
                  </a:cubicBezTo>
                  <a:cubicBezTo>
                    <a:pt x="7404" y="8524"/>
                    <a:pt x="7734" y="8509"/>
                    <a:pt x="8061" y="8478"/>
                  </a:cubicBezTo>
                  <a:cubicBezTo>
                    <a:pt x="9501" y="5858"/>
                    <a:pt x="11001" y="3155"/>
                    <a:pt x="11918" y="1370"/>
                  </a:cubicBezTo>
                  <a:lnTo>
                    <a:pt x="11918" y="1370"/>
                  </a:lnTo>
                  <a:cubicBezTo>
                    <a:pt x="11549" y="1429"/>
                    <a:pt x="11192" y="1465"/>
                    <a:pt x="10882" y="1489"/>
                  </a:cubicBezTo>
                  <a:cubicBezTo>
                    <a:pt x="10549" y="1509"/>
                    <a:pt x="10216" y="1519"/>
                    <a:pt x="9883" y="1519"/>
                  </a:cubicBezTo>
                  <a:cubicBezTo>
                    <a:pt x="7520" y="1519"/>
                    <a:pt x="5188" y="1002"/>
                    <a:pt x="3048" y="0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639;p73"/>
            <p:cNvSpPr/>
            <p:nvPr/>
          </p:nvSpPr>
          <p:spPr>
            <a:xfrm>
              <a:off x="4065457" y="4021102"/>
              <a:ext cx="258143" cy="182165"/>
            </a:xfrm>
            <a:custGeom>
              <a:avLst/>
              <a:gdLst/>
              <a:ahLst/>
              <a:cxnLst/>
              <a:rect l="l" t="t" r="r" b="b"/>
              <a:pathLst>
                <a:path w="12262" h="8653" extrusionOk="0">
                  <a:moveTo>
                    <a:pt x="3274" y="211"/>
                  </a:moveTo>
                  <a:cubicBezTo>
                    <a:pt x="5362" y="1160"/>
                    <a:pt x="7626" y="1645"/>
                    <a:pt x="9908" y="1645"/>
                  </a:cubicBezTo>
                  <a:cubicBezTo>
                    <a:pt x="10267" y="1645"/>
                    <a:pt x="10626" y="1633"/>
                    <a:pt x="10985" y="1609"/>
                  </a:cubicBezTo>
                  <a:lnTo>
                    <a:pt x="10985" y="1609"/>
                  </a:lnTo>
                  <a:cubicBezTo>
                    <a:pt x="10988" y="1609"/>
                    <a:pt x="10991" y="1609"/>
                    <a:pt x="10994" y="1609"/>
                  </a:cubicBezTo>
                  <a:cubicBezTo>
                    <a:pt x="11007" y="1609"/>
                    <a:pt x="11022" y="1608"/>
                    <a:pt x="11037" y="1606"/>
                  </a:cubicBezTo>
                  <a:cubicBezTo>
                    <a:pt x="11312" y="1588"/>
                    <a:pt x="11586" y="1563"/>
                    <a:pt x="11866" y="1530"/>
                  </a:cubicBezTo>
                  <a:lnTo>
                    <a:pt x="11866" y="1530"/>
                  </a:lnTo>
                  <a:cubicBezTo>
                    <a:pt x="10663" y="3871"/>
                    <a:pt x="9360" y="6177"/>
                    <a:pt x="8089" y="8484"/>
                  </a:cubicBezTo>
                  <a:lnTo>
                    <a:pt x="8089" y="8484"/>
                  </a:lnTo>
                  <a:cubicBezTo>
                    <a:pt x="7766" y="8502"/>
                    <a:pt x="7442" y="8512"/>
                    <a:pt x="7118" y="8512"/>
                  </a:cubicBezTo>
                  <a:cubicBezTo>
                    <a:pt x="6385" y="8512"/>
                    <a:pt x="5652" y="8464"/>
                    <a:pt x="4929" y="8369"/>
                  </a:cubicBezTo>
                  <a:cubicBezTo>
                    <a:pt x="3906" y="8262"/>
                    <a:pt x="2893" y="8071"/>
                    <a:pt x="1905" y="7797"/>
                  </a:cubicBezTo>
                  <a:cubicBezTo>
                    <a:pt x="1405" y="7654"/>
                    <a:pt x="929" y="7476"/>
                    <a:pt x="453" y="7250"/>
                  </a:cubicBezTo>
                  <a:cubicBezTo>
                    <a:pt x="310" y="7178"/>
                    <a:pt x="334" y="7143"/>
                    <a:pt x="369" y="6976"/>
                  </a:cubicBezTo>
                  <a:cubicBezTo>
                    <a:pt x="417" y="6821"/>
                    <a:pt x="453" y="6678"/>
                    <a:pt x="500" y="6547"/>
                  </a:cubicBezTo>
                  <a:cubicBezTo>
                    <a:pt x="584" y="6250"/>
                    <a:pt x="667" y="5952"/>
                    <a:pt x="750" y="5666"/>
                  </a:cubicBezTo>
                  <a:cubicBezTo>
                    <a:pt x="1048" y="4749"/>
                    <a:pt x="1405" y="3868"/>
                    <a:pt x="1834" y="3011"/>
                  </a:cubicBezTo>
                  <a:cubicBezTo>
                    <a:pt x="2299" y="2070"/>
                    <a:pt x="2796" y="1140"/>
                    <a:pt x="3274" y="211"/>
                  </a:cubicBezTo>
                  <a:close/>
                  <a:moveTo>
                    <a:pt x="3198" y="0"/>
                  </a:moveTo>
                  <a:cubicBezTo>
                    <a:pt x="3135" y="0"/>
                    <a:pt x="3073" y="14"/>
                    <a:pt x="3048" y="58"/>
                  </a:cubicBezTo>
                  <a:cubicBezTo>
                    <a:pt x="2453" y="1201"/>
                    <a:pt x="1834" y="2332"/>
                    <a:pt x="1286" y="3511"/>
                  </a:cubicBezTo>
                  <a:cubicBezTo>
                    <a:pt x="750" y="4702"/>
                    <a:pt x="322" y="5940"/>
                    <a:pt x="0" y="7214"/>
                  </a:cubicBezTo>
                  <a:cubicBezTo>
                    <a:pt x="12" y="7226"/>
                    <a:pt x="12" y="7238"/>
                    <a:pt x="24" y="7250"/>
                  </a:cubicBezTo>
                  <a:cubicBezTo>
                    <a:pt x="1846" y="8166"/>
                    <a:pt x="3965" y="8440"/>
                    <a:pt x="5965" y="8595"/>
                  </a:cubicBezTo>
                  <a:cubicBezTo>
                    <a:pt x="6384" y="8630"/>
                    <a:pt x="6802" y="8652"/>
                    <a:pt x="7220" y="8652"/>
                  </a:cubicBezTo>
                  <a:cubicBezTo>
                    <a:pt x="7374" y="8652"/>
                    <a:pt x="7527" y="8649"/>
                    <a:pt x="7680" y="8643"/>
                  </a:cubicBezTo>
                  <a:cubicBezTo>
                    <a:pt x="7835" y="8643"/>
                    <a:pt x="7989" y="8631"/>
                    <a:pt x="8144" y="8619"/>
                  </a:cubicBezTo>
                  <a:cubicBezTo>
                    <a:pt x="8227" y="8619"/>
                    <a:pt x="8311" y="8595"/>
                    <a:pt x="8382" y="8559"/>
                  </a:cubicBezTo>
                  <a:cubicBezTo>
                    <a:pt x="8466" y="8428"/>
                    <a:pt x="8549" y="8297"/>
                    <a:pt x="8597" y="8155"/>
                  </a:cubicBezTo>
                  <a:lnTo>
                    <a:pt x="8859" y="7678"/>
                  </a:lnTo>
                  <a:cubicBezTo>
                    <a:pt x="9454" y="6607"/>
                    <a:pt x="10037" y="5535"/>
                    <a:pt x="10621" y="4464"/>
                  </a:cubicBezTo>
                  <a:cubicBezTo>
                    <a:pt x="11168" y="3464"/>
                    <a:pt x="11716" y="2463"/>
                    <a:pt x="12228" y="1439"/>
                  </a:cubicBezTo>
                  <a:cubicBezTo>
                    <a:pt x="12262" y="1389"/>
                    <a:pt x="12164" y="1374"/>
                    <a:pt x="12095" y="1374"/>
                  </a:cubicBezTo>
                  <a:cubicBezTo>
                    <a:pt x="12067" y="1374"/>
                    <a:pt x="12044" y="1376"/>
                    <a:pt x="12037" y="1380"/>
                  </a:cubicBezTo>
                  <a:cubicBezTo>
                    <a:pt x="11713" y="1415"/>
                    <a:pt x="11388" y="1449"/>
                    <a:pt x="11064" y="1484"/>
                  </a:cubicBezTo>
                  <a:lnTo>
                    <a:pt x="11064" y="1484"/>
                  </a:lnTo>
                  <a:cubicBezTo>
                    <a:pt x="11052" y="1484"/>
                    <a:pt x="11039" y="1485"/>
                    <a:pt x="11025" y="1487"/>
                  </a:cubicBezTo>
                  <a:cubicBezTo>
                    <a:pt x="10676" y="1511"/>
                    <a:pt x="10327" y="1522"/>
                    <a:pt x="9979" y="1522"/>
                  </a:cubicBezTo>
                  <a:cubicBezTo>
                    <a:pt x="7689" y="1522"/>
                    <a:pt x="5423" y="1015"/>
                    <a:pt x="3346" y="23"/>
                  </a:cubicBezTo>
                  <a:cubicBezTo>
                    <a:pt x="3312" y="11"/>
                    <a:pt x="3255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640;p73"/>
            <p:cNvSpPr/>
            <p:nvPr/>
          </p:nvSpPr>
          <p:spPr>
            <a:xfrm>
              <a:off x="4011585" y="4380955"/>
              <a:ext cx="333363" cy="57957"/>
            </a:xfrm>
            <a:custGeom>
              <a:avLst/>
              <a:gdLst/>
              <a:ahLst/>
              <a:cxnLst/>
              <a:rect l="l" t="t" r="r" b="b"/>
              <a:pathLst>
                <a:path w="15835" h="2753" extrusionOk="0">
                  <a:moveTo>
                    <a:pt x="14849" y="1"/>
                  </a:moveTo>
                  <a:cubicBezTo>
                    <a:pt x="14394" y="1"/>
                    <a:pt x="13865" y="250"/>
                    <a:pt x="13465" y="313"/>
                  </a:cubicBezTo>
                  <a:cubicBezTo>
                    <a:pt x="12852" y="390"/>
                    <a:pt x="12245" y="396"/>
                    <a:pt x="10554" y="396"/>
                  </a:cubicBezTo>
                  <a:cubicBezTo>
                    <a:pt x="10247" y="396"/>
                    <a:pt x="9904" y="396"/>
                    <a:pt x="9518" y="396"/>
                  </a:cubicBezTo>
                  <a:cubicBezTo>
                    <a:pt x="7783" y="396"/>
                    <a:pt x="5190" y="400"/>
                    <a:pt x="1142" y="444"/>
                  </a:cubicBezTo>
                  <a:cubicBezTo>
                    <a:pt x="935" y="351"/>
                    <a:pt x="752" y="307"/>
                    <a:pt x="600" y="307"/>
                  </a:cubicBezTo>
                  <a:cubicBezTo>
                    <a:pt x="186" y="307"/>
                    <a:pt x="1" y="633"/>
                    <a:pt x="166" y="1182"/>
                  </a:cubicBezTo>
                  <a:cubicBezTo>
                    <a:pt x="392" y="1920"/>
                    <a:pt x="1059" y="1908"/>
                    <a:pt x="1809" y="2015"/>
                  </a:cubicBezTo>
                  <a:cubicBezTo>
                    <a:pt x="2333" y="2088"/>
                    <a:pt x="2873" y="2104"/>
                    <a:pt x="3415" y="2104"/>
                  </a:cubicBezTo>
                  <a:cubicBezTo>
                    <a:pt x="3849" y="2104"/>
                    <a:pt x="4285" y="2094"/>
                    <a:pt x="4716" y="2094"/>
                  </a:cubicBezTo>
                  <a:cubicBezTo>
                    <a:pt x="4984" y="2094"/>
                    <a:pt x="5250" y="2098"/>
                    <a:pt x="5512" y="2111"/>
                  </a:cubicBezTo>
                  <a:cubicBezTo>
                    <a:pt x="7467" y="2216"/>
                    <a:pt x="9648" y="2752"/>
                    <a:pt x="11744" y="2752"/>
                  </a:cubicBezTo>
                  <a:cubicBezTo>
                    <a:pt x="12724" y="2752"/>
                    <a:pt x="13686" y="2635"/>
                    <a:pt x="14596" y="2301"/>
                  </a:cubicBezTo>
                  <a:cubicBezTo>
                    <a:pt x="15382" y="2015"/>
                    <a:pt x="15835" y="1610"/>
                    <a:pt x="15704" y="789"/>
                  </a:cubicBezTo>
                  <a:cubicBezTo>
                    <a:pt x="15632" y="360"/>
                    <a:pt x="15501" y="98"/>
                    <a:pt x="15025" y="15"/>
                  </a:cubicBezTo>
                  <a:cubicBezTo>
                    <a:pt x="14968" y="5"/>
                    <a:pt x="14909" y="1"/>
                    <a:pt x="14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641;p73"/>
            <p:cNvSpPr/>
            <p:nvPr/>
          </p:nvSpPr>
          <p:spPr>
            <a:xfrm>
              <a:off x="4007543" y="4379881"/>
              <a:ext cx="340415" cy="60462"/>
            </a:xfrm>
            <a:custGeom>
              <a:avLst/>
              <a:gdLst/>
              <a:ahLst/>
              <a:cxnLst/>
              <a:rect l="l" t="t" r="r" b="b"/>
              <a:pathLst>
                <a:path w="16170" h="2872" extrusionOk="0">
                  <a:moveTo>
                    <a:pt x="15021" y="124"/>
                  </a:moveTo>
                  <a:cubicBezTo>
                    <a:pt x="15305" y="124"/>
                    <a:pt x="15548" y="228"/>
                    <a:pt x="15658" y="566"/>
                  </a:cubicBezTo>
                  <a:cubicBezTo>
                    <a:pt x="15848" y="1102"/>
                    <a:pt x="15753" y="1685"/>
                    <a:pt x="15265" y="2019"/>
                  </a:cubicBezTo>
                  <a:cubicBezTo>
                    <a:pt x="14967" y="2209"/>
                    <a:pt x="14646" y="2340"/>
                    <a:pt x="14312" y="2423"/>
                  </a:cubicBezTo>
                  <a:cubicBezTo>
                    <a:pt x="13931" y="2543"/>
                    <a:pt x="13550" y="2626"/>
                    <a:pt x="13157" y="2662"/>
                  </a:cubicBezTo>
                  <a:cubicBezTo>
                    <a:pt x="12736" y="2718"/>
                    <a:pt x="12313" y="2741"/>
                    <a:pt x="11889" y="2741"/>
                  </a:cubicBezTo>
                  <a:cubicBezTo>
                    <a:pt x="10693" y="2741"/>
                    <a:pt x="9489" y="2555"/>
                    <a:pt x="8311" y="2388"/>
                  </a:cubicBezTo>
                  <a:cubicBezTo>
                    <a:pt x="7549" y="2281"/>
                    <a:pt x="6787" y="2173"/>
                    <a:pt x="6025" y="2126"/>
                  </a:cubicBezTo>
                  <a:cubicBezTo>
                    <a:pt x="5603" y="2090"/>
                    <a:pt x="5180" y="2081"/>
                    <a:pt x="4757" y="2081"/>
                  </a:cubicBezTo>
                  <a:cubicBezTo>
                    <a:pt x="4335" y="2081"/>
                    <a:pt x="3912" y="2090"/>
                    <a:pt x="3489" y="2090"/>
                  </a:cubicBezTo>
                  <a:cubicBezTo>
                    <a:pt x="3049" y="2090"/>
                    <a:pt x="2608" y="2066"/>
                    <a:pt x="2180" y="2019"/>
                  </a:cubicBezTo>
                  <a:cubicBezTo>
                    <a:pt x="1846" y="1995"/>
                    <a:pt x="1525" y="1947"/>
                    <a:pt x="1203" y="1876"/>
                  </a:cubicBezTo>
                  <a:cubicBezTo>
                    <a:pt x="918" y="1804"/>
                    <a:pt x="680" y="1614"/>
                    <a:pt x="561" y="1352"/>
                  </a:cubicBezTo>
                  <a:cubicBezTo>
                    <a:pt x="453" y="1138"/>
                    <a:pt x="370" y="792"/>
                    <a:pt x="513" y="566"/>
                  </a:cubicBezTo>
                  <a:cubicBezTo>
                    <a:pt x="584" y="459"/>
                    <a:pt x="682" y="422"/>
                    <a:pt x="787" y="422"/>
                  </a:cubicBezTo>
                  <a:cubicBezTo>
                    <a:pt x="927" y="422"/>
                    <a:pt x="1081" y="488"/>
                    <a:pt x="1203" y="542"/>
                  </a:cubicBezTo>
                  <a:cubicBezTo>
                    <a:pt x="1219" y="549"/>
                    <a:pt x="1242" y="552"/>
                    <a:pt x="1268" y="552"/>
                  </a:cubicBezTo>
                  <a:cubicBezTo>
                    <a:pt x="1271" y="552"/>
                    <a:pt x="1274" y="552"/>
                    <a:pt x="1278" y="552"/>
                  </a:cubicBezTo>
                  <a:lnTo>
                    <a:pt x="1278" y="552"/>
                  </a:lnTo>
                  <a:cubicBezTo>
                    <a:pt x="1291" y="553"/>
                    <a:pt x="1306" y="554"/>
                    <a:pt x="1323" y="554"/>
                  </a:cubicBezTo>
                  <a:cubicBezTo>
                    <a:pt x="3930" y="530"/>
                    <a:pt x="6549" y="507"/>
                    <a:pt x="9169" y="507"/>
                  </a:cubicBezTo>
                  <a:cubicBezTo>
                    <a:pt x="9728" y="507"/>
                    <a:pt x="10291" y="510"/>
                    <a:pt x="10853" y="510"/>
                  </a:cubicBezTo>
                  <a:cubicBezTo>
                    <a:pt x="11416" y="510"/>
                    <a:pt x="11979" y="507"/>
                    <a:pt x="12538" y="495"/>
                  </a:cubicBezTo>
                  <a:cubicBezTo>
                    <a:pt x="12812" y="495"/>
                    <a:pt x="13086" y="471"/>
                    <a:pt x="13360" y="447"/>
                  </a:cubicBezTo>
                  <a:cubicBezTo>
                    <a:pt x="13550" y="435"/>
                    <a:pt x="13729" y="411"/>
                    <a:pt x="13919" y="364"/>
                  </a:cubicBezTo>
                  <a:cubicBezTo>
                    <a:pt x="14221" y="297"/>
                    <a:pt x="14655" y="124"/>
                    <a:pt x="15021" y="124"/>
                  </a:cubicBezTo>
                  <a:close/>
                  <a:moveTo>
                    <a:pt x="15047" y="0"/>
                  </a:moveTo>
                  <a:cubicBezTo>
                    <a:pt x="14888" y="0"/>
                    <a:pt x="14725" y="21"/>
                    <a:pt x="14574" y="54"/>
                  </a:cubicBezTo>
                  <a:cubicBezTo>
                    <a:pt x="14181" y="137"/>
                    <a:pt x="13812" y="280"/>
                    <a:pt x="13407" y="328"/>
                  </a:cubicBezTo>
                  <a:lnTo>
                    <a:pt x="13253" y="328"/>
                  </a:lnTo>
                  <a:lnTo>
                    <a:pt x="13038" y="352"/>
                  </a:lnTo>
                  <a:cubicBezTo>
                    <a:pt x="12562" y="376"/>
                    <a:pt x="12083" y="382"/>
                    <a:pt x="11602" y="382"/>
                  </a:cubicBezTo>
                  <a:cubicBezTo>
                    <a:pt x="11121" y="382"/>
                    <a:pt x="10639" y="376"/>
                    <a:pt x="10157" y="376"/>
                  </a:cubicBezTo>
                  <a:cubicBezTo>
                    <a:pt x="7669" y="376"/>
                    <a:pt x="5180" y="388"/>
                    <a:pt x="2692" y="411"/>
                  </a:cubicBezTo>
                  <a:lnTo>
                    <a:pt x="1410" y="434"/>
                  </a:lnTo>
                  <a:lnTo>
                    <a:pt x="1410" y="434"/>
                  </a:lnTo>
                  <a:cubicBezTo>
                    <a:pt x="1233" y="361"/>
                    <a:pt x="991" y="296"/>
                    <a:pt x="766" y="296"/>
                  </a:cubicBezTo>
                  <a:cubicBezTo>
                    <a:pt x="496" y="296"/>
                    <a:pt x="250" y="389"/>
                    <a:pt x="168" y="673"/>
                  </a:cubicBezTo>
                  <a:cubicBezTo>
                    <a:pt x="1" y="1233"/>
                    <a:pt x="430" y="1792"/>
                    <a:pt x="942" y="1959"/>
                  </a:cubicBezTo>
                  <a:cubicBezTo>
                    <a:pt x="1239" y="2042"/>
                    <a:pt x="1549" y="2090"/>
                    <a:pt x="1870" y="2114"/>
                  </a:cubicBezTo>
                  <a:cubicBezTo>
                    <a:pt x="2311" y="2173"/>
                    <a:pt x="2751" y="2209"/>
                    <a:pt x="3192" y="2209"/>
                  </a:cubicBezTo>
                  <a:cubicBezTo>
                    <a:pt x="3414" y="2215"/>
                    <a:pt x="3636" y="2216"/>
                    <a:pt x="3858" y="2216"/>
                  </a:cubicBezTo>
                  <a:cubicBezTo>
                    <a:pt x="4163" y="2216"/>
                    <a:pt x="4468" y="2213"/>
                    <a:pt x="4772" y="2213"/>
                  </a:cubicBezTo>
                  <a:cubicBezTo>
                    <a:pt x="5179" y="2213"/>
                    <a:pt x="5584" y="2219"/>
                    <a:pt x="5990" y="2245"/>
                  </a:cubicBezTo>
                  <a:cubicBezTo>
                    <a:pt x="7680" y="2376"/>
                    <a:pt x="9347" y="2733"/>
                    <a:pt x="11050" y="2840"/>
                  </a:cubicBezTo>
                  <a:cubicBezTo>
                    <a:pt x="11336" y="2861"/>
                    <a:pt x="11624" y="2872"/>
                    <a:pt x="11912" y="2872"/>
                  </a:cubicBezTo>
                  <a:cubicBezTo>
                    <a:pt x="12451" y="2872"/>
                    <a:pt x="12991" y="2834"/>
                    <a:pt x="13526" y="2757"/>
                  </a:cubicBezTo>
                  <a:cubicBezTo>
                    <a:pt x="14205" y="2650"/>
                    <a:pt x="14991" y="2483"/>
                    <a:pt x="15574" y="2066"/>
                  </a:cubicBezTo>
                  <a:cubicBezTo>
                    <a:pt x="16062" y="1721"/>
                    <a:pt x="16170" y="1150"/>
                    <a:pt x="16003" y="602"/>
                  </a:cubicBezTo>
                  <a:cubicBezTo>
                    <a:pt x="15865" y="145"/>
                    <a:pt x="15465" y="0"/>
                    <a:pt x="15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42;p73"/>
            <p:cNvSpPr/>
            <p:nvPr/>
          </p:nvSpPr>
          <p:spPr>
            <a:xfrm>
              <a:off x="4017332" y="4250913"/>
              <a:ext cx="317847" cy="166355"/>
            </a:xfrm>
            <a:custGeom>
              <a:avLst/>
              <a:gdLst/>
              <a:ahLst/>
              <a:cxnLst/>
              <a:rect l="l" t="t" r="r" b="b"/>
              <a:pathLst>
                <a:path w="15098" h="7902" extrusionOk="0">
                  <a:moveTo>
                    <a:pt x="8534" y="0"/>
                  </a:moveTo>
                  <a:cubicBezTo>
                    <a:pt x="8007" y="0"/>
                    <a:pt x="6484" y="328"/>
                    <a:pt x="6215" y="679"/>
                  </a:cubicBezTo>
                  <a:cubicBezTo>
                    <a:pt x="5822" y="1180"/>
                    <a:pt x="6049" y="2311"/>
                    <a:pt x="5430" y="2620"/>
                  </a:cubicBezTo>
                  <a:cubicBezTo>
                    <a:pt x="5112" y="2784"/>
                    <a:pt x="4784" y="2843"/>
                    <a:pt x="4453" y="2843"/>
                  </a:cubicBezTo>
                  <a:cubicBezTo>
                    <a:pt x="3915" y="2843"/>
                    <a:pt x="3369" y="2686"/>
                    <a:pt x="2846" y="2561"/>
                  </a:cubicBezTo>
                  <a:lnTo>
                    <a:pt x="1131" y="2108"/>
                  </a:lnTo>
                  <a:cubicBezTo>
                    <a:pt x="978" y="2014"/>
                    <a:pt x="853" y="1972"/>
                    <a:pt x="753" y="1972"/>
                  </a:cubicBezTo>
                  <a:cubicBezTo>
                    <a:pt x="106" y="1972"/>
                    <a:pt x="461" y="3703"/>
                    <a:pt x="512" y="4239"/>
                  </a:cubicBezTo>
                  <a:cubicBezTo>
                    <a:pt x="619" y="5347"/>
                    <a:pt x="0" y="5954"/>
                    <a:pt x="524" y="7109"/>
                  </a:cubicBezTo>
                  <a:cubicBezTo>
                    <a:pt x="2191" y="7621"/>
                    <a:pt x="4084" y="7621"/>
                    <a:pt x="5822" y="7692"/>
                  </a:cubicBezTo>
                  <a:cubicBezTo>
                    <a:pt x="6054" y="7702"/>
                    <a:pt x="6286" y="7705"/>
                    <a:pt x="6519" y="7705"/>
                  </a:cubicBezTo>
                  <a:cubicBezTo>
                    <a:pt x="6887" y="7705"/>
                    <a:pt x="7257" y="7698"/>
                    <a:pt x="7626" y="7698"/>
                  </a:cubicBezTo>
                  <a:cubicBezTo>
                    <a:pt x="8116" y="7698"/>
                    <a:pt x="8604" y="7711"/>
                    <a:pt x="9085" y="7776"/>
                  </a:cubicBezTo>
                  <a:cubicBezTo>
                    <a:pt x="9676" y="7848"/>
                    <a:pt x="10231" y="7902"/>
                    <a:pt x="10788" y="7902"/>
                  </a:cubicBezTo>
                  <a:cubicBezTo>
                    <a:pt x="11240" y="7902"/>
                    <a:pt x="11694" y="7866"/>
                    <a:pt x="12168" y="7776"/>
                  </a:cubicBezTo>
                  <a:cubicBezTo>
                    <a:pt x="13288" y="7549"/>
                    <a:pt x="14466" y="7323"/>
                    <a:pt x="14824" y="6192"/>
                  </a:cubicBezTo>
                  <a:cubicBezTo>
                    <a:pt x="15097" y="5335"/>
                    <a:pt x="14978" y="4168"/>
                    <a:pt x="14347" y="3430"/>
                  </a:cubicBezTo>
                  <a:cubicBezTo>
                    <a:pt x="13728" y="2680"/>
                    <a:pt x="12454" y="2680"/>
                    <a:pt x="11526" y="2608"/>
                  </a:cubicBezTo>
                  <a:cubicBezTo>
                    <a:pt x="11037" y="2573"/>
                    <a:pt x="10430" y="2632"/>
                    <a:pt x="9990" y="2406"/>
                  </a:cubicBezTo>
                  <a:cubicBezTo>
                    <a:pt x="9370" y="2096"/>
                    <a:pt x="9597" y="1882"/>
                    <a:pt x="9501" y="1310"/>
                  </a:cubicBezTo>
                  <a:cubicBezTo>
                    <a:pt x="9418" y="834"/>
                    <a:pt x="9180" y="25"/>
                    <a:pt x="8561" y="1"/>
                  </a:cubicBezTo>
                  <a:cubicBezTo>
                    <a:pt x="8552" y="1"/>
                    <a:pt x="8543" y="0"/>
                    <a:pt x="8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43;p73"/>
            <p:cNvSpPr/>
            <p:nvPr/>
          </p:nvSpPr>
          <p:spPr>
            <a:xfrm>
              <a:off x="4020090" y="4249418"/>
              <a:ext cx="317342" cy="168881"/>
            </a:xfrm>
            <a:custGeom>
              <a:avLst/>
              <a:gdLst/>
              <a:ahLst/>
              <a:cxnLst/>
              <a:rect l="l" t="t" r="r" b="b"/>
              <a:pathLst>
                <a:path w="15074" h="8022" extrusionOk="0">
                  <a:moveTo>
                    <a:pt x="8319" y="129"/>
                  </a:moveTo>
                  <a:cubicBezTo>
                    <a:pt x="8432" y="129"/>
                    <a:pt x="8541" y="150"/>
                    <a:pt x="8632" y="215"/>
                  </a:cubicBezTo>
                  <a:cubicBezTo>
                    <a:pt x="9097" y="512"/>
                    <a:pt x="9216" y="1251"/>
                    <a:pt x="9228" y="1762"/>
                  </a:cubicBezTo>
                  <a:cubicBezTo>
                    <a:pt x="9228" y="1965"/>
                    <a:pt x="9239" y="2155"/>
                    <a:pt x="9406" y="2310"/>
                  </a:cubicBezTo>
                  <a:cubicBezTo>
                    <a:pt x="9656" y="2513"/>
                    <a:pt x="9966" y="2644"/>
                    <a:pt x="10299" y="2679"/>
                  </a:cubicBezTo>
                  <a:cubicBezTo>
                    <a:pt x="10680" y="2727"/>
                    <a:pt x="11049" y="2715"/>
                    <a:pt x="11430" y="2739"/>
                  </a:cubicBezTo>
                  <a:cubicBezTo>
                    <a:pt x="11776" y="2763"/>
                    <a:pt x="12109" y="2786"/>
                    <a:pt x="12454" y="2822"/>
                  </a:cubicBezTo>
                  <a:cubicBezTo>
                    <a:pt x="13169" y="2917"/>
                    <a:pt x="13847" y="3120"/>
                    <a:pt x="14240" y="3763"/>
                  </a:cubicBezTo>
                  <a:cubicBezTo>
                    <a:pt x="14621" y="4406"/>
                    <a:pt x="14752" y="5168"/>
                    <a:pt x="14609" y="5906"/>
                  </a:cubicBezTo>
                  <a:cubicBezTo>
                    <a:pt x="14502" y="6585"/>
                    <a:pt x="14050" y="7144"/>
                    <a:pt x="13407" y="7394"/>
                  </a:cubicBezTo>
                  <a:cubicBezTo>
                    <a:pt x="12704" y="7668"/>
                    <a:pt x="11966" y="7835"/>
                    <a:pt x="11204" y="7882"/>
                  </a:cubicBezTo>
                  <a:cubicBezTo>
                    <a:pt x="11045" y="7895"/>
                    <a:pt x="10887" y="7900"/>
                    <a:pt x="10729" y="7900"/>
                  </a:cubicBezTo>
                  <a:cubicBezTo>
                    <a:pt x="9965" y="7900"/>
                    <a:pt x="9213" y="7777"/>
                    <a:pt x="8454" y="7728"/>
                  </a:cubicBezTo>
                  <a:cubicBezTo>
                    <a:pt x="8156" y="7708"/>
                    <a:pt x="7855" y="7703"/>
                    <a:pt x="7554" y="7703"/>
                  </a:cubicBezTo>
                  <a:cubicBezTo>
                    <a:pt x="7124" y="7703"/>
                    <a:pt x="6691" y="7714"/>
                    <a:pt x="6262" y="7714"/>
                  </a:cubicBezTo>
                  <a:cubicBezTo>
                    <a:pt x="6055" y="7714"/>
                    <a:pt x="5849" y="7712"/>
                    <a:pt x="5644" y="7704"/>
                  </a:cubicBezTo>
                  <a:cubicBezTo>
                    <a:pt x="4727" y="7656"/>
                    <a:pt x="3810" y="7644"/>
                    <a:pt x="2905" y="7561"/>
                  </a:cubicBezTo>
                  <a:cubicBezTo>
                    <a:pt x="2465" y="7525"/>
                    <a:pt x="2036" y="7466"/>
                    <a:pt x="1608" y="7394"/>
                  </a:cubicBezTo>
                  <a:cubicBezTo>
                    <a:pt x="1381" y="7358"/>
                    <a:pt x="1155" y="7311"/>
                    <a:pt x="941" y="7263"/>
                  </a:cubicBezTo>
                  <a:cubicBezTo>
                    <a:pt x="846" y="7239"/>
                    <a:pt x="738" y="7204"/>
                    <a:pt x="631" y="7180"/>
                  </a:cubicBezTo>
                  <a:cubicBezTo>
                    <a:pt x="584" y="7168"/>
                    <a:pt x="536" y="7144"/>
                    <a:pt x="512" y="7096"/>
                  </a:cubicBezTo>
                  <a:cubicBezTo>
                    <a:pt x="476" y="7037"/>
                    <a:pt x="441" y="6966"/>
                    <a:pt x="429" y="6906"/>
                  </a:cubicBezTo>
                  <a:cubicBezTo>
                    <a:pt x="203" y="6192"/>
                    <a:pt x="476" y="5525"/>
                    <a:pt x="524" y="4822"/>
                  </a:cubicBezTo>
                  <a:cubicBezTo>
                    <a:pt x="560" y="4346"/>
                    <a:pt x="465" y="3882"/>
                    <a:pt x="417" y="3417"/>
                  </a:cubicBezTo>
                  <a:cubicBezTo>
                    <a:pt x="381" y="3060"/>
                    <a:pt x="298" y="2524"/>
                    <a:pt x="512" y="2215"/>
                  </a:cubicBezTo>
                  <a:cubicBezTo>
                    <a:pt x="554" y="2142"/>
                    <a:pt x="593" y="2115"/>
                    <a:pt x="637" y="2115"/>
                  </a:cubicBezTo>
                  <a:cubicBezTo>
                    <a:pt x="694" y="2115"/>
                    <a:pt x="758" y="2161"/>
                    <a:pt x="846" y="2215"/>
                  </a:cubicBezTo>
                  <a:cubicBezTo>
                    <a:pt x="889" y="2237"/>
                    <a:pt x="933" y="2245"/>
                    <a:pt x="976" y="2246"/>
                  </a:cubicBezTo>
                  <a:lnTo>
                    <a:pt x="976" y="2246"/>
                  </a:lnTo>
                  <a:cubicBezTo>
                    <a:pt x="1666" y="2429"/>
                    <a:pt x="2346" y="2602"/>
                    <a:pt x="3036" y="2775"/>
                  </a:cubicBezTo>
                  <a:cubicBezTo>
                    <a:pt x="3455" y="2879"/>
                    <a:pt x="3907" y="2973"/>
                    <a:pt x="4351" y="2973"/>
                  </a:cubicBezTo>
                  <a:cubicBezTo>
                    <a:pt x="4715" y="2973"/>
                    <a:pt x="5073" y="2910"/>
                    <a:pt x="5406" y="2739"/>
                  </a:cubicBezTo>
                  <a:cubicBezTo>
                    <a:pt x="5906" y="2477"/>
                    <a:pt x="5906" y="1822"/>
                    <a:pt x="6001" y="1346"/>
                  </a:cubicBezTo>
                  <a:cubicBezTo>
                    <a:pt x="6049" y="1108"/>
                    <a:pt x="6108" y="822"/>
                    <a:pt x="6322" y="667"/>
                  </a:cubicBezTo>
                  <a:cubicBezTo>
                    <a:pt x="6525" y="536"/>
                    <a:pt x="6763" y="441"/>
                    <a:pt x="7001" y="381"/>
                  </a:cubicBezTo>
                  <a:cubicBezTo>
                    <a:pt x="7299" y="298"/>
                    <a:pt x="7608" y="227"/>
                    <a:pt x="7918" y="179"/>
                  </a:cubicBezTo>
                  <a:cubicBezTo>
                    <a:pt x="8042" y="159"/>
                    <a:pt x="8183" y="129"/>
                    <a:pt x="8319" y="129"/>
                  </a:cubicBezTo>
                  <a:close/>
                  <a:moveTo>
                    <a:pt x="8323" y="1"/>
                  </a:moveTo>
                  <a:cubicBezTo>
                    <a:pt x="8152" y="1"/>
                    <a:pt x="7982" y="19"/>
                    <a:pt x="7811" y="60"/>
                  </a:cubicBezTo>
                  <a:cubicBezTo>
                    <a:pt x="7501" y="108"/>
                    <a:pt x="7192" y="167"/>
                    <a:pt x="6882" y="262"/>
                  </a:cubicBezTo>
                  <a:cubicBezTo>
                    <a:pt x="6620" y="322"/>
                    <a:pt x="6358" y="429"/>
                    <a:pt x="6120" y="560"/>
                  </a:cubicBezTo>
                  <a:cubicBezTo>
                    <a:pt x="5930" y="667"/>
                    <a:pt x="5799" y="858"/>
                    <a:pt x="5751" y="1072"/>
                  </a:cubicBezTo>
                  <a:cubicBezTo>
                    <a:pt x="5656" y="1370"/>
                    <a:pt x="5644" y="1691"/>
                    <a:pt x="5572" y="1989"/>
                  </a:cubicBezTo>
                  <a:cubicBezTo>
                    <a:pt x="5489" y="2346"/>
                    <a:pt x="5334" y="2596"/>
                    <a:pt x="4977" y="2727"/>
                  </a:cubicBezTo>
                  <a:cubicBezTo>
                    <a:pt x="4756" y="2810"/>
                    <a:pt x="4526" y="2843"/>
                    <a:pt x="4293" y="2843"/>
                  </a:cubicBezTo>
                  <a:cubicBezTo>
                    <a:pt x="3761" y="2843"/>
                    <a:pt x="3212" y="2673"/>
                    <a:pt x="2715" y="2548"/>
                  </a:cubicBezTo>
                  <a:lnTo>
                    <a:pt x="1417" y="2215"/>
                  </a:lnTo>
                  <a:lnTo>
                    <a:pt x="1072" y="2120"/>
                  </a:lnTo>
                  <a:cubicBezTo>
                    <a:pt x="1070" y="2119"/>
                    <a:pt x="1067" y="2119"/>
                    <a:pt x="1065" y="2118"/>
                  </a:cubicBezTo>
                  <a:lnTo>
                    <a:pt x="1065" y="2118"/>
                  </a:lnTo>
                  <a:cubicBezTo>
                    <a:pt x="923" y="2045"/>
                    <a:pt x="752" y="1989"/>
                    <a:pt x="593" y="1989"/>
                  </a:cubicBezTo>
                  <a:cubicBezTo>
                    <a:pt x="416" y="1989"/>
                    <a:pt x="254" y="2058"/>
                    <a:pt x="167" y="2251"/>
                  </a:cubicBezTo>
                  <a:cubicBezTo>
                    <a:pt x="0" y="2644"/>
                    <a:pt x="72" y="3144"/>
                    <a:pt x="119" y="3560"/>
                  </a:cubicBezTo>
                  <a:cubicBezTo>
                    <a:pt x="191" y="4120"/>
                    <a:pt x="274" y="4632"/>
                    <a:pt x="167" y="5191"/>
                  </a:cubicBezTo>
                  <a:cubicBezTo>
                    <a:pt x="95" y="5537"/>
                    <a:pt x="36" y="5882"/>
                    <a:pt x="24" y="6227"/>
                  </a:cubicBezTo>
                  <a:cubicBezTo>
                    <a:pt x="24" y="6418"/>
                    <a:pt x="48" y="6596"/>
                    <a:pt x="95" y="6787"/>
                  </a:cubicBezTo>
                  <a:cubicBezTo>
                    <a:pt x="131" y="6930"/>
                    <a:pt x="167" y="7168"/>
                    <a:pt x="310" y="7227"/>
                  </a:cubicBezTo>
                  <a:cubicBezTo>
                    <a:pt x="536" y="7311"/>
                    <a:pt x="762" y="7370"/>
                    <a:pt x="1000" y="7406"/>
                  </a:cubicBezTo>
                  <a:cubicBezTo>
                    <a:pt x="1227" y="7454"/>
                    <a:pt x="1453" y="7501"/>
                    <a:pt x="1679" y="7537"/>
                  </a:cubicBezTo>
                  <a:cubicBezTo>
                    <a:pt x="2143" y="7608"/>
                    <a:pt x="2620" y="7656"/>
                    <a:pt x="3084" y="7704"/>
                  </a:cubicBezTo>
                  <a:cubicBezTo>
                    <a:pt x="4025" y="7775"/>
                    <a:pt x="4977" y="7811"/>
                    <a:pt x="5918" y="7835"/>
                  </a:cubicBezTo>
                  <a:cubicBezTo>
                    <a:pt x="6058" y="7838"/>
                    <a:pt x="6199" y="7839"/>
                    <a:pt x="6340" y="7839"/>
                  </a:cubicBezTo>
                  <a:cubicBezTo>
                    <a:pt x="6759" y="7839"/>
                    <a:pt x="7178" y="7828"/>
                    <a:pt x="7595" y="7828"/>
                  </a:cubicBezTo>
                  <a:cubicBezTo>
                    <a:pt x="8046" y="7828"/>
                    <a:pt x="8495" y="7841"/>
                    <a:pt x="8942" y="7894"/>
                  </a:cubicBezTo>
                  <a:cubicBezTo>
                    <a:pt x="9519" y="7966"/>
                    <a:pt x="10093" y="8021"/>
                    <a:pt x="10664" y="8021"/>
                  </a:cubicBezTo>
                  <a:cubicBezTo>
                    <a:pt x="11035" y="8021"/>
                    <a:pt x="11405" y="7998"/>
                    <a:pt x="11776" y="7942"/>
                  </a:cubicBezTo>
                  <a:cubicBezTo>
                    <a:pt x="12466" y="7847"/>
                    <a:pt x="13216" y="7704"/>
                    <a:pt x="13859" y="7394"/>
                  </a:cubicBezTo>
                  <a:cubicBezTo>
                    <a:pt x="14466" y="7085"/>
                    <a:pt x="14883" y="6501"/>
                    <a:pt x="14954" y="5823"/>
                  </a:cubicBezTo>
                  <a:cubicBezTo>
                    <a:pt x="15074" y="5072"/>
                    <a:pt x="14919" y="4299"/>
                    <a:pt x="14514" y="3667"/>
                  </a:cubicBezTo>
                  <a:cubicBezTo>
                    <a:pt x="14109" y="3072"/>
                    <a:pt x="13430" y="2834"/>
                    <a:pt x="12740" y="2727"/>
                  </a:cubicBezTo>
                  <a:cubicBezTo>
                    <a:pt x="12383" y="2679"/>
                    <a:pt x="12026" y="2655"/>
                    <a:pt x="11668" y="2632"/>
                  </a:cubicBezTo>
                  <a:cubicBezTo>
                    <a:pt x="11275" y="2608"/>
                    <a:pt x="10883" y="2608"/>
                    <a:pt x="10478" y="2572"/>
                  </a:cubicBezTo>
                  <a:cubicBezTo>
                    <a:pt x="10168" y="2536"/>
                    <a:pt x="9680" y="2405"/>
                    <a:pt x="9573" y="2060"/>
                  </a:cubicBezTo>
                  <a:cubicBezTo>
                    <a:pt x="9501" y="1810"/>
                    <a:pt x="9549" y="1512"/>
                    <a:pt x="9501" y="1262"/>
                  </a:cubicBezTo>
                  <a:cubicBezTo>
                    <a:pt x="9394" y="739"/>
                    <a:pt x="9156" y="108"/>
                    <a:pt x="8561" y="12"/>
                  </a:cubicBezTo>
                  <a:cubicBezTo>
                    <a:pt x="8482" y="5"/>
                    <a:pt x="8402" y="1"/>
                    <a:pt x="8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44;p73"/>
            <p:cNvSpPr/>
            <p:nvPr/>
          </p:nvSpPr>
          <p:spPr>
            <a:xfrm>
              <a:off x="4276758" y="4361271"/>
              <a:ext cx="62673" cy="50862"/>
            </a:xfrm>
            <a:custGeom>
              <a:avLst/>
              <a:gdLst/>
              <a:ahLst/>
              <a:cxnLst/>
              <a:rect l="l" t="t" r="r" b="b"/>
              <a:pathLst>
                <a:path w="2977" h="2416" extrusionOk="0">
                  <a:moveTo>
                    <a:pt x="2639" y="1"/>
                  </a:moveTo>
                  <a:cubicBezTo>
                    <a:pt x="2381" y="1"/>
                    <a:pt x="1942" y="187"/>
                    <a:pt x="1703" y="224"/>
                  </a:cubicBezTo>
                  <a:cubicBezTo>
                    <a:pt x="0" y="450"/>
                    <a:pt x="536" y="1295"/>
                    <a:pt x="536" y="2415"/>
                  </a:cubicBezTo>
                  <a:cubicBezTo>
                    <a:pt x="552" y="2415"/>
                    <a:pt x="568" y="2415"/>
                    <a:pt x="585" y="2415"/>
                  </a:cubicBezTo>
                  <a:cubicBezTo>
                    <a:pt x="1507" y="2415"/>
                    <a:pt x="2682" y="1761"/>
                    <a:pt x="2870" y="1141"/>
                  </a:cubicBezTo>
                  <a:cubicBezTo>
                    <a:pt x="2977" y="807"/>
                    <a:pt x="2977" y="224"/>
                    <a:pt x="2810" y="57"/>
                  </a:cubicBezTo>
                  <a:cubicBezTo>
                    <a:pt x="2775" y="17"/>
                    <a:pt x="2715" y="1"/>
                    <a:pt x="2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45;p73"/>
            <p:cNvSpPr/>
            <p:nvPr/>
          </p:nvSpPr>
          <p:spPr>
            <a:xfrm>
              <a:off x="4282274" y="4359671"/>
              <a:ext cx="60167" cy="53978"/>
            </a:xfrm>
            <a:custGeom>
              <a:avLst/>
              <a:gdLst/>
              <a:ahLst/>
              <a:cxnLst/>
              <a:rect l="l" t="t" r="r" b="b"/>
              <a:pathLst>
                <a:path w="2858" h="2564" extrusionOk="0">
                  <a:moveTo>
                    <a:pt x="2410" y="145"/>
                  </a:moveTo>
                  <a:cubicBezTo>
                    <a:pt x="2409" y="145"/>
                    <a:pt x="2409" y="145"/>
                    <a:pt x="2409" y="145"/>
                  </a:cubicBezTo>
                  <a:lnTo>
                    <a:pt x="2409" y="145"/>
                  </a:lnTo>
                  <a:cubicBezTo>
                    <a:pt x="2409" y="146"/>
                    <a:pt x="2410" y="147"/>
                    <a:pt x="2411" y="147"/>
                  </a:cubicBezTo>
                  <a:lnTo>
                    <a:pt x="2411" y="147"/>
                  </a:lnTo>
                  <a:cubicBezTo>
                    <a:pt x="2410" y="146"/>
                    <a:pt x="2410" y="146"/>
                    <a:pt x="2410" y="145"/>
                  </a:cubicBezTo>
                  <a:close/>
                  <a:moveTo>
                    <a:pt x="2408" y="143"/>
                  </a:moveTo>
                  <a:lnTo>
                    <a:pt x="2408" y="143"/>
                  </a:lnTo>
                  <a:cubicBezTo>
                    <a:pt x="2409" y="143"/>
                    <a:pt x="2409" y="144"/>
                    <a:pt x="2410" y="145"/>
                  </a:cubicBezTo>
                  <a:lnTo>
                    <a:pt x="2410" y="145"/>
                  </a:lnTo>
                  <a:cubicBezTo>
                    <a:pt x="2412" y="145"/>
                    <a:pt x="2415" y="145"/>
                    <a:pt x="2417" y="145"/>
                  </a:cubicBezTo>
                  <a:cubicBezTo>
                    <a:pt x="2415" y="147"/>
                    <a:pt x="2414" y="148"/>
                    <a:pt x="2412" y="148"/>
                  </a:cubicBezTo>
                  <a:cubicBezTo>
                    <a:pt x="2412" y="148"/>
                    <a:pt x="2411" y="147"/>
                    <a:pt x="2411" y="147"/>
                  </a:cubicBezTo>
                  <a:lnTo>
                    <a:pt x="2411" y="147"/>
                  </a:lnTo>
                  <a:cubicBezTo>
                    <a:pt x="2412" y="151"/>
                    <a:pt x="2414" y="157"/>
                    <a:pt x="2417" y="169"/>
                  </a:cubicBezTo>
                  <a:cubicBezTo>
                    <a:pt x="2524" y="431"/>
                    <a:pt x="2548" y="716"/>
                    <a:pt x="2489" y="990"/>
                  </a:cubicBezTo>
                  <a:cubicBezTo>
                    <a:pt x="2453" y="1240"/>
                    <a:pt x="2322" y="1478"/>
                    <a:pt x="2131" y="1645"/>
                  </a:cubicBezTo>
                  <a:cubicBezTo>
                    <a:pt x="1663" y="2082"/>
                    <a:pt x="1060" y="2357"/>
                    <a:pt x="427" y="2418"/>
                  </a:cubicBezTo>
                  <a:lnTo>
                    <a:pt x="427" y="2418"/>
                  </a:lnTo>
                  <a:cubicBezTo>
                    <a:pt x="412" y="2027"/>
                    <a:pt x="324" y="1645"/>
                    <a:pt x="345" y="1252"/>
                  </a:cubicBezTo>
                  <a:cubicBezTo>
                    <a:pt x="357" y="1086"/>
                    <a:pt x="405" y="931"/>
                    <a:pt x="512" y="788"/>
                  </a:cubicBezTo>
                  <a:cubicBezTo>
                    <a:pt x="643" y="633"/>
                    <a:pt x="834" y="514"/>
                    <a:pt x="1036" y="466"/>
                  </a:cubicBezTo>
                  <a:cubicBezTo>
                    <a:pt x="1310" y="383"/>
                    <a:pt x="1596" y="371"/>
                    <a:pt x="1869" y="288"/>
                  </a:cubicBezTo>
                  <a:cubicBezTo>
                    <a:pt x="2000" y="240"/>
                    <a:pt x="2131" y="205"/>
                    <a:pt x="2262" y="169"/>
                  </a:cubicBezTo>
                  <a:cubicBezTo>
                    <a:pt x="2307" y="158"/>
                    <a:pt x="2363" y="146"/>
                    <a:pt x="2409" y="145"/>
                  </a:cubicBezTo>
                  <a:lnTo>
                    <a:pt x="2409" y="145"/>
                  </a:lnTo>
                  <a:cubicBezTo>
                    <a:pt x="2408" y="144"/>
                    <a:pt x="2408" y="143"/>
                    <a:pt x="2408" y="143"/>
                  </a:cubicBezTo>
                  <a:close/>
                  <a:moveTo>
                    <a:pt x="2328" y="1"/>
                  </a:moveTo>
                  <a:cubicBezTo>
                    <a:pt x="1987" y="1"/>
                    <a:pt x="1549" y="203"/>
                    <a:pt x="1310" y="240"/>
                  </a:cubicBezTo>
                  <a:cubicBezTo>
                    <a:pt x="846" y="312"/>
                    <a:pt x="238" y="443"/>
                    <a:pt x="72" y="955"/>
                  </a:cubicBezTo>
                  <a:cubicBezTo>
                    <a:pt x="12" y="1169"/>
                    <a:pt x="0" y="1395"/>
                    <a:pt x="36" y="1621"/>
                  </a:cubicBezTo>
                  <a:cubicBezTo>
                    <a:pt x="60" y="1895"/>
                    <a:pt x="95" y="2181"/>
                    <a:pt x="107" y="2467"/>
                  </a:cubicBezTo>
                  <a:cubicBezTo>
                    <a:pt x="109" y="2483"/>
                    <a:pt x="120" y="2497"/>
                    <a:pt x="135" y="2509"/>
                  </a:cubicBezTo>
                  <a:lnTo>
                    <a:pt x="135" y="2509"/>
                  </a:lnTo>
                  <a:cubicBezTo>
                    <a:pt x="156" y="2537"/>
                    <a:pt x="212" y="2551"/>
                    <a:pt x="264" y="2558"/>
                  </a:cubicBezTo>
                  <a:lnTo>
                    <a:pt x="264" y="2558"/>
                  </a:lnTo>
                  <a:cubicBezTo>
                    <a:pt x="289" y="2562"/>
                    <a:pt x="313" y="2564"/>
                    <a:pt x="336" y="2564"/>
                  </a:cubicBezTo>
                  <a:cubicBezTo>
                    <a:pt x="351" y="2564"/>
                    <a:pt x="365" y="2563"/>
                    <a:pt x="378" y="2561"/>
                  </a:cubicBezTo>
                  <a:lnTo>
                    <a:pt x="378" y="2561"/>
                  </a:lnTo>
                  <a:cubicBezTo>
                    <a:pt x="1064" y="2540"/>
                    <a:pt x="1726" y="2303"/>
                    <a:pt x="2274" y="1871"/>
                  </a:cubicBezTo>
                  <a:cubicBezTo>
                    <a:pt x="2500" y="1717"/>
                    <a:pt x="2679" y="1478"/>
                    <a:pt x="2774" y="1217"/>
                  </a:cubicBezTo>
                  <a:cubicBezTo>
                    <a:pt x="2858" y="907"/>
                    <a:pt x="2858" y="586"/>
                    <a:pt x="2774" y="288"/>
                  </a:cubicBezTo>
                  <a:cubicBezTo>
                    <a:pt x="2699" y="71"/>
                    <a:pt x="2530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46;p73"/>
            <p:cNvSpPr/>
            <p:nvPr/>
          </p:nvSpPr>
          <p:spPr>
            <a:xfrm>
              <a:off x="4188528" y="4296660"/>
              <a:ext cx="45894" cy="23305"/>
            </a:xfrm>
            <a:custGeom>
              <a:avLst/>
              <a:gdLst/>
              <a:ahLst/>
              <a:cxnLst/>
              <a:rect l="l" t="t" r="r" b="b"/>
              <a:pathLst>
                <a:path w="2180" h="1107" extrusionOk="0">
                  <a:moveTo>
                    <a:pt x="2015" y="0"/>
                  </a:moveTo>
                  <a:cubicBezTo>
                    <a:pt x="1990" y="0"/>
                    <a:pt x="1968" y="3"/>
                    <a:pt x="1953" y="7"/>
                  </a:cubicBezTo>
                  <a:cubicBezTo>
                    <a:pt x="1227" y="102"/>
                    <a:pt x="572" y="519"/>
                    <a:pt x="48" y="1019"/>
                  </a:cubicBezTo>
                  <a:cubicBezTo>
                    <a:pt x="0" y="1066"/>
                    <a:pt x="143" y="1102"/>
                    <a:pt x="155" y="1102"/>
                  </a:cubicBezTo>
                  <a:cubicBezTo>
                    <a:pt x="173" y="1105"/>
                    <a:pt x="191" y="1106"/>
                    <a:pt x="208" y="1106"/>
                  </a:cubicBezTo>
                  <a:cubicBezTo>
                    <a:pt x="261" y="1106"/>
                    <a:pt x="313" y="1093"/>
                    <a:pt x="357" y="1066"/>
                  </a:cubicBezTo>
                  <a:cubicBezTo>
                    <a:pt x="810" y="626"/>
                    <a:pt x="1393" y="209"/>
                    <a:pt x="2036" y="126"/>
                  </a:cubicBezTo>
                  <a:cubicBezTo>
                    <a:pt x="2072" y="126"/>
                    <a:pt x="2179" y="114"/>
                    <a:pt x="2155" y="54"/>
                  </a:cubicBezTo>
                  <a:cubicBezTo>
                    <a:pt x="2139" y="13"/>
                    <a:pt x="2071" y="0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47;p73"/>
            <p:cNvSpPr/>
            <p:nvPr/>
          </p:nvSpPr>
          <p:spPr>
            <a:xfrm>
              <a:off x="4211054" y="4302723"/>
              <a:ext cx="59199" cy="26778"/>
            </a:xfrm>
            <a:custGeom>
              <a:avLst/>
              <a:gdLst/>
              <a:ahLst/>
              <a:cxnLst/>
              <a:rect l="l" t="t" r="r" b="b"/>
              <a:pathLst>
                <a:path w="2812" h="1272" extrusionOk="0">
                  <a:moveTo>
                    <a:pt x="2602" y="0"/>
                  </a:moveTo>
                  <a:cubicBezTo>
                    <a:pt x="2584" y="0"/>
                    <a:pt x="2567" y="2"/>
                    <a:pt x="2550" y="4"/>
                  </a:cubicBezTo>
                  <a:cubicBezTo>
                    <a:pt x="2062" y="100"/>
                    <a:pt x="1597" y="219"/>
                    <a:pt x="1145" y="385"/>
                  </a:cubicBezTo>
                  <a:cubicBezTo>
                    <a:pt x="728" y="528"/>
                    <a:pt x="252" y="766"/>
                    <a:pt x="26" y="1171"/>
                  </a:cubicBezTo>
                  <a:cubicBezTo>
                    <a:pt x="1" y="1213"/>
                    <a:pt x="137" y="1271"/>
                    <a:pt x="238" y="1271"/>
                  </a:cubicBezTo>
                  <a:cubicBezTo>
                    <a:pt x="283" y="1271"/>
                    <a:pt x="321" y="1260"/>
                    <a:pt x="335" y="1231"/>
                  </a:cubicBezTo>
                  <a:cubicBezTo>
                    <a:pt x="549" y="838"/>
                    <a:pt x="1026" y="635"/>
                    <a:pt x="1431" y="493"/>
                  </a:cubicBezTo>
                  <a:cubicBezTo>
                    <a:pt x="1859" y="338"/>
                    <a:pt x="2300" y="219"/>
                    <a:pt x="2752" y="135"/>
                  </a:cubicBezTo>
                  <a:cubicBezTo>
                    <a:pt x="2812" y="123"/>
                    <a:pt x="2812" y="88"/>
                    <a:pt x="2764" y="52"/>
                  </a:cubicBezTo>
                  <a:cubicBezTo>
                    <a:pt x="2719" y="16"/>
                    <a:pt x="2659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48;p73"/>
            <p:cNvSpPr/>
            <p:nvPr/>
          </p:nvSpPr>
          <p:spPr>
            <a:xfrm>
              <a:off x="3861924" y="3511250"/>
              <a:ext cx="400309" cy="291006"/>
            </a:xfrm>
            <a:custGeom>
              <a:avLst/>
              <a:gdLst/>
              <a:ahLst/>
              <a:cxnLst/>
              <a:rect l="l" t="t" r="r" b="b"/>
              <a:pathLst>
                <a:path w="19015" h="13823" extrusionOk="0">
                  <a:moveTo>
                    <a:pt x="4917" y="0"/>
                  </a:moveTo>
                  <a:cubicBezTo>
                    <a:pt x="1395" y="0"/>
                    <a:pt x="192" y="1003"/>
                    <a:pt x="108" y="2714"/>
                  </a:cubicBezTo>
                  <a:cubicBezTo>
                    <a:pt x="0" y="4941"/>
                    <a:pt x="1227" y="7215"/>
                    <a:pt x="2394" y="8965"/>
                  </a:cubicBezTo>
                  <a:cubicBezTo>
                    <a:pt x="3156" y="10084"/>
                    <a:pt x="6370" y="13823"/>
                    <a:pt x="6454" y="13823"/>
                  </a:cubicBezTo>
                  <a:cubicBezTo>
                    <a:pt x="6680" y="13823"/>
                    <a:pt x="7204" y="12894"/>
                    <a:pt x="8180" y="12144"/>
                  </a:cubicBezTo>
                  <a:cubicBezTo>
                    <a:pt x="9656" y="11049"/>
                    <a:pt x="11585" y="10251"/>
                    <a:pt x="12883" y="10060"/>
                  </a:cubicBezTo>
                  <a:cubicBezTo>
                    <a:pt x="13795" y="9935"/>
                    <a:pt x="14687" y="9861"/>
                    <a:pt x="15541" y="9861"/>
                  </a:cubicBezTo>
                  <a:cubicBezTo>
                    <a:pt x="16805" y="9861"/>
                    <a:pt x="17984" y="10024"/>
                    <a:pt x="19015" y="10429"/>
                  </a:cubicBezTo>
                  <a:cubicBezTo>
                    <a:pt x="18193" y="8786"/>
                    <a:pt x="17622" y="7369"/>
                    <a:pt x="16681" y="5929"/>
                  </a:cubicBezTo>
                  <a:cubicBezTo>
                    <a:pt x="16098" y="5012"/>
                    <a:pt x="15538" y="4095"/>
                    <a:pt x="14883" y="3226"/>
                  </a:cubicBezTo>
                  <a:cubicBezTo>
                    <a:pt x="14324" y="2500"/>
                    <a:pt x="13704" y="1428"/>
                    <a:pt x="12931" y="940"/>
                  </a:cubicBezTo>
                  <a:cubicBezTo>
                    <a:pt x="9442" y="298"/>
                    <a:pt x="6835" y="0"/>
                    <a:pt x="4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49;p73"/>
            <p:cNvSpPr/>
            <p:nvPr/>
          </p:nvSpPr>
          <p:spPr>
            <a:xfrm>
              <a:off x="3860409" y="3509986"/>
              <a:ext cx="405614" cy="293637"/>
            </a:xfrm>
            <a:custGeom>
              <a:avLst/>
              <a:gdLst/>
              <a:ahLst/>
              <a:cxnLst/>
              <a:rect l="l" t="t" r="r" b="b"/>
              <a:pathLst>
                <a:path w="19267" h="13948" extrusionOk="0">
                  <a:moveTo>
                    <a:pt x="4978" y="129"/>
                  </a:moveTo>
                  <a:cubicBezTo>
                    <a:pt x="5393" y="129"/>
                    <a:pt x="5807" y="145"/>
                    <a:pt x="6216" y="167"/>
                  </a:cubicBezTo>
                  <a:cubicBezTo>
                    <a:pt x="7954" y="274"/>
                    <a:pt x="9681" y="488"/>
                    <a:pt x="11395" y="786"/>
                  </a:cubicBezTo>
                  <a:cubicBezTo>
                    <a:pt x="11905" y="867"/>
                    <a:pt x="12404" y="959"/>
                    <a:pt x="12903" y="1052"/>
                  </a:cubicBezTo>
                  <a:lnTo>
                    <a:pt x="12903" y="1052"/>
                  </a:lnTo>
                  <a:cubicBezTo>
                    <a:pt x="13440" y="1410"/>
                    <a:pt x="13834" y="1955"/>
                    <a:pt x="14205" y="2476"/>
                  </a:cubicBezTo>
                  <a:cubicBezTo>
                    <a:pt x="14622" y="3048"/>
                    <a:pt x="15050" y="3619"/>
                    <a:pt x="15455" y="4215"/>
                  </a:cubicBezTo>
                  <a:cubicBezTo>
                    <a:pt x="16324" y="5477"/>
                    <a:pt x="17110" y="6798"/>
                    <a:pt x="17801" y="8168"/>
                  </a:cubicBezTo>
                  <a:cubicBezTo>
                    <a:pt x="18153" y="8883"/>
                    <a:pt x="18484" y="9608"/>
                    <a:pt x="18833" y="10324"/>
                  </a:cubicBezTo>
                  <a:lnTo>
                    <a:pt x="18833" y="10324"/>
                  </a:lnTo>
                  <a:cubicBezTo>
                    <a:pt x="17798" y="9980"/>
                    <a:pt x="16705" y="9857"/>
                    <a:pt x="15610" y="9857"/>
                  </a:cubicBezTo>
                  <a:cubicBezTo>
                    <a:pt x="14891" y="9857"/>
                    <a:pt x="14172" y="9910"/>
                    <a:pt x="13467" y="9989"/>
                  </a:cubicBezTo>
                  <a:cubicBezTo>
                    <a:pt x="12622" y="10085"/>
                    <a:pt x="11788" y="10287"/>
                    <a:pt x="11002" y="10597"/>
                  </a:cubicBezTo>
                  <a:cubicBezTo>
                    <a:pt x="10121" y="10942"/>
                    <a:pt x="9276" y="11382"/>
                    <a:pt x="8490" y="11906"/>
                  </a:cubicBezTo>
                  <a:cubicBezTo>
                    <a:pt x="8109" y="12168"/>
                    <a:pt x="7752" y="12466"/>
                    <a:pt x="7419" y="12787"/>
                  </a:cubicBezTo>
                  <a:cubicBezTo>
                    <a:pt x="7169" y="13049"/>
                    <a:pt x="6930" y="13335"/>
                    <a:pt x="6692" y="13609"/>
                  </a:cubicBezTo>
                  <a:cubicBezTo>
                    <a:pt x="6639" y="13647"/>
                    <a:pt x="6586" y="13694"/>
                    <a:pt x="6536" y="13742"/>
                  </a:cubicBezTo>
                  <a:lnTo>
                    <a:pt x="6536" y="13742"/>
                  </a:lnTo>
                  <a:cubicBezTo>
                    <a:pt x="6473" y="13674"/>
                    <a:pt x="6407" y="13606"/>
                    <a:pt x="6347" y="13537"/>
                  </a:cubicBezTo>
                  <a:cubicBezTo>
                    <a:pt x="5561" y="12680"/>
                    <a:pt x="4811" y="11787"/>
                    <a:pt x="4073" y="10894"/>
                  </a:cubicBezTo>
                  <a:cubicBezTo>
                    <a:pt x="3239" y="9918"/>
                    <a:pt x="2501" y="8882"/>
                    <a:pt x="1846" y="7787"/>
                  </a:cubicBezTo>
                  <a:cubicBezTo>
                    <a:pt x="953" y="6239"/>
                    <a:pt x="144" y="4381"/>
                    <a:pt x="358" y="2548"/>
                  </a:cubicBezTo>
                  <a:cubicBezTo>
                    <a:pt x="406" y="2012"/>
                    <a:pt x="644" y="1500"/>
                    <a:pt x="1037" y="1131"/>
                  </a:cubicBezTo>
                  <a:cubicBezTo>
                    <a:pt x="1525" y="655"/>
                    <a:pt x="2204" y="429"/>
                    <a:pt x="2858" y="310"/>
                  </a:cubicBezTo>
                  <a:cubicBezTo>
                    <a:pt x="3557" y="174"/>
                    <a:pt x="4269" y="129"/>
                    <a:pt x="4978" y="129"/>
                  </a:cubicBezTo>
                  <a:close/>
                  <a:moveTo>
                    <a:pt x="5153" y="0"/>
                  </a:moveTo>
                  <a:cubicBezTo>
                    <a:pt x="4590" y="0"/>
                    <a:pt x="4027" y="24"/>
                    <a:pt x="3466" y="71"/>
                  </a:cubicBezTo>
                  <a:cubicBezTo>
                    <a:pt x="2168" y="214"/>
                    <a:pt x="596" y="607"/>
                    <a:pt x="144" y="2012"/>
                  </a:cubicBezTo>
                  <a:cubicBezTo>
                    <a:pt x="37" y="2369"/>
                    <a:pt x="1" y="2738"/>
                    <a:pt x="13" y="3119"/>
                  </a:cubicBezTo>
                  <a:cubicBezTo>
                    <a:pt x="37" y="4120"/>
                    <a:pt x="263" y="5108"/>
                    <a:pt x="656" y="6036"/>
                  </a:cubicBezTo>
                  <a:cubicBezTo>
                    <a:pt x="1251" y="7465"/>
                    <a:pt x="2061" y="8799"/>
                    <a:pt x="3037" y="10001"/>
                  </a:cubicBezTo>
                  <a:cubicBezTo>
                    <a:pt x="3835" y="11013"/>
                    <a:pt x="4680" y="12001"/>
                    <a:pt x="5525" y="12966"/>
                  </a:cubicBezTo>
                  <a:cubicBezTo>
                    <a:pt x="5775" y="13264"/>
                    <a:pt x="6026" y="13561"/>
                    <a:pt x="6299" y="13835"/>
                  </a:cubicBezTo>
                  <a:cubicBezTo>
                    <a:pt x="6376" y="13915"/>
                    <a:pt x="6454" y="13947"/>
                    <a:pt x="6532" y="13947"/>
                  </a:cubicBezTo>
                  <a:cubicBezTo>
                    <a:pt x="6721" y="13947"/>
                    <a:pt x="6906" y="13757"/>
                    <a:pt x="7049" y="13597"/>
                  </a:cubicBezTo>
                  <a:cubicBezTo>
                    <a:pt x="7311" y="13299"/>
                    <a:pt x="7561" y="13002"/>
                    <a:pt x="7847" y="12728"/>
                  </a:cubicBezTo>
                  <a:cubicBezTo>
                    <a:pt x="8216" y="12371"/>
                    <a:pt x="8633" y="12061"/>
                    <a:pt x="9074" y="11787"/>
                  </a:cubicBezTo>
                  <a:cubicBezTo>
                    <a:pt x="9895" y="11263"/>
                    <a:pt x="10776" y="10835"/>
                    <a:pt x="11705" y="10525"/>
                  </a:cubicBezTo>
                  <a:cubicBezTo>
                    <a:pt x="12610" y="10239"/>
                    <a:pt x="13538" y="10073"/>
                    <a:pt x="14479" y="10037"/>
                  </a:cubicBezTo>
                  <a:cubicBezTo>
                    <a:pt x="14851" y="10002"/>
                    <a:pt x="15227" y="9985"/>
                    <a:pt x="15603" y="9985"/>
                  </a:cubicBezTo>
                  <a:cubicBezTo>
                    <a:pt x="16262" y="9985"/>
                    <a:pt x="16923" y="10038"/>
                    <a:pt x="17575" y="10144"/>
                  </a:cubicBezTo>
                  <a:cubicBezTo>
                    <a:pt x="18051" y="10227"/>
                    <a:pt x="18515" y="10358"/>
                    <a:pt x="18968" y="10537"/>
                  </a:cubicBezTo>
                  <a:cubicBezTo>
                    <a:pt x="18984" y="10543"/>
                    <a:pt x="19057" y="10554"/>
                    <a:pt x="19124" y="10554"/>
                  </a:cubicBezTo>
                  <a:cubicBezTo>
                    <a:pt x="19199" y="10554"/>
                    <a:pt x="19267" y="10540"/>
                    <a:pt x="19241" y="10489"/>
                  </a:cubicBezTo>
                  <a:cubicBezTo>
                    <a:pt x="18563" y="9120"/>
                    <a:pt x="17956" y="7715"/>
                    <a:pt x="17170" y="6406"/>
                  </a:cubicBezTo>
                  <a:cubicBezTo>
                    <a:pt x="16765" y="5727"/>
                    <a:pt x="16336" y="5060"/>
                    <a:pt x="15896" y="4393"/>
                  </a:cubicBezTo>
                  <a:cubicBezTo>
                    <a:pt x="15491" y="3786"/>
                    <a:pt x="15039" y="3191"/>
                    <a:pt x="14610" y="2596"/>
                  </a:cubicBezTo>
                  <a:cubicBezTo>
                    <a:pt x="14181" y="1988"/>
                    <a:pt x="13753" y="1381"/>
                    <a:pt x="13145" y="976"/>
                  </a:cubicBezTo>
                  <a:cubicBezTo>
                    <a:pt x="13112" y="959"/>
                    <a:pt x="13078" y="948"/>
                    <a:pt x="13043" y="942"/>
                  </a:cubicBezTo>
                  <a:lnTo>
                    <a:pt x="13043" y="942"/>
                  </a:lnTo>
                  <a:cubicBezTo>
                    <a:pt x="13041" y="941"/>
                    <a:pt x="13040" y="941"/>
                    <a:pt x="13038" y="941"/>
                  </a:cubicBezTo>
                  <a:cubicBezTo>
                    <a:pt x="11133" y="595"/>
                    <a:pt x="9228" y="286"/>
                    <a:pt x="7299" y="119"/>
                  </a:cubicBezTo>
                  <a:cubicBezTo>
                    <a:pt x="6586" y="39"/>
                    <a:pt x="5870" y="0"/>
                    <a:pt x="5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50;p73"/>
            <p:cNvSpPr/>
            <p:nvPr/>
          </p:nvSpPr>
          <p:spPr>
            <a:xfrm>
              <a:off x="3670433" y="3731902"/>
              <a:ext cx="321089" cy="111767"/>
            </a:xfrm>
            <a:custGeom>
              <a:avLst/>
              <a:gdLst/>
              <a:ahLst/>
              <a:cxnLst/>
              <a:rect l="l" t="t" r="r" b="b"/>
              <a:pathLst>
                <a:path w="15252" h="5309" extrusionOk="0">
                  <a:moveTo>
                    <a:pt x="8553" y="1"/>
                  </a:moveTo>
                  <a:cubicBezTo>
                    <a:pt x="6146" y="1"/>
                    <a:pt x="3490" y="1042"/>
                    <a:pt x="298" y="3699"/>
                  </a:cubicBezTo>
                  <a:cubicBezTo>
                    <a:pt x="0" y="3996"/>
                    <a:pt x="95" y="4628"/>
                    <a:pt x="274" y="4961"/>
                  </a:cubicBezTo>
                  <a:cubicBezTo>
                    <a:pt x="419" y="5229"/>
                    <a:pt x="578" y="5309"/>
                    <a:pt x="770" y="5309"/>
                  </a:cubicBezTo>
                  <a:cubicBezTo>
                    <a:pt x="1003" y="5309"/>
                    <a:pt x="1283" y="5191"/>
                    <a:pt x="1643" y="5151"/>
                  </a:cubicBezTo>
                  <a:cubicBezTo>
                    <a:pt x="3691" y="4913"/>
                    <a:pt x="5655" y="4306"/>
                    <a:pt x="7727" y="4127"/>
                  </a:cubicBezTo>
                  <a:cubicBezTo>
                    <a:pt x="8918" y="4020"/>
                    <a:pt x="10132" y="3735"/>
                    <a:pt x="11287" y="3485"/>
                  </a:cubicBezTo>
                  <a:cubicBezTo>
                    <a:pt x="11882" y="3365"/>
                    <a:pt x="12430" y="3187"/>
                    <a:pt x="13037" y="3163"/>
                  </a:cubicBezTo>
                  <a:cubicBezTo>
                    <a:pt x="13048" y="3163"/>
                    <a:pt x="13059" y="3162"/>
                    <a:pt x="13071" y="3162"/>
                  </a:cubicBezTo>
                  <a:cubicBezTo>
                    <a:pt x="13277" y="3162"/>
                    <a:pt x="13661" y="3219"/>
                    <a:pt x="13988" y="3219"/>
                  </a:cubicBezTo>
                  <a:cubicBezTo>
                    <a:pt x="14212" y="3219"/>
                    <a:pt x="14408" y="3192"/>
                    <a:pt x="14502" y="3104"/>
                  </a:cubicBezTo>
                  <a:cubicBezTo>
                    <a:pt x="15252" y="2437"/>
                    <a:pt x="13514" y="1425"/>
                    <a:pt x="13121" y="1222"/>
                  </a:cubicBezTo>
                  <a:cubicBezTo>
                    <a:pt x="11653" y="465"/>
                    <a:pt x="10158" y="1"/>
                    <a:pt x="8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51;p73"/>
            <p:cNvSpPr/>
            <p:nvPr/>
          </p:nvSpPr>
          <p:spPr>
            <a:xfrm>
              <a:off x="3666918" y="3730765"/>
              <a:ext cx="318352" cy="114293"/>
            </a:xfrm>
            <a:custGeom>
              <a:avLst/>
              <a:gdLst/>
              <a:ahLst/>
              <a:cxnLst/>
              <a:rect l="l" t="t" r="r" b="b"/>
              <a:pathLst>
                <a:path w="15122" h="5429" extrusionOk="0">
                  <a:moveTo>
                    <a:pt x="8776" y="140"/>
                  </a:moveTo>
                  <a:cubicBezTo>
                    <a:pt x="9780" y="140"/>
                    <a:pt x="10783" y="317"/>
                    <a:pt x="11740" y="669"/>
                  </a:cubicBezTo>
                  <a:cubicBezTo>
                    <a:pt x="12442" y="919"/>
                    <a:pt x="13109" y="1241"/>
                    <a:pt x="13740" y="1645"/>
                  </a:cubicBezTo>
                  <a:cubicBezTo>
                    <a:pt x="14074" y="1836"/>
                    <a:pt x="14359" y="2098"/>
                    <a:pt x="14585" y="2419"/>
                  </a:cubicBezTo>
                  <a:cubicBezTo>
                    <a:pt x="14752" y="2669"/>
                    <a:pt x="14776" y="3086"/>
                    <a:pt x="14407" y="3181"/>
                  </a:cubicBezTo>
                  <a:cubicBezTo>
                    <a:pt x="14295" y="3211"/>
                    <a:pt x="14181" y="3221"/>
                    <a:pt x="14065" y="3221"/>
                  </a:cubicBezTo>
                  <a:cubicBezTo>
                    <a:pt x="13780" y="3221"/>
                    <a:pt x="13488" y="3157"/>
                    <a:pt x="13217" y="3157"/>
                  </a:cubicBezTo>
                  <a:cubicBezTo>
                    <a:pt x="13201" y="3157"/>
                    <a:pt x="13185" y="3157"/>
                    <a:pt x="13169" y="3158"/>
                  </a:cubicBezTo>
                  <a:cubicBezTo>
                    <a:pt x="12502" y="3181"/>
                    <a:pt x="11859" y="3384"/>
                    <a:pt x="11216" y="3515"/>
                  </a:cubicBezTo>
                  <a:cubicBezTo>
                    <a:pt x="10537" y="3670"/>
                    <a:pt x="9847" y="3812"/>
                    <a:pt x="9144" y="3943"/>
                  </a:cubicBezTo>
                  <a:cubicBezTo>
                    <a:pt x="8454" y="4074"/>
                    <a:pt x="7775" y="4110"/>
                    <a:pt x="7085" y="4205"/>
                  </a:cubicBezTo>
                  <a:cubicBezTo>
                    <a:pt x="5727" y="4384"/>
                    <a:pt x="4406" y="4705"/>
                    <a:pt x="3060" y="4955"/>
                  </a:cubicBezTo>
                  <a:cubicBezTo>
                    <a:pt x="2453" y="5063"/>
                    <a:pt x="1822" y="5110"/>
                    <a:pt x="1215" y="5253"/>
                  </a:cubicBezTo>
                  <a:cubicBezTo>
                    <a:pt x="1119" y="5274"/>
                    <a:pt x="1035" y="5296"/>
                    <a:pt x="958" y="5296"/>
                  </a:cubicBezTo>
                  <a:cubicBezTo>
                    <a:pt x="862" y="5296"/>
                    <a:pt x="776" y="5263"/>
                    <a:pt x="691" y="5158"/>
                  </a:cubicBezTo>
                  <a:cubicBezTo>
                    <a:pt x="548" y="4943"/>
                    <a:pt x="465" y="4705"/>
                    <a:pt x="453" y="4455"/>
                  </a:cubicBezTo>
                  <a:cubicBezTo>
                    <a:pt x="417" y="4217"/>
                    <a:pt x="488" y="3979"/>
                    <a:pt x="631" y="3800"/>
                  </a:cubicBezTo>
                  <a:cubicBezTo>
                    <a:pt x="2417" y="2324"/>
                    <a:pt x="4429" y="979"/>
                    <a:pt x="6704" y="395"/>
                  </a:cubicBezTo>
                  <a:cubicBezTo>
                    <a:pt x="7385" y="225"/>
                    <a:pt x="8081" y="140"/>
                    <a:pt x="8776" y="140"/>
                  </a:cubicBezTo>
                  <a:close/>
                  <a:moveTo>
                    <a:pt x="8649" y="0"/>
                  </a:moveTo>
                  <a:cubicBezTo>
                    <a:pt x="8251" y="0"/>
                    <a:pt x="7853" y="28"/>
                    <a:pt x="7454" y="86"/>
                  </a:cubicBezTo>
                  <a:cubicBezTo>
                    <a:pt x="5144" y="407"/>
                    <a:pt x="3048" y="1610"/>
                    <a:pt x="1227" y="3003"/>
                  </a:cubicBezTo>
                  <a:cubicBezTo>
                    <a:pt x="926" y="3222"/>
                    <a:pt x="637" y="3464"/>
                    <a:pt x="360" y="3695"/>
                  </a:cubicBezTo>
                  <a:lnTo>
                    <a:pt x="360" y="3695"/>
                  </a:lnTo>
                  <a:cubicBezTo>
                    <a:pt x="343" y="3700"/>
                    <a:pt x="330" y="3707"/>
                    <a:pt x="322" y="3717"/>
                  </a:cubicBezTo>
                  <a:cubicBezTo>
                    <a:pt x="0" y="4062"/>
                    <a:pt x="84" y="4682"/>
                    <a:pt x="322" y="5063"/>
                  </a:cubicBezTo>
                  <a:cubicBezTo>
                    <a:pt x="482" y="5332"/>
                    <a:pt x="731" y="5429"/>
                    <a:pt x="1006" y="5429"/>
                  </a:cubicBezTo>
                  <a:cubicBezTo>
                    <a:pt x="1120" y="5429"/>
                    <a:pt x="1239" y="5412"/>
                    <a:pt x="1358" y="5384"/>
                  </a:cubicBezTo>
                  <a:cubicBezTo>
                    <a:pt x="1989" y="5241"/>
                    <a:pt x="2644" y="5182"/>
                    <a:pt x="3298" y="5063"/>
                  </a:cubicBezTo>
                  <a:cubicBezTo>
                    <a:pt x="4037" y="4932"/>
                    <a:pt x="4763" y="4777"/>
                    <a:pt x="5501" y="4622"/>
                  </a:cubicBezTo>
                  <a:cubicBezTo>
                    <a:pt x="6239" y="4479"/>
                    <a:pt x="7013" y="4348"/>
                    <a:pt x="7775" y="4265"/>
                  </a:cubicBezTo>
                  <a:cubicBezTo>
                    <a:pt x="8501" y="4193"/>
                    <a:pt x="9228" y="4098"/>
                    <a:pt x="9942" y="3955"/>
                  </a:cubicBezTo>
                  <a:cubicBezTo>
                    <a:pt x="10656" y="3812"/>
                    <a:pt x="11418" y="3646"/>
                    <a:pt x="12145" y="3467"/>
                  </a:cubicBezTo>
                  <a:cubicBezTo>
                    <a:pt x="12514" y="3372"/>
                    <a:pt x="12895" y="3300"/>
                    <a:pt x="13276" y="3289"/>
                  </a:cubicBezTo>
                  <a:cubicBezTo>
                    <a:pt x="13490" y="3289"/>
                    <a:pt x="13704" y="3312"/>
                    <a:pt x="13931" y="3324"/>
                  </a:cubicBezTo>
                  <a:cubicBezTo>
                    <a:pt x="14032" y="3331"/>
                    <a:pt x="14146" y="3340"/>
                    <a:pt x="14262" y="3340"/>
                  </a:cubicBezTo>
                  <a:cubicBezTo>
                    <a:pt x="14542" y="3340"/>
                    <a:pt x="14832" y="3288"/>
                    <a:pt x="14966" y="3027"/>
                  </a:cubicBezTo>
                  <a:cubicBezTo>
                    <a:pt x="15121" y="2717"/>
                    <a:pt x="14895" y="2396"/>
                    <a:pt x="14693" y="2169"/>
                  </a:cubicBezTo>
                  <a:cubicBezTo>
                    <a:pt x="14157" y="1610"/>
                    <a:pt x="13431" y="1241"/>
                    <a:pt x="12728" y="931"/>
                  </a:cubicBezTo>
                  <a:cubicBezTo>
                    <a:pt x="11438" y="346"/>
                    <a:pt x="10054" y="0"/>
                    <a:pt x="8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52;p73"/>
            <p:cNvSpPr/>
            <p:nvPr/>
          </p:nvSpPr>
          <p:spPr>
            <a:xfrm>
              <a:off x="3662897" y="4169208"/>
              <a:ext cx="192270" cy="156482"/>
            </a:xfrm>
            <a:custGeom>
              <a:avLst/>
              <a:gdLst/>
              <a:ahLst/>
              <a:cxnLst/>
              <a:rect l="l" t="t" r="r" b="b"/>
              <a:pathLst>
                <a:path w="9133" h="7433" extrusionOk="0">
                  <a:moveTo>
                    <a:pt x="1620" y="0"/>
                  </a:moveTo>
                  <a:cubicBezTo>
                    <a:pt x="1549" y="238"/>
                    <a:pt x="1489" y="477"/>
                    <a:pt x="1430" y="715"/>
                  </a:cubicBezTo>
                  <a:cubicBezTo>
                    <a:pt x="965" y="2536"/>
                    <a:pt x="787" y="3858"/>
                    <a:pt x="537" y="5739"/>
                  </a:cubicBezTo>
                  <a:cubicBezTo>
                    <a:pt x="453" y="6430"/>
                    <a:pt x="1" y="5953"/>
                    <a:pt x="465" y="6334"/>
                  </a:cubicBezTo>
                  <a:cubicBezTo>
                    <a:pt x="858" y="6632"/>
                    <a:pt x="1287" y="6870"/>
                    <a:pt x="1739" y="7061"/>
                  </a:cubicBezTo>
                  <a:cubicBezTo>
                    <a:pt x="2211" y="7247"/>
                    <a:pt x="3419" y="7433"/>
                    <a:pt x="4462" y="7433"/>
                  </a:cubicBezTo>
                  <a:cubicBezTo>
                    <a:pt x="5155" y="7433"/>
                    <a:pt x="5776" y="7351"/>
                    <a:pt x="6061" y="7132"/>
                  </a:cubicBezTo>
                  <a:cubicBezTo>
                    <a:pt x="6478" y="6811"/>
                    <a:pt x="6478" y="5596"/>
                    <a:pt x="6823" y="5120"/>
                  </a:cubicBezTo>
                  <a:cubicBezTo>
                    <a:pt x="7026" y="4846"/>
                    <a:pt x="7990" y="3417"/>
                    <a:pt x="9133" y="1691"/>
                  </a:cubicBezTo>
                  <a:lnTo>
                    <a:pt x="9133" y="1691"/>
                  </a:lnTo>
                  <a:cubicBezTo>
                    <a:pt x="8975" y="1697"/>
                    <a:pt x="8817" y="1700"/>
                    <a:pt x="8658" y="1700"/>
                  </a:cubicBezTo>
                  <a:cubicBezTo>
                    <a:pt x="5997" y="1700"/>
                    <a:pt x="3204" y="877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53;p73"/>
            <p:cNvSpPr/>
            <p:nvPr/>
          </p:nvSpPr>
          <p:spPr>
            <a:xfrm>
              <a:off x="3664918" y="4167797"/>
              <a:ext cx="194776" cy="159408"/>
            </a:xfrm>
            <a:custGeom>
              <a:avLst/>
              <a:gdLst/>
              <a:ahLst/>
              <a:cxnLst/>
              <a:rect l="l" t="t" r="r" b="b"/>
              <a:pathLst>
                <a:path w="9252" h="7572" extrusionOk="0">
                  <a:moveTo>
                    <a:pt x="1634" y="233"/>
                  </a:moveTo>
                  <a:cubicBezTo>
                    <a:pt x="2644" y="740"/>
                    <a:pt x="3713" y="1123"/>
                    <a:pt x="4822" y="1365"/>
                  </a:cubicBezTo>
                  <a:cubicBezTo>
                    <a:pt x="6073" y="1667"/>
                    <a:pt x="7364" y="1823"/>
                    <a:pt x="8649" y="1823"/>
                  </a:cubicBezTo>
                  <a:cubicBezTo>
                    <a:pt x="8714" y="1823"/>
                    <a:pt x="8779" y="1822"/>
                    <a:pt x="8844" y="1821"/>
                  </a:cubicBezTo>
                  <a:lnTo>
                    <a:pt x="8844" y="1821"/>
                  </a:lnTo>
                  <a:cubicBezTo>
                    <a:pt x="8122" y="2904"/>
                    <a:pt x="7400" y="3997"/>
                    <a:pt x="6656" y="5068"/>
                  </a:cubicBezTo>
                  <a:cubicBezTo>
                    <a:pt x="6370" y="5473"/>
                    <a:pt x="6298" y="5949"/>
                    <a:pt x="6179" y="6425"/>
                  </a:cubicBezTo>
                  <a:cubicBezTo>
                    <a:pt x="6120" y="6663"/>
                    <a:pt x="6048" y="6973"/>
                    <a:pt x="5858" y="7140"/>
                  </a:cubicBezTo>
                  <a:cubicBezTo>
                    <a:pt x="5703" y="7259"/>
                    <a:pt x="5525" y="7330"/>
                    <a:pt x="5346" y="7354"/>
                  </a:cubicBezTo>
                  <a:cubicBezTo>
                    <a:pt x="5005" y="7406"/>
                    <a:pt x="4664" y="7435"/>
                    <a:pt x="4323" y="7435"/>
                  </a:cubicBezTo>
                  <a:cubicBezTo>
                    <a:pt x="4116" y="7435"/>
                    <a:pt x="3910" y="7424"/>
                    <a:pt x="3703" y="7402"/>
                  </a:cubicBezTo>
                  <a:cubicBezTo>
                    <a:pt x="3179" y="7378"/>
                    <a:pt x="2643" y="7306"/>
                    <a:pt x="2131" y="7187"/>
                  </a:cubicBezTo>
                  <a:cubicBezTo>
                    <a:pt x="1572" y="7044"/>
                    <a:pt x="1048" y="6771"/>
                    <a:pt x="583" y="6413"/>
                  </a:cubicBezTo>
                  <a:cubicBezTo>
                    <a:pt x="534" y="6374"/>
                    <a:pt x="451" y="6276"/>
                    <a:pt x="377" y="6231"/>
                  </a:cubicBezTo>
                  <a:lnTo>
                    <a:pt x="377" y="6231"/>
                  </a:lnTo>
                  <a:cubicBezTo>
                    <a:pt x="584" y="6121"/>
                    <a:pt x="608" y="5851"/>
                    <a:pt x="631" y="5639"/>
                  </a:cubicBezTo>
                  <a:cubicBezTo>
                    <a:pt x="750" y="4735"/>
                    <a:pt x="869" y="3818"/>
                    <a:pt x="1036" y="2913"/>
                  </a:cubicBezTo>
                  <a:cubicBezTo>
                    <a:pt x="1192" y="2009"/>
                    <a:pt x="1411" y="1116"/>
                    <a:pt x="1634" y="233"/>
                  </a:cubicBezTo>
                  <a:close/>
                  <a:moveTo>
                    <a:pt x="1539" y="0"/>
                  </a:moveTo>
                  <a:cubicBezTo>
                    <a:pt x="1458" y="0"/>
                    <a:pt x="1370" y="24"/>
                    <a:pt x="1357" y="79"/>
                  </a:cubicBezTo>
                  <a:cubicBezTo>
                    <a:pt x="1131" y="960"/>
                    <a:pt x="917" y="1829"/>
                    <a:pt x="750" y="2734"/>
                  </a:cubicBezTo>
                  <a:cubicBezTo>
                    <a:pt x="583" y="3580"/>
                    <a:pt x="464" y="4437"/>
                    <a:pt x="357" y="5294"/>
                  </a:cubicBezTo>
                  <a:cubicBezTo>
                    <a:pt x="345" y="5520"/>
                    <a:pt x="310" y="5735"/>
                    <a:pt x="262" y="5961"/>
                  </a:cubicBezTo>
                  <a:cubicBezTo>
                    <a:pt x="238" y="6020"/>
                    <a:pt x="214" y="6080"/>
                    <a:pt x="179" y="6128"/>
                  </a:cubicBezTo>
                  <a:cubicBezTo>
                    <a:pt x="179" y="6138"/>
                    <a:pt x="126" y="6166"/>
                    <a:pt x="134" y="6166"/>
                  </a:cubicBezTo>
                  <a:cubicBezTo>
                    <a:pt x="134" y="6166"/>
                    <a:pt x="134" y="6166"/>
                    <a:pt x="135" y="6166"/>
                  </a:cubicBezTo>
                  <a:lnTo>
                    <a:pt x="135" y="6166"/>
                  </a:lnTo>
                  <a:cubicBezTo>
                    <a:pt x="95" y="6176"/>
                    <a:pt x="12" y="6179"/>
                    <a:pt x="12" y="6235"/>
                  </a:cubicBezTo>
                  <a:cubicBezTo>
                    <a:pt x="0" y="6294"/>
                    <a:pt x="107" y="6330"/>
                    <a:pt x="131" y="6354"/>
                  </a:cubicBezTo>
                  <a:cubicBezTo>
                    <a:pt x="607" y="6759"/>
                    <a:pt x="1155" y="7056"/>
                    <a:pt x="1750" y="7259"/>
                  </a:cubicBezTo>
                  <a:cubicBezTo>
                    <a:pt x="2250" y="7390"/>
                    <a:pt x="2762" y="7473"/>
                    <a:pt x="3286" y="7521"/>
                  </a:cubicBezTo>
                  <a:cubicBezTo>
                    <a:pt x="3613" y="7553"/>
                    <a:pt x="3940" y="7572"/>
                    <a:pt x="4268" y="7572"/>
                  </a:cubicBezTo>
                  <a:cubicBezTo>
                    <a:pt x="4536" y="7572"/>
                    <a:pt x="4804" y="7559"/>
                    <a:pt x="5072" y="7533"/>
                  </a:cubicBezTo>
                  <a:cubicBezTo>
                    <a:pt x="5465" y="7485"/>
                    <a:pt x="6001" y="7425"/>
                    <a:pt x="6239" y="7080"/>
                  </a:cubicBezTo>
                  <a:cubicBezTo>
                    <a:pt x="6370" y="6842"/>
                    <a:pt x="6465" y="6592"/>
                    <a:pt x="6513" y="6330"/>
                  </a:cubicBezTo>
                  <a:cubicBezTo>
                    <a:pt x="6572" y="6020"/>
                    <a:pt x="6656" y="5711"/>
                    <a:pt x="6763" y="5413"/>
                  </a:cubicBezTo>
                  <a:cubicBezTo>
                    <a:pt x="6858" y="5235"/>
                    <a:pt x="6965" y="5068"/>
                    <a:pt x="7084" y="4913"/>
                  </a:cubicBezTo>
                  <a:lnTo>
                    <a:pt x="7584" y="4175"/>
                  </a:lnTo>
                  <a:cubicBezTo>
                    <a:pt x="8132" y="3365"/>
                    <a:pt x="8668" y="2556"/>
                    <a:pt x="9204" y="1758"/>
                  </a:cubicBezTo>
                  <a:cubicBezTo>
                    <a:pt x="9251" y="1687"/>
                    <a:pt x="9061" y="1687"/>
                    <a:pt x="9049" y="1687"/>
                  </a:cubicBezTo>
                  <a:cubicBezTo>
                    <a:pt x="8918" y="1690"/>
                    <a:pt x="8787" y="1692"/>
                    <a:pt x="8656" y="1692"/>
                  </a:cubicBezTo>
                  <a:cubicBezTo>
                    <a:pt x="7392" y="1692"/>
                    <a:pt x="6124" y="1536"/>
                    <a:pt x="4905" y="1234"/>
                  </a:cubicBezTo>
                  <a:cubicBezTo>
                    <a:pt x="3774" y="972"/>
                    <a:pt x="2679" y="556"/>
                    <a:pt x="1655" y="20"/>
                  </a:cubicBezTo>
                  <a:cubicBezTo>
                    <a:pt x="1649" y="17"/>
                    <a:pt x="1642" y="15"/>
                    <a:pt x="1634" y="13"/>
                  </a:cubicBezTo>
                  <a:lnTo>
                    <a:pt x="1634" y="13"/>
                  </a:lnTo>
                  <a:cubicBezTo>
                    <a:pt x="1608" y="5"/>
                    <a:pt x="1575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54;p73"/>
            <p:cNvSpPr/>
            <p:nvPr/>
          </p:nvSpPr>
          <p:spPr>
            <a:xfrm>
              <a:off x="3673928" y="3580218"/>
              <a:ext cx="310079" cy="590937"/>
            </a:xfrm>
            <a:custGeom>
              <a:avLst/>
              <a:gdLst/>
              <a:ahLst/>
              <a:cxnLst/>
              <a:rect l="l" t="t" r="r" b="b"/>
              <a:pathLst>
                <a:path w="14729" h="28070" extrusionOk="0">
                  <a:moveTo>
                    <a:pt x="6370" y="1"/>
                  </a:moveTo>
                  <a:cubicBezTo>
                    <a:pt x="4083" y="1"/>
                    <a:pt x="2265" y="1172"/>
                    <a:pt x="1132" y="2474"/>
                  </a:cubicBezTo>
                  <a:cubicBezTo>
                    <a:pt x="36" y="3748"/>
                    <a:pt x="1" y="4820"/>
                    <a:pt x="263" y="6391"/>
                  </a:cubicBezTo>
                  <a:cubicBezTo>
                    <a:pt x="513" y="7939"/>
                    <a:pt x="191" y="7451"/>
                    <a:pt x="417" y="9011"/>
                  </a:cubicBezTo>
                  <a:cubicBezTo>
                    <a:pt x="656" y="10797"/>
                    <a:pt x="3763" y="18405"/>
                    <a:pt x="3882" y="19405"/>
                  </a:cubicBezTo>
                  <a:cubicBezTo>
                    <a:pt x="3906" y="19572"/>
                    <a:pt x="2906" y="22036"/>
                    <a:pt x="2692" y="22631"/>
                  </a:cubicBezTo>
                  <a:cubicBezTo>
                    <a:pt x="2227" y="23894"/>
                    <a:pt x="1882" y="25048"/>
                    <a:pt x="1549" y="26251"/>
                  </a:cubicBezTo>
                  <a:cubicBezTo>
                    <a:pt x="3105" y="27185"/>
                    <a:pt x="6015" y="28070"/>
                    <a:pt x="8797" y="28070"/>
                  </a:cubicBezTo>
                  <a:cubicBezTo>
                    <a:pt x="9102" y="28070"/>
                    <a:pt x="9405" y="28059"/>
                    <a:pt x="9704" y="28037"/>
                  </a:cubicBezTo>
                  <a:cubicBezTo>
                    <a:pt x="11324" y="25572"/>
                    <a:pt x="12979" y="23048"/>
                    <a:pt x="13240" y="22524"/>
                  </a:cubicBezTo>
                  <a:cubicBezTo>
                    <a:pt x="13979" y="21084"/>
                    <a:pt x="14729" y="19441"/>
                    <a:pt x="14574" y="17833"/>
                  </a:cubicBezTo>
                  <a:cubicBezTo>
                    <a:pt x="14383" y="15809"/>
                    <a:pt x="13729" y="8630"/>
                    <a:pt x="13526" y="7106"/>
                  </a:cubicBezTo>
                  <a:cubicBezTo>
                    <a:pt x="13348" y="5760"/>
                    <a:pt x="12776" y="4355"/>
                    <a:pt x="12895" y="2998"/>
                  </a:cubicBezTo>
                  <a:cubicBezTo>
                    <a:pt x="10479" y="803"/>
                    <a:pt x="8264" y="1"/>
                    <a:pt x="6370" y="1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55;p73"/>
            <p:cNvSpPr/>
            <p:nvPr/>
          </p:nvSpPr>
          <p:spPr>
            <a:xfrm>
              <a:off x="3672939" y="3578829"/>
              <a:ext cx="311826" cy="593737"/>
            </a:xfrm>
            <a:custGeom>
              <a:avLst/>
              <a:gdLst/>
              <a:ahLst/>
              <a:cxnLst/>
              <a:rect l="l" t="t" r="r" b="b"/>
              <a:pathLst>
                <a:path w="14812" h="28203" extrusionOk="0">
                  <a:moveTo>
                    <a:pt x="6291" y="135"/>
                  </a:moveTo>
                  <a:cubicBezTo>
                    <a:pt x="7433" y="135"/>
                    <a:pt x="8572" y="397"/>
                    <a:pt x="9597" y="909"/>
                  </a:cubicBezTo>
                  <a:cubicBezTo>
                    <a:pt x="10251" y="1219"/>
                    <a:pt x="10882" y="1588"/>
                    <a:pt x="11466" y="2016"/>
                  </a:cubicBezTo>
                  <a:cubicBezTo>
                    <a:pt x="11799" y="2254"/>
                    <a:pt x="12121" y="2516"/>
                    <a:pt x="12442" y="2790"/>
                  </a:cubicBezTo>
                  <a:cubicBezTo>
                    <a:pt x="12525" y="2850"/>
                    <a:pt x="12597" y="2921"/>
                    <a:pt x="12680" y="2993"/>
                  </a:cubicBezTo>
                  <a:cubicBezTo>
                    <a:pt x="12752" y="3076"/>
                    <a:pt x="12787" y="3183"/>
                    <a:pt x="12775" y="3290"/>
                  </a:cubicBezTo>
                  <a:cubicBezTo>
                    <a:pt x="12764" y="3493"/>
                    <a:pt x="12775" y="3695"/>
                    <a:pt x="12787" y="3898"/>
                  </a:cubicBezTo>
                  <a:cubicBezTo>
                    <a:pt x="12895" y="5160"/>
                    <a:pt x="13323" y="6362"/>
                    <a:pt x="13466" y="7612"/>
                  </a:cubicBezTo>
                  <a:cubicBezTo>
                    <a:pt x="13680" y="9482"/>
                    <a:pt x="13847" y="11363"/>
                    <a:pt x="14026" y="13232"/>
                  </a:cubicBezTo>
                  <a:cubicBezTo>
                    <a:pt x="14133" y="14244"/>
                    <a:pt x="14228" y="15256"/>
                    <a:pt x="14311" y="16268"/>
                  </a:cubicBezTo>
                  <a:cubicBezTo>
                    <a:pt x="14395" y="17161"/>
                    <a:pt x="14561" y="18090"/>
                    <a:pt x="14442" y="18983"/>
                  </a:cubicBezTo>
                  <a:cubicBezTo>
                    <a:pt x="14323" y="19816"/>
                    <a:pt x="14085" y="20614"/>
                    <a:pt x="13728" y="21364"/>
                  </a:cubicBezTo>
                  <a:cubicBezTo>
                    <a:pt x="13502" y="21888"/>
                    <a:pt x="13252" y="22400"/>
                    <a:pt x="12966" y="22888"/>
                  </a:cubicBezTo>
                  <a:cubicBezTo>
                    <a:pt x="12323" y="23948"/>
                    <a:pt x="11632" y="24983"/>
                    <a:pt x="10966" y="26019"/>
                  </a:cubicBezTo>
                  <a:cubicBezTo>
                    <a:pt x="10524" y="26693"/>
                    <a:pt x="10083" y="27367"/>
                    <a:pt x="9631" y="28040"/>
                  </a:cubicBezTo>
                  <a:lnTo>
                    <a:pt x="9631" y="28040"/>
                  </a:lnTo>
                  <a:cubicBezTo>
                    <a:pt x="9368" y="28054"/>
                    <a:pt x="9105" y="28061"/>
                    <a:pt x="8843" y="28061"/>
                  </a:cubicBezTo>
                  <a:cubicBezTo>
                    <a:pt x="6863" y="28061"/>
                    <a:pt x="4899" y="27674"/>
                    <a:pt x="3060" y="26924"/>
                  </a:cubicBezTo>
                  <a:cubicBezTo>
                    <a:pt x="2607" y="26738"/>
                    <a:pt x="2177" y="26530"/>
                    <a:pt x="1758" y="26288"/>
                  </a:cubicBezTo>
                  <a:lnTo>
                    <a:pt x="1758" y="26288"/>
                  </a:lnTo>
                  <a:cubicBezTo>
                    <a:pt x="2114" y="24929"/>
                    <a:pt x="2552" y="23593"/>
                    <a:pt x="3048" y="22281"/>
                  </a:cubicBezTo>
                  <a:cubicBezTo>
                    <a:pt x="3370" y="21447"/>
                    <a:pt x="3715" y="20614"/>
                    <a:pt x="4001" y="19769"/>
                  </a:cubicBezTo>
                  <a:cubicBezTo>
                    <a:pt x="4072" y="19614"/>
                    <a:pt x="4084" y="19435"/>
                    <a:pt x="4048" y="19280"/>
                  </a:cubicBezTo>
                  <a:cubicBezTo>
                    <a:pt x="3989" y="19042"/>
                    <a:pt x="3917" y="18816"/>
                    <a:pt x="3846" y="18578"/>
                  </a:cubicBezTo>
                  <a:cubicBezTo>
                    <a:pt x="3584" y="17804"/>
                    <a:pt x="3310" y="17042"/>
                    <a:pt x="3024" y="16280"/>
                  </a:cubicBezTo>
                  <a:cubicBezTo>
                    <a:pt x="2358" y="14446"/>
                    <a:pt x="1655" y="12613"/>
                    <a:pt x="1060" y="10744"/>
                  </a:cubicBezTo>
                  <a:cubicBezTo>
                    <a:pt x="834" y="10101"/>
                    <a:pt x="679" y="9446"/>
                    <a:pt x="572" y="8767"/>
                  </a:cubicBezTo>
                  <a:cubicBezTo>
                    <a:pt x="548" y="8362"/>
                    <a:pt x="548" y="7946"/>
                    <a:pt x="572" y="7529"/>
                  </a:cubicBezTo>
                  <a:cubicBezTo>
                    <a:pt x="595" y="6934"/>
                    <a:pt x="453" y="6338"/>
                    <a:pt x="381" y="5755"/>
                  </a:cubicBezTo>
                  <a:cubicBezTo>
                    <a:pt x="167" y="4517"/>
                    <a:pt x="583" y="3255"/>
                    <a:pt x="1488" y="2385"/>
                  </a:cubicBezTo>
                  <a:cubicBezTo>
                    <a:pt x="2060" y="1766"/>
                    <a:pt x="2727" y="1242"/>
                    <a:pt x="3477" y="850"/>
                  </a:cubicBezTo>
                  <a:cubicBezTo>
                    <a:pt x="4322" y="409"/>
                    <a:pt x="5251" y="159"/>
                    <a:pt x="6215" y="135"/>
                  </a:cubicBezTo>
                  <a:cubicBezTo>
                    <a:pt x="6241" y="135"/>
                    <a:pt x="6266" y="135"/>
                    <a:pt x="6291" y="135"/>
                  </a:cubicBezTo>
                  <a:close/>
                  <a:moveTo>
                    <a:pt x="6417" y="1"/>
                  </a:moveTo>
                  <a:cubicBezTo>
                    <a:pt x="5880" y="1"/>
                    <a:pt x="5339" y="62"/>
                    <a:pt x="4798" y="195"/>
                  </a:cubicBezTo>
                  <a:cubicBezTo>
                    <a:pt x="3905" y="421"/>
                    <a:pt x="3072" y="814"/>
                    <a:pt x="2346" y="1350"/>
                  </a:cubicBezTo>
                  <a:cubicBezTo>
                    <a:pt x="1560" y="1921"/>
                    <a:pt x="810" y="2647"/>
                    <a:pt x="381" y="3517"/>
                  </a:cubicBezTo>
                  <a:cubicBezTo>
                    <a:pt x="119" y="4052"/>
                    <a:pt x="0" y="4648"/>
                    <a:pt x="24" y="5243"/>
                  </a:cubicBezTo>
                  <a:cubicBezTo>
                    <a:pt x="36" y="5922"/>
                    <a:pt x="202" y="6588"/>
                    <a:pt x="250" y="7255"/>
                  </a:cubicBezTo>
                  <a:cubicBezTo>
                    <a:pt x="274" y="7612"/>
                    <a:pt x="214" y="7969"/>
                    <a:pt x="226" y="8327"/>
                  </a:cubicBezTo>
                  <a:cubicBezTo>
                    <a:pt x="238" y="8731"/>
                    <a:pt x="286" y="9136"/>
                    <a:pt x="381" y="9541"/>
                  </a:cubicBezTo>
                  <a:cubicBezTo>
                    <a:pt x="560" y="10303"/>
                    <a:pt x="822" y="11041"/>
                    <a:pt x="1072" y="11768"/>
                  </a:cubicBezTo>
                  <a:cubicBezTo>
                    <a:pt x="1405" y="12744"/>
                    <a:pt x="1750" y="13708"/>
                    <a:pt x="2096" y="14661"/>
                  </a:cubicBezTo>
                  <a:cubicBezTo>
                    <a:pt x="2441" y="15578"/>
                    <a:pt x="2774" y="16494"/>
                    <a:pt x="3096" y="17411"/>
                  </a:cubicBezTo>
                  <a:cubicBezTo>
                    <a:pt x="3322" y="18018"/>
                    <a:pt x="3548" y="18637"/>
                    <a:pt x="3715" y="19268"/>
                  </a:cubicBezTo>
                  <a:cubicBezTo>
                    <a:pt x="3762" y="19423"/>
                    <a:pt x="3762" y="19590"/>
                    <a:pt x="3703" y="19745"/>
                  </a:cubicBezTo>
                  <a:cubicBezTo>
                    <a:pt x="3572" y="20150"/>
                    <a:pt x="3405" y="20554"/>
                    <a:pt x="3250" y="20959"/>
                  </a:cubicBezTo>
                  <a:cubicBezTo>
                    <a:pt x="2869" y="21971"/>
                    <a:pt x="2465" y="22983"/>
                    <a:pt x="2131" y="24007"/>
                  </a:cubicBezTo>
                  <a:cubicBezTo>
                    <a:pt x="1869" y="24781"/>
                    <a:pt x="1655" y="25555"/>
                    <a:pt x="1441" y="26341"/>
                  </a:cubicBezTo>
                  <a:cubicBezTo>
                    <a:pt x="1441" y="26365"/>
                    <a:pt x="1441" y="26365"/>
                    <a:pt x="1465" y="26376"/>
                  </a:cubicBezTo>
                  <a:cubicBezTo>
                    <a:pt x="2310" y="26865"/>
                    <a:pt x="3215" y="27234"/>
                    <a:pt x="4155" y="27508"/>
                  </a:cubicBezTo>
                  <a:cubicBezTo>
                    <a:pt x="5298" y="27841"/>
                    <a:pt x="6465" y="28067"/>
                    <a:pt x="7644" y="28162"/>
                  </a:cubicBezTo>
                  <a:cubicBezTo>
                    <a:pt x="8008" y="28188"/>
                    <a:pt x="8376" y="28203"/>
                    <a:pt x="8743" y="28203"/>
                  </a:cubicBezTo>
                  <a:cubicBezTo>
                    <a:pt x="9072" y="28203"/>
                    <a:pt x="9401" y="28191"/>
                    <a:pt x="9727" y="28162"/>
                  </a:cubicBezTo>
                  <a:cubicBezTo>
                    <a:pt x="9763" y="28162"/>
                    <a:pt x="9906" y="28151"/>
                    <a:pt x="9906" y="28091"/>
                  </a:cubicBezTo>
                  <a:cubicBezTo>
                    <a:pt x="10787" y="26746"/>
                    <a:pt x="11668" y="25412"/>
                    <a:pt x="12537" y="24055"/>
                  </a:cubicBezTo>
                  <a:cubicBezTo>
                    <a:pt x="13156" y="23126"/>
                    <a:pt x="13680" y="22150"/>
                    <a:pt x="14133" y="21126"/>
                  </a:cubicBezTo>
                  <a:cubicBezTo>
                    <a:pt x="14466" y="20388"/>
                    <a:pt x="14680" y="19602"/>
                    <a:pt x="14776" y="18804"/>
                  </a:cubicBezTo>
                  <a:cubicBezTo>
                    <a:pt x="14811" y="18304"/>
                    <a:pt x="14788" y="17804"/>
                    <a:pt x="14728" y="17316"/>
                  </a:cubicBezTo>
                  <a:cubicBezTo>
                    <a:pt x="14645" y="16411"/>
                    <a:pt x="14561" y="15506"/>
                    <a:pt x="14478" y="14601"/>
                  </a:cubicBezTo>
                  <a:cubicBezTo>
                    <a:pt x="14276" y="12541"/>
                    <a:pt x="14085" y="10470"/>
                    <a:pt x="13871" y="8398"/>
                  </a:cubicBezTo>
                  <a:cubicBezTo>
                    <a:pt x="13776" y="7493"/>
                    <a:pt x="13633" y="6588"/>
                    <a:pt x="13442" y="5695"/>
                  </a:cubicBezTo>
                  <a:cubicBezTo>
                    <a:pt x="13252" y="4921"/>
                    <a:pt x="13073" y="4124"/>
                    <a:pt x="13085" y="3314"/>
                  </a:cubicBezTo>
                  <a:cubicBezTo>
                    <a:pt x="13097" y="3219"/>
                    <a:pt x="13097" y="3124"/>
                    <a:pt x="13085" y="3016"/>
                  </a:cubicBezTo>
                  <a:cubicBezTo>
                    <a:pt x="13073" y="2957"/>
                    <a:pt x="12930" y="2874"/>
                    <a:pt x="12883" y="2826"/>
                  </a:cubicBezTo>
                  <a:cubicBezTo>
                    <a:pt x="12716" y="2683"/>
                    <a:pt x="12549" y="2552"/>
                    <a:pt x="12383" y="2409"/>
                  </a:cubicBezTo>
                  <a:cubicBezTo>
                    <a:pt x="12073" y="2159"/>
                    <a:pt x="11752" y="1921"/>
                    <a:pt x="11418" y="1683"/>
                  </a:cubicBezTo>
                  <a:cubicBezTo>
                    <a:pt x="9927" y="677"/>
                    <a:pt x="8197" y="1"/>
                    <a:pt x="6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56;p73"/>
            <p:cNvSpPr/>
            <p:nvPr/>
          </p:nvSpPr>
          <p:spPr>
            <a:xfrm>
              <a:off x="3701001" y="4133102"/>
              <a:ext cx="177239" cy="58231"/>
            </a:xfrm>
            <a:custGeom>
              <a:avLst/>
              <a:gdLst/>
              <a:ahLst/>
              <a:cxnLst/>
              <a:rect l="l" t="t" r="r" b="b"/>
              <a:pathLst>
                <a:path w="8419" h="2766" extrusionOk="0">
                  <a:moveTo>
                    <a:pt x="263" y="1"/>
                  </a:moveTo>
                  <a:cubicBezTo>
                    <a:pt x="179" y="322"/>
                    <a:pt x="84" y="656"/>
                    <a:pt x="1" y="989"/>
                  </a:cubicBezTo>
                  <a:cubicBezTo>
                    <a:pt x="1564" y="1898"/>
                    <a:pt x="4417" y="2766"/>
                    <a:pt x="7157" y="2766"/>
                  </a:cubicBezTo>
                  <a:cubicBezTo>
                    <a:pt x="7360" y="2766"/>
                    <a:pt x="7562" y="2761"/>
                    <a:pt x="7763" y="2751"/>
                  </a:cubicBezTo>
                  <a:lnTo>
                    <a:pt x="8418" y="1775"/>
                  </a:lnTo>
                  <a:lnTo>
                    <a:pt x="8418" y="1775"/>
                  </a:lnTo>
                  <a:cubicBezTo>
                    <a:pt x="8118" y="1797"/>
                    <a:pt x="7815" y="1808"/>
                    <a:pt x="7510" y="1808"/>
                  </a:cubicBezTo>
                  <a:cubicBezTo>
                    <a:pt x="4728" y="1808"/>
                    <a:pt x="1818" y="924"/>
                    <a:pt x="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57;p73"/>
            <p:cNvSpPr/>
            <p:nvPr/>
          </p:nvSpPr>
          <p:spPr>
            <a:xfrm>
              <a:off x="3697486" y="4131292"/>
              <a:ext cx="185007" cy="61725"/>
            </a:xfrm>
            <a:custGeom>
              <a:avLst/>
              <a:gdLst/>
              <a:ahLst/>
              <a:cxnLst/>
              <a:rect l="l" t="t" r="r" b="b"/>
              <a:pathLst>
                <a:path w="8788" h="2932" extrusionOk="0">
                  <a:moveTo>
                    <a:pt x="548" y="228"/>
                  </a:moveTo>
                  <a:cubicBezTo>
                    <a:pt x="1333" y="659"/>
                    <a:pt x="2165" y="994"/>
                    <a:pt x="3037" y="1242"/>
                  </a:cubicBezTo>
                  <a:cubicBezTo>
                    <a:pt x="4192" y="1587"/>
                    <a:pt x="5394" y="1825"/>
                    <a:pt x="6609" y="1920"/>
                  </a:cubicBezTo>
                  <a:cubicBezTo>
                    <a:pt x="6954" y="1944"/>
                    <a:pt x="7299" y="1956"/>
                    <a:pt x="7645" y="1956"/>
                  </a:cubicBezTo>
                  <a:cubicBezTo>
                    <a:pt x="7879" y="1956"/>
                    <a:pt x="8113" y="1951"/>
                    <a:pt x="8348" y="1940"/>
                  </a:cubicBezTo>
                  <a:lnTo>
                    <a:pt x="8348" y="1940"/>
                  </a:lnTo>
                  <a:cubicBezTo>
                    <a:pt x="8192" y="2170"/>
                    <a:pt x="8041" y="2407"/>
                    <a:pt x="7883" y="2635"/>
                  </a:cubicBezTo>
                  <a:cubicBezTo>
                    <a:pt x="7847" y="2694"/>
                    <a:pt x="7823" y="2754"/>
                    <a:pt x="7764" y="2766"/>
                  </a:cubicBezTo>
                  <a:cubicBezTo>
                    <a:pt x="7722" y="2772"/>
                    <a:pt x="7680" y="2775"/>
                    <a:pt x="7639" y="2775"/>
                  </a:cubicBezTo>
                  <a:cubicBezTo>
                    <a:pt x="7597" y="2775"/>
                    <a:pt x="7555" y="2772"/>
                    <a:pt x="7514" y="2766"/>
                  </a:cubicBezTo>
                  <a:lnTo>
                    <a:pt x="7061" y="2766"/>
                  </a:lnTo>
                  <a:cubicBezTo>
                    <a:pt x="6418" y="2754"/>
                    <a:pt x="5775" y="2706"/>
                    <a:pt x="5132" y="2611"/>
                  </a:cubicBezTo>
                  <a:cubicBezTo>
                    <a:pt x="3966" y="2432"/>
                    <a:pt x="2823" y="2135"/>
                    <a:pt x="1727" y="1718"/>
                  </a:cubicBezTo>
                  <a:cubicBezTo>
                    <a:pt x="1240" y="1537"/>
                    <a:pt x="774" y="1312"/>
                    <a:pt x="320" y="1065"/>
                  </a:cubicBezTo>
                  <a:lnTo>
                    <a:pt x="320" y="1065"/>
                  </a:lnTo>
                  <a:cubicBezTo>
                    <a:pt x="399" y="786"/>
                    <a:pt x="470" y="507"/>
                    <a:pt x="548" y="228"/>
                  </a:cubicBezTo>
                  <a:close/>
                  <a:moveTo>
                    <a:pt x="354" y="0"/>
                  </a:moveTo>
                  <a:cubicBezTo>
                    <a:pt x="340" y="0"/>
                    <a:pt x="325" y="1"/>
                    <a:pt x="310" y="4"/>
                  </a:cubicBezTo>
                  <a:cubicBezTo>
                    <a:pt x="282" y="23"/>
                    <a:pt x="245" y="42"/>
                    <a:pt x="270" y="68"/>
                  </a:cubicBezTo>
                  <a:lnTo>
                    <a:pt x="270" y="68"/>
                  </a:lnTo>
                  <a:cubicBezTo>
                    <a:pt x="177" y="384"/>
                    <a:pt x="94" y="712"/>
                    <a:pt x="1" y="1039"/>
                  </a:cubicBezTo>
                  <a:cubicBezTo>
                    <a:pt x="1" y="1075"/>
                    <a:pt x="49" y="1099"/>
                    <a:pt x="72" y="1111"/>
                  </a:cubicBezTo>
                  <a:cubicBezTo>
                    <a:pt x="1025" y="1647"/>
                    <a:pt x="2049" y="2051"/>
                    <a:pt x="3108" y="2325"/>
                  </a:cubicBezTo>
                  <a:cubicBezTo>
                    <a:pt x="4382" y="2671"/>
                    <a:pt x="5692" y="2873"/>
                    <a:pt x="7014" y="2921"/>
                  </a:cubicBezTo>
                  <a:lnTo>
                    <a:pt x="7573" y="2921"/>
                  </a:lnTo>
                  <a:cubicBezTo>
                    <a:pt x="7645" y="2921"/>
                    <a:pt x="7748" y="2931"/>
                    <a:pt x="7845" y="2931"/>
                  </a:cubicBezTo>
                  <a:cubicBezTo>
                    <a:pt x="7925" y="2931"/>
                    <a:pt x="8001" y="2924"/>
                    <a:pt x="8050" y="2897"/>
                  </a:cubicBezTo>
                  <a:cubicBezTo>
                    <a:pt x="8121" y="2861"/>
                    <a:pt x="8169" y="2730"/>
                    <a:pt x="8216" y="2671"/>
                  </a:cubicBezTo>
                  <a:lnTo>
                    <a:pt x="8371" y="2420"/>
                  </a:lnTo>
                  <a:lnTo>
                    <a:pt x="8728" y="1897"/>
                  </a:lnTo>
                  <a:cubicBezTo>
                    <a:pt x="8788" y="1801"/>
                    <a:pt x="8526" y="1778"/>
                    <a:pt x="8478" y="1778"/>
                  </a:cubicBezTo>
                  <a:cubicBezTo>
                    <a:pt x="8175" y="1797"/>
                    <a:pt x="7872" y="1806"/>
                    <a:pt x="7569" y="1806"/>
                  </a:cubicBezTo>
                  <a:cubicBezTo>
                    <a:pt x="6373" y="1806"/>
                    <a:pt x="5182" y="1658"/>
                    <a:pt x="4013" y="1373"/>
                  </a:cubicBezTo>
                  <a:cubicBezTo>
                    <a:pt x="2827" y="1091"/>
                    <a:pt x="1629" y="693"/>
                    <a:pt x="579" y="76"/>
                  </a:cubicBezTo>
                  <a:lnTo>
                    <a:pt x="579" y="76"/>
                  </a:lnTo>
                  <a:cubicBezTo>
                    <a:pt x="564" y="56"/>
                    <a:pt x="521" y="36"/>
                    <a:pt x="472" y="23"/>
                  </a:cubicBezTo>
                  <a:lnTo>
                    <a:pt x="472" y="23"/>
                  </a:lnTo>
                  <a:cubicBezTo>
                    <a:pt x="434" y="9"/>
                    <a:pt x="395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58;p73"/>
            <p:cNvSpPr/>
            <p:nvPr/>
          </p:nvSpPr>
          <p:spPr>
            <a:xfrm>
              <a:off x="3697001" y="4153923"/>
              <a:ext cx="167450" cy="51094"/>
            </a:xfrm>
            <a:custGeom>
              <a:avLst/>
              <a:gdLst/>
              <a:ahLst/>
              <a:cxnLst/>
              <a:rect l="l" t="t" r="r" b="b"/>
              <a:pathLst>
                <a:path w="7954" h="2427" extrusionOk="0">
                  <a:moveTo>
                    <a:pt x="179" y="0"/>
                  </a:moveTo>
                  <a:cubicBezTo>
                    <a:pt x="119" y="238"/>
                    <a:pt x="60" y="476"/>
                    <a:pt x="0" y="726"/>
                  </a:cubicBezTo>
                  <a:cubicBezTo>
                    <a:pt x="1584" y="1603"/>
                    <a:pt x="4377" y="2426"/>
                    <a:pt x="7048" y="2426"/>
                  </a:cubicBezTo>
                  <a:cubicBezTo>
                    <a:pt x="7207" y="2426"/>
                    <a:pt x="7366" y="2423"/>
                    <a:pt x="7525" y="2417"/>
                  </a:cubicBezTo>
                  <a:lnTo>
                    <a:pt x="7953" y="1762"/>
                  </a:lnTo>
                  <a:lnTo>
                    <a:pt x="7953" y="1762"/>
                  </a:lnTo>
                  <a:cubicBezTo>
                    <a:pt x="7752" y="1772"/>
                    <a:pt x="7550" y="1777"/>
                    <a:pt x="7347" y="1777"/>
                  </a:cubicBezTo>
                  <a:cubicBezTo>
                    <a:pt x="4605" y="1777"/>
                    <a:pt x="1742" y="909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59;p73"/>
            <p:cNvSpPr/>
            <p:nvPr/>
          </p:nvSpPr>
          <p:spPr>
            <a:xfrm>
              <a:off x="3693738" y="4152576"/>
              <a:ext cx="174713" cy="54125"/>
            </a:xfrm>
            <a:custGeom>
              <a:avLst/>
              <a:gdLst/>
              <a:ahLst/>
              <a:cxnLst/>
              <a:rect l="l" t="t" r="r" b="b"/>
              <a:pathLst>
                <a:path w="8299" h="2571" extrusionOk="0">
                  <a:moveTo>
                    <a:pt x="439" y="252"/>
                  </a:moveTo>
                  <a:cubicBezTo>
                    <a:pt x="1179" y="644"/>
                    <a:pt x="1956" y="959"/>
                    <a:pt x="2763" y="1195"/>
                  </a:cubicBezTo>
                  <a:cubicBezTo>
                    <a:pt x="3858" y="1517"/>
                    <a:pt x="4977" y="1743"/>
                    <a:pt x="6120" y="1850"/>
                  </a:cubicBezTo>
                  <a:cubicBezTo>
                    <a:pt x="6557" y="1890"/>
                    <a:pt x="7005" y="1914"/>
                    <a:pt x="7452" y="1914"/>
                  </a:cubicBezTo>
                  <a:cubicBezTo>
                    <a:pt x="7609" y="1914"/>
                    <a:pt x="7765" y="1912"/>
                    <a:pt x="7921" y="1905"/>
                  </a:cubicBezTo>
                  <a:lnTo>
                    <a:pt x="7921" y="1905"/>
                  </a:lnTo>
                  <a:lnTo>
                    <a:pt x="7583" y="2412"/>
                  </a:lnTo>
                  <a:lnTo>
                    <a:pt x="7583" y="2412"/>
                  </a:lnTo>
                  <a:cubicBezTo>
                    <a:pt x="7496" y="2414"/>
                    <a:pt x="7409" y="2415"/>
                    <a:pt x="7322" y="2415"/>
                  </a:cubicBezTo>
                  <a:cubicBezTo>
                    <a:pt x="6059" y="2415"/>
                    <a:pt x="4790" y="2259"/>
                    <a:pt x="3560" y="1957"/>
                  </a:cubicBezTo>
                  <a:cubicBezTo>
                    <a:pt x="2429" y="1698"/>
                    <a:pt x="1344" y="1287"/>
                    <a:pt x="317" y="747"/>
                  </a:cubicBezTo>
                  <a:lnTo>
                    <a:pt x="317" y="747"/>
                  </a:lnTo>
                  <a:lnTo>
                    <a:pt x="439" y="252"/>
                  </a:lnTo>
                  <a:close/>
                  <a:moveTo>
                    <a:pt x="383" y="0"/>
                  </a:moveTo>
                  <a:cubicBezTo>
                    <a:pt x="299" y="0"/>
                    <a:pt x="192" y="28"/>
                    <a:pt x="179" y="76"/>
                  </a:cubicBezTo>
                  <a:lnTo>
                    <a:pt x="0" y="790"/>
                  </a:lnTo>
                  <a:cubicBezTo>
                    <a:pt x="0" y="814"/>
                    <a:pt x="0" y="826"/>
                    <a:pt x="24" y="838"/>
                  </a:cubicBezTo>
                  <a:cubicBezTo>
                    <a:pt x="941" y="1326"/>
                    <a:pt x="1917" y="1707"/>
                    <a:pt x="2929" y="1969"/>
                  </a:cubicBezTo>
                  <a:cubicBezTo>
                    <a:pt x="4132" y="2302"/>
                    <a:pt x="5370" y="2493"/>
                    <a:pt x="6620" y="2552"/>
                  </a:cubicBezTo>
                  <a:cubicBezTo>
                    <a:pt x="6793" y="2564"/>
                    <a:pt x="6968" y="2570"/>
                    <a:pt x="7144" y="2570"/>
                  </a:cubicBezTo>
                  <a:cubicBezTo>
                    <a:pt x="7320" y="2570"/>
                    <a:pt x="7495" y="2564"/>
                    <a:pt x="7668" y="2552"/>
                  </a:cubicBezTo>
                  <a:cubicBezTo>
                    <a:pt x="7811" y="2529"/>
                    <a:pt x="7847" y="2457"/>
                    <a:pt x="7918" y="2350"/>
                  </a:cubicBezTo>
                  <a:cubicBezTo>
                    <a:pt x="8037" y="2171"/>
                    <a:pt x="8144" y="2005"/>
                    <a:pt x="8263" y="1826"/>
                  </a:cubicBezTo>
                  <a:cubicBezTo>
                    <a:pt x="8299" y="1779"/>
                    <a:pt x="8156" y="1767"/>
                    <a:pt x="8144" y="1767"/>
                  </a:cubicBezTo>
                  <a:cubicBezTo>
                    <a:pt x="7973" y="1772"/>
                    <a:pt x="7802" y="1775"/>
                    <a:pt x="7632" y="1775"/>
                  </a:cubicBezTo>
                  <a:cubicBezTo>
                    <a:pt x="6350" y="1775"/>
                    <a:pt x="5072" y="1618"/>
                    <a:pt x="3822" y="1302"/>
                  </a:cubicBezTo>
                  <a:cubicBezTo>
                    <a:pt x="2662" y="1030"/>
                    <a:pt x="1538" y="605"/>
                    <a:pt x="484" y="27"/>
                  </a:cubicBezTo>
                  <a:lnTo>
                    <a:pt x="484" y="27"/>
                  </a:lnTo>
                  <a:cubicBezTo>
                    <a:pt x="470" y="9"/>
                    <a:pt x="430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60;p73"/>
            <p:cNvSpPr/>
            <p:nvPr/>
          </p:nvSpPr>
          <p:spPr>
            <a:xfrm>
              <a:off x="3630329" y="4349418"/>
              <a:ext cx="294269" cy="154208"/>
            </a:xfrm>
            <a:custGeom>
              <a:avLst/>
              <a:gdLst/>
              <a:ahLst/>
              <a:cxnLst/>
              <a:rect l="l" t="t" r="r" b="b"/>
              <a:pathLst>
                <a:path w="13978" h="7325" extrusionOk="0">
                  <a:moveTo>
                    <a:pt x="726" y="1"/>
                  </a:moveTo>
                  <a:cubicBezTo>
                    <a:pt x="262" y="168"/>
                    <a:pt x="333" y="501"/>
                    <a:pt x="155" y="1215"/>
                  </a:cubicBezTo>
                  <a:cubicBezTo>
                    <a:pt x="0" y="1775"/>
                    <a:pt x="333" y="2168"/>
                    <a:pt x="667" y="2549"/>
                  </a:cubicBezTo>
                  <a:cubicBezTo>
                    <a:pt x="1238" y="3216"/>
                    <a:pt x="1738" y="3323"/>
                    <a:pt x="2393" y="3930"/>
                  </a:cubicBezTo>
                  <a:cubicBezTo>
                    <a:pt x="3108" y="4597"/>
                    <a:pt x="3750" y="5644"/>
                    <a:pt x="4548" y="6204"/>
                  </a:cubicBezTo>
                  <a:cubicBezTo>
                    <a:pt x="5532" y="6908"/>
                    <a:pt x="7144" y="7324"/>
                    <a:pt x="8515" y="7324"/>
                  </a:cubicBezTo>
                  <a:cubicBezTo>
                    <a:pt x="8953" y="7324"/>
                    <a:pt x="9367" y="7282"/>
                    <a:pt x="9727" y="7192"/>
                  </a:cubicBezTo>
                  <a:cubicBezTo>
                    <a:pt x="10894" y="6907"/>
                    <a:pt x="12537" y="6716"/>
                    <a:pt x="13311" y="5692"/>
                  </a:cubicBezTo>
                  <a:cubicBezTo>
                    <a:pt x="13978" y="4799"/>
                    <a:pt x="13145" y="3382"/>
                    <a:pt x="12228" y="2930"/>
                  </a:cubicBezTo>
                  <a:cubicBezTo>
                    <a:pt x="11573" y="2620"/>
                    <a:pt x="10894" y="2537"/>
                    <a:pt x="10168" y="2489"/>
                  </a:cubicBezTo>
                  <a:cubicBezTo>
                    <a:pt x="7953" y="2358"/>
                    <a:pt x="4989" y="1704"/>
                    <a:pt x="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61;p73"/>
            <p:cNvSpPr/>
            <p:nvPr/>
          </p:nvSpPr>
          <p:spPr>
            <a:xfrm>
              <a:off x="3628813" y="4347608"/>
              <a:ext cx="291532" cy="157576"/>
            </a:xfrm>
            <a:custGeom>
              <a:avLst/>
              <a:gdLst/>
              <a:ahLst/>
              <a:cxnLst/>
              <a:rect l="l" t="t" r="r" b="b"/>
              <a:pathLst>
                <a:path w="13848" h="7485" extrusionOk="0">
                  <a:moveTo>
                    <a:pt x="863" y="170"/>
                  </a:moveTo>
                  <a:cubicBezTo>
                    <a:pt x="2972" y="1015"/>
                    <a:pt x="5149" y="1765"/>
                    <a:pt x="7382" y="2230"/>
                  </a:cubicBezTo>
                  <a:cubicBezTo>
                    <a:pt x="8192" y="2409"/>
                    <a:pt x="9002" y="2528"/>
                    <a:pt x="9823" y="2611"/>
                  </a:cubicBezTo>
                  <a:cubicBezTo>
                    <a:pt x="10907" y="2706"/>
                    <a:pt x="12121" y="2706"/>
                    <a:pt x="12883" y="3599"/>
                  </a:cubicBezTo>
                  <a:cubicBezTo>
                    <a:pt x="13228" y="3980"/>
                    <a:pt x="13431" y="4457"/>
                    <a:pt x="13467" y="4957"/>
                  </a:cubicBezTo>
                  <a:cubicBezTo>
                    <a:pt x="13478" y="5457"/>
                    <a:pt x="13205" y="5850"/>
                    <a:pt x="12824" y="6147"/>
                  </a:cubicBezTo>
                  <a:cubicBezTo>
                    <a:pt x="12014" y="6790"/>
                    <a:pt x="10919" y="6945"/>
                    <a:pt x="9942" y="7159"/>
                  </a:cubicBezTo>
                  <a:cubicBezTo>
                    <a:pt x="9478" y="7278"/>
                    <a:pt x="9002" y="7338"/>
                    <a:pt x="8514" y="7350"/>
                  </a:cubicBezTo>
                  <a:cubicBezTo>
                    <a:pt x="7966" y="7338"/>
                    <a:pt x="7430" y="7278"/>
                    <a:pt x="6894" y="7159"/>
                  </a:cubicBezTo>
                  <a:cubicBezTo>
                    <a:pt x="5823" y="6921"/>
                    <a:pt x="4835" y="6481"/>
                    <a:pt x="4084" y="5671"/>
                  </a:cubicBezTo>
                  <a:cubicBezTo>
                    <a:pt x="3680" y="5242"/>
                    <a:pt x="3322" y="4766"/>
                    <a:pt x="2918" y="4326"/>
                  </a:cubicBezTo>
                  <a:cubicBezTo>
                    <a:pt x="2537" y="3933"/>
                    <a:pt x="2096" y="3575"/>
                    <a:pt x="1620" y="3278"/>
                  </a:cubicBezTo>
                  <a:cubicBezTo>
                    <a:pt x="1155" y="2968"/>
                    <a:pt x="655" y="2528"/>
                    <a:pt x="441" y="1992"/>
                  </a:cubicBezTo>
                  <a:cubicBezTo>
                    <a:pt x="310" y="1694"/>
                    <a:pt x="370" y="1420"/>
                    <a:pt x="441" y="1111"/>
                  </a:cubicBezTo>
                  <a:cubicBezTo>
                    <a:pt x="465" y="908"/>
                    <a:pt x="513" y="706"/>
                    <a:pt x="572" y="504"/>
                  </a:cubicBezTo>
                  <a:cubicBezTo>
                    <a:pt x="624" y="349"/>
                    <a:pt x="728" y="231"/>
                    <a:pt x="863" y="170"/>
                  </a:cubicBezTo>
                  <a:close/>
                  <a:moveTo>
                    <a:pt x="729" y="0"/>
                  </a:moveTo>
                  <a:cubicBezTo>
                    <a:pt x="704" y="0"/>
                    <a:pt x="682" y="5"/>
                    <a:pt x="667" y="16"/>
                  </a:cubicBezTo>
                  <a:cubicBezTo>
                    <a:pt x="661" y="22"/>
                    <a:pt x="657" y="27"/>
                    <a:pt x="653" y="33"/>
                  </a:cubicBezTo>
                  <a:lnTo>
                    <a:pt x="653" y="33"/>
                  </a:lnTo>
                  <a:cubicBezTo>
                    <a:pt x="262" y="191"/>
                    <a:pt x="226" y="556"/>
                    <a:pt x="143" y="944"/>
                  </a:cubicBezTo>
                  <a:cubicBezTo>
                    <a:pt x="84" y="1218"/>
                    <a:pt x="1" y="1492"/>
                    <a:pt x="60" y="1778"/>
                  </a:cubicBezTo>
                  <a:cubicBezTo>
                    <a:pt x="143" y="2051"/>
                    <a:pt x="286" y="2302"/>
                    <a:pt x="477" y="2504"/>
                  </a:cubicBezTo>
                  <a:cubicBezTo>
                    <a:pt x="858" y="2968"/>
                    <a:pt x="1322" y="3278"/>
                    <a:pt x="1822" y="3611"/>
                  </a:cubicBezTo>
                  <a:cubicBezTo>
                    <a:pt x="2358" y="3992"/>
                    <a:pt x="2775" y="4480"/>
                    <a:pt x="3180" y="4968"/>
                  </a:cubicBezTo>
                  <a:cubicBezTo>
                    <a:pt x="3549" y="5445"/>
                    <a:pt x="3965" y="5885"/>
                    <a:pt x="4430" y="6266"/>
                  </a:cubicBezTo>
                  <a:cubicBezTo>
                    <a:pt x="4858" y="6576"/>
                    <a:pt x="5323" y="6814"/>
                    <a:pt x="5811" y="6981"/>
                  </a:cubicBezTo>
                  <a:cubicBezTo>
                    <a:pt x="6707" y="7306"/>
                    <a:pt x="7655" y="7484"/>
                    <a:pt x="8611" y="7484"/>
                  </a:cubicBezTo>
                  <a:cubicBezTo>
                    <a:pt x="8773" y="7484"/>
                    <a:pt x="8935" y="7479"/>
                    <a:pt x="9097" y="7469"/>
                  </a:cubicBezTo>
                  <a:cubicBezTo>
                    <a:pt x="9585" y="7421"/>
                    <a:pt x="10073" y="7326"/>
                    <a:pt x="10550" y="7207"/>
                  </a:cubicBezTo>
                  <a:cubicBezTo>
                    <a:pt x="11073" y="7100"/>
                    <a:pt x="11585" y="6969"/>
                    <a:pt x="12074" y="6790"/>
                  </a:cubicBezTo>
                  <a:cubicBezTo>
                    <a:pt x="12574" y="6635"/>
                    <a:pt x="13014" y="6362"/>
                    <a:pt x="13383" y="6004"/>
                  </a:cubicBezTo>
                  <a:cubicBezTo>
                    <a:pt x="13717" y="5659"/>
                    <a:pt x="13848" y="5183"/>
                    <a:pt x="13740" y="4718"/>
                  </a:cubicBezTo>
                  <a:cubicBezTo>
                    <a:pt x="13633" y="4218"/>
                    <a:pt x="13371" y="3778"/>
                    <a:pt x="13002" y="3433"/>
                  </a:cubicBezTo>
                  <a:cubicBezTo>
                    <a:pt x="12597" y="3052"/>
                    <a:pt x="12097" y="2790"/>
                    <a:pt x="11550" y="2683"/>
                  </a:cubicBezTo>
                  <a:cubicBezTo>
                    <a:pt x="10978" y="2575"/>
                    <a:pt x="10407" y="2504"/>
                    <a:pt x="9823" y="2480"/>
                  </a:cubicBezTo>
                  <a:cubicBezTo>
                    <a:pt x="9418" y="2444"/>
                    <a:pt x="9002" y="2397"/>
                    <a:pt x="8597" y="2325"/>
                  </a:cubicBezTo>
                  <a:cubicBezTo>
                    <a:pt x="6323" y="1968"/>
                    <a:pt x="4108" y="1266"/>
                    <a:pt x="1965" y="456"/>
                  </a:cubicBezTo>
                  <a:cubicBezTo>
                    <a:pt x="1608" y="325"/>
                    <a:pt x="1251" y="182"/>
                    <a:pt x="894" y="39"/>
                  </a:cubicBezTo>
                  <a:cubicBezTo>
                    <a:pt x="860" y="23"/>
                    <a:pt x="787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62;p73"/>
            <p:cNvSpPr/>
            <p:nvPr/>
          </p:nvSpPr>
          <p:spPr>
            <a:xfrm>
              <a:off x="3643613" y="4252323"/>
              <a:ext cx="271722" cy="218459"/>
            </a:xfrm>
            <a:custGeom>
              <a:avLst/>
              <a:gdLst/>
              <a:ahLst/>
              <a:cxnLst/>
              <a:rect l="l" t="t" r="r" b="b"/>
              <a:pathLst>
                <a:path w="12907" h="10377" extrusionOk="0">
                  <a:moveTo>
                    <a:pt x="6300" y="1"/>
                  </a:moveTo>
                  <a:cubicBezTo>
                    <a:pt x="6090" y="1"/>
                    <a:pt x="5877" y="37"/>
                    <a:pt x="5667" y="100"/>
                  </a:cubicBezTo>
                  <a:cubicBezTo>
                    <a:pt x="5239" y="220"/>
                    <a:pt x="4179" y="529"/>
                    <a:pt x="3905" y="791"/>
                  </a:cubicBezTo>
                  <a:cubicBezTo>
                    <a:pt x="3608" y="1089"/>
                    <a:pt x="3691" y="1684"/>
                    <a:pt x="3310" y="1982"/>
                  </a:cubicBezTo>
                  <a:cubicBezTo>
                    <a:pt x="3154" y="2099"/>
                    <a:pt x="3024" y="2154"/>
                    <a:pt x="2904" y="2154"/>
                  </a:cubicBezTo>
                  <a:cubicBezTo>
                    <a:pt x="2583" y="2154"/>
                    <a:pt x="2326" y="1765"/>
                    <a:pt x="1798" y="1124"/>
                  </a:cubicBezTo>
                  <a:cubicBezTo>
                    <a:pt x="1656" y="955"/>
                    <a:pt x="1527" y="885"/>
                    <a:pt x="1410" y="885"/>
                  </a:cubicBezTo>
                  <a:cubicBezTo>
                    <a:pt x="861" y="885"/>
                    <a:pt x="587" y="2446"/>
                    <a:pt x="548" y="2672"/>
                  </a:cubicBezTo>
                  <a:cubicBezTo>
                    <a:pt x="488" y="3065"/>
                    <a:pt x="441" y="3470"/>
                    <a:pt x="405" y="3863"/>
                  </a:cubicBezTo>
                  <a:cubicBezTo>
                    <a:pt x="345" y="4446"/>
                    <a:pt x="0" y="5173"/>
                    <a:pt x="24" y="5720"/>
                  </a:cubicBezTo>
                  <a:cubicBezTo>
                    <a:pt x="48" y="6244"/>
                    <a:pt x="560" y="6316"/>
                    <a:pt x="881" y="6577"/>
                  </a:cubicBezTo>
                  <a:cubicBezTo>
                    <a:pt x="1286" y="6911"/>
                    <a:pt x="1607" y="7363"/>
                    <a:pt x="1965" y="7744"/>
                  </a:cubicBezTo>
                  <a:cubicBezTo>
                    <a:pt x="2703" y="8530"/>
                    <a:pt x="3477" y="9328"/>
                    <a:pt x="4417" y="9864"/>
                  </a:cubicBezTo>
                  <a:cubicBezTo>
                    <a:pt x="5069" y="10240"/>
                    <a:pt x="5907" y="10376"/>
                    <a:pt x="6798" y="10376"/>
                  </a:cubicBezTo>
                  <a:cubicBezTo>
                    <a:pt x="8301" y="10376"/>
                    <a:pt x="9954" y="9990"/>
                    <a:pt x="11120" y="9721"/>
                  </a:cubicBezTo>
                  <a:cubicBezTo>
                    <a:pt x="11656" y="9602"/>
                    <a:pt x="12252" y="9411"/>
                    <a:pt x="12466" y="8911"/>
                  </a:cubicBezTo>
                  <a:cubicBezTo>
                    <a:pt x="12906" y="7863"/>
                    <a:pt x="12633" y="5768"/>
                    <a:pt x="11656" y="5018"/>
                  </a:cubicBezTo>
                  <a:cubicBezTo>
                    <a:pt x="10430" y="4077"/>
                    <a:pt x="8906" y="3768"/>
                    <a:pt x="8620" y="1982"/>
                  </a:cubicBezTo>
                  <a:cubicBezTo>
                    <a:pt x="8608" y="1791"/>
                    <a:pt x="8561" y="1613"/>
                    <a:pt x="8489" y="1446"/>
                  </a:cubicBezTo>
                  <a:cubicBezTo>
                    <a:pt x="8426" y="1320"/>
                    <a:pt x="8289" y="1222"/>
                    <a:pt x="8154" y="1222"/>
                  </a:cubicBezTo>
                  <a:cubicBezTo>
                    <a:pt x="8110" y="1222"/>
                    <a:pt x="8066" y="1232"/>
                    <a:pt x="8025" y="1255"/>
                  </a:cubicBezTo>
                  <a:cubicBezTo>
                    <a:pt x="8025" y="1422"/>
                    <a:pt x="8061" y="1529"/>
                    <a:pt x="7930" y="1636"/>
                  </a:cubicBezTo>
                  <a:cubicBezTo>
                    <a:pt x="7537" y="1291"/>
                    <a:pt x="7787" y="743"/>
                    <a:pt x="7263" y="315"/>
                  </a:cubicBezTo>
                  <a:cubicBezTo>
                    <a:pt x="6969" y="94"/>
                    <a:pt x="6638" y="1"/>
                    <a:pt x="6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63;p73"/>
            <p:cNvSpPr/>
            <p:nvPr/>
          </p:nvSpPr>
          <p:spPr>
            <a:xfrm>
              <a:off x="3639592" y="4251039"/>
              <a:ext cx="276501" cy="221259"/>
            </a:xfrm>
            <a:custGeom>
              <a:avLst/>
              <a:gdLst/>
              <a:ahLst/>
              <a:cxnLst/>
              <a:rect l="l" t="t" r="r" b="b"/>
              <a:pathLst>
                <a:path w="13134" h="10510" extrusionOk="0">
                  <a:moveTo>
                    <a:pt x="6547" y="137"/>
                  </a:moveTo>
                  <a:cubicBezTo>
                    <a:pt x="6632" y="137"/>
                    <a:pt x="6716" y="144"/>
                    <a:pt x="6799" y="161"/>
                  </a:cubicBezTo>
                  <a:cubicBezTo>
                    <a:pt x="7204" y="221"/>
                    <a:pt x="7537" y="519"/>
                    <a:pt x="7656" y="912"/>
                  </a:cubicBezTo>
                  <a:cubicBezTo>
                    <a:pt x="7740" y="1197"/>
                    <a:pt x="7752" y="1483"/>
                    <a:pt x="7990" y="1697"/>
                  </a:cubicBezTo>
                  <a:cubicBezTo>
                    <a:pt x="8023" y="1731"/>
                    <a:pt x="8115" y="1770"/>
                    <a:pt x="8191" y="1770"/>
                  </a:cubicBezTo>
                  <a:cubicBezTo>
                    <a:pt x="8224" y="1770"/>
                    <a:pt x="8254" y="1763"/>
                    <a:pt x="8275" y="1745"/>
                  </a:cubicBezTo>
                  <a:cubicBezTo>
                    <a:pt x="8335" y="1685"/>
                    <a:pt x="8371" y="1614"/>
                    <a:pt x="8383" y="1519"/>
                  </a:cubicBezTo>
                  <a:cubicBezTo>
                    <a:pt x="8383" y="1463"/>
                    <a:pt x="8368" y="1393"/>
                    <a:pt x="8418" y="1393"/>
                  </a:cubicBezTo>
                  <a:cubicBezTo>
                    <a:pt x="8432" y="1393"/>
                    <a:pt x="8452" y="1399"/>
                    <a:pt x="8478" y="1412"/>
                  </a:cubicBezTo>
                  <a:cubicBezTo>
                    <a:pt x="8537" y="1447"/>
                    <a:pt x="8573" y="1566"/>
                    <a:pt x="8585" y="1626"/>
                  </a:cubicBezTo>
                  <a:cubicBezTo>
                    <a:pt x="8668" y="1900"/>
                    <a:pt x="8680" y="2174"/>
                    <a:pt x="8764" y="2447"/>
                  </a:cubicBezTo>
                  <a:cubicBezTo>
                    <a:pt x="8895" y="2864"/>
                    <a:pt x="9121" y="3233"/>
                    <a:pt x="9430" y="3543"/>
                  </a:cubicBezTo>
                  <a:cubicBezTo>
                    <a:pt x="10073" y="4174"/>
                    <a:pt x="10942" y="4507"/>
                    <a:pt x="11657" y="5055"/>
                  </a:cubicBezTo>
                  <a:cubicBezTo>
                    <a:pt x="12359" y="5591"/>
                    <a:pt x="12645" y="6650"/>
                    <a:pt x="12681" y="7531"/>
                  </a:cubicBezTo>
                  <a:cubicBezTo>
                    <a:pt x="12716" y="7948"/>
                    <a:pt x="12657" y="8377"/>
                    <a:pt x="12538" y="8782"/>
                  </a:cubicBezTo>
                  <a:cubicBezTo>
                    <a:pt x="12359" y="9305"/>
                    <a:pt x="11895" y="9532"/>
                    <a:pt x="11395" y="9675"/>
                  </a:cubicBezTo>
                  <a:cubicBezTo>
                    <a:pt x="10419" y="9925"/>
                    <a:pt x="9430" y="10127"/>
                    <a:pt x="8430" y="10258"/>
                  </a:cubicBezTo>
                  <a:cubicBezTo>
                    <a:pt x="7932" y="10321"/>
                    <a:pt x="7410" y="10373"/>
                    <a:pt x="6889" y="10373"/>
                  </a:cubicBezTo>
                  <a:cubicBezTo>
                    <a:pt x="6326" y="10373"/>
                    <a:pt x="5765" y="10312"/>
                    <a:pt x="5239" y="10139"/>
                  </a:cubicBezTo>
                  <a:cubicBezTo>
                    <a:pt x="4715" y="9936"/>
                    <a:pt x="4227" y="9651"/>
                    <a:pt x="3799" y="9282"/>
                  </a:cubicBezTo>
                  <a:cubicBezTo>
                    <a:pt x="3299" y="8865"/>
                    <a:pt x="2834" y="8412"/>
                    <a:pt x="2394" y="7924"/>
                  </a:cubicBezTo>
                  <a:cubicBezTo>
                    <a:pt x="1989" y="7484"/>
                    <a:pt x="1632" y="6960"/>
                    <a:pt x="1144" y="6591"/>
                  </a:cubicBezTo>
                  <a:cubicBezTo>
                    <a:pt x="977" y="6472"/>
                    <a:pt x="786" y="6388"/>
                    <a:pt x="620" y="6269"/>
                  </a:cubicBezTo>
                  <a:cubicBezTo>
                    <a:pt x="417" y="6127"/>
                    <a:pt x="310" y="5888"/>
                    <a:pt x="358" y="5638"/>
                  </a:cubicBezTo>
                  <a:cubicBezTo>
                    <a:pt x="393" y="5043"/>
                    <a:pt x="667" y="4507"/>
                    <a:pt x="739" y="3924"/>
                  </a:cubicBezTo>
                  <a:cubicBezTo>
                    <a:pt x="786" y="3471"/>
                    <a:pt x="834" y="3019"/>
                    <a:pt x="917" y="2567"/>
                  </a:cubicBezTo>
                  <a:cubicBezTo>
                    <a:pt x="965" y="2281"/>
                    <a:pt x="1048" y="1995"/>
                    <a:pt x="1144" y="1721"/>
                  </a:cubicBezTo>
                  <a:cubicBezTo>
                    <a:pt x="1227" y="1495"/>
                    <a:pt x="1346" y="1150"/>
                    <a:pt x="1584" y="1031"/>
                  </a:cubicBezTo>
                  <a:cubicBezTo>
                    <a:pt x="1598" y="1025"/>
                    <a:pt x="1612" y="1023"/>
                    <a:pt x="1625" y="1023"/>
                  </a:cubicBezTo>
                  <a:cubicBezTo>
                    <a:pt x="1701" y="1023"/>
                    <a:pt x="1761" y="1103"/>
                    <a:pt x="1822" y="1174"/>
                  </a:cubicBezTo>
                  <a:cubicBezTo>
                    <a:pt x="1827" y="1178"/>
                    <a:pt x="1833" y="1183"/>
                    <a:pt x="1840" y="1187"/>
                  </a:cubicBezTo>
                  <a:lnTo>
                    <a:pt x="1840" y="1187"/>
                  </a:lnTo>
                  <a:cubicBezTo>
                    <a:pt x="1841" y="1190"/>
                    <a:pt x="1843" y="1194"/>
                    <a:pt x="1846" y="1197"/>
                  </a:cubicBezTo>
                  <a:cubicBezTo>
                    <a:pt x="2060" y="1459"/>
                    <a:pt x="2263" y="1733"/>
                    <a:pt x="2501" y="1959"/>
                  </a:cubicBezTo>
                  <a:cubicBezTo>
                    <a:pt x="2632" y="2114"/>
                    <a:pt x="2799" y="2221"/>
                    <a:pt x="3001" y="2269"/>
                  </a:cubicBezTo>
                  <a:cubicBezTo>
                    <a:pt x="3055" y="2281"/>
                    <a:pt x="3107" y="2287"/>
                    <a:pt x="3158" y="2287"/>
                  </a:cubicBezTo>
                  <a:cubicBezTo>
                    <a:pt x="3555" y="2287"/>
                    <a:pt x="3849" y="1935"/>
                    <a:pt x="3965" y="1555"/>
                  </a:cubicBezTo>
                  <a:cubicBezTo>
                    <a:pt x="4037" y="1316"/>
                    <a:pt x="4084" y="1031"/>
                    <a:pt x="4299" y="864"/>
                  </a:cubicBezTo>
                  <a:cubicBezTo>
                    <a:pt x="4513" y="721"/>
                    <a:pt x="4751" y="614"/>
                    <a:pt x="5001" y="542"/>
                  </a:cubicBezTo>
                  <a:cubicBezTo>
                    <a:pt x="5251" y="447"/>
                    <a:pt x="5513" y="364"/>
                    <a:pt x="5763" y="292"/>
                  </a:cubicBezTo>
                  <a:cubicBezTo>
                    <a:pt x="6016" y="211"/>
                    <a:pt x="6283" y="137"/>
                    <a:pt x="6547" y="137"/>
                  </a:cubicBezTo>
                  <a:close/>
                  <a:moveTo>
                    <a:pt x="6446" y="1"/>
                  </a:moveTo>
                  <a:cubicBezTo>
                    <a:pt x="6187" y="1"/>
                    <a:pt x="5924" y="44"/>
                    <a:pt x="5668" y="114"/>
                  </a:cubicBezTo>
                  <a:cubicBezTo>
                    <a:pt x="5144" y="245"/>
                    <a:pt x="4644" y="423"/>
                    <a:pt x="4168" y="662"/>
                  </a:cubicBezTo>
                  <a:cubicBezTo>
                    <a:pt x="3977" y="757"/>
                    <a:pt x="3846" y="912"/>
                    <a:pt x="3775" y="1102"/>
                  </a:cubicBezTo>
                  <a:cubicBezTo>
                    <a:pt x="3668" y="1376"/>
                    <a:pt x="3644" y="1697"/>
                    <a:pt x="3430" y="1924"/>
                  </a:cubicBezTo>
                  <a:cubicBezTo>
                    <a:pt x="3334" y="2031"/>
                    <a:pt x="3227" y="2102"/>
                    <a:pt x="3096" y="2138"/>
                  </a:cubicBezTo>
                  <a:cubicBezTo>
                    <a:pt x="3080" y="2142"/>
                    <a:pt x="3064" y="2143"/>
                    <a:pt x="3050" y="2143"/>
                  </a:cubicBezTo>
                  <a:cubicBezTo>
                    <a:pt x="2970" y="2143"/>
                    <a:pt x="2918" y="2093"/>
                    <a:pt x="2858" y="2043"/>
                  </a:cubicBezTo>
                  <a:cubicBezTo>
                    <a:pt x="2596" y="1781"/>
                    <a:pt x="2346" y="1495"/>
                    <a:pt x="2132" y="1197"/>
                  </a:cubicBezTo>
                  <a:cubicBezTo>
                    <a:pt x="2129" y="1194"/>
                    <a:pt x="2126" y="1191"/>
                    <a:pt x="2122" y="1188"/>
                  </a:cubicBezTo>
                  <a:lnTo>
                    <a:pt x="2122" y="1188"/>
                  </a:lnTo>
                  <a:cubicBezTo>
                    <a:pt x="2122" y="1187"/>
                    <a:pt x="2121" y="1186"/>
                    <a:pt x="2120" y="1185"/>
                  </a:cubicBezTo>
                  <a:cubicBezTo>
                    <a:pt x="1982" y="1020"/>
                    <a:pt x="1759" y="869"/>
                    <a:pt x="1533" y="869"/>
                  </a:cubicBezTo>
                  <a:cubicBezTo>
                    <a:pt x="1466" y="869"/>
                    <a:pt x="1399" y="882"/>
                    <a:pt x="1334" y="912"/>
                  </a:cubicBezTo>
                  <a:cubicBezTo>
                    <a:pt x="1072" y="1031"/>
                    <a:pt x="941" y="1376"/>
                    <a:pt x="846" y="1626"/>
                  </a:cubicBezTo>
                  <a:cubicBezTo>
                    <a:pt x="739" y="1924"/>
                    <a:pt x="655" y="2233"/>
                    <a:pt x="608" y="2543"/>
                  </a:cubicBezTo>
                  <a:cubicBezTo>
                    <a:pt x="513" y="3067"/>
                    <a:pt x="501" y="3614"/>
                    <a:pt x="393" y="4138"/>
                  </a:cubicBezTo>
                  <a:cubicBezTo>
                    <a:pt x="334" y="4460"/>
                    <a:pt x="215" y="4769"/>
                    <a:pt x="143" y="5091"/>
                  </a:cubicBezTo>
                  <a:cubicBezTo>
                    <a:pt x="72" y="5341"/>
                    <a:pt x="1" y="5650"/>
                    <a:pt x="72" y="5924"/>
                  </a:cubicBezTo>
                  <a:cubicBezTo>
                    <a:pt x="143" y="6115"/>
                    <a:pt x="298" y="6281"/>
                    <a:pt x="489" y="6377"/>
                  </a:cubicBezTo>
                  <a:cubicBezTo>
                    <a:pt x="715" y="6496"/>
                    <a:pt x="929" y="6650"/>
                    <a:pt x="1132" y="6817"/>
                  </a:cubicBezTo>
                  <a:cubicBezTo>
                    <a:pt x="1632" y="7305"/>
                    <a:pt x="2048" y="7865"/>
                    <a:pt x="2537" y="8353"/>
                  </a:cubicBezTo>
                  <a:cubicBezTo>
                    <a:pt x="3001" y="8853"/>
                    <a:pt x="3513" y="9294"/>
                    <a:pt x="4072" y="9686"/>
                  </a:cubicBezTo>
                  <a:cubicBezTo>
                    <a:pt x="4513" y="9996"/>
                    <a:pt x="5001" y="10210"/>
                    <a:pt x="5513" y="10341"/>
                  </a:cubicBezTo>
                  <a:cubicBezTo>
                    <a:pt x="6004" y="10450"/>
                    <a:pt x="6505" y="10509"/>
                    <a:pt x="7016" y="10509"/>
                  </a:cubicBezTo>
                  <a:cubicBezTo>
                    <a:pt x="7062" y="10509"/>
                    <a:pt x="7109" y="10509"/>
                    <a:pt x="7156" y="10508"/>
                  </a:cubicBezTo>
                  <a:cubicBezTo>
                    <a:pt x="8311" y="10496"/>
                    <a:pt x="9466" y="10282"/>
                    <a:pt x="10597" y="10032"/>
                  </a:cubicBezTo>
                  <a:cubicBezTo>
                    <a:pt x="11097" y="9925"/>
                    <a:pt x="11633" y="9853"/>
                    <a:pt x="12097" y="9639"/>
                  </a:cubicBezTo>
                  <a:cubicBezTo>
                    <a:pt x="12538" y="9460"/>
                    <a:pt x="12859" y="9055"/>
                    <a:pt x="12931" y="8591"/>
                  </a:cubicBezTo>
                  <a:cubicBezTo>
                    <a:pt x="13133" y="7603"/>
                    <a:pt x="12978" y="6579"/>
                    <a:pt x="12502" y="5698"/>
                  </a:cubicBezTo>
                  <a:cubicBezTo>
                    <a:pt x="12014" y="4853"/>
                    <a:pt x="11038" y="4507"/>
                    <a:pt x="10276" y="3983"/>
                  </a:cubicBezTo>
                  <a:cubicBezTo>
                    <a:pt x="9859" y="3721"/>
                    <a:pt x="9502" y="3364"/>
                    <a:pt x="9252" y="2936"/>
                  </a:cubicBezTo>
                  <a:cubicBezTo>
                    <a:pt x="9133" y="2698"/>
                    <a:pt x="9037" y="2436"/>
                    <a:pt x="8990" y="2174"/>
                  </a:cubicBezTo>
                  <a:cubicBezTo>
                    <a:pt x="8930" y="1900"/>
                    <a:pt x="8942" y="1578"/>
                    <a:pt x="8716" y="1376"/>
                  </a:cubicBezTo>
                  <a:cubicBezTo>
                    <a:pt x="8600" y="1268"/>
                    <a:pt x="8450" y="1212"/>
                    <a:pt x="8297" y="1212"/>
                  </a:cubicBezTo>
                  <a:cubicBezTo>
                    <a:pt x="8230" y="1212"/>
                    <a:pt x="8162" y="1223"/>
                    <a:pt x="8097" y="1245"/>
                  </a:cubicBezTo>
                  <a:cubicBezTo>
                    <a:pt x="8085" y="1257"/>
                    <a:pt x="8073" y="1269"/>
                    <a:pt x="8061" y="1281"/>
                  </a:cubicBezTo>
                  <a:cubicBezTo>
                    <a:pt x="8061" y="1306"/>
                    <a:pt x="8062" y="1331"/>
                    <a:pt x="8063" y="1356"/>
                  </a:cubicBezTo>
                  <a:lnTo>
                    <a:pt x="8063" y="1356"/>
                  </a:lnTo>
                  <a:cubicBezTo>
                    <a:pt x="8023" y="1228"/>
                    <a:pt x="8002" y="1092"/>
                    <a:pt x="7966" y="959"/>
                  </a:cubicBezTo>
                  <a:cubicBezTo>
                    <a:pt x="7894" y="685"/>
                    <a:pt x="7716" y="435"/>
                    <a:pt x="7466" y="281"/>
                  </a:cubicBezTo>
                  <a:cubicBezTo>
                    <a:pt x="7149" y="81"/>
                    <a:pt x="6801" y="1"/>
                    <a:pt x="6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64;p73"/>
            <p:cNvSpPr/>
            <p:nvPr/>
          </p:nvSpPr>
          <p:spPr>
            <a:xfrm>
              <a:off x="3805273" y="4420429"/>
              <a:ext cx="85746" cy="50589"/>
            </a:xfrm>
            <a:custGeom>
              <a:avLst/>
              <a:gdLst/>
              <a:ahLst/>
              <a:cxnLst/>
              <a:rect l="l" t="t" r="r" b="b"/>
              <a:pathLst>
                <a:path w="4073" h="2403" extrusionOk="0">
                  <a:moveTo>
                    <a:pt x="2747" y="1"/>
                  </a:moveTo>
                  <a:cubicBezTo>
                    <a:pt x="2583" y="1"/>
                    <a:pt x="2405" y="14"/>
                    <a:pt x="2215" y="33"/>
                  </a:cubicBezTo>
                  <a:cubicBezTo>
                    <a:pt x="1667" y="93"/>
                    <a:pt x="441" y="438"/>
                    <a:pt x="179" y="950"/>
                  </a:cubicBezTo>
                  <a:cubicBezTo>
                    <a:pt x="1" y="1295"/>
                    <a:pt x="298" y="2379"/>
                    <a:pt x="477" y="2402"/>
                  </a:cubicBezTo>
                  <a:cubicBezTo>
                    <a:pt x="4073" y="2176"/>
                    <a:pt x="3930" y="1676"/>
                    <a:pt x="3870" y="974"/>
                  </a:cubicBezTo>
                  <a:cubicBezTo>
                    <a:pt x="3804" y="197"/>
                    <a:pt x="3384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65;p73"/>
            <p:cNvSpPr/>
            <p:nvPr/>
          </p:nvSpPr>
          <p:spPr>
            <a:xfrm>
              <a:off x="3804031" y="4418976"/>
              <a:ext cx="87241" cy="53557"/>
            </a:xfrm>
            <a:custGeom>
              <a:avLst/>
              <a:gdLst/>
              <a:ahLst/>
              <a:cxnLst/>
              <a:rect l="l" t="t" r="r" b="b"/>
              <a:pathLst>
                <a:path w="4144" h="2544" extrusionOk="0">
                  <a:moveTo>
                    <a:pt x="2676" y="131"/>
                  </a:moveTo>
                  <a:cubicBezTo>
                    <a:pt x="2832" y="131"/>
                    <a:pt x="2989" y="145"/>
                    <a:pt x="3143" y="174"/>
                  </a:cubicBezTo>
                  <a:cubicBezTo>
                    <a:pt x="3691" y="305"/>
                    <a:pt x="3810" y="924"/>
                    <a:pt x="3786" y="1412"/>
                  </a:cubicBezTo>
                  <a:cubicBezTo>
                    <a:pt x="3774" y="1709"/>
                    <a:pt x="3584" y="1876"/>
                    <a:pt x="3322" y="1983"/>
                  </a:cubicBezTo>
                  <a:cubicBezTo>
                    <a:pt x="3012" y="2102"/>
                    <a:pt x="2679" y="2186"/>
                    <a:pt x="2346" y="2233"/>
                  </a:cubicBezTo>
                  <a:cubicBezTo>
                    <a:pt x="1784" y="2312"/>
                    <a:pt x="1202" y="2359"/>
                    <a:pt x="628" y="2404"/>
                  </a:cubicBezTo>
                  <a:lnTo>
                    <a:pt x="628" y="2404"/>
                  </a:lnTo>
                  <a:cubicBezTo>
                    <a:pt x="562" y="2355"/>
                    <a:pt x="498" y="2145"/>
                    <a:pt x="476" y="2079"/>
                  </a:cubicBezTo>
                  <a:cubicBezTo>
                    <a:pt x="417" y="1900"/>
                    <a:pt x="381" y="1709"/>
                    <a:pt x="357" y="1531"/>
                  </a:cubicBezTo>
                  <a:cubicBezTo>
                    <a:pt x="322" y="1364"/>
                    <a:pt x="333" y="1186"/>
                    <a:pt x="381" y="1031"/>
                  </a:cubicBezTo>
                  <a:cubicBezTo>
                    <a:pt x="476" y="876"/>
                    <a:pt x="595" y="745"/>
                    <a:pt x="762" y="662"/>
                  </a:cubicBezTo>
                  <a:cubicBezTo>
                    <a:pt x="1143" y="447"/>
                    <a:pt x="1560" y="293"/>
                    <a:pt x="2000" y="209"/>
                  </a:cubicBezTo>
                  <a:cubicBezTo>
                    <a:pt x="2220" y="160"/>
                    <a:pt x="2447" y="131"/>
                    <a:pt x="2676" y="131"/>
                  </a:cubicBezTo>
                  <a:close/>
                  <a:moveTo>
                    <a:pt x="2755" y="1"/>
                  </a:moveTo>
                  <a:cubicBezTo>
                    <a:pt x="2519" y="1"/>
                    <a:pt x="2282" y="28"/>
                    <a:pt x="2048" y="78"/>
                  </a:cubicBezTo>
                  <a:cubicBezTo>
                    <a:pt x="1584" y="150"/>
                    <a:pt x="1131" y="293"/>
                    <a:pt x="703" y="507"/>
                  </a:cubicBezTo>
                  <a:cubicBezTo>
                    <a:pt x="488" y="602"/>
                    <a:pt x="310" y="733"/>
                    <a:pt x="155" y="912"/>
                  </a:cubicBezTo>
                  <a:cubicBezTo>
                    <a:pt x="48" y="1078"/>
                    <a:pt x="0" y="1269"/>
                    <a:pt x="36" y="1459"/>
                  </a:cubicBezTo>
                  <a:cubicBezTo>
                    <a:pt x="48" y="1709"/>
                    <a:pt x="95" y="1959"/>
                    <a:pt x="179" y="2186"/>
                  </a:cubicBezTo>
                  <a:cubicBezTo>
                    <a:pt x="226" y="2305"/>
                    <a:pt x="286" y="2483"/>
                    <a:pt x="429" y="2531"/>
                  </a:cubicBezTo>
                  <a:cubicBezTo>
                    <a:pt x="454" y="2539"/>
                    <a:pt x="481" y="2543"/>
                    <a:pt x="507" y="2543"/>
                  </a:cubicBezTo>
                  <a:cubicBezTo>
                    <a:pt x="539" y="2543"/>
                    <a:pt x="570" y="2538"/>
                    <a:pt x="598" y="2528"/>
                  </a:cubicBezTo>
                  <a:lnTo>
                    <a:pt x="598" y="2528"/>
                  </a:lnTo>
                  <a:cubicBezTo>
                    <a:pt x="1189" y="2493"/>
                    <a:pt x="1791" y="2445"/>
                    <a:pt x="2381" y="2352"/>
                  </a:cubicBezTo>
                  <a:cubicBezTo>
                    <a:pt x="2738" y="2305"/>
                    <a:pt x="3084" y="2221"/>
                    <a:pt x="3429" y="2102"/>
                  </a:cubicBezTo>
                  <a:cubicBezTo>
                    <a:pt x="3762" y="1983"/>
                    <a:pt x="4072" y="1781"/>
                    <a:pt x="4108" y="1400"/>
                  </a:cubicBezTo>
                  <a:cubicBezTo>
                    <a:pt x="4143" y="840"/>
                    <a:pt x="3977" y="221"/>
                    <a:pt x="3370" y="66"/>
                  </a:cubicBezTo>
                  <a:cubicBezTo>
                    <a:pt x="3169" y="22"/>
                    <a:pt x="2962" y="1"/>
                    <a:pt x="2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66;p73"/>
            <p:cNvSpPr/>
            <p:nvPr/>
          </p:nvSpPr>
          <p:spPr>
            <a:xfrm>
              <a:off x="3724917" y="4318534"/>
              <a:ext cx="119114" cy="36441"/>
            </a:xfrm>
            <a:custGeom>
              <a:avLst/>
              <a:gdLst/>
              <a:ahLst/>
              <a:cxnLst/>
              <a:rect l="l" t="t" r="r" b="b"/>
              <a:pathLst>
                <a:path w="5658" h="1731" extrusionOk="0">
                  <a:moveTo>
                    <a:pt x="3660" y="1"/>
                  </a:moveTo>
                  <a:cubicBezTo>
                    <a:pt x="2281" y="1"/>
                    <a:pt x="889" y="582"/>
                    <a:pt x="31" y="1658"/>
                  </a:cubicBezTo>
                  <a:cubicBezTo>
                    <a:pt x="1" y="1697"/>
                    <a:pt x="113" y="1730"/>
                    <a:pt x="212" y="1730"/>
                  </a:cubicBezTo>
                  <a:cubicBezTo>
                    <a:pt x="268" y="1730"/>
                    <a:pt x="320" y="1720"/>
                    <a:pt x="341" y="1694"/>
                  </a:cubicBezTo>
                  <a:lnTo>
                    <a:pt x="341" y="1682"/>
                  </a:lnTo>
                  <a:cubicBezTo>
                    <a:pt x="1135" y="692"/>
                    <a:pt x="2390" y="135"/>
                    <a:pt x="3647" y="135"/>
                  </a:cubicBezTo>
                  <a:cubicBezTo>
                    <a:pt x="4218" y="135"/>
                    <a:pt x="4789" y="250"/>
                    <a:pt x="5318" y="492"/>
                  </a:cubicBezTo>
                  <a:cubicBezTo>
                    <a:pt x="5332" y="499"/>
                    <a:pt x="5357" y="502"/>
                    <a:pt x="5385" y="502"/>
                  </a:cubicBezTo>
                  <a:cubicBezTo>
                    <a:pt x="5493" y="502"/>
                    <a:pt x="5657" y="453"/>
                    <a:pt x="5544" y="396"/>
                  </a:cubicBezTo>
                  <a:cubicBezTo>
                    <a:pt x="4957" y="130"/>
                    <a:pt x="4310" y="1"/>
                    <a:pt x="3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67;p73"/>
            <p:cNvSpPr/>
            <p:nvPr/>
          </p:nvSpPr>
          <p:spPr>
            <a:xfrm>
              <a:off x="3743337" y="4336387"/>
              <a:ext cx="118545" cy="36589"/>
            </a:xfrm>
            <a:custGeom>
              <a:avLst/>
              <a:gdLst/>
              <a:ahLst/>
              <a:cxnLst/>
              <a:rect l="l" t="t" r="r" b="b"/>
              <a:pathLst>
                <a:path w="5631" h="1738" extrusionOk="0">
                  <a:moveTo>
                    <a:pt x="3679" y="1"/>
                  </a:moveTo>
                  <a:cubicBezTo>
                    <a:pt x="2296" y="1"/>
                    <a:pt x="898" y="588"/>
                    <a:pt x="37" y="1668"/>
                  </a:cubicBezTo>
                  <a:cubicBezTo>
                    <a:pt x="0" y="1717"/>
                    <a:pt x="63" y="1738"/>
                    <a:pt x="140" y="1738"/>
                  </a:cubicBezTo>
                  <a:cubicBezTo>
                    <a:pt x="211" y="1738"/>
                    <a:pt x="295" y="1720"/>
                    <a:pt x="323" y="1692"/>
                  </a:cubicBezTo>
                  <a:lnTo>
                    <a:pt x="311" y="1692"/>
                  </a:lnTo>
                  <a:cubicBezTo>
                    <a:pt x="1134" y="689"/>
                    <a:pt x="2347" y="144"/>
                    <a:pt x="3588" y="144"/>
                  </a:cubicBezTo>
                  <a:cubicBezTo>
                    <a:pt x="4161" y="144"/>
                    <a:pt x="4739" y="260"/>
                    <a:pt x="5288" y="501"/>
                  </a:cubicBezTo>
                  <a:cubicBezTo>
                    <a:pt x="5299" y="506"/>
                    <a:pt x="5315" y="509"/>
                    <a:pt x="5333" y="509"/>
                  </a:cubicBezTo>
                  <a:cubicBezTo>
                    <a:pt x="5438" y="509"/>
                    <a:pt x="5631" y="434"/>
                    <a:pt x="5550" y="394"/>
                  </a:cubicBezTo>
                  <a:cubicBezTo>
                    <a:pt x="4967" y="129"/>
                    <a:pt x="4324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68;p73"/>
            <p:cNvSpPr/>
            <p:nvPr/>
          </p:nvSpPr>
          <p:spPr>
            <a:xfrm>
              <a:off x="3628055" y="3491292"/>
              <a:ext cx="353699" cy="349320"/>
            </a:xfrm>
            <a:custGeom>
              <a:avLst/>
              <a:gdLst/>
              <a:ahLst/>
              <a:cxnLst/>
              <a:rect l="l" t="t" r="r" b="b"/>
              <a:pathLst>
                <a:path w="16801" h="16593" extrusionOk="0">
                  <a:moveTo>
                    <a:pt x="11840" y="1"/>
                  </a:moveTo>
                  <a:cubicBezTo>
                    <a:pt x="9915" y="1"/>
                    <a:pt x="6930" y="858"/>
                    <a:pt x="429" y="2733"/>
                  </a:cubicBezTo>
                  <a:cubicBezTo>
                    <a:pt x="501" y="3531"/>
                    <a:pt x="72" y="4055"/>
                    <a:pt x="37" y="4865"/>
                  </a:cubicBezTo>
                  <a:cubicBezTo>
                    <a:pt x="1" y="6020"/>
                    <a:pt x="263" y="8425"/>
                    <a:pt x="394" y="9580"/>
                  </a:cubicBezTo>
                  <a:cubicBezTo>
                    <a:pt x="619" y="11665"/>
                    <a:pt x="2354" y="16593"/>
                    <a:pt x="2429" y="16593"/>
                  </a:cubicBezTo>
                  <a:cubicBezTo>
                    <a:pt x="2429" y="16593"/>
                    <a:pt x="2429" y="16593"/>
                    <a:pt x="2430" y="16592"/>
                  </a:cubicBezTo>
                  <a:cubicBezTo>
                    <a:pt x="2692" y="16318"/>
                    <a:pt x="3716" y="15235"/>
                    <a:pt x="5740" y="14556"/>
                  </a:cubicBezTo>
                  <a:cubicBezTo>
                    <a:pt x="6002" y="14473"/>
                    <a:pt x="5466" y="11746"/>
                    <a:pt x="5597" y="11568"/>
                  </a:cubicBezTo>
                  <a:cubicBezTo>
                    <a:pt x="5622" y="11536"/>
                    <a:pt x="5651" y="11521"/>
                    <a:pt x="5684" y="11521"/>
                  </a:cubicBezTo>
                  <a:cubicBezTo>
                    <a:pt x="6054" y="11521"/>
                    <a:pt x="6872" y="13406"/>
                    <a:pt x="7418" y="13997"/>
                  </a:cubicBezTo>
                  <a:cubicBezTo>
                    <a:pt x="7883" y="13509"/>
                    <a:pt x="11181" y="13211"/>
                    <a:pt x="12360" y="13199"/>
                  </a:cubicBezTo>
                  <a:cubicBezTo>
                    <a:pt x="12380" y="13199"/>
                    <a:pt x="12401" y="13199"/>
                    <a:pt x="12422" y="13199"/>
                  </a:cubicBezTo>
                  <a:cubicBezTo>
                    <a:pt x="13822" y="13199"/>
                    <a:pt x="15744" y="13977"/>
                    <a:pt x="16729" y="14247"/>
                  </a:cubicBezTo>
                  <a:cubicBezTo>
                    <a:pt x="16801" y="13509"/>
                    <a:pt x="16086" y="8949"/>
                    <a:pt x="15896" y="7817"/>
                  </a:cubicBezTo>
                  <a:cubicBezTo>
                    <a:pt x="15574" y="6031"/>
                    <a:pt x="15527" y="4138"/>
                    <a:pt x="15003" y="2388"/>
                  </a:cubicBezTo>
                  <a:cubicBezTo>
                    <a:pt x="14860" y="1924"/>
                    <a:pt x="14681" y="1471"/>
                    <a:pt x="14443" y="1043"/>
                  </a:cubicBezTo>
                  <a:cubicBezTo>
                    <a:pt x="14205" y="626"/>
                    <a:pt x="14003" y="447"/>
                    <a:pt x="13503" y="281"/>
                  </a:cubicBezTo>
                  <a:cubicBezTo>
                    <a:pt x="13005" y="96"/>
                    <a:pt x="12482" y="1"/>
                    <a:pt x="11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69;p73"/>
            <p:cNvSpPr/>
            <p:nvPr/>
          </p:nvSpPr>
          <p:spPr>
            <a:xfrm>
              <a:off x="3625045" y="3490113"/>
              <a:ext cx="359215" cy="351952"/>
            </a:xfrm>
            <a:custGeom>
              <a:avLst/>
              <a:gdLst/>
              <a:ahLst/>
              <a:cxnLst/>
              <a:rect l="l" t="t" r="r" b="b"/>
              <a:pathLst>
                <a:path w="17063" h="16718" extrusionOk="0">
                  <a:moveTo>
                    <a:pt x="5942" y="11633"/>
                  </a:moveTo>
                  <a:cubicBezTo>
                    <a:pt x="5953" y="11633"/>
                    <a:pt x="5951" y="11634"/>
                    <a:pt x="5914" y="11635"/>
                  </a:cubicBezTo>
                  <a:lnTo>
                    <a:pt x="5914" y="11635"/>
                  </a:lnTo>
                  <a:cubicBezTo>
                    <a:pt x="5924" y="11633"/>
                    <a:pt x="5935" y="11633"/>
                    <a:pt x="5942" y="11633"/>
                  </a:cubicBezTo>
                  <a:close/>
                  <a:moveTo>
                    <a:pt x="12056" y="127"/>
                  </a:moveTo>
                  <a:cubicBezTo>
                    <a:pt x="12383" y="127"/>
                    <a:pt x="12714" y="165"/>
                    <a:pt x="13038" y="242"/>
                  </a:cubicBezTo>
                  <a:cubicBezTo>
                    <a:pt x="13241" y="289"/>
                    <a:pt x="13443" y="349"/>
                    <a:pt x="13634" y="420"/>
                  </a:cubicBezTo>
                  <a:cubicBezTo>
                    <a:pt x="13884" y="503"/>
                    <a:pt x="14110" y="658"/>
                    <a:pt x="14277" y="873"/>
                  </a:cubicBezTo>
                  <a:cubicBezTo>
                    <a:pt x="14467" y="1134"/>
                    <a:pt x="14622" y="1420"/>
                    <a:pt x="14741" y="1718"/>
                  </a:cubicBezTo>
                  <a:cubicBezTo>
                    <a:pt x="15301" y="3111"/>
                    <a:pt x="15455" y="4635"/>
                    <a:pt x="15634" y="6111"/>
                  </a:cubicBezTo>
                  <a:cubicBezTo>
                    <a:pt x="15753" y="7088"/>
                    <a:pt x="15920" y="8040"/>
                    <a:pt x="16074" y="9005"/>
                  </a:cubicBezTo>
                  <a:cubicBezTo>
                    <a:pt x="16217" y="9921"/>
                    <a:pt x="16360" y="10850"/>
                    <a:pt x="16479" y="11767"/>
                  </a:cubicBezTo>
                  <a:cubicBezTo>
                    <a:pt x="16586" y="12529"/>
                    <a:pt x="16705" y="13291"/>
                    <a:pt x="16741" y="14053"/>
                  </a:cubicBezTo>
                  <a:cubicBezTo>
                    <a:pt x="16741" y="14101"/>
                    <a:pt x="16741" y="14147"/>
                    <a:pt x="16741" y="14193"/>
                  </a:cubicBezTo>
                  <a:lnTo>
                    <a:pt x="16741" y="14193"/>
                  </a:lnTo>
                  <a:cubicBezTo>
                    <a:pt x="15367" y="13788"/>
                    <a:pt x="14007" y="13195"/>
                    <a:pt x="12555" y="13195"/>
                  </a:cubicBezTo>
                  <a:cubicBezTo>
                    <a:pt x="12541" y="13195"/>
                    <a:pt x="12528" y="13195"/>
                    <a:pt x="12514" y="13196"/>
                  </a:cubicBezTo>
                  <a:cubicBezTo>
                    <a:pt x="11276" y="13219"/>
                    <a:pt x="10050" y="13338"/>
                    <a:pt x="8847" y="13565"/>
                  </a:cubicBezTo>
                  <a:cubicBezTo>
                    <a:pt x="8550" y="13612"/>
                    <a:pt x="8252" y="13684"/>
                    <a:pt x="7966" y="13779"/>
                  </a:cubicBezTo>
                  <a:cubicBezTo>
                    <a:pt x="7849" y="13801"/>
                    <a:pt x="7736" y="13845"/>
                    <a:pt x="7631" y="13904"/>
                  </a:cubicBezTo>
                  <a:lnTo>
                    <a:pt x="7631" y="13904"/>
                  </a:lnTo>
                  <a:cubicBezTo>
                    <a:pt x="7160" y="13338"/>
                    <a:pt x="6864" y="12626"/>
                    <a:pt x="6454" y="12017"/>
                  </a:cubicBezTo>
                  <a:cubicBezTo>
                    <a:pt x="6335" y="11826"/>
                    <a:pt x="6180" y="11564"/>
                    <a:pt x="5942" y="11529"/>
                  </a:cubicBezTo>
                  <a:cubicBezTo>
                    <a:pt x="5910" y="11524"/>
                    <a:pt x="5879" y="11521"/>
                    <a:pt x="5851" y="11521"/>
                  </a:cubicBezTo>
                  <a:cubicBezTo>
                    <a:pt x="5674" y="11521"/>
                    <a:pt x="5585" y="11618"/>
                    <a:pt x="5585" y="11802"/>
                  </a:cubicBezTo>
                  <a:cubicBezTo>
                    <a:pt x="5585" y="12469"/>
                    <a:pt x="5728" y="13148"/>
                    <a:pt x="5799" y="13815"/>
                  </a:cubicBezTo>
                  <a:cubicBezTo>
                    <a:pt x="5811" y="13969"/>
                    <a:pt x="5823" y="14136"/>
                    <a:pt x="5823" y="14291"/>
                  </a:cubicBezTo>
                  <a:cubicBezTo>
                    <a:pt x="5835" y="14386"/>
                    <a:pt x="5823" y="14481"/>
                    <a:pt x="5787" y="14565"/>
                  </a:cubicBezTo>
                  <a:cubicBezTo>
                    <a:pt x="5764" y="14612"/>
                    <a:pt x="5680" y="14624"/>
                    <a:pt x="5621" y="14648"/>
                  </a:cubicBezTo>
                  <a:cubicBezTo>
                    <a:pt x="5454" y="14696"/>
                    <a:pt x="5287" y="14767"/>
                    <a:pt x="5133" y="14827"/>
                  </a:cubicBezTo>
                  <a:cubicBezTo>
                    <a:pt x="4859" y="14946"/>
                    <a:pt x="4585" y="15065"/>
                    <a:pt x="4323" y="15208"/>
                  </a:cubicBezTo>
                  <a:cubicBezTo>
                    <a:pt x="3871" y="15446"/>
                    <a:pt x="3442" y="15732"/>
                    <a:pt x="3049" y="16053"/>
                  </a:cubicBezTo>
                  <a:cubicBezTo>
                    <a:pt x="2918" y="16160"/>
                    <a:pt x="2787" y="16267"/>
                    <a:pt x="2668" y="16386"/>
                  </a:cubicBezTo>
                  <a:lnTo>
                    <a:pt x="2632" y="16422"/>
                  </a:lnTo>
                  <a:lnTo>
                    <a:pt x="2632" y="16422"/>
                  </a:lnTo>
                  <a:cubicBezTo>
                    <a:pt x="2608" y="16359"/>
                    <a:pt x="2585" y="16295"/>
                    <a:pt x="2561" y="16232"/>
                  </a:cubicBezTo>
                  <a:cubicBezTo>
                    <a:pt x="2442" y="15922"/>
                    <a:pt x="2335" y="15612"/>
                    <a:pt x="2216" y="15291"/>
                  </a:cubicBezTo>
                  <a:cubicBezTo>
                    <a:pt x="1906" y="14386"/>
                    <a:pt x="1620" y="13469"/>
                    <a:pt x="1358" y="12541"/>
                  </a:cubicBezTo>
                  <a:cubicBezTo>
                    <a:pt x="1084" y="11660"/>
                    <a:pt x="870" y="10755"/>
                    <a:pt x="715" y="9850"/>
                  </a:cubicBezTo>
                  <a:cubicBezTo>
                    <a:pt x="572" y="8802"/>
                    <a:pt x="489" y="7754"/>
                    <a:pt x="406" y="6707"/>
                  </a:cubicBezTo>
                  <a:cubicBezTo>
                    <a:pt x="358" y="6111"/>
                    <a:pt x="334" y="5528"/>
                    <a:pt x="346" y="4933"/>
                  </a:cubicBezTo>
                  <a:cubicBezTo>
                    <a:pt x="370" y="4208"/>
                    <a:pt x="772" y="3564"/>
                    <a:pt x="730" y="2831"/>
                  </a:cubicBezTo>
                  <a:lnTo>
                    <a:pt x="730" y="2831"/>
                  </a:lnTo>
                  <a:cubicBezTo>
                    <a:pt x="3102" y="2146"/>
                    <a:pt x="5475" y="1439"/>
                    <a:pt x="7883" y="825"/>
                  </a:cubicBezTo>
                  <a:cubicBezTo>
                    <a:pt x="9157" y="503"/>
                    <a:pt x="10478" y="170"/>
                    <a:pt x="11812" y="134"/>
                  </a:cubicBezTo>
                  <a:cubicBezTo>
                    <a:pt x="11893" y="130"/>
                    <a:pt x="11974" y="127"/>
                    <a:pt x="12056" y="127"/>
                  </a:cubicBezTo>
                  <a:close/>
                  <a:moveTo>
                    <a:pt x="2717" y="16616"/>
                  </a:moveTo>
                  <a:cubicBezTo>
                    <a:pt x="2722" y="16620"/>
                    <a:pt x="2724" y="16622"/>
                    <a:pt x="2723" y="16622"/>
                  </a:cubicBezTo>
                  <a:cubicBezTo>
                    <a:pt x="2722" y="16622"/>
                    <a:pt x="2720" y="16620"/>
                    <a:pt x="2717" y="16616"/>
                  </a:cubicBezTo>
                  <a:close/>
                  <a:moveTo>
                    <a:pt x="12000" y="0"/>
                  </a:moveTo>
                  <a:cubicBezTo>
                    <a:pt x="10811" y="0"/>
                    <a:pt x="9623" y="270"/>
                    <a:pt x="8478" y="539"/>
                  </a:cubicBezTo>
                  <a:cubicBezTo>
                    <a:pt x="6180" y="1087"/>
                    <a:pt x="3918" y="1754"/>
                    <a:pt x="1644" y="2408"/>
                  </a:cubicBezTo>
                  <a:lnTo>
                    <a:pt x="584" y="2718"/>
                  </a:lnTo>
                  <a:lnTo>
                    <a:pt x="584" y="2718"/>
                  </a:lnTo>
                  <a:cubicBezTo>
                    <a:pt x="583" y="2718"/>
                    <a:pt x="583" y="2718"/>
                    <a:pt x="583" y="2718"/>
                  </a:cubicBezTo>
                  <a:cubicBezTo>
                    <a:pt x="499" y="2718"/>
                    <a:pt x="411" y="2745"/>
                    <a:pt x="418" y="2789"/>
                  </a:cubicBezTo>
                  <a:cubicBezTo>
                    <a:pt x="453" y="3432"/>
                    <a:pt x="168" y="3980"/>
                    <a:pt x="61" y="4599"/>
                  </a:cubicBezTo>
                  <a:cubicBezTo>
                    <a:pt x="1" y="5087"/>
                    <a:pt x="1" y="5576"/>
                    <a:pt x="49" y="6076"/>
                  </a:cubicBezTo>
                  <a:cubicBezTo>
                    <a:pt x="108" y="7159"/>
                    <a:pt x="215" y="8231"/>
                    <a:pt x="346" y="9314"/>
                  </a:cubicBezTo>
                  <a:cubicBezTo>
                    <a:pt x="537" y="11064"/>
                    <a:pt x="1084" y="12779"/>
                    <a:pt x="1632" y="14458"/>
                  </a:cubicBezTo>
                  <a:cubicBezTo>
                    <a:pt x="1835" y="15101"/>
                    <a:pt x="2049" y="15755"/>
                    <a:pt x="2299" y="16386"/>
                  </a:cubicBezTo>
                  <a:cubicBezTo>
                    <a:pt x="2335" y="16482"/>
                    <a:pt x="2370" y="16648"/>
                    <a:pt x="2466" y="16696"/>
                  </a:cubicBezTo>
                  <a:cubicBezTo>
                    <a:pt x="2497" y="16711"/>
                    <a:pt x="2528" y="16717"/>
                    <a:pt x="2559" y="16717"/>
                  </a:cubicBezTo>
                  <a:cubicBezTo>
                    <a:pt x="2750" y="16717"/>
                    <a:pt x="2926" y="16463"/>
                    <a:pt x="3049" y="16351"/>
                  </a:cubicBezTo>
                  <a:cubicBezTo>
                    <a:pt x="3799" y="15672"/>
                    <a:pt x="4680" y="15136"/>
                    <a:pt x="5633" y="14791"/>
                  </a:cubicBezTo>
                  <a:cubicBezTo>
                    <a:pt x="5764" y="14731"/>
                    <a:pt x="6014" y="14720"/>
                    <a:pt x="6085" y="14565"/>
                  </a:cubicBezTo>
                  <a:cubicBezTo>
                    <a:pt x="6121" y="14469"/>
                    <a:pt x="6133" y="14374"/>
                    <a:pt x="6121" y="14267"/>
                  </a:cubicBezTo>
                  <a:cubicBezTo>
                    <a:pt x="6109" y="13910"/>
                    <a:pt x="6085" y="13565"/>
                    <a:pt x="6037" y="13207"/>
                  </a:cubicBezTo>
                  <a:cubicBezTo>
                    <a:pt x="5990" y="12838"/>
                    <a:pt x="5930" y="12457"/>
                    <a:pt x="5906" y="12076"/>
                  </a:cubicBezTo>
                  <a:cubicBezTo>
                    <a:pt x="5884" y="11963"/>
                    <a:pt x="5883" y="11849"/>
                    <a:pt x="5883" y="11736"/>
                  </a:cubicBezTo>
                  <a:lnTo>
                    <a:pt x="5883" y="11736"/>
                  </a:lnTo>
                  <a:cubicBezTo>
                    <a:pt x="5902" y="11752"/>
                    <a:pt x="5922" y="11770"/>
                    <a:pt x="5942" y="11791"/>
                  </a:cubicBezTo>
                  <a:cubicBezTo>
                    <a:pt x="5990" y="11850"/>
                    <a:pt x="6037" y="11910"/>
                    <a:pt x="6085" y="11981"/>
                  </a:cubicBezTo>
                  <a:cubicBezTo>
                    <a:pt x="6204" y="12148"/>
                    <a:pt x="6311" y="12326"/>
                    <a:pt x="6418" y="12493"/>
                  </a:cubicBezTo>
                  <a:cubicBezTo>
                    <a:pt x="6645" y="12886"/>
                    <a:pt x="6859" y="13279"/>
                    <a:pt x="7097" y="13648"/>
                  </a:cubicBezTo>
                  <a:cubicBezTo>
                    <a:pt x="7192" y="13803"/>
                    <a:pt x="7300" y="13946"/>
                    <a:pt x="7419" y="14077"/>
                  </a:cubicBezTo>
                  <a:cubicBezTo>
                    <a:pt x="7460" y="14106"/>
                    <a:pt x="7511" y="14121"/>
                    <a:pt x="7563" y="14121"/>
                  </a:cubicBezTo>
                  <a:cubicBezTo>
                    <a:pt x="7615" y="14121"/>
                    <a:pt x="7669" y="14106"/>
                    <a:pt x="7716" y="14077"/>
                  </a:cubicBezTo>
                  <a:cubicBezTo>
                    <a:pt x="7835" y="13969"/>
                    <a:pt x="7978" y="13898"/>
                    <a:pt x="8133" y="13862"/>
                  </a:cubicBezTo>
                  <a:cubicBezTo>
                    <a:pt x="8371" y="13791"/>
                    <a:pt x="8597" y="13731"/>
                    <a:pt x="8847" y="13696"/>
                  </a:cubicBezTo>
                  <a:cubicBezTo>
                    <a:pt x="9466" y="13577"/>
                    <a:pt x="10086" y="13493"/>
                    <a:pt x="10705" y="13434"/>
                  </a:cubicBezTo>
                  <a:cubicBezTo>
                    <a:pt x="11252" y="13374"/>
                    <a:pt x="11800" y="13338"/>
                    <a:pt x="12348" y="13315"/>
                  </a:cubicBezTo>
                  <a:cubicBezTo>
                    <a:pt x="13074" y="13315"/>
                    <a:pt x="13800" y="13434"/>
                    <a:pt x="14503" y="13648"/>
                  </a:cubicBezTo>
                  <a:cubicBezTo>
                    <a:pt x="15265" y="13862"/>
                    <a:pt x="16015" y="14148"/>
                    <a:pt x="16777" y="14362"/>
                  </a:cubicBezTo>
                  <a:cubicBezTo>
                    <a:pt x="16801" y="14367"/>
                    <a:pt x="16849" y="14374"/>
                    <a:pt x="16898" y="14374"/>
                  </a:cubicBezTo>
                  <a:cubicBezTo>
                    <a:pt x="16969" y="14374"/>
                    <a:pt x="17044" y="14359"/>
                    <a:pt x="17051" y="14303"/>
                  </a:cubicBezTo>
                  <a:cubicBezTo>
                    <a:pt x="17063" y="14053"/>
                    <a:pt x="17051" y="13815"/>
                    <a:pt x="17015" y="13577"/>
                  </a:cubicBezTo>
                  <a:cubicBezTo>
                    <a:pt x="16979" y="13172"/>
                    <a:pt x="16932" y="12755"/>
                    <a:pt x="16884" y="12350"/>
                  </a:cubicBezTo>
                  <a:cubicBezTo>
                    <a:pt x="16753" y="11386"/>
                    <a:pt x="16610" y="10421"/>
                    <a:pt x="16467" y="9469"/>
                  </a:cubicBezTo>
                  <a:cubicBezTo>
                    <a:pt x="16336" y="8600"/>
                    <a:pt x="16170" y="7731"/>
                    <a:pt x="16051" y="6861"/>
                  </a:cubicBezTo>
                  <a:cubicBezTo>
                    <a:pt x="15848" y="5337"/>
                    <a:pt x="15741" y="3778"/>
                    <a:pt x="15265" y="2313"/>
                  </a:cubicBezTo>
                  <a:cubicBezTo>
                    <a:pt x="15086" y="1742"/>
                    <a:pt x="14872" y="1051"/>
                    <a:pt x="14431" y="646"/>
                  </a:cubicBezTo>
                  <a:cubicBezTo>
                    <a:pt x="14146" y="420"/>
                    <a:pt x="13824" y="277"/>
                    <a:pt x="13491" y="194"/>
                  </a:cubicBezTo>
                  <a:cubicBezTo>
                    <a:pt x="13074" y="75"/>
                    <a:pt x="12645" y="15"/>
                    <a:pt x="12217" y="3"/>
                  </a:cubicBezTo>
                  <a:cubicBezTo>
                    <a:pt x="12145" y="1"/>
                    <a:pt x="12072" y="0"/>
                    <a:pt x="1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70;p73"/>
            <p:cNvSpPr/>
            <p:nvPr/>
          </p:nvSpPr>
          <p:spPr>
            <a:xfrm>
              <a:off x="3923965" y="3510155"/>
              <a:ext cx="52504" cy="145534"/>
            </a:xfrm>
            <a:custGeom>
              <a:avLst/>
              <a:gdLst/>
              <a:ahLst/>
              <a:cxnLst/>
              <a:rect l="l" t="t" r="r" b="b"/>
              <a:pathLst>
                <a:path w="2494" h="6913" extrusionOk="0">
                  <a:moveTo>
                    <a:pt x="146" y="1"/>
                  </a:moveTo>
                  <a:cubicBezTo>
                    <a:pt x="69" y="1"/>
                    <a:pt x="0" y="22"/>
                    <a:pt x="18" y="63"/>
                  </a:cubicBezTo>
                  <a:cubicBezTo>
                    <a:pt x="554" y="1171"/>
                    <a:pt x="1006" y="2314"/>
                    <a:pt x="1340" y="3504"/>
                  </a:cubicBezTo>
                  <a:cubicBezTo>
                    <a:pt x="1661" y="4600"/>
                    <a:pt x="1911" y="5731"/>
                    <a:pt x="2173" y="6850"/>
                  </a:cubicBezTo>
                  <a:cubicBezTo>
                    <a:pt x="2179" y="6888"/>
                    <a:pt x="2274" y="6913"/>
                    <a:pt x="2358" y="6913"/>
                  </a:cubicBezTo>
                  <a:cubicBezTo>
                    <a:pt x="2430" y="6913"/>
                    <a:pt x="2494" y="6894"/>
                    <a:pt x="2483" y="6850"/>
                  </a:cubicBezTo>
                  <a:cubicBezTo>
                    <a:pt x="2221" y="5731"/>
                    <a:pt x="1971" y="4600"/>
                    <a:pt x="1649" y="3504"/>
                  </a:cubicBezTo>
                  <a:cubicBezTo>
                    <a:pt x="1316" y="2314"/>
                    <a:pt x="863" y="1171"/>
                    <a:pt x="328" y="63"/>
                  </a:cubicBezTo>
                  <a:cubicBezTo>
                    <a:pt x="310" y="22"/>
                    <a:pt x="223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71;p73"/>
            <p:cNvSpPr/>
            <p:nvPr/>
          </p:nvSpPr>
          <p:spPr>
            <a:xfrm>
              <a:off x="3960933" y="3639608"/>
              <a:ext cx="53157" cy="145198"/>
            </a:xfrm>
            <a:custGeom>
              <a:avLst/>
              <a:gdLst/>
              <a:ahLst/>
              <a:cxnLst/>
              <a:rect l="l" t="t" r="r" b="b"/>
              <a:pathLst>
                <a:path w="2525" h="6897" extrusionOk="0">
                  <a:moveTo>
                    <a:pt x="2312" y="1"/>
                  </a:moveTo>
                  <a:cubicBezTo>
                    <a:pt x="2291" y="1"/>
                    <a:pt x="2271" y="4"/>
                    <a:pt x="2251" y="10"/>
                  </a:cubicBezTo>
                  <a:cubicBezTo>
                    <a:pt x="1858" y="46"/>
                    <a:pt x="1465" y="129"/>
                    <a:pt x="1096" y="260"/>
                  </a:cubicBezTo>
                  <a:cubicBezTo>
                    <a:pt x="917" y="332"/>
                    <a:pt x="750" y="415"/>
                    <a:pt x="596" y="499"/>
                  </a:cubicBezTo>
                  <a:cubicBezTo>
                    <a:pt x="429" y="582"/>
                    <a:pt x="274" y="689"/>
                    <a:pt x="131" y="820"/>
                  </a:cubicBezTo>
                  <a:cubicBezTo>
                    <a:pt x="0" y="1011"/>
                    <a:pt x="96" y="1392"/>
                    <a:pt x="119" y="1594"/>
                  </a:cubicBezTo>
                  <a:cubicBezTo>
                    <a:pt x="262" y="2749"/>
                    <a:pt x="500" y="3880"/>
                    <a:pt x="667" y="5023"/>
                  </a:cubicBezTo>
                  <a:cubicBezTo>
                    <a:pt x="762" y="5606"/>
                    <a:pt x="822" y="6190"/>
                    <a:pt x="822" y="6785"/>
                  </a:cubicBezTo>
                  <a:cubicBezTo>
                    <a:pt x="822" y="6849"/>
                    <a:pt x="959" y="6896"/>
                    <a:pt x="1051" y="6896"/>
                  </a:cubicBezTo>
                  <a:cubicBezTo>
                    <a:pt x="1097" y="6896"/>
                    <a:pt x="1131" y="6884"/>
                    <a:pt x="1131" y="6857"/>
                  </a:cubicBezTo>
                  <a:lnTo>
                    <a:pt x="1131" y="6845"/>
                  </a:lnTo>
                  <a:cubicBezTo>
                    <a:pt x="1155" y="5761"/>
                    <a:pt x="917" y="4666"/>
                    <a:pt x="739" y="3606"/>
                  </a:cubicBezTo>
                  <a:cubicBezTo>
                    <a:pt x="655" y="3058"/>
                    <a:pt x="560" y="2523"/>
                    <a:pt x="477" y="1975"/>
                  </a:cubicBezTo>
                  <a:cubicBezTo>
                    <a:pt x="453" y="1761"/>
                    <a:pt x="417" y="1558"/>
                    <a:pt x="405" y="1356"/>
                  </a:cubicBezTo>
                  <a:cubicBezTo>
                    <a:pt x="381" y="1237"/>
                    <a:pt x="381" y="1106"/>
                    <a:pt x="405" y="975"/>
                  </a:cubicBezTo>
                  <a:cubicBezTo>
                    <a:pt x="429" y="891"/>
                    <a:pt x="465" y="880"/>
                    <a:pt x="548" y="832"/>
                  </a:cubicBezTo>
                  <a:cubicBezTo>
                    <a:pt x="727" y="689"/>
                    <a:pt x="917" y="570"/>
                    <a:pt x="1131" y="475"/>
                  </a:cubicBezTo>
                  <a:cubicBezTo>
                    <a:pt x="1548" y="296"/>
                    <a:pt x="1989" y="177"/>
                    <a:pt x="2453" y="141"/>
                  </a:cubicBezTo>
                  <a:cubicBezTo>
                    <a:pt x="2524" y="129"/>
                    <a:pt x="2501" y="94"/>
                    <a:pt x="2465" y="46"/>
                  </a:cubicBezTo>
                  <a:cubicBezTo>
                    <a:pt x="2422" y="20"/>
                    <a:pt x="2367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72;p73"/>
            <p:cNvSpPr/>
            <p:nvPr/>
          </p:nvSpPr>
          <p:spPr>
            <a:xfrm>
              <a:off x="3874198" y="2784597"/>
              <a:ext cx="280753" cy="450919"/>
            </a:xfrm>
            <a:custGeom>
              <a:avLst/>
              <a:gdLst/>
              <a:ahLst/>
              <a:cxnLst/>
              <a:rect l="l" t="t" r="r" b="b"/>
              <a:pathLst>
                <a:path w="13336" h="21419" extrusionOk="0">
                  <a:moveTo>
                    <a:pt x="7826" y="1"/>
                  </a:moveTo>
                  <a:cubicBezTo>
                    <a:pt x="7165" y="1"/>
                    <a:pt x="6552" y="185"/>
                    <a:pt x="5847" y="392"/>
                  </a:cubicBezTo>
                  <a:cubicBezTo>
                    <a:pt x="4835" y="690"/>
                    <a:pt x="3870" y="892"/>
                    <a:pt x="3204" y="1750"/>
                  </a:cubicBezTo>
                  <a:cubicBezTo>
                    <a:pt x="2465" y="2678"/>
                    <a:pt x="2001" y="3786"/>
                    <a:pt x="1834" y="4952"/>
                  </a:cubicBezTo>
                  <a:cubicBezTo>
                    <a:pt x="1691" y="5988"/>
                    <a:pt x="1989" y="7095"/>
                    <a:pt x="2513" y="8024"/>
                  </a:cubicBezTo>
                  <a:cubicBezTo>
                    <a:pt x="2632" y="8238"/>
                    <a:pt x="2763" y="8453"/>
                    <a:pt x="2906" y="8643"/>
                  </a:cubicBezTo>
                  <a:cubicBezTo>
                    <a:pt x="3132" y="8965"/>
                    <a:pt x="3406" y="9262"/>
                    <a:pt x="3704" y="9512"/>
                  </a:cubicBezTo>
                  <a:cubicBezTo>
                    <a:pt x="3406" y="9893"/>
                    <a:pt x="2596" y="10882"/>
                    <a:pt x="1965" y="11572"/>
                  </a:cubicBezTo>
                  <a:cubicBezTo>
                    <a:pt x="1822" y="11513"/>
                    <a:pt x="1691" y="11465"/>
                    <a:pt x="1561" y="11406"/>
                  </a:cubicBezTo>
                  <a:cubicBezTo>
                    <a:pt x="1060" y="11179"/>
                    <a:pt x="537" y="11013"/>
                    <a:pt x="1" y="10882"/>
                  </a:cubicBezTo>
                  <a:lnTo>
                    <a:pt x="1" y="10882"/>
                  </a:lnTo>
                  <a:cubicBezTo>
                    <a:pt x="1" y="10882"/>
                    <a:pt x="1120" y="18347"/>
                    <a:pt x="3585" y="20645"/>
                  </a:cubicBezTo>
                  <a:cubicBezTo>
                    <a:pt x="4174" y="21197"/>
                    <a:pt x="4830" y="21418"/>
                    <a:pt x="5504" y="21418"/>
                  </a:cubicBezTo>
                  <a:cubicBezTo>
                    <a:pt x="7634" y="21418"/>
                    <a:pt x="9926" y="19199"/>
                    <a:pt x="10740" y="18204"/>
                  </a:cubicBezTo>
                  <a:cubicBezTo>
                    <a:pt x="11824" y="16894"/>
                    <a:pt x="10693" y="14620"/>
                    <a:pt x="10693" y="14620"/>
                  </a:cubicBezTo>
                  <a:cubicBezTo>
                    <a:pt x="9907" y="14323"/>
                    <a:pt x="9026" y="14001"/>
                    <a:pt x="8347" y="13751"/>
                  </a:cubicBezTo>
                  <a:lnTo>
                    <a:pt x="8347" y="13680"/>
                  </a:lnTo>
                  <a:cubicBezTo>
                    <a:pt x="8311" y="13061"/>
                    <a:pt x="8323" y="11703"/>
                    <a:pt x="8299" y="10810"/>
                  </a:cubicBezTo>
                  <a:cubicBezTo>
                    <a:pt x="8383" y="10798"/>
                    <a:pt x="8478" y="10786"/>
                    <a:pt x="8561" y="10763"/>
                  </a:cubicBezTo>
                  <a:cubicBezTo>
                    <a:pt x="9871" y="10489"/>
                    <a:pt x="11062" y="9810"/>
                    <a:pt x="11967" y="8834"/>
                  </a:cubicBezTo>
                  <a:cubicBezTo>
                    <a:pt x="13336" y="7334"/>
                    <a:pt x="13324" y="5381"/>
                    <a:pt x="12526" y="3631"/>
                  </a:cubicBezTo>
                  <a:cubicBezTo>
                    <a:pt x="12181" y="2869"/>
                    <a:pt x="11895" y="2107"/>
                    <a:pt x="11395" y="1440"/>
                  </a:cubicBezTo>
                  <a:cubicBezTo>
                    <a:pt x="10740" y="583"/>
                    <a:pt x="9728" y="380"/>
                    <a:pt x="8728" y="118"/>
                  </a:cubicBezTo>
                  <a:cubicBezTo>
                    <a:pt x="8410" y="35"/>
                    <a:pt x="8114" y="1"/>
                    <a:pt x="7826" y="1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73;p73"/>
            <p:cNvSpPr/>
            <p:nvPr/>
          </p:nvSpPr>
          <p:spPr>
            <a:xfrm>
              <a:off x="3870956" y="2783144"/>
              <a:ext cx="282753" cy="453782"/>
            </a:xfrm>
            <a:custGeom>
              <a:avLst/>
              <a:gdLst/>
              <a:ahLst/>
              <a:cxnLst/>
              <a:rect l="l" t="t" r="r" b="b"/>
              <a:pathLst>
                <a:path w="13431" h="21555" extrusionOk="0">
                  <a:moveTo>
                    <a:pt x="8046" y="139"/>
                  </a:moveTo>
                  <a:cubicBezTo>
                    <a:pt x="8658" y="139"/>
                    <a:pt x="9269" y="324"/>
                    <a:pt x="9846" y="497"/>
                  </a:cubicBezTo>
                  <a:cubicBezTo>
                    <a:pt x="10513" y="711"/>
                    <a:pt x="11073" y="1021"/>
                    <a:pt x="11490" y="1592"/>
                  </a:cubicBezTo>
                  <a:cubicBezTo>
                    <a:pt x="11929" y="2222"/>
                    <a:pt x="12203" y="2946"/>
                    <a:pt x="12523" y="3647"/>
                  </a:cubicBezTo>
                  <a:lnTo>
                    <a:pt x="12523" y="3647"/>
                  </a:lnTo>
                  <a:cubicBezTo>
                    <a:pt x="12524" y="3649"/>
                    <a:pt x="12524" y="3650"/>
                    <a:pt x="12525" y="3652"/>
                  </a:cubicBezTo>
                  <a:cubicBezTo>
                    <a:pt x="12525" y="3652"/>
                    <a:pt x="12525" y="3652"/>
                    <a:pt x="12525" y="3652"/>
                  </a:cubicBezTo>
                  <a:lnTo>
                    <a:pt x="12525" y="3652"/>
                  </a:lnTo>
                  <a:cubicBezTo>
                    <a:pt x="12526" y="3654"/>
                    <a:pt x="12527" y="3657"/>
                    <a:pt x="12528" y="3659"/>
                  </a:cubicBezTo>
                  <a:lnTo>
                    <a:pt x="12528" y="3659"/>
                  </a:lnTo>
                  <a:cubicBezTo>
                    <a:pt x="13026" y="4776"/>
                    <a:pt x="13251" y="6024"/>
                    <a:pt x="12906" y="7212"/>
                  </a:cubicBezTo>
                  <a:cubicBezTo>
                    <a:pt x="12537" y="8450"/>
                    <a:pt x="11561" y="9415"/>
                    <a:pt x="10454" y="10046"/>
                  </a:cubicBezTo>
                  <a:cubicBezTo>
                    <a:pt x="9811" y="10415"/>
                    <a:pt x="9096" y="10677"/>
                    <a:pt x="8358" y="10784"/>
                  </a:cubicBezTo>
                  <a:cubicBezTo>
                    <a:pt x="8322" y="10784"/>
                    <a:pt x="8299" y="10796"/>
                    <a:pt x="8299" y="10832"/>
                  </a:cubicBezTo>
                  <a:cubicBezTo>
                    <a:pt x="8322" y="11355"/>
                    <a:pt x="8322" y="11891"/>
                    <a:pt x="8322" y="12415"/>
                  </a:cubicBezTo>
                  <a:cubicBezTo>
                    <a:pt x="8322" y="12868"/>
                    <a:pt x="8358" y="13308"/>
                    <a:pt x="8346" y="13761"/>
                  </a:cubicBezTo>
                  <a:cubicBezTo>
                    <a:pt x="8346" y="13820"/>
                    <a:pt x="8430" y="13844"/>
                    <a:pt x="8477" y="13868"/>
                  </a:cubicBezTo>
                  <a:cubicBezTo>
                    <a:pt x="9226" y="14151"/>
                    <a:pt x="9976" y="14424"/>
                    <a:pt x="10725" y="14697"/>
                  </a:cubicBezTo>
                  <a:lnTo>
                    <a:pt x="10725" y="14697"/>
                  </a:lnTo>
                  <a:cubicBezTo>
                    <a:pt x="10963" y="15197"/>
                    <a:pt x="11122" y="15741"/>
                    <a:pt x="11192" y="16297"/>
                  </a:cubicBezTo>
                  <a:cubicBezTo>
                    <a:pt x="11263" y="16773"/>
                    <a:pt x="11216" y="17261"/>
                    <a:pt x="11049" y="17701"/>
                  </a:cubicBezTo>
                  <a:cubicBezTo>
                    <a:pt x="10894" y="18047"/>
                    <a:pt x="10680" y="18344"/>
                    <a:pt x="10406" y="18594"/>
                  </a:cubicBezTo>
                  <a:cubicBezTo>
                    <a:pt x="9858" y="19202"/>
                    <a:pt x="9239" y="19737"/>
                    <a:pt x="8584" y="20214"/>
                  </a:cubicBezTo>
                  <a:cubicBezTo>
                    <a:pt x="7858" y="20726"/>
                    <a:pt x="7049" y="21178"/>
                    <a:pt x="6167" y="21345"/>
                  </a:cubicBezTo>
                  <a:cubicBezTo>
                    <a:pt x="5992" y="21381"/>
                    <a:pt x="5816" y="21398"/>
                    <a:pt x="5641" y="21398"/>
                  </a:cubicBezTo>
                  <a:cubicBezTo>
                    <a:pt x="4949" y="21398"/>
                    <a:pt x="4280" y="21122"/>
                    <a:pt x="3786" y="20619"/>
                  </a:cubicBezTo>
                  <a:cubicBezTo>
                    <a:pt x="3274" y="20083"/>
                    <a:pt x="2858" y="19464"/>
                    <a:pt x="2548" y="18785"/>
                  </a:cubicBezTo>
                  <a:cubicBezTo>
                    <a:pt x="1810" y="17273"/>
                    <a:pt x="1322" y="15630"/>
                    <a:pt x="917" y="13999"/>
                  </a:cubicBezTo>
                  <a:cubicBezTo>
                    <a:pt x="762" y="13344"/>
                    <a:pt x="619" y="12689"/>
                    <a:pt x="488" y="12034"/>
                  </a:cubicBezTo>
                  <a:cubicBezTo>
                    <a:pt x="441" y="11820"/>
                    <a:pt x="405" y="11594"/>
                    <a:pt x="369" y="11367"/>
                  </a:cubicBezTo>
                  <a:cubicBezTo>
                    <a:pt x="358" y="11259"/>
                    <a:pt x="338" y="11152"/>
                    <a:pt x="316" y="11052"/>
                  </a:cubicBezTo>
                  <a:lnTo>
                    <a:pt x="316" y="11052"/>
                  </a:lnTo>
                  <a:cubicBezTo>
                    <a:pt x="908" y="11222"/>
                    <a:pt x="1489" y="11424"/>
                    <a:pt x="2060" y="11677"/>
                  </a:cubicBezTo>
                  <a:cubicBezTo>
                    <a:pt x="2084" y="11685"/>
                    <a:pt x="2147" y="11710"/>
                    <a:pt x="2196" y="11710"/>
                  </a:cubicBezTo>
                  <a:cubicBezTo>
                    <a:pt x="2219" y="11710"/>
                    <a:pt x="2239" y="11704"/>
                    <a:pt x="2250" y="11689"/>
                  </a:cubicBezTo>
                  <a:cubicBezTo>
                    <a:pt x="2846" y="11034"/>
                    <a:pt x="3441" y="10343"/>
                    <a:pt x="4001" y="9641"/>
                  </a:cubicBezTo>
                  <a:cubicBezTo>
                    <a:pt x="4012" y="9605"/>
                    <a:pt x="4001" y="9581"/>
                    <a:pt x="3977" y="9570"/>
                  </a:cubicBezTo>
                  <a:cubicBezTo>
                    <a:pt x="2953" y="8665"/>
                    <a:pt x="2298" y="7426"/>
                    <a:pt x="2131" y="6081"/>
                  </a:cubicBezTo>
                  <a:cubicBezTo>
                    <a:pt x="1976" y="4807"/>
                    <a:pt x="2441" y="3474"/>
                    <a:pt x="3108" y="2402"/>
                  </a:cubicBezTo>
                  <a:cubicBezTo>
                    <a:pt x="3453" y="1878"/>
                    <a:pt x="3834" y="1414"/>
                    <a:pt x="4405" y="1116"/>
                  </a:cubicBezTo>
                  <a:cubicBezTo>
                    <a:pt x="4905" y="842"/>
                    <a:pt x="5477" y="711"/>
                    <a:pt x="6025" y="545"/>
                  </a:cubicBezTo>
                  <a:cubicBezTo>
                    <a:pt x="6668" y="366"/>
                    <a:pt x="7310" y="152"/>
                    <a:pt x="7989" y="140"/>
                  </a:cubicBezTo>
                  <a:cubicBezTo>
                    <a:pt x="8008" y="139"/>
                    <a:pt x="8027" y="139"/>
                    <a:pt x="8046" y="139"/>
                  </a:cubicBezTo>
                  <a:close/>
                  <a:moveTo>
                    <a:pt x="7874" y="0"/>
                  </a:moveTo>
                  <a:cubicBezTo>
                    <a:pt x="7506" y="0"/>
                    <a:pt x="7139" y="49"/>
                    <a:pt x="6775" y="140"/>
                  </a:cubicBezTo>
                  <a:cubicBezTo>
                    <a:pt x="6120" y="295"/>
                    <a:pt x="5465" y="485"/>
                    <a:pt x="4822" y="711"/>
                  </a:cubicBezTo>
                  <a:cubicBezTo>
                    <a:pt x="4239" y="878"/>
                    <a:pt x="3715" y="1211"/>
                    <a:pt x="3298" y="1664"/>
                  </a:cubicBezTo>
                  <a:cubicBezTo>
                    <a:pt x="2429" y="2664"/>
                    <a:pt x="1810" y="4105"/>
                    <a:pt x="1810" y="5438"/>
                  </a:cubicBezTo>
                  <a:cubicBezTo>
                    <a:pt x="1786" y="6988"/>
                    <a:pt x="2562" y="8539"/>
                    <a:pt x="3692" y="9552"/>
                  </a:cubicBezTo>
                  <a:lnTo>
                    <a:pt x="3692" y="9552"/>
                  </a:lnTo>
                  <a:cubicBezTo>
                    <a:pt x="3165" y="10236"/>
                    <a:pt x="2606" y="10888"/>
                    <a:pt x="2025" y="11529"/>
                  </a:cubicBezTo>
                  <a:lnTo>
                    <a:pt x="2025" y="11529"/>
                  </a:lnTo>
                  <a:cubicBezTo>
                    <a:pt x="1408" y="11272"/>
                    <a:pt x="779" y="11055"/>
                    <a:pt x="131" y="10879"/>
                  </a:cubicBezTo>
                  <a:cubicBezTo>
                    <a:pt x="124" y="10879"/>
                    <a:pt x="111" y="10878"/>
                    <a:pt x="95" y="10878"/>
                  </a:cubicBezTo>
                  <a:cubicBezTo>
                    <a:pt x="55" y="10878"/>
                    <a:pt x="0" y="10884"/>
                    <a:pt x="0" y="10927"/>
                  </a:cubicBezTo>
                  <a:cubicBezTo>
                    <a:pt x="155" y="11927"/>
                    <a:pt x="369" y="12915"/>
                    <a:pt x="607" y="13903"/>
                  </a:cubicBezTo>
                  <a:cubicBezTo>
                    <a:pt x="1048" y="15701"/>
                    <a:pt x="1584" y="17547"/>
                    <a:pt x="2477" y="19178"/>
                  </a:cubicBezTo>
                  <a:cubicBezTo>
                    <a:pt x="2869" y="19892"/>
                    <a:pt x="3358" y="20595"/>
                    <a:pt x="4036" y="21059"/>
                  </a:cubicBezTo>
                  <a:cubicBezTo>
                    <a:pt x="4556" y="21401"/>
                    <a:pt x="5147" y="21555"/>
                    <a:pt x="5747" y="21555"/>
                  </a:cubicBezTo>
                  <a:cubicBezTo>
                    <a:pt x="6066" y="21555"/>
                    <a:pt x="6388" y="21511"/>
                    <a:pt x="6703" y="21428"/>
                  </a:cubicBezTo>
                  <a:cubicBezTo>
                    <a:pt x="7656" y="21178"/>
                    <a:pt x="8513" y="20630"/>
                    <a:pt x="9287" y="20035"/>
                  </a:cubicBezTo>
                  <a:cubicBezTo>
                    <a:pt x="9930" y="19535"/>
                    <a:pt x="10525" y="18964"/>
                    <a:pt x="11037" y="18333"/>
                  </a:cubicBezTo>
                  <a:cubicBezTo>
                    <a:pt x="11680" y="17547"/>
                    <a:pt x="11585" y="16439"/>
                    <a:pt x="11311" y="15523"/>
                  </a:cubicBezTo>
                  <a:cubicBezTo>
                    <a:pt x="11240" y="15249"/>
                    <a:pt x="11144" y="14987"/>
                    <a:pt x="11013" y="14737"/>
                  </a:cubicBezTo>
                  <a:cubicBezTo>
                    <a:pt x="10918" y="14594"/>
                    <a:pt x="10680" y="14558"/>
                    <a:pt x="10537" y="14499"/>
                  </a:cubicBezTo>
                  <a:lnTo>
                    <a:pt x="9477" y="14118"/>
                  </a:lnTo>
                  <a:lnTo>
                    <a:pt x="8644" y="13799"/>
                  </a:lnTo>
                  <a:lnTo>
                    <a:pt x="8644" y="13799"/>
                  </a:lnTo>
                  <a:cubicBezTo>
                    <a:pt x="8643" y="13347"/>
                    <a:pt x="8631" y="12905"/>
                    <a:pt x="8620" y="12463"/>
                  </a:cubicBezTo>
                  <a:cubicBezTo>
                    <a:pt x="8620" y="11952"/>
                    <a:pt x="8620" y="11441"/>
                    <a:pt x="8598" y="10941"/>
                  </a:cubicBezTo>
                  <a:lnTo>
                    <a:pt x="8598" y="10941"/>
                  </a:lnTo>
                  <a:cubicBezTo>
                    <a:pt x="9885" y="10729"/>
                    <a:pt x="11087" y="10115"/>
                    <a:pt x="12013" y="9200"/>
                  </a:cubicBezTo>
                  <a:cubicBezTo>
                    <a:pt x="12930" y="8331"/>
                    <a:pt x="13430" y="7105"/>
                    <a:pt x="13371" y="5843"/>
                  </a:cubicBezTo>
                  <a:cubicBezTo>
                    <a:pt x="13324" y="5114"/>
                    <a:pt x="13138" y="4409"/>
                    <a:pt x="12835" y="3738"/>
                  </a:cubicBezTo>
                  <a:lnTo>
                    <a:pt x="12835" y="3738"/>
                  </a:lnTo>
                  <a:cubicBezTo>
                    <a:pt x="12837" y="3734"/>
                    <a:pt x="12837" y="3729"/>
                    <a:pt x="12835" y="3724"/>
                  </a:cubicBezTo>
                  <a:cubicBezTo>
                    <a:pt x="12537" y="3081"/>
                    <a:pt x="12275" y="2414"/>
                    <a:pt x="11894" y="1807"/>
                  </a:cubicBezTo>
                  <a:cubicBezTo>
                    <a:pt x="11561" y="1295"/>
                    <a:pt x="11097" y="890"/>
                    <a:pt x="10537" y="640"/>
                  </a:cubicBezTo>
                  <a:cubicBezTo>
                    <a:pt x="9966" y="402"/>
                    <a:pt x="9382" y="223"/>
                    <a:pt x="8787" y="104"/>
                  </a:cubicBezTo>
                  <a:cubicBezTo>
                    <a:pt x="8484" y="34"/>
                    <a:pt x="8179" y="0"/>
                    <a:pt x="7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74;p73"/>
            <p:cNvSpPr/>
            <p:nvPr/>
          </p:nvSpPr>
          <p:spPr>
            <a:xfrm>
              <a:off x="3877208" y="2704744"/>
              <a:ext cx="244417" cy="268585"/>
            </a:xfrm>
            <a:custGeom>
              <a:avLst/>
              <a:gdLst/>
              <a:ahLst/>
              <a:cxnLst/>
              <a:rect l="l" t="t" r="r" b="b"/>
              <a:pathLst>
                <a:path w="11610" h="12758" extrusionOk="0">
                  <a:moveTo>
                    <a:pt x="8424" y="0"/>
                  </a:moveTo>
                  <a:cubicBezTo>
                    <a:pt x="7547" y="0"/>
                    <a:pt x="6661" y="217"/>
                    <a:pt x="5870" y="602"/>
                  </a:cubicBezTo>
                  <a:cubicBezTo>
                    <a:pt x="4466" y="1268"/>
                    <a:pt x="3346" y="2423"/>
                    <a:pt x="2501" y="3721"/>
                  </a:cubicBezTo>
                  <a:cubicBezTo>
                    <a:pt x="2429" y="3703"/>
                    <a:pt x="2356" y="3694"/>
                    <a:pt x="2282" y="3694"/>
                  </a:cubicBezTo>
                  <a:cubicBezTo>
                    <a:pt x="1578" y="3694"/>
                    <a:pt x="782" y="4462"/>
                    <a:pt x="405" y="5054"/>
                  </a:cubicBezTo>
                  <a:cubicBezTo>
                    <a:pt x="1" y="5709"/>
                    <a:pt x="24" y="6269"/>
                    <a:pt x="167" y="7031"/>
                  </a:cubicBezTo>
                  <a:cubicBezTo>
                    <a:pt x="275" y="7590"/>
                    <a:pt x="608" y="7912"/>
                    <a:pt x="751" y="8460"/>
                  </a:cubicBezTo>
                  <a:cubicBezTo>
                    <a:pt x="906" y="9055"/>
                    <a:pt x="1108" y="9638"/>
                    <a:pt x="1334" y="10210"/>
                  </a:cubicBezTo>
                  <a:cubicBezTo>
                    <a:pt x="1727" y="11186"/>
                    <a:pt x="2310" y="11912"/>
                    <a:pt x="2882" y="12758"/>
                  </a:cubicBezTo>
                  <a:cubicBezTo>
                    <a:pt x="2906" y="11889"/>
                    <a:pt x="2870" y="11055"/>
                    <a:pt x="3287" y="10460"/>
                  </a:cubicBezTo>
                  <a:cubicBezTo>
                    <a:pt x="3332" y="10394"/>
                    <a:pt x="3382" y="10367"/>
                    <a:pt x="3435" y="10367"/>
                  </a:cubicBezTo>
                  <a:cubicBezTo>
                    <a:pt x="3682" y="10367"/>
                    <a:pt x="3988" y="10971"/>
                    <a:pt x="4185" y="10971"/>
                  </a:cubicBezTo>
                  <a:cubicBezTo>
                    <a:pt x="4218" y="10971"/>
                    <a:pt x="4249" y="10953"/>
                    <a:pt x="4275" y="10912"/>
                  </a:cubicBezTo>
                  <a:cubicBezTo>
                    <a:pt x="4358" y="10758"/>
                    <a:pt x="4132" y="9436"/>
                    <a:pt x="4120" y="9269"/>
                  </a:cubicBezTo>
                  <a:cubicBezTo>
                    <a:pt x="4096" y="8888"/>
                    <a:pt x="4061" y="8495"/>
                    <a:pt x="4037" y="8102"/>
                  </a:cubicBezTo>
                  <a:cubicBezTo>
                    <a:pt x="4001" y="7388"/>
                    <a:pt x="3811" y="6590"/>
                    <a:pt x="4192" y="5924"/>
                  </a:cubicBezTo>
                  <a:cubicBezTo>
                    <a:pt x="4430" y="5495"/>
                    <a:pt x="4858" y="5388"/>
                    <a:pt x="5335" y="5221"/>
                  </a:cubicBezTo>
                  <a:cubicBezTo>
                    <a:pt x="6347" y="4828"/>
                    <a:pt x="7418" y="4602"/>
                    <a:pt x="8502" y="4519"/>
                  </a:cubicBezTo>
                  <a:cubicBezTo>
                    <a:pt x="8543" y="4517"/>
                    <a:pt x="8587" y="4516"/>
                    <a:pt x="8631" y="4516"/>
                  </a:cubicBezTo>
                  <a:cubicBezTo>
                    <a:pt x="8949" y="4516"/>
                    <a:pt x="9331" y="4553"/>
                    <a:pt x="9710" y="4553"/>
                  </a:cubicBezTo>
                  <a:cubicBezTo>
                    <a:pt x="10443" y="4553"/>
                    <a:pt x="11160" y="4416"/>
                    <a:pt x="11347" y="3614"/>
                  </a:cubicBezTo>
                  <a:cubicBezTo>
                    <a:pt x="11609" y="2495"/>
                    <a:pt x="11562" y="923"/>
                    <a:pt x="10371" y="399"/>
                  </a:cubicBezTo>
                  <a:cubicBezTo>
                    <a:pt x="9758" y="126"/>
                    <a:pt x="9094" y="0"/>
                    <a:pt x="8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75;p73"/>
            <p:cNvSpPr/>
            <p:nvPr/>
          </p:nvSpPr>
          <p:spPr>
            <a:xfrm>
              <a:off x="3875208" y="2703186"/>
              <a:ext cx="247154" cy="271785"/>
            </a:xfrm>
            <a:custGeom>
              <a:avLst/>
              <a:gdLst/>
              <a:ahLst/>
              <a:cxnLst/>
              <a:rect l="l" t="t" r="r" b="b"/>
              <a:pathLst>
                <a:path w="11740" h="12910" extrusionOk="0">
                  <a:moveTo>
                    <a:pt x="3525" y="10498"/>
                  </a:moveTo>
                  <a:cubicBezTo>
                    <a:pt x="3529" y="10502"/>
                    <a:pt x="3532" y="10506"/>
                    <a:pt x="3536" y="10510"/>
                  </a:cubicBezTo>
                  <a:lnTo>
                    <a:pt x="3536" y="10510"/>
                  </a:lnTo>
                  <a:cubicBezTo>
                    <a:pt x="3535" y="10510"/>
                    <a:pt x="3535" y="10510"/>
                    <a:pt x="3534" y="10510"/>
                  </a:cubicBezTo>
                  <a:cubicBezTo>
                    <a:pt x="3528" y="10510"/>
                    <a:pt x="3525" y="10507"/>
                    <a:pt x="3525" y="10498"/>
                  </a:cubicBezTo>
                  <a:close/>
                  <a:moveTo>
                    <a:pt x="4182" y="10973"/>
                  </a:moveTo>
                  <a:cubicBezTo>
                    <a:pt x="4183" y="10973"/>
                    <a:pt x="4184" y="10973"/>
                    <a:pt x="4186" y="10974"/>
                  </a:cubicBezTo>
                  <a:lnTo>
                    <a:pt x="4186" y="10974"/>
                  </a:lnTo>
                  <a:cubicBezTo>
                    <a:pt x="4184" y="10975"/>
                    <a:pt x="4183" y="10975"/>
                    <a:pt x="4182" y="10975"/>
                  </a:cubicBezTo>
                  <a:cubicBezTo>
                    <a:pt x="4181" y="10975"/>
                    <a:pt x="4180" y="10975"/>
                    <a:pt x="4180" y="10974"/>
                  </a:cubicBezTo>
                  <a:cubicBezTo>
                    <a:pt x="4180" y="10973"/>
                    <a:pt x="4180" y="10973"/>
                    <a:pt x="4182" y="10973"/>
                  </a:cubicBezTo>
                  <a:close/>
                  <a:moveTo>
                    <a:pt x="8623" y="136"/>
                  </a:moveTo>
                  <a:cubicBezTo>
                    <a:pt x="9170" y="136"/>
                    <a:pt x="9713" y="234"/>
                    <a:pt x="10228" y="437"/>
                  </a:cubicBezTo>
                  <a:cubicBezTo>
                    <a:pt x="10668" y="592"/>
                    <a:pt x="11014" y="937"/>
                    <a:pt x="11192" y="1366"/>
                  </a:cubicBezTo>
                  <a:cubicBezTo>
                    <a:pt x="11359" y="1783"/>
                    <a:pt x="11430" y="2235"/>
                    <a:pt x="11419" y="2676"/>
                  </a:cubicBezTo>
                  <a:cubicBezTo>
                    <a:pt x="11407" y="3081"/>
                    <a:pt x="11371" y="3557"/>
                    <a:pt x="11192" y="3926"/>
                  </a:cubicBezTo>
                  <a:cubicBezTo>
                    <a:pt x="10924" y="4462"/>
                    <a:pt x="10323" y="4552"/>
                    <a:pt x="9753" y="4552"/>
                  </a:cubicBezTo>
                  <a:cubicBezTo>
                    <a:pt x="9539" y="4552"/>
                    <a:pt x="9330" y="4540"/>
                    <a:pt x="9144" y="4533"/>
                  </a:cubicBezTo>
                  <a:cubicBezTo>
                    <a:pt x="9076" y="4532"/>
                    <a:pt x="9007" y="4531"/>
                    <a:pt x="8939" y="4531"/>
                  </a:cubicBezTo>
                  <a:cubicBezTo>
                    <a:pt x="7915" y="4531"/>
                    <a:pt x="6913" y="4698"/>
                    <a:pt x="5942" y="5021"/>
                  </a:cubicBezTo>
                  <a:cubicBezTo>
                    <a:pt x="5668" y="5105"/>
                    <a:pt x="5382" y="5200"/>
                    <a:pt x="5108" y="5295"/>
                  </a:cubicBezTo>
                  <a:cubicBezTo>
                    <a:pt x="4882" y="5367"/>
                    <a:pt x="4668" y="5474"/>
                    <a:pt x="4465" y="5593"/>
                  </a:cubicBezTo>
                  <a:cubicBezTo>
                    <a:pt x="4013" y="5902"/>
                    <a:pt x="3906" y="6462"/>
                    <a:pt x="3894" y="6974"/>
                  </a:cubicBezTo>
                  <a:cubicBezTo>
                    <a:pt x="3894" y="7581"/>
                    <a:pt x="3977" y="8200"/>
                    <a:pt x="4025" y="8807"/>
                  </a:cubicBezTo>
                  <a:cubicBezTo>
                    <a:pt x="4049" y="9177"/>
                    <a:pt x="4096" y="9522"/>
                    <a:pt x="4144" y="9879"/>
                  </a:cubicBezTo>
                  <a:cubicBezTo>
                    <a:pt x="4168" y="10070"/>
                    <a:pt x="4191" y="10272"/>
                    <a:pt x="4215" y="10474"/>
                  </a:cubicBezTo>
                  <a:cubicBezTo>
                    <a:pt x="4239" y="10605"/>
                    <a:pt x="4239" y="10736"/>
                    <a:pt x="4227" y="10879"/>
                  </a:cubicBezTo>
                  <a:cubicBezTo>
                    <a:pt x="4227" y="10883"/>
                    <a:pt x="4223" y="10896"/>
                    <a:pt x="4218" y="10911"/>
                  </a:cubicBezTo>
                  <a:lnTo>
                    <a:pt x="4218" y="10911"/>
                  </a:lnTo>
                  <a:cubicBezTo>
                    <a:pt x="4213" y="10908"/>
                    <a:pt x="4208" y="10905"/>
                    <a:pt x="4203" y="10903"/>
                  </a:cubicBezTo>
                  <a:cubicBezTo>
                    <a:pt x="4108" y="10796"/>
                    <a:pt x="4013" y="10677"/>
                    <a:pt x="3906" y="10581"/>
                  </a:cubicBezTo>
                  <a:cubicBezTo>
                    <a:pt x="3807" y="10474"/>
                    <a:pt x="3628" y="10361"/>
                    <a:pt x="3464" y="10361"/>
                  </a:cubicBezTo>
                  <a:cubicBezTo>
                    <a:pt x="3391" y="10361"/>
                    <a:pt x="3321" y="10384"/>
                    <a:pt x="3263" y="10439"/>
                  </a:cubicBezTo>
                  <a:cubicBezTo>
                    <a:pt x="3108" y="10617"/>
                    <a:pt x="3013" y="10832"/>
                    <a:pt x="2965" y="11058"/>
                  </a:cubicBezTo>
                  <a:cubicBezTo>
                    <a:pt x="2894" y="11332"/>
                    <a:pt x="2846" y="11617"/>
                    <a:pt x="2834" y="11903"/>
                  </a:cubicBezTo>
                  <a:cubicBezTo>
                    <a:pt x="2827" y="12070"/>
                    <a:pt x="2824" y="12237"/>
                    <a:pt x="2823" y="12403"/>
                  </a:cubicBezTo>
                  <a:lnTo>
                    <a:pt x="2823" y="12403"/>
                  </a:lnTo>
                  <a:cubicBezTo>
                    <a:pt x="2485" y="11921"/>
                    <a:pt x="2146" y="11439"/>
                    <a:pt x="1870" y="10915"/>
                  </a:cubicBezTo>
                  <a:cubicBezTo>
                    <a:pt x="1513" y="10200"/>
                    <a:pt x="1239" y="9450"/>
                    <a:pt x="1036" y="8688"/>
                  </a:cubicBezTo>
                  <a:cubicBezTo>
                    <a:pt x="941" y="8355"/>
                    <a:pt x="810" y="8034"/>
                    <a:pt x="643" y="7736"/>
                  </a:cubicBezTo>
                  <a:cubicBezTo>
                    <a:pt x="489" y="7426"/>
                    <a:pt x="393" y="7093"/>
                    <a:pt x="358" y="6748"/>
                  </a:cubicBezTo>
                  <a:cubicBezTo>
                    <a:pt x="250" y="6081"/>
                    <a:pt x="429" y="5402"/>
                    <a:pt x="858" y="4878"/>
                  </a:cubicBezTo>
                  <a:cubicBezTo>
                    <a:pt x="1060" y="4616"/>
                    <a:pt x="1310" y="4366"/>
                    <a:pt x="1596" y="4176"/>
                  </a:cubicBezTo>
                  <a:cubicBezTo>
                    <a:pt x="1826" y="4006"/>
                    <a:pt x="2124" y="3835"/>
                    <a:pt x="2419" y="3835"/>
                  </a:cubicBezTo>
                  <a:cubicBezTo>
                    <a:pt x="2474" y="3835"/>
                    <a:pt x="2529" y="3841"/>
                    <a:pt x="2584" y="3854"/>
                  </a:cubicBezTo>
                  <a:cubicBezTo>
                    <a:pt x="2602" y="3860"/>
                    <a:pt x="2635" y="3866"/>
                    <a:pt x="2666" y="3866"/>
                  </a:cubicBezTo>
                  <a:cubicBezTo>
                    <a:pt x="2697" y="3866"/>
                    <a:pt x="2727" y="3860"/>
                    <a:pt x="2739" y="3843"/>
                  </a:cubicBezTo>
                  <a:cubicBezTo>
                    <a:pt x="4025" y="1902"/>
                    <a:pt x="6001" y="199"/>
                    <a:pt x="8442" y="140"/>
                  </a:cubicBezTo>
                  <a:cubicBezTo>
                    <a:pt x="8502" y="137"/>
                    <a:pt x="8563" y="136"/>
                    <a:pt x="8623" y="136"/>
                  </a:cubicBezTo>
                  <a:close/>
                  <a:moveTo>
                    <a:pt x="8446" y="1"/>
                  </a:moveTo>
                  <a:cubicBezTo>
                    <a:pt x="6244" y="1"/>
                    <a:pt x="4287" y="1317"/>
                    <a:pt x="2953" y="3045"/>
                  </a:cubicBezTo>
                  <a:cubicBezTo>
                    <a:pt x="2784" y="3259"/>
                    <a:pt x="2625" y="3485"/>
                    <a:pt x="2467" y="3720"/>
                  </a:cubicBezTo>
                  <a:lnTo>
                    <a:pt x="2467" y="3720"/>
                  </a:lnTo>
                  <a:cubicBezTo>
                    <a:pt x="2412" y="3713"/>
                    <a:pt x="2357" y="3710"/>
                    <a:pt x="2302" y="3710"/>
                  </a:cubicBezTo>
                  <a:cubicBezTo>
                    <a:pt x="1801" y="3710"/>
                    <a:pt x="1344" y="4005"/>
                    <a:pt x="977" y="4343"/>
                  </a:cubicBezTo>
                  <a:cubicBezTo>
                    <a:pt x="500" y="4783"/>
                    <a:pt x="72" y="5378"/>
                    <a:pt x="12" y="6045"/>
                  </a:cubicBezTo>
                  <a:cubicBezTo>
                    <a:pt x="0" y="6402"/>
                    <a:pt x="24" y="6748"/>
                    <a:pt x="108" y="7093"/>
                  </a:cubicBezTo>
                  <a:cubicBezTo>
                    <a:pt x="191" y="7462"/>
                    <a:pt x="370" y="7772"/>
                    <a:pt x="536" y="8105"/>
                  </a:cubicBezTo>
                  <a:cubicBezTo>
                    <a:pt x="715" y="8486"/>
                    <a:pt x="798" y="8903"/>
                    <a:pt x="917" y="9296"/>
                  </a:cubicBezTo>
                  <a:cubicBezTo>
                    <a:pt x="1048" y="9712"/>
                    <a:pt x="1191" y="10105"/>
                    <a:pt x="1370" y="10510"/>
                  </a:cubicBezTo>
                  <a:cubicBezTo>
                    <a:pt x="1750" y="11342"/>
                    <a:pt x="2309" y="12080"/>
                    <a:pt x="2832" y="12828"/>
                  </a:cubicBezTo>
                  <a:lnTo>
                    <a:pt x="2832" y="12828"/>
                  </a:lnTo>
                  <a:cubicBezTo>
                    <a:pt x="2863" y="12879"/>
                    <a:pt x="2962" y="12910"/>
                    <a:pt x="3038" y="12910"/>
                  </a:cubicBezTo>
                  <a:cubicBezTo>
                    <a:pt x="3088" y="12910"/>
                    <a:pt x="3128" y="12897"/>
                    <a:pt x="3132" y="12867"/>
                  </a:cubicBezTo>
                  <a:cubicBezTo>
                    <a:pt x="3144" y="12272"/>
                    <a:pt x="3108" y="11641"/>
                    <a:pt x="3287" y="11070"/>
                  </a:cubicBezTo>
                  <a:cubicBezTo>
                    <a:pt x="3322" y="10951"/>
                    <a:pt x="3370" y="10820"/>
                    <a:pt x="3441" y="10712"/>
                  </a:cubicBezTo>
                  <a:cubicBezTo>
                    <a:pt x="3465" y="10653"/>
                    <a:pt x="3513" y="10593"/>
                    <a:pt x="3548" y="10546"/>
                  </a:cubicBezTo>
                  <a:cubicBezTo>
                    <a:pt x="3548" y="10546"/>
                    <a:pt x="3554" y="10540"/>
                    <a:pt x="3560" y="10533"/>
                  </a:cubicBezTo>
                  <a:lnTo>
                    <a:pt x="3560" y="10533"/>
                  </a:lnTo>
                  <a:cubicBezTo>
                    <a:pt x="3596" y="10568"/>
                    <a:pt x="3632" y="10602"/>
                    <a:pt x="3668" y="10629"/>
                  </a:cubicBezTo>
                  <a:cubicBezTo>
                    <a:pt x="3727" y="10677"/>
                    <a:pt x="3775" y="10736"/>
                    <a:pt x="3822" y="10796"/>
                  </a:cubicBezTo>
                  <a:cubicBezTo>
                    <a:pt x="3928" y="10920"/>
                    <a:pt x="4125" y="11122"/>
                    <a:pt x="4316" y="11122"/>
                  </a:cubicBezTo>
                  <a:cubicBezTo>
                    <a:pt x="4363" y="11122"/>
                    <a:pt x="4409" y="11110"/>
                    <a:pt x="4453" y="11082"/>
                  </a:cubicBezTo>
                  <a:cubicBezTo>
                    <a:pt x="4632" y="10962"/>
                    <a:pt x="4513" y="10510"/>
                    <a:pt x="4501" y="10331"/>
                  </a:cubicBezTo>
                  <a:cubicBezTo>
                    <a:pt x="4465" y="10022"/>
                    <a:pt x="4394" y="9700"/>
                    <a:pt x="4370" y="9391"/>
                  </a:cubicBezTo>
                  <a:cubicBezTo>
                    <a:pt x="4299" y="8736"/>
                    <a:pt x="4263" y="8081"/>
                    <a:pt x="4215" y="7438"/>
                  </a:cubicBezTo>
                  <a:cubicBezTo>
                    <a:pt x="4180" y="6879"/>
                    <a:pt x="4191" y="6176"/>
                    <a:pt x="4644" y="5771"/>
                  </a:cubicBezTo>
                  <a:cubicBezTo>
                    <a:pt x="4846" y="5617"/>
                    <a:pt x="5084" y="5498"/>
                    <a:pt x="5334" y="5426"/>
                  </a:cubicBezTo>
                  <a:cubicBezTo>
                    <a:pt x="5632" y="5319"/>
                    <a:pt x="5930" y="5224"/>
                    <a:pt x="6227" y="5128"/>
                  </a:cubicBezTo>
                  <a:cubicBezTo>
                    <a:pt x="6858" y="4926"/>
                    <a:pt x="7525" y="4783"/>
                    <a:pt x="8192" y="4712"/>
                  </a:cubicBezTo>
                  <a:cubicBezTo>
                    <a:pt x="8450" y="4684"/>
                    <a:pt x="8712" y="4672"/>
                    <a:pt x="8974" y="4672"/>
                  </a:cubicBezTo>
                  <a:cubicBezTo>
                    <a:pt x="9158" y="4672"/>
                    <a:pt x="9343" y="4678"/>
                    <a:pt x="9525" y="4688"/>
                  </a:cubicBezTo>
                  <a:cubicBezTo>
                    <a:pt x="9632" y="4692"/>
                    <a:pt x="9744" y="4695"/>
                    <a:pt x="9859" y="4695"/>
                  </a:cubicBezTo>
                  <a:cubicBezTo>
                    <a:pt x="10489" y="4695"/>
                    <a:pt x="11200" y="4601"/>
                    <a:pt x="11502" y="3997"/>
                  </a:cubicBezTo>
                  <a:cubicBezTo>
                    <a:pt x="11692" y="3616"/>
                    <a:pt x="11716" y="3116"/>
                    <a:pt x="11716" y="2700"/>
                  </a:cubicBezTo>
                  <a:cubicBezTo>
                    <a:pt x="11740" y="2259"/>
                    <a:pt x="11657" y="1819"/>
                    <a:pt x="11502" y="1414"/>
                  </a:cubicBezTo>
                  <a:cubicBezTo>
                    <a:pt x="11085" y="449"/>
                    <a:pt x="10002" y="140"/>
                    <a:pt x="9037" y="33"/>
                  </a:cubicBezTo>
                  <a:cubicBezTo>
                    <a:pt x="8838" y="11"/>
                    <a:pt x="8641" y="1"/>
                    <a:pt x="8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76;p73"/>
            <p:cNvSpPr/>
            <p:nvPr/>
          </p:nvSpPr>
          <p:spPr>
            <a:xfrm>
              <a:off x="3883229" y="2779523"/>
              <a:ext cx="242396" cy="125008"/>
            </a:xfrm>
            <a:custGeom>
              <a:avLst/>
              <a:gdLst/>
              <a:ahLst/>
              <a:cxnLst/>
              <a:rect l="l" t="t" r="r" b="b"/>
              <a:pathLst>
                <a:path w="11514" h="5938" extrusionOk="0">
                  <a:moveTo>
                    <a:pt x="10524" y="1"/>
                  </a:moveTo>
                  <a:cubicBezTo>
                    <a:pt x="10338" y="1"/>
                    <a:pt x="10145" y="15"/>
                    <a:pt x="10020" y="15"/>
                  </a:cubicBezTo>
                  <a:cubicBezTo>
                    <a:pt x="10000" y="15"/>
                    <a:pt x="9982" y="15"/>
                    <a:pt x="9966" y="14"/>
                  </a:cubicBezTo>
                  <a:cubicBezTo>
                    <a:pt x="9860" y="10"/>
                    <a:pt x="9741" y="8"/>
                    <a:pt x="9613" y="8"/>
                  </a:cubicBezTo>
                  <a:cubicBezTo>
                    <a:pt x="8924" y="8"/>
                    <a:pt x="7982" y="66"/>
                    <a:pt x="7430" y="217"/>
                  </a:cubicBezTo>
                  <a:cubicBezTo>
                    <a:pt x="5203" y="788"/>
                    <a:pt x="2584" y="1812"/>
                    <a:pt x="203" y="4550"/>
                  </a:cubicBezTo>
                  <a:cubicBezTo>
                    <a:pt x="0" y="4777"/>
                    <a:pt x="346" y="5372"/>
                    <a:pt x="477" y="5610"/>
                  </a:cubicBezTo>
                  <a:cubicBezTo>
                    <a:pt x="594" y="5837"/>
                    <a:pt x="643" y="5937"/>
                    <a:pt x="721" y="5937"/>
                  </a:cubicBezTo>
                  <a:cubicBezTo>
                    <a:pt x="779" y="5937"/>
                    <a:pt x="851" y="5884"/>
                    <a:pt x="977" y="5789"/>
                  </a:cubicBezTo>
                  <a:cubicBezTo>
                    <a:pt x="1215" y="5598"/>
                    <a:pt x="1429" y="5384"/>
                    <a:pt x="1667" y="5205"/>
                  </a:cubicBezTo>
                  <a:cubicBezTo>
                    <a:pt x="2215" y="4741"/>
                    <a:pt x="2822" y="4324"/>
                    <a:pt x="3453" y="3979"/>
                  </a:cubicBezTo>
                  <a:cubicBezTo>
                    <a:pt x="4025" y="3657"/>
                    <a:pt x="4620" y="3396"/>
                    <a:pt x="5239" y="3169"/>
                  </a:cubicBezTo>
                  <a:cubicBezTo>
                    <a:pt x="6561" y="2681"/>
                    <a:pt x="7930" y="2336"/>
                    <a:pt x="9323" y="2145"/>
                  </a:cubicBezTo>
                  <a:cubicBezTo>
                    <a:pt x="9871" y="2062"/>
                    <a:pt x="10406" y="2003"/>
                    <a:pt x="10954" y="1991"/>
                  </a:cubicBezTo>
                  <a:cubicBezTo>
                    <a:pt x="11032" y="1991"/>
                    <a:pt x="11095" y="1993"/>
                    <a:pt x="11148" y="1993"/>
                  </a:cubicBezTo>
                  <a:cubicBezTo>
                    <a:pt x="11312" y="1993"/>
                    <a:pt x="11370" y="1966"/>
                    <a:pt x="11442" y="1741"/>
                  </a:cubicBezTo>
                  <a:cubicBezTo>
                    <a:pt x="11514" y="1526"/>
                    <a:pt x="11430" y="1133"/>
                    <a:pt x="11359" y="919"/>
                  </a:cubicBezTo>
                  <a:cubicBezTo>
                    <a:pt x="11311" y="776"/>
                    <a:pt x="11133" y="193"/>
                    <a:pt x="11002" y="86"/>
                  </a:cubicBezTo>
                  <a:cubicBezTo>
                    <a:pt x="10911" y="17"/>
                    <a:pt x="10721" y="1"/>
                    <a:pt x="10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77;p73"/>
            <p:cNvSpPr/>
            <p:nvPr/>
          </p:nvSpPr>
          <p:spPr>
            <a:xfrm>
              <a:off x="3880219" y="2778134"/>
              <a:ext cx="249427" cy="127682"/>
            </a:xfrm>
            <a:custGeom>
              <a:avLst/>
              <a:gdLst/>
              <a:ahLst/>
              <a:cxnLst/>
              <a:rect l="l" t="t" r="r" b="b"/>
              <a:pathLst>
                <a:path w="11848" h="6065" extrusionOk="0">
                  <a:moveTo>
                    <a:pt x="10678" y="127"/>
                  </a:moveTo>
                  <a:cubicBezTo>
                    <a:pt x="10803" y="127"/>
                    <a:pt x="10938" y="135"/>
                    <a:pt x="11026" y="223"/>
                  </a:cubicBezTo>
                  <a:cubicBezTo>
                    <a:pt x="11133" y="378"/>
                    <a:pt x="11216" y="545"/>
                    <a:pt x="11252" y="723"/>
                  </a:cubicBezTo>
                  <a:cubicBezTo>
                    <a:pt x="11359" y="1033"/>
                    <a:pt x="11490" y="1378"/>
                    <a:pt x="11454" y="1711"/>
                  </a:cubicBezTo>
                  <a:cubicBezTo>
                    <a:pt x="11442" y="1795"/>
                    <a:pt x="11419" y="1890"/>
                    <a:pt x="11371" y="1961"/>
                  </a:cubicBezTo>
                  <a:cubicBezTo>
                    <a:pt x="11350" y="1983"/>
                    <a:pt x="11337" y="1987"/>
                    <a:pt x="11312" y="1987"/>
                  </a:cubicBezTo>
                  <a:cubicBezTo>
                    <a:pt x="11295" y="1987"/>
                    <a:pt x="11273" y="1985"/>
                    <a:pt x="11240" y="1985"/>
                  </a:cubicBezTo>
                  <a:cubicBezTo>
                    <a:pt x="10990" y="1985"/>
                    <a:pt x="10740" y="1997"/>
                    <a:pt x="10490" y="2021"/>
                  </a:cubicBezTo>
                  <a:cubicBezTo>
                    <a:pt x="9418" y="2116"/>
                    <a:pt x="8359" y="2295"/>
                    <a:pt x="7311" y="2557"/>
                  </a:cubicBezTo>
                  <a:cubicBezTo>
                    <a:pt x="6323" y="2795"/>
                    <a:pt x="5370" y="3116"/>
                    <a:pt x="4442" y="3533"/>
                  </a:cubicBezTo>
                  <a:cubicBezTo>
                    <a:pt x="3942" y="3747"/>
                    <a:pt x="3453" y="3997"/>
                    <a:pt x="2989" y="4283"/>
                  </a:cubicBezTo>
                  <a:cubicBezTo>
                    <a:pt x="2525" y="4581"/>
                    <a:pt x="2084" y="4902"/>
                    <a:pt x="1667" y="5247"/>
                  </a:cubicBezTo>
                  <a:cubicBezTo>
                    <a:pt x="1429" y="5438"/>
                    <a:pt x="1215" y="5640"/>
                    <a:pt x="977" y="5831"/>
                  </a:cubicBezTo>
                  <a:cubicBezTo>
                    <a:pt x="956" y="5845"/>
                    <a:pt x="931" y="5863"/>
                    <a:pt x="906" y="5883"/>
                  </a:cubicBezTo>
                  <a:lnTo>
                    <a:pt x="906" y="5883"/>
                  </a:lnTo>
                  <a:cubicBezTo>
                    <a:pt x="862" y="5804"/>
                    <a:pt x="817" y="5718"/>
                    <a:pt x="763" y="5652"/>
                  </a:cubicBezTo>
                  <a:cubicBezTo>
                    <a:pt x="636" y="5410"/>
                    <a:pt x="308" y="4923"/>
                    <a:pt x="471" y="4643"/>
                  </a:cubicBezTo>
                  <a:lnTo>
                    <a:pt x="471" y="4643"/>
                  </a:lnTo>
                  <a:cubicBezTo>
                    <a:pt x="478" y="4639"/>
                    <a:pt x="484" y="4634"/>
                    <a:pt x="489" y="4628"/>
                  </a:cubicBezTo>
                  <a:cubicBezTo>
                    <a:pt x="1727" y="3200"/>
                    <a:pt x="3263" y="2045"/>
                    <a:pt x="4989" y="1247"/>
                  </a:cubicBezTo>
                  <a:cubicBezTo>
                    <a:pt x="5692" y="926"/>
                    <a:pt x="6430" y="664"/>
                    <a:pt x="7180" y="449"/>
                  </a:cubicBezTo>
                  <a:cubicBezTo>
                    <a:pt x="7966" y="247"/>
                    <a:pt x="8764" y="140"/>
                    <a:pt x="9561" y="140"/>
                  </a:cubicBezTo>
                  <a:lnTo>
                    <a:pt x="10597" y="128"/>
                  </a:lnTo>
                  <a:cubicBezTo>
                    <a:pt x="10623" y="128"/>
                    <a:pt x="10650" y="127"/>
                    <a:pt x="10678" y="127"/>
                  </a:cubicBezTo>
                  <a:close/>
                  <a:moveTo>
                    <a:pt x="10775" y="1"/>
                  </a:moveTo>
                  <a:cubicBezTo>
                    <a:pt x="10688" y="1"/>
                    <a:pt x="10602" y="6"/>
                    <a:pt x="10526" y="9"/>
                  </a:cubicBezTo>
                  <a:cubicBezTo>
                    <a:pt x="9668" y="33"/>
                    <a:pt x="8811" y="9"/>
                    <a:pt x="7954" y="140"/>
                  </a:cubicBezTo>
                  <a:cubicBezTo>
                    <a:pt x="7168" y="283"/>
                    <a:pt x="6406" y="497"/>
                    <a:pt x="5668" y="795"/>
                  </a:cubicBezTo>
                  <a:cubicBezTo>
                    <a:pt x="3561" y="1592"/>
                    <a:pt x="1679" y="2902"/>
                    <a:pt x="203" y="4593"/>
                  </a:cubicBezTo>
                  <a:cubicBezTo>
                    <a:pt x="197" y="4600"/>
                    <a:pt x="194" y="4608"/>
                    <a:pt x="192" y="4615"/>
                  </a:cubicBezTo>
                  <a:lnTo>
                    <a:pt x="192" y="4615"/>
                  </a:lnTo>
                  <a:cubicBezTo>
                    <a:pt x="192" y="4615"/>
                    <a:pt x="191" y="4616"/>
                    <a:pt x="191" y="4616"/>
                  </a:cubicBezTo>
                  <a:cubicBezTo>
                    <a:pt x="1" y="4878"/>
                    <a:pt x="262" y="5307"/>
                    <a:pt x="382" y="5545"/>
                  </a:cubicBezTo>
                  <a:cubicBezTo>
                    <a:pt x="486" y="5764"/>
                    <a:pt x="590" y="6065"/>
                    <a:pt x="854" y="6065"/>
                  </a:cubicBezTo>
                  <a:cubicBezTo>
                    <a:pt x="891" y="6065"/>
                    <a:pt x="932" y="6059"/>
                    <a:pt x="977" y="6045"/>
                  </a:cubicBezTo>
                  <a:cubicBezTo>
                    <a:pt x="1155" y="5974"/>
                    <a:pt x="1310" y="5855"/>
                    <a:pt x="1441" y="5724"/>
                  </a:cubicBezTo>
                  <a:cubicBezTo>
                    <a:pt x="1656" y="5533"/>
                    <a:pt x="1870" y="5343"/>
                    <a:pt x="2096" y="5164"/>
                  </a:cubicBezTo>
                  <a:cubicBezTo>
                    <a:pt x="2537" y="4807"/>
                    <a:pt x="3001" y="4485"/>
                    <a:pt x="3489" y="4200"/>
                  </a:cubicBezTo>
                  <a:cubicBezTo>
                    <a:pt x="5513" y="3045"/>
                    <a:pt x="7811" y="2473"/>
                    <a:pt x="10109" y="2188"/>
                  </a:cubicBezTo>
                  <a:cubicBezTo>
                    <a:pt x="10395" y="2152"/>
                    <a:pt x="10692" y="2128"/>
                    <a:pt x="10990" y="2116"/>
                  </a:cubicBezTo>
                  <a:cubicBezTo>
                    <a:pt x="11051" y="2120"/>
                    <a:pt x="11114" y="2123"/>
                    <a:pt x="11177" y="2123"/>
                  </a:cubicBezTo>
                  <a:cubicBezTo>
                    <a:pt x="11286" y="2123"/>
                    <a:pt x="11396" y="2115"/>
                    <a:pt x="11502" y="2092"/>
                  </a:cubicBezTo>
                  <a:cubicBezTo>
                    <a:pt x="11847" y="1973"/>
                    <a:pt x="11788" y="1485"/>
                    <a:pt x="11728" y="1211"/>
                  </a:cubicBezTo>
                  <a:cubicBezTo>
                    <a:pt x="11669" y="878"/>
                    <a:pt x="11550" y="545"/>
                    <a:pt x="11395" y="247"/>
                  </a:cubicBezTo>
                  <a:cubicBezTo>
                    <a:pt x="11273" y="37"/>
                    <a:pt x="11016" y="1"/>
                    <a:pt x="10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78;p73"/>
            <p:cNvSpPr/>
            <p:nvPr/>
          </p:nvSpPr>
          <p:spPr>
            <a:xfrm>
              <a:off x="3900766" y="2911902"/>
              <a:ext cx="49157" cy="64946"/>
            </a:xfrm>
            <a:custGeom>
              <a:avLst/>
              <a:gdLst/>
              <a:ahLst/>
              <a:cxnLst/>
              <a:rect l="l" t="t" r="r" b="b"/>
              <a:pathLst>
                <a:path w="2335" h="3085" extrusionOk="0">
                  <a:moveTo>
                    <a:pt x="1082" y="0"/>
                  </a:moveTo>
                  <a:cubicBezTo>
                    <a:pt x="1071" y="0"/>
                    <a:pt x="1060" y="0"/>
                    <a:pt x="1049" y="1"/>
                  </a:cubicBezTo>
                  <a:cubicBezTo>
                    <a:pt x="394" y="13"/>
                    <a:pt x="179" y="679"/>
                    <a:pt x="108" y="1251"/>
                  </a:cubicBezTo>
                  <a:cubicBezTo>
                    <a:pt x="1" y="2037"/>
                    <a:pt x="418" y="2608"/>
                    <a:pt x="1108" y="2953"/>
                  </a:cubicBezTo>
                  <a:cubicBezTo>
                    <a:pt x="1281" y="3040"/>
                    <a:pt x="1471" y="3085"/>
                    <a:pt x="1661" y="3085"/>
                  </a:cubicBezTo>
                  <a:cubicBezTo>
                    <a:pt x="1864" y="3085"/>
                    <a:pt x="2067" y="3034"/>
                    <a:pt x="2251" y="2930"/>
                  </a:cubicBezTo>
                  <a:lnTo>
                    <a:pt x="2334" y="560"/>
                  </a:lnTo>
                  <a:cubicBezTo>
                    <a:pt x="2103" y="213"/>
                    <a:pt x="1498" y="0"/>
                    <a:pt x="1082" y="0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79;p73"/>
            <p:cNvSpPr/>
            <p:nvPr/>
          </p:nvSpPr>
          <p:spPr>
            <a:xfrm>
              <a:off x="3898513" y="2910576"/>
              <a:ext cx="55178" cy="67809"/>
            </a:xfrm>
            <a:custGeom>
              <a:avLst/>
              <a:gdLst/>
              <a:ahLst/>
              <a:cxnLst/>
              <a:rect l="l" t="t" r="r" b="b"/>
              <a:pathLst>
                <a:path w="2621" h="3221" extrusionOk="0">
                  <a:moveTo>
                    <a:pt x="1164" y="1"/>
                  </a:moveTo>
                  <a:cubicBezTo>
                    <a:pt x="813" y="1"/>
                    <a:pt x="508" y="130"/>
                    <a:pt x="310" y="457"/>
                  </a:cubicBezTo>
                  <a:cubicBezTo>
                    <a:pt x="84" y="850"/>
                    <a:pt x="1" y="1302"/>
                    <a:pt x="48" y="1754"/>
                  </a:cubicBezTo>
                  <a:cubicBezTo>
                    <a:pt x="132" y="2195"/>
                    <a:pt x="382" y="2588"/>
                    <a:pt x="751" y="2838"/>
                  </a:cubicBezTo>
                  <a:cubicBezTo>
                    <a:pt x="1063" y="3068"/>
                    <a:pt x="1445" y="3220"/>
                    <a:pt x="1825" y="3220"/>
                  </a:cubicBezTo>
                  <a:cubicBezTo>
                    <a:pt x="2052" y="3220"/>
                    <a:pt x="2279" y="3165"/>
                    <a:pt x="2489" y="3040"/>
                  </a:cubicBezTo>
                  <a:cubicBezTo>
                    <a:pt x="2568" y="2991"/>
                    <a:pt x="2383" y="2925"/>
                    <a:pt x="2278" y="2925"/>
                  </a:cubicBezTo>
                  <a:cubicBezTo>
                    <a:pt x="2257" y="2925"/>
                    <a:pt x="2239" y="2927"/>
                    <a:pt x="2227" y="2933"/>
                  </a:cubicBezTo>
                  <a:cubicBezTo>
                    <a:pt x="2067" y="3031"/>
                    <a:pt x="1881" y="3082"/>
                    <a:pt x="1698" y="3082"/>
                  </a:cubicBezTo>
                  <a:cubicBezTo>
                    <a:pt x="1635" y="3082"/>
                    <a:pt x="1573" y="3076"/>
                    <a:pt x="1513" y="3064"/>
                  </a:cubicBezTo>
                  <a:cubicBezTo>
                    <a:pt x="1310" y="2993"/>
                    <a:pt x="1120" y="2897"/>
                    <a:pt x="953" y="2766"/>
                  </a:cubicBezTo>
                  <a:cubicBezTo>
                    <a:pt x="656" y="2540"/>
                    <a:pt x="453" y="2219"/>
                    <a:pt x="382" y="1873"/>
                  </a:cubicBezTo>
                  <a:cubicBezTo>
                    <a:pt x="322" y="1504"/>
                    <a:pt x="358" y="1135"/>
                    <a:pt x="489" y="790"/>
                  </a:cubicBezTo>
                  <a:cubicBezTo>
                    <a:pt x="608" y="480"/>
                    <a:pt x="822" y="159"/>
                    <a:pt x="1191" y="135"/>
                  </a:cubicBezTo>
                  <a:cubicBezTo>
                    <a:pt x="1216" y="134"/>
                    <a:pt x="1241" y="133"/>
                    <a:pt x="1265" y="133"/>
                  </a:cubicBezTo>
                  <a:cubicBezTo>
                    <a:pt x="1655" y="133"/>
                    <a:pt x="2028" y="310"/>
                    <a:pt x="2275" y="623"/>
                  </a:cubicBezTo>
                  <a:cubicBezTo>
                    <a:pt x="2326" y="665"/>
                    <a:pt x="2378" y="697"/>
                    <a:pt x="2438" y="697"/>
                  </a:cubicBezTo>
                  <a:cubicBezTo>
                    <a:pt x="2447" y="697"/>
                    <a:pt x="2456" y="696"/>
                    <a:pt x="2465" y="695"/>
                  </a:cubicBezTo>
                  <a:cubicBezTo>
                    <a:pt x="2489" y="695"/>
                    <a:pt x="2620" y="695"/>
                    <a:pt x="2584" y="635"/>
                  </a:cubicBezTo>
                  <a:cubicBezTo>
                    <a:pt x="2334" y="254"/>
                    <a:pt x="1822" y="64"/>
                    <a:pt x="1382" y="16"/>
                  </a:cubicBezTo>
                  <a:cubicBezTo>
                    <a:pt x="1308" y="6"/>
                    <a:pt x="1235" y="1"/>
                    <a:pt x="1164" y="1"/>
                  </a:cubicBezTo>
                  <a:close/>
                </a:path>
              </a:pathLst>
            </a:custGeom>
            <a:solidFill>
              <a:srgbClr val="234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80;p73"/>
            <p:cNvSpPr/>
            <p:nvPr/>
          </p:nvSpPr>
          <p:spPr>
            <a:xfrm>
              <a:off x="4061184" y="2890092"/>
              <a:ext cx="56610" cy="13368"/>
            </a:xfrm>
            <a:custGeom>
              <a:avLst/>
              <a:gdLst/>
              <a:ahLst/>
              <a:cxnLst/>
              <a:rect l="l" t="t" r="r" b="b"/>
              <a:pathLst>
                <a:path w="2689" h="635" extrusionOk="0">
                  <a:moveTo>
                    <a:pt x="2502" y="0"/>
                  </a:moveTo>
                  <a:cubicBezTo>
                    <a:pt x="2439" y="0"/>
                    <a:pt x="2378" y="14"/>
                    <a:pt x="2358" y="49"/>
                  </a:cubicBezTo>
                  <a:cubicBezTo>
                    <a:pt x="2165" y="386"/>
                    <a:pt x="1850" y="511"/>
                    <a:pt x="1509" y="511"/>
                  </a:cubicBezTo>
                  <a:cubicBezTo>
                    <a:pt x="1094" y="511"/>
                    <a:pt x="642" y="324"/>
                    <a:pt x="334" y="108"/>
                  </a:cubicBezTo>
                  <a:cubicBezTo>
                    <a:pt x="293" y="87"/>
                    <a:pt x="251" y="75"/>
                    <a:pt x="210" y="75"/>
                  </a:cubicBezTo>
                  <a:cubicBezTo>
                    <a:pt x="180" y="75"/>
                    <a:pt x="150" y="81"/>
                    <a:pt x="120" y="96"/>
                  </a:cubicBezTo>
                  <a:cubicBezTo>
                    <a:pt x="72" y="108"/>
                    <a:pt x="1" y="144"/>
                    <a:pt x="60" y="179"/>
                  </a:cubicBezTo>
                  <a:lnTo>
                    <a:pt x="60" y="191"/>
                  </a:lnTo>
                  <a:cubicBezTo>
                    <a:pt x="471" y="480"/>
                    <a:pt x="965" y="634"/>
                    <a:pt x="1475" y="634"/>
                  </a:cubicBezTo>
                  <a:cubicBezTo>
                    <a:pt x="1511" y="634"/>
                    <a:pt x="1548" y="634"/>
                    <a:pt x="1584" y="632"/>
                  </a:cubicBezTo>
                  <a:cubicBezTo>
                    <a:pt x="2001" y="608"/>
                    <a:pt x="2442" y="453"/>
                    <a:pt x="2668" y="72"/>
                  </a:cubicBezTo>
                  <a:cubicBezTo>
                    <a:pt x="2689" y="30"/>
                    <a:pt x="2593" y="0"/>
                    <a:pt x="2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81;p73"/>
            <p:cNvSpPr/>
            <p:nvPr/>
          </p:nvSpPr>
          <p:spPr>
            <a:xfrm>
              <a:off x="3975964" y="2993881"/>
              <a:ext cx="74967" cy="53641"/>
            </a:xfrm>
            <a:custGeom>
              <a:avLst/>
              <a:gdLst/>
              <a:ahLst/>
              <a:cxnLst/>
              <a:rect l="l" t="t" r="r" b="b"/>
              <a:pathLst>
                <a:path w="3561" h="2548" extrusionOk="0">
                  <a:moveTo>
                    <a:pt x="96" y="0"/>
                  </a:moveTo>
                  <a:cubicBezTo>
                    <a:pt x="251" y="1286"/>
                    <a:pt x="1" y="2191"/>
                    <a:pt x="2025" y="2536"/>
                  </a:cubicBezTo>
                  <a:cubicBezTo>
                    <a:pt x="2074" y="2544"/>
                    <a:pt x="2124" y="2548"/>
                    <a:pt x="2175" y="2548"/>
                  </a:cubicBezTo>
                  <a:cubicBezTo>
                    <a:pt x="2760" y="2548"/>
                    <a:pt x="3462" y="2041"/>
                    <a:pt x="3561" y="869"/>
                  </a:cubicBezTo>
                  <a:lnTo>
                    <a:pt x="3561" y="869"/>
                  </a:lnTo>
                  <a:cubicBezTo>
                    <a:pt x="3360" y="927"/>
                    <a:pt x="3159" y="949"/>
                    <a:pt x="2959" y="949"/>
                  </a:cubicBezTo>
                  <a:cubicBezTo>
                    <a:pt x="2493" y="949"/>
                    <a:pt x="2027" y="826"/>
                    <a:pt x="1560" y="726"/>
                  </a:cubicBezTo>
                  <a:cubicBezTo>
                    <a:pt x="1001" y="607"/>
                    <a:pt x="465" y="441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82;p73"/>
            <p:cNvSpPr/>
            <p:nvPr/>
          </p:nvSpPr>
          <p:spPr>
            <a:xfrm>
              <a:off x="3974301" y="2992281"/>
              <a:ext cx="79893" cy="56610"/>
            </a:xfrm>
            <a:custGeom>
              <a:avLst/>
              <a:gdLst/>
              <a:ahLst/>
              <a:cxnLst/>
              <a:rect l="l" t="t" r="r" b="b"/>
              <a:pathLst>
                <a:path w="3795" h="2689" extrusionOk="0">
                  <a:moveTo>
                    <a:pt x="364" y="413"/>
                  </a:moveTo>
                  <a:cubicBezTo>
                    <a:pt x="727" y="668"/>
                    <a:pt x="1165" y="784"/>
                    <a:pt x="1604" y="874"/>
                  </a:cubicBezTo>
                  <a:cubicBezTo>
                    <a:pt x="2074" y="979"/>
                    <a:pt x="2545" y="1085"/>
                    <a:pt x="3019" y="1085"/>
                  </a:cubicBezTo>
                  <a:cubicBezTo>
                    <a:pt x="3167" y="1085"/>
                    <a:pt x="3316" y="1074"/>
                    <a:pt x="3465" y="1051"/>
                  </a:cubicBezTo>
                  <a:lnTo>
                    <a:pt x="3465" y="1051"/>
                  </a:lnTo>
                  <a:cubicBezTo>
                    <a:pt x="3411" y="1505"/>
                    <a:pt x="3265" y="1973"/>
                    <a:pt x="2913" y="2291"/>
                  </a:cubicBezTo>
                  <a:cubicBezTo>
                    <a:pt x="2794" y="2398"/>
                    <a:pt x="2640" y="2481"/>
                    <a:pt x="2485" y="2529"/>
                  </a:cubicBezTo>
                  <a:cubicBezTo>
                    <a:pt x="2418" y="2542"/>
                    <a:pt x="2351" y="2549"/>
                    <a:pt x="2284" y="2549"/>
                  </a:cubicBezTo>
                  <a:cubicBezTo>
                    <a:pt x="2172" y="2549"/>
                    <a:pt x="2061" y="2530"/>
                    <a:pt x="1949" y="2493"/>
                  </a:cubicBezTo>
                  <a:cubicBezTo>
                    <a:pt x="1556" y="2410"/>
                    <a:pt x="1116" y="2279"/>
                    <a:pt x="818" y="1981"/>
                  </a:cubicBezTo>
                  <a:cubicBezTo>
                    <a:pt x="616" y="1767"/>
                    <a:pt x="485" y="1505"/>
                    <a:pt x="449" y="1207"/>
                  </a:cubicBezTo>
                  <a:cubicBezTo>
                    <a:pt x="400" y="946"/>
                    <a:pt x="384" y="679"/>
                    <a:pt x="364" y="413"/>
                  </a:cubicBezTo>
                  <a:close/>
                  <a:moveTo>
                    <a:pt x="216" y="0"/>
                  </a:moveTo>
                  <a:cubicBezTo>
                    <a:pt x="121" y="0"/>
                    <a:pt x="1" y="41"/>
                    <a:pt x="8" y="100"/>
                  </a:cubicBezTo>
                  <a:cubicBezTo>
                    <a:pt x="92" y="790"/>
                    <a:pt x="8" y="1648"/>
                    <a:pt x="604" y="2136"/>
                  </a:cubicBezTo>
                  <a:cubicBezTo>
                    <a:pt x="985" y="2457"/>
                    <a:pt x="1497" y="2588"/>
                    <a:pt x="1973" y="2672"/>
                  </a:cubicBezTo>
                  <a:cubicBezTo>
                    <a:pt x="2047" y="2683"/>
                    <a:pt x="2122" y="2689"/>
                    <a:pt x="2197" y="2689"/>
                  </a:cubicBezTo>
                  <a:cubicBezTo>
                    <a:pt x="2505" y="2689"/>
                    <a:pt x="2809" y="2592"/>
                    <a:pt x="3068" y="2410"/>
                  </a:cubicBezTo>
                  <a:cubicBezTo>
                    <a:pt x="3544" y="2064"/>
                    <a:pt x="3747" y="1493"/>
                    <a:pt x="3794" y="921"/>
                  </a:cubicBezTo>
                  <a:cubicBezTo>
                    <a:pt x="3794" y="894"/>
                    <a:pt x="3755" y="887"/>
                    <a:pt x="3710" y="887"/>
                  </a:cubicBezTo>
                  <a:cubicBezTo>
                    <a:pt x="3656" y="887"/>
                    <a:pt x="3593" y="898"/>
                    <a:pt x="3580" y="898"/>
                  </a:cubicBezTo>
                  <a:cubicBezTo>
                    <a:pt x="3417" y="938"/>
                    <a:pt x="3251" y="955"/>
                    <a:pt x="3084" y="955"/>
                  </a:cubicBezTo>
                  <a:cubicBezTo>
                    <a:pt x="2618" y="955"/>
                    <a:pt x="2143" y="824"/>
                    <a:pt x="1687" y="719"/>
                  </a:cubicBezTo>
                  <a:cubicBezTo>
                    <a:pt x="1175" y="612"/>
                    <a:pt x="675" y="445"/>
                    <a:pt x="330" y="28"/>
                  </a:cubicBezTo>
                  <a:cubicBezTo>
                    <a:pt x="321" y="19"/>
                    <a:pt x="306" y="14"/>
                    <a:pt x="288" y="11"/>
                  </a:cubicBezTo>
                  <a:lnTo>
                    <a:pt x="288" y="11"/>
                  </a:lnTo>
                  <a:cubicBezTo>
                    <a:pt x="269" y="4"/>
                    <a:pt x="24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83;p73"/>
            <p:cNvSpPr/>
            <p:nvPr/>
          </p:nvSpPr>
          <p:spPr>
            <a:xfrm>
              <a:off x="4051415" y="3109165"/>
              <a:ext cx="196291" cy="301826"/>
            </a:xfrm>
            <a:custGeom>
              <a:avLst/>
              <a:gdLst/>
              <a:ahLst/>
              <a:cxnLst/>
              <a:rect l="l" t="t" r="r" b="b"/>
              <a:pathLst>
                <a:path w="9324" h="14337" extrusionOk="0">
                  <a:moveTo>
                    <a:pt x="3513" y="1"/>
                  </a:moveTo>
                  <a:cubicBezTo>
                    <a:pt x="1" y="5406"/>
                    <a:pt x="1" y="7919"/>
                    <a:pt x="512" y="9788"/>
                  </a:cubicBezTo>
                  <a:cubicBezTo>
                    <a:pt x="620" y="10216"/>
                    <a:pt x="786" y="10621"/>
                    <a:pt x="1013" y="10990"/>
                  </a:cubicBezTo>
                  <a:cubicBezTo>
                    <a:pt x="1334" y="11502"/>
                    <a:pt x="1846" y="11860"/>
                    <a:pt x="2310" y="12252"/>
                  </a:cubicBezTo>
                  <a:cubicBezTo>
                    <a:pt x="3239" y="13026"/>
                    <a:pt x="4239" y="13729"/>
                    <a:pt x="5299" y="14336"/>
                  </a:cubicBezTo>
                  <a:cubicBezTo>
                    <a:pt x="5287" y="12753"/>
                    <a:pt x="5549" y="11288"/>
                    <a:pt x="6358" y="9776"/>
                  </a:cubicBezTo>
                  <a:cubicBezTo>
                    <a:pt x="7061" y="8478"/>
                    <a:pt x="8109" y="6942"/>
                    <a:pt x="9323" y="5835"/>
                  </a:cubicBezTo>
                  <a:cubicBezTo>
                    <a:pt x="8918" y="5442"/>
                    <a:pt x="8513" y="5073"/>
                    <a:pt x="8132" y="4716"/>
                  </a:cubicBezTo>
                  <a:cubicBezTo>
                    <a:pt x="7168" y="3847"/>
                    <a:pt x="6180" y="2311"/>
                    <a:pt x="5192" y="1454"/>
                  </a:cubicBezTo>
                  <a:cubicBezTo>
                    <a:pt x="4668" y="1013"/>
                    <a:pt x="4180" y="180"/>
                    <a:pt x="3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84;p73"/>
            <p:cNvSpPr/>
            <p:nvPr/>
          </p:nvSpPr>
          <p:spPr>
            <a:xfrm>
              <a:off x="4052910" y="3107881"/>
              <a:ext cx="198291" cy="304795"/>
            </a:xfrm>
            <a:custGeom>
              <a:avLst/>
              <a:gdLst/>
              <a:ahLst/>
              <a:cxnLst/>
              <a:rect l="l" t="t" r="r" b="b"/>
              <a:pathLst>
                <a:path w="9419" h="14478" extrusionOk="0">
                  <a:moveTo>
                    <a:pt x="3517" y="193"/>
                  </a:moveTo>
                  <a:cubicBezTo>
                    <a:pt x="3892" y="373"/>
                    <a:pt x="4186" y="718"/>
                    <a:pt x="4454" y="1026"/>
                  </a:cubicBezTo>
                  <a:cubicBezTo>
                    <a:pt x="4775" y="1372"/>
                    <a:pt x="5144" y="1693"/>
                    <a:pt x="5478" y="2038"/>
                  </a:cubicBezTo>
                  <a:cubicBezTo>
                    <a:pt x="6228" y="2836"/>
                    <a:pt x="6859" y="3741"/>
                    <a:pt x="7621" y="4527"/>
                  </a:cubicBezTo>
                  <a:cubicBezTo>
                    <a:pt x="8091" y="5009"/>
                    <a:pt x="8596" y="5444"/>
                    <a:pt x="9090" y="5902"/>
                  </a:cubicBezTo>
                  <a:lnTo>
                    <a:pt x="9090" y="5902"/>
                  </a:lnTo>
                  <a:cubicBezTo>
                    <a:pt x="7896" y="7021"/>
                    <a:pt x="6934" y="8382"/>
                    <a:pt x="6158" y="9813"/>
                  </a:cubicBezTo>
                  <a:lnTo>
                    <a:pt x="6158" y="9813"/>
                  </a:lnTo>
                  <a:cubicBezTo>
                    <a:pt x="6147" y="9820"/>
                    <a:pt x="6138" y="9828"/>
                    <a:pt x="6133" y="9837"/>
                  </a:cubicBezTo>
                  <a:cubicBezTo>
                    <a:pt x="5407" y="11198"/>
                    <a:pt x="5091" y="12667"/>
                    <a:pt x="5073" y="14193"/>
                  </a:cubicBezTo>
                  <a:lnTo>
                    <a:pt x="5073" y="14193"/>
                  </a:lnTo>
                  <a:cubicBezTo>
                    <a:pt x="4485" y="13832"/>
                    <a:pt x="3907" y="13459"/>
                    <a:pt x="3347" y="13052"/>
                  </a:cubicBezTo>
                  <a:cubicBezTo>
                    <a:pt x="2716" y="12599"/>
                    <a:pt x="2120" y="12111"/>
                    <a:pt x="1549" y="11575"/>
                  </a:cubicBezTo>
                  <a:cubicBezTo>
                    <a:pt x="846" y="10885"/>
                    <a:pt x="549" y="9908"/>
                    <a:pt x="418" y="8956"/>
                  </a:cubicBezTo>
                  <a:cubicBezTo>
                    <a:pt x="203" y="7349"/>
                    <a:pt x="656" y="5741"/>
                    <a:pt x="1287" y="4277"/>
                  </a:cubicBezTo>
                  <a:cubicBezTo>
                    <a:pt x="1911" y="2856"/>
                    <a:pt x="2658" y="1491"/>
                    <a:pt x="3517" y="193"/>
                  </a:cubicBezTo>
                  <a:close/>
                  <a:moveTo>
                    <a:pt x="3447" y="0"/>
                  </a:moveTo>
                  <a:cubicBezTo>
                    <a:pt x="3380" y="0"/>
                    <a:pt x="3310" y="17"/>
                    <a:pt x="3287" y="62"/>
                  </a:cubicBezTo>
                  <a:cubicBezTo>
                    <a:pt x="2466" y="1288"/>
                    <a:pt x="1739" y="2574"/>
                    <a:pt x="1120" y="3908"/>
                  </a:cubicBezTo>
                  <a:cubicBezTo>
                    <a:pt x="703" y="4813"/>
                    <a:pt x="382" y="5753"/>
                    <a:pt x="180" y="6718"/>
                  </a:cubicBezTo>
                  <a:cubicBezTo>
                    <a:pt x="37" y="7396"/>
                    <a:pt x="1" y="8099"/>
                    <a:pt x="72" y="8801"/>
                  </a:cubicBezTo>
                  <a:cubicBezTo>
                    <a:pt x="168" y="9646"/>
                    <a:pt x="394" y="10587"/>
                    <a:pt x="918" y="11266"/>
                  </a:cubicBezTo>
                  <a:cubicBezTo>
                    <a:pt x="1168" y="11575"/>
                    <a:pt x="1454" y="11849"/>
                    <a:pt x="1775" y="12087"/>
                  </a:cubicBezTo>
                  <a:cubicBezTo>
                    <a:pt x="2108" y="12361"/>
                    <a:pt x="2442" y="12647"/>
                    <a:pt x="2787" y="12909"/>
                  </a:cubicBezTo>
                  <a:cubicBezTo>
                    <a:pt x="3525" y="13468"/>
                    <a:pt x="4287" y="13980"/>
                    <a:pt x="5085" y="14457"/>
                  </a:cubicBezTo>
                  <a:cubicBezTo>
                    <a:pt x="5112" y="14467"/>
                    <a:pt x="5174" y="14478"/>
                    <a:pt x="5235" y="14478"/>
                  </a:cubicBezTo>
                  <a:cubicBezTo>
                    <a:pt x="5310" y="14478"/>
                    <a:pt x="5383" y="14462"/>
                    <a:pt x="5383" y="14409"/>
                  </a:cubicBezTo>
                  <a:cubicBezTo>
                    <a:pt x="5383" y="12814"/>
                    <a:pt x="5680" y="11266"/>
                    <a:pt x="6442" y="9849"/>
                  </a:cubicBezTo>
                  <a:cubicBezTo>
                    <a:pt x="6444" y="9847"/>
                    <a:pt x="6445" y="9845"/>
                    <a:pt x="6445" y="9843"/>
                  </a:cubicBezTo>
                  <a:lnTo>
                    <a:pt x="6445" y="9843"/>
                  </a:lnTo>
                  <a:cubicBezTo>
                    <a:pt x="7219" y="8404"/>
                    <a:pt x="8194" y="7026"/>
                    <a:pt x="9395" y="5920"/>
                  </a:cubicBezTo>
                  <a:cubicBezTo>
                    <a:pt x="9407" y="5908"/>
                    <a:pt x="9419" y="5884"/>
                    <a:pt x="9407" y="5872"/>
                  </a:cubicBezTo>
                  <a:cubicBezTo>
                    <a:pt x="8954" y="5432"/>
                    <a:pt x="8478" y="5015"/>
                    <a:pt x="8026" y="4574"/>
                  </a:cubicBezTo>
                  <a:cubicBezTo>
                    <a:pt x="7645" y="4181"/>
                    <a:pt x="7276" y="3777"/>
                    <a:pt x="6942" y="3348"/>
                  </a:cubicBezTo>
                  <a:cubicBezTo>
                    <a:pt x="6573" y="2896"/>
                    <a:pt x="6216" y="2455"/>
                    <a:pt x="5823" y="2026"/>
                  </a:cubicBezTo>
                  <a:cubicBezTo>
                    <a:pt x="5490" y="1669"/>
                    <a:pt x="5109" y="1348"/>
                    <a:pt x="4775" y="991"/>
                  </a:cubicBezTo>
                  <a:cubicBezTo>
                    <a:pt x="4442" y="622"/>
                    <a:pt x="4061" y="169"/>
                    <a:pt x="3549" y="14"/>
                  </a:cubicBezTo>
                  <a:cubicBezTo>
                    <a:pt x="3523" y="6"/>
                    <a:pt x="3486" y="0"/>
                    <a:pt x="3447" y="0"/>
                  </a:cubicBezTo>
                  <a:close/>
                </a:path>
              </a:pathLst>
            </a:custGeom>
            <a:solidFill>
              <a:srgbClr val="234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85;p73"/>
            <p:cNvSpPr/>
            <p:nvPr/>
          </p:nvSpPr>
          <p:spPr>
            <a:xfrm>
              <a:off x="4269979" y="2918386"/>
              <a:ext cx="193744" cy="326794"/>
            </a:xfrm>
            <a:custGeom>
              <a:avLst/>
              <a:gdLst/>
              <a:ahLst/>
              <a:cxnLst/>
              <a:rect l="l" t="t" r="r" b="b"/>
              <a:pathLst>
                <a:path w="9203" h="15523" extrusionOk="0">
                  <a:moveTo>
                    <a:pt x="4830" y="0"/>
                  </a:moveTo>
                  <a:cubicBezTo>
                    <a:pt x="4689" y="0"/>
                    <a:pt x="4543" y="13"/>
                    <a:pt x="4394" y="38"/>
                  </a:cubicBezTo>
                  <a:cubicBezTo>
                    <a:pt x="2442" y="371"/>
                    <a:pt x="263" y="1883"/>
                    <a:pt x="120" y="3967"/>
                  </a:cubicBezTo>
                  <a:cubicBezTo>
                    <a:pt x="1" y="5360"/>
                    <a:pt x="108" y="6753"/>
                    <a:pt x="417" y="8110"/>
                  </a:cubicBezTo>
                  <a:cubicBezTo>
                    <a:pt x="644" y="9015"/>
                    <a:pt x="1120" y="9646"/>
                    <a:pt x="1549" y="10444"/>
                  </a:cubicBezTo>
                  <a:cubicBezTo>
                    <a:pt x="1763" y="10849"/>
                    <a:pt x="1656" y="13111"/>
                    <a:pt x="1525" y="14909"/>
                  </a:cubicBezTo>
                  <a:cubicBezTo>
                    <a:pt x="2028" y="15305"/>
                    <a:pt x="2981" y="15523"/>
                    <a:pt x="4186" y="15523"/>
                  </a:cubicBezTo>
                  <a:cubicBezTo>
                    <a:pt x="5119" y="15523"/>
                    <a:pt x="6204" y="15392"/>
                    <a:pt x="7347" y="15111"/>
                  </a:cubicBezTo>
                  <a:cubicBezTo>
                    <a:pt x="7168" y="13004"/>
                    <a:pt x="7025" y="10730"/>
                    <a:pt x="7287" y="10254"/>
                  </a:cubicBezTo>
                  <a:cubicBezTo>
                    <a:pt x="7680" y="9611"/>
                    <a:pt x="8133" y="9003"/>
                    <a:pt x="8383" y="8277"/>
                  </a:cubicBezTo>
                  <a:cubicBezTo>
                    <a:pt x="9203" y="5920"/>
                    <a:pt x="7942" y="0"/>
                    <a:pt x="4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86;p73"/>
            <p:cNvSpPr/>
            <p:nvPr/>
          </p:nvSpPr>
          <p:spPr>
            <a:xfrm>
              <a:off x="4268232" y="2917102"/>
              <a:ext cx="187513" cy="329847"/>
            </a:xfrm>
            <a:custGeom>
              <a:avLst/>
              <a:gdLst/>
              <a:ahLst/>
              <a:cxnLst/>
              <a:rect l="l" t="t" r="r" b="b"/>
              <a:pathLst>
                <a:path w="8907" h="15668" extrusionOk="0">
                  <a:moveTo>
                    <a:pt x="4959" y="121"/>
                  </a:moveTo>
                  <a:cubicBezTo>
                    <a:pt x="4993" y="121"/>
                    <a:pt x="5027" y="121"/>
                    <a:pt x="5061" y="123"/>
                  </a:cubicBezTo>
                  <a:cubicBezTo>
                    <a:pt x="5858" y="170"/>
                    <a:pt x="6525" y="706"/>
                    <a:pt x="6989" y="1313"/>
                  </a:cubicBezTo>
                  <a:cubicBezTo>
                    <a:pt x="7537" y="2064"/>
                    <a:pt x="7930" y="2897"/>
                    <a:pt x="8156" y="3790"/>
                  </a:cubicBezTo>
                  <a:cubicBezTo>
                    <a:pt x="8418" y="4707"/>
                    <a:pt x="8549" y="5659"/>
                    <a:pt x="8549" y="6612"/>
                  </a:cubicBezTo>
                  <a:cubicBezTo>
                    <a:pt x="8549" y="7017"/>
                    <a:pt x="8513" y="7409"/>
                    <a:pt x="8442" y="7802"/>
                  </a:cubicBezTo>
                  <a:cubicBezTo>
                    <a:pt x="8323" y="8350"/>
                    <a:pt x="8120" y="8862"/>
                    <a:pt x="7823" y="9338"/>
                  </a:cubicBezTo>
                  <a:cubicBezTo>
                    <a:pt x="7627" y="9649"/>
                    <a:pt x="7432" y="9948"/>
                    <a:pt x="7247" y="10269"/>
                  </a:cubicBezTo>
                  <a:lnTo>
                    <a:pt x="7247" y="10269"/>
                  </a:lnTo>
                  <a:cubicBezTo>
                    <a:pt x="7238" y="10275"/>
                    <a:pt x="7231" y="10282"/>
                    <a:pt x="7228" y="10291"/>
                  </a:cubicBezTo>
                  <a:cubicBezTo>
                    <a:pt x="7132" y="10493"/>
                    <a:pt x="7085" y="10707"/>
                    <a:pt x="7085" y="10934"/>
                  </a:cubicBezTo>
                  <a:cubicBezTo>
                    <a:pt x="7061" y="11315"/>
                    <a:pt x="7061" y="11708"/>
                    <a:pt x="7073" y="12089"/>
                  </a:cubicBezTo>
                  <a:cubicBezTo>
                    <a:pt x="7096" y="13105"/>
                    <a:pt x="7190" y="14134"/>
                    <a:pt x="7273" y="15139"/>
                  </a:cubicBezTo>
                  <a:lnTo>
                    <a:pt x="7273" y="15139"/>
                  </a:lnTo>
                  <a:cubicBezTo>
                    <a:pt x="6326" y="15365"/>
                    <a:pt x="5313" y="15537"/>
                    <a:pt x="4317" y="15537"/>
                  </a:cubicBezTo>
                  <a:cubicBezTo>
                    <a:pt x="3827" y="15537"/>
                    <a:pt x="3342" y="15495"/>
                    <a:pt x="2870" y="15399"/>
                  </a:cubicBezTo>
                  <a:cubicBezTo>
                    <a:pt x="2620" y="15351"/>
                    <a:pt x="2382" y="15279"/>
                    <a:pt x="2144" y="15184"/>
                  </a:cubicBezTo>
                  <a:cubicBezTo>
                    <a:pt x="2048" y="15137"/>
                    <a:pt x="1965" y="15089"/>
                    <a:pt x="1870" y="15041"/>
                  </a:cubicBezTo>
                  <a:cubicBezTo>
                    <a:pt x="1834" y="15006"/>
                    <a:pt x="1786" y="14982"/>
                    <a:pt x="1774" y="14946"/>
                  </a:cubicBezTo>
                  <a:cubicBezTo>
                    <a:pt x="1763" y="14851"/>
                    <a:pt x="1763" y="14756"/>
                    <a:pt x="1786" y="14660"/>
                  </a:cubicBezTo>
                  <a:cubicBezTo>
                    <a:pt x="1834" y="13934"/>
                    <a:pt x="1882" y="13208"/>
                    <a:pt x="1905" y="12493"/>
                  </a:cubicBezTo>
                  <a:cubicBezTo>
                    <a:pt x="1941" y="11934"/>
                    <a:pt x="1929" y="11386"/>
                    <a:pt x="1870" y="10838"/>
                  </a:cubicBezTo>
                  <a:cubicBezTo>
                    <a:pt x="1810" y="10326"/>
                    <a:pt x="1441" y="9898"/>
                    <a:pt x="1191" y="9457"/>
                  </a:cubicBezTo>
                  <a:cubicBezTo>
                    <a:pt x="405" y="8040"/>
                    <a:pt x="286" y="6302"/>
                    <a:pt x="322" y="4707"/>
                  </a:cubicBezTo>
                  <a:cubicBezTo>
                    <a:pt x="346" y="4028"/>
                    <a:pt x="405" y="3385"/>
                    <a:pt x="715" y="2766"/>
                  </a:cubicBezTo>
                  <a:cubicBezTo>
                    <a:pt x="1012" y="2230"/>
                    <a:pt x="1405" y="1742"/>
                    <a:pt x="1894" y="1373"/>
                  </a:cubicBezTo>
                  <a:cubicBezTo>
                    <a:pt x="2382" y="968"/>
                    <a:pt x="2941" y="659"/>
                    <a:pt x="3525" y="444"/>
                  </a:cubicBezTo>
                  <a:cubicBezTo>
                    <a:pt x="3970" y="277"/>
                    <a:pt x="4468" y="121"/>
                    <a:pt x="4959" y="121"/>
                  </a:cubicBezTo>
                  <a:close/>
                  <a:moveTo>
                    <a:pt x="4880" y="1"/>
                  </a:moveTo>
                  <a:cubicBezTo>
                    <a:pt x="4025" y="1"/>
                    <a:pt x="3148" y="347"/>
                    <a:pt x="2429" y="754"/>
                  </a:cubicBezTo>
                  <a:cubicBezTo>
                    <a:pt x="1346" y="1361"/>
                    <a:pt x="370" y="2337"/>
                    <a:pt x="108" y="3588"/>
                  </a:cubicBezTo>
                  <a:cubicBezTo>
                    <a:pt x="36" y="3969"/>
                    <a:pt x="12" y="4361"/>
                    <a:pt x="12" y="4754"/>
                  </a:cubicBezTo>
                  <a:cubicBezTo>
                    <a:pt x="0" y="5195"/>
                    <a:pt x="12" y="5635"/>
                    <a:pt x="36" y="6064"/>
                  </a:cubicBezTo>
                  <a:cubicBezTo>
                    <a:pt x="96" y="6909"/>
                    <a:pt x="191" y="7779"/>
                    <a:pt x="477" y="8576"/>
                  </a:cubicBezTo>
                  <a:cubicBezTo>
                    <a:pt x="608" y="8945"/>
                    <a:pt x="786" y="9303"/>
                    <a:pt x="989" y="9636"/>
                  </a:cubicBezTo>
                  <a:cubicBezTo>
                    <a:pt x="1179" y="9934"/>
                    <a:pt x="1358" y="10231"/>
                    <a:pt x="1501" y="10541"/>
                  </a:cubicBezTo>
                  <a:cubicBezTo>
                    <a:pt x="1560" y="10719"/>
                    <a:pt x="1584" y="10898"/>
                    <a:pt x="1584" y="11088"/>
                  </a:cubicBezTo>
                  <a:cubicBezTo>
                    <a:pt x="1608" y="11386"/>
                    <a:pt x="1608" y="11684"/>
                    <a:pt x="1608" y="11970"/>
                  </a:cubicBezTo>
                  <a:cubicBezTo>
                    <a:pt x="1596" y="12720"/>
                    <a:pt x="1548" y="13446"/>
                    <a:pt x="1501" y="14184"/>
                  </a:cubicBezTo>
                  <a:cubicBezTo>
                    <a:pt x="1489" y="14386"/>
                    <a:pt x="1477" y="14577"/>
                    <a:pt x="1465" y="14767"/>
                  </a:cubicBezTo>
                  <a:cubicBezTo>
                    <a:pt x="1453" y="14946"/>
                    <a:pt x="1441" y="14982"/>
                    <a:pt x="1584" y="15065"/>
                  </a:cubicBezTo>
                  <a:cubicBezTo>
                    <a:pt x="1774" y="15196"/>
                    <a:pt x="1977" y="15291"/>
                    <a:pt x="2203" y="15363"/>
                  </a:cubicBezTo>
                  <a:cubicBezTo>
                    <a:pt x="2852" y="15585"/>
                    <a:pt x="3549" y="15668"/>
                    <a:pt x="4251" y="15668"/>
                  </a:cubicBezTo>
                  <a:cubicBezTo>
                    <a:pt x="4939" y="15668"/>
                    <a:pt x="5632" y="15588"/>
                    <a:pt x="6287" y="15482"/>
                  </a:cubicBezTo>
                  <a:cubicBezTo>
                    <a:pt x="6704" y="15422"/>
                    <a:pt x="7132" y="15339"/>
                    <a:pt x="7549" y="15232"/>
                  </a:cubicBezTo>
                  <a:cubicBezTo>
                    <a:pt x="7561" y="15232"/>
                    <a:pt x="7597" y="15208"/>
                    <a:pt x="7597" y="15196"/>
                  </a:cubicBezTo>
                  <a:cubicBezTo>
                    <a:pt x="7513" y="14184"/>
                    <a:pt x="7418" y="13184"/>
                    <a:pt x="7394" y="12172"/>
                  </a:cubicBezTo>
                  <a:cubicBezTo>
                    <a:pt x="7382" y="11803"/>
                    <a:pt x="7370" y="11422"/>
                    <a:pt x="7394" y="11041"/>
                  </a:cubicBezTo>
                  <a:cubicBezTo>
                    <a:pt x="7382" y="10803"/>
                    <a:pt x="7430" y="10565"/>
                    <a:pt x="7525" y="10350"/>
                  </a:cubicBezTo>
                  <a:cubicBezTo>
                    <a:pt x="7918" y="9684"/>
                    <a:pt x="8394" y="9053"/>
                    <a:pt x="8632" y="8314"/>
                  </a:cubicBezTo>
                  <a:cubicBezTo>
                    <a:pt x="8752" y="7933"/>
                    <a:pt x="8823" y="7552"/>
                    <a:pt x="8847" y="7159"/>
                  </a:cubicBezTo>
                  <a:cubicBezTo>
                    <a:pt x="8906" y="6183"/>
                    <a:pt x="8823" y="5219"/>
                    <a:pt x="8597" y="4266"/>
                  </a:cubicBezTo>
                  <a:cubicBezTo>
                    <a:pt x="8204" y="2635"/>
                    <a:pt x="7358" y="516"/>
                    <a:pt x="5537" y="75"/>
                  </a:cubicBezTo>
                  <a:cubicBezTo>
                    <a:pt x="5321" y="24"/>
                    <a:pt x="5101" y="1"/>
                    <a:pt x="4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87;p73"/>
            <p:cNvSpPr/>
            <p:nvPr/>
          </p:nvSpPr>
          <p:spPr>
            <a:xfrm>
              <a:off x="4162697" y="3231986"/>
              <a:ext cx="276501" cy="253448"/>
            </a:xfrm>
            <a:custGeom>
              <a:avLst/>
              <a:gdLst/>
              <a:ahLst/>
              <a:cxnLst/>
              <a:rect l="l" t="t" r="r" b="b"/>
              <a:pathLst>
                <a:path w="13134" h="12039" extrusionOk="0">
                  <a:moveTo>
                    <a:pt x="4037" y="1"/>
                  </a:moveTo>
                  <a:cubicBezTo>
                    <a:pt x="2823" y="1120"/>
                    <a:pt x="1775" y="2644"/>
                    <a:pt x="1072" y="3942"/>
                  </a:cubicBezTo>
                  <a:cubicBezTo>
                    <a:pt x="263" y="5454"/>
                    <a:pt x="1" y="6919"/>
                    <a:pt x="13" y="8502"/>
                  </a:cubicBezTo>
                  <a:cubicBezTo>
                    <a:pt x="1025" y="9109"/>
                    <a:pt x="2061" y="9669"/>
                    <a:pt x="3085" y="10228"/>
                  </a:cubicBezTo>
                  <a:cubicBezTo>
                    <a:pt x="4612" y="11066"/>
                    <a:pt x="6702" y="12038"/>
                    <a:pt x="8614" y="12038"/>
                  </a:cubicBezTo>
                  <a:cubicBezTo>
                    <a:pt x="9311" y="12038"/>
                    <a:pt x="9984" y="11909"/>
                    <a:pt x="10597" y="11598"/>
                  </a:cubicBezTo>
                  <a:cubicBezTo>
                    <a:pt x="11836" y="10967"/>
                    <a:pt x="12955" y="10300"/>
                    <a:pt x="13038" y="8764"/>
                  </a:cubicBezTo>
                  <a:cubicBezTo>
                    <a:pt x="13133" y="6978"/>
                    <a:pt x="12943" y="5180"/>
                    <a:pt x="12776" y="3406"/>
                  </a:cubicBezTo>
                  <a:cubicBezTo>
                    <a:pt x="12705" y="2680"/>
                    <a:pt x="12562" y="1477"/>
                    <a:pt x="12455" y="215"/>
                  </a:cubicBezTo>
                  <a:cubicBezTo>
                    <a:pt x="11299" y="498"/>
                    <a:pt x="10206" y="631"/>
                    <a:pt x="9267" y="631"/>
                  </a:cubicBezTo>
                  <a:cubicBezTo>
                    <a:pt x="8068" y="631"/>
                    <a:pt x="7122" y="414"/>
                    <a:pt x="6621" y="13"/>
                  </a:cubicBezTo>
                  <a:cubicBezTo>
                    <a:pt x="6549" y="727"/>
                    <a:pt x="6442" y="1442"/>
                    <a:pt x="6299" y="2144"/>
                  </a:cubicBezTo>
                  <a:cubicBezTo>
                    <a:pt x="5537" y="1477"/>
                    <a:pt x="4835" y="751"/>
                    <a:pt x="4037" y="1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88;p73"/>
            <p:cNvSpPr/>
            <p:nvPr/>
          </p:nvSpPr>
          <p:spPr>
            <a:xfrm>
              <a:off x="4159203" y="3230260"/>
              <a:ext cx="283258" cy="256669"/>
            </a:xfrm>
            <a:custGeom>
              <a:avLst/>
              <a:gdLst/>
              <a:ahLst/>
              <a:cxnLst/>
              <a:rect l="l" t="t" r="r" b="b"/>
              <a:pathLst>
                <a:path w="13455" h="12192" extrusionOk="0">
                  <a:moveTo>
                    <a:pt x="4239" y="231"/>
                  </a:moveTo>
                  <a:cubicBezTo>
                    <a:pt x="4937" y="905"/>
                    <a:pt x="5610" y="1602"/>
                    <a:pt x="6334" y="2238"/>
                  </a:cubicBezTo>
                  <a:cubicBezTo>
                    <a:pt x="6359" y="2254"/>
                    <a:pt x="6471" y="2298"/>
                    <a:pt x="6544" y="2298"/>
                  </a:cubicBezTo>
                  <a:cubicBezTo>
                    <a:pt x="6579" y="2298"/>
                    <a:pt x="6604" y="2288"/>
                    <a:pt x="6608" y="2262"/>
                  </a:cubicBezTo>
                  <a:cubicBezTo>
                    <a:pt x="6708" y="1596"/>
                    <a:pt x="6849" y="951"/>
                    <a:pt x="6916" y="279"/>
                  </a:cubicBezTo>
                  <a:lnTo>
                    <a:pt x="6916" y="279"/>
                  </a:lnTo>
                  <a:cubicBezTo>
                    <a:pt x="7541" y="636"/>
                    <a:pt x="8328" y="732"/>
                    <a:pt x="9025" y="774"/>
                  </a:cubicBezTo>
                  <a:cubicBezTo>
                    <a:pt x="9183" y="780"/>
                    <a:pt x="9340" y="783"/>
                    <a:pt x="9498" y="783"/>
                  </a:cubicBezTo>
                  <a:cubicBezTo>
                    <a:pt x="10501" y="783"/>
                    <a:pt x="11502" y="662"/>
                    <a:pt x="12481" y="432"/>
                  </a:cubicBezTo>
                  <a:lnTo>
                    <a:pt x="12481" y="432"/>
                  </a:lnTo>
                  <a:cubicBezTo>
                    <a:pt x="12633" y="2020"/>
                    <a:pt x="12816" y="3576"/>
                    <a:pt x="12942" y="5155"/>
                  </a:cubicBezTo>
                  <a:cubicBezTo>
                    <a:pt x="13026" y="6084"/>
                    <a:pt x="13085" y="7012"/>
                    <a:pt x="13073" y="7941"/>
                  </a:cubicBezTo>
                  <a:cubicBezTo>
                    <a:pt x="13073" y="8667"/>
                    <a:pt x="13073" y="9394"/>
                    <a:pt x="12680" y="10037"/>
                  </a:cubicBezTo>
                  <a:cubicBezTo>
                    <a:pt x="12371" y="10560"/>
                    <a:pt x="11859" y="10930"/>
                    <a:pt x="11347" y="11227"/>
                  </a:cubicBezTo>
                  <a:cubicBezTo>
                    <a:pt x="10752" y="11572"/>
                    <a:pt x="10132" y="11882"/>
                    <a:pt x="9442" y="11977"/>
                  </a:cubicBezTo>
                  <a:cubicBezTo>
                    <a:pt x="9185" y="12017"/>
                    <a:pt x="8927" y="12035"/>
                    <a:pt x="8669" y="12035"/>
                  </a:cubicBezTo>
                  <a:cubicBezTo>
                    <a:pt x="7448" y="12035"/>
                    <a:pt x="6231" y="11628"/>
                    <a:pt x="5120" y="11156"/>
                  </a:cubicBezTo>
                  <a:cubicBezTo>
                    <a:pt x="4382" y="10834"/>
                    <a:pt x="3655" y="10441"/>
                    <a:pt x="2941" y="10049"/>
                  </a:cubicBezTo>
                  <a:cubicBezTo>
                    <a:pt x="2068" y="9571"/>
                    <a:pt x="1183" y="9094"/>
                    <a:pt x="321" y="8583"/>
                  </a:cubicBezTo>
                  <a:lnTo>
                    <a:pt x="321" y="8583"/>
                  </a:lnTo>
                  <a:cubicBezTo>
                    <a:pt x="303" y="7326"/>
                    <a:pt x="518" y="6081"/>
                    <a:pt x="977" y="4917"/>
                  </a:cubicBezTo>
                  <a:cubicBezTo>
                    <a:pt x="1477" y="3762"/>
                    <a:pt x="2120" y="2690"/>
                    <a:pt x="2917" y="1702"/>
                  </a:cubicBezTo>
                  <a:cubicBezTo>
                    <a:pt x="3317" y="1181"/>
                    <a:pt x="3757" y="690"/>
                    <a:pt x="4239" y="231"/>
                  </a:cubicBezTo>
                  <a:close/>
                  <a:moveTo>
                    <a:pt x="4128" y="1"/>
                  </a:moveTo>
                  <a:cubicBezTo>
                    <a:pt x="4100" y="1"/>
                    <a:pt x="4076" y="7"/>
                    <a:pt x="4060" y="23"/>
                  </a:cubicBezTo>
                  <a:cubicBezTo>
                    <a:pt x="3215" y="809"/>
                    <a:pt x="2489" y="1702"/>
                    <a:pt x="1869" y="2667"/>
                  </a:cubicBezTo>
                  <a:cubicBezTo>
                    <a:pt x="1227" y="3631"/>
                    <a:pt x="667" y="4655"/>
                    <a:pt x="357" y="5774"/>
                  </a:cubicBezTo>
                  <a:cubicBezTo>
                    <a:pt x="203" y="6334"/>
                    <a:pt x="95" y="6917"/>
                    <a:pt x="60" y="7512"/>
                  </a:cubicBezTo>
                  <a:cubicBezTo>
                    <a:pt x="36" y="7798"/>
                    <a:pt x="24" y="8084"/>
                    <a:pt x="24" y="8370"/>
                  </a:cubicBezTo>
                  <a:cubicBezTo>
                    <a:pt x="24" y="8465"/>
                    <a:pt x="0" y="8548"/>
                    <a:pt x="72" y="8608"/>
                  </a:cubicBezTo>
                  <a:cubicBezTo>
                    <a:pt x="203" y="8715"/>
                    <a:pt x="357" y="8798"/>
                    <a:pt x="512" y="8870"/>
                  </a:cubicBezTo>
                  <a:cubicBezTo>
                    <a:pt x="1572" y="9489"/>
                    <a:pt x="2655" y="10084"/>
                    <a:pt x="3739" y="10644"/>
                  </a:cubicBezTo>
                  <a:cubicBezTo>
                    <a:pt x="4667" y="11144"/>
                    <a:pt x="5632" y="11537"/>
                    <a:pt x="6632" y="11834"/>
                  </a:cubicBezTo>
                  <a:cubicBezTo>
                    <a:pt x="7352" y="12045"/>
                    <a:pt x="8111" y="12191"/>
                    <a:pt x="8861" y="12191"/>
                  </a:cubicBezTo>
                  <a:cubicBezTo>
                    <a:pt x="9128" y="12191"/>
                    <a:pt x="9394" y="12173"/>
                    <a:pt x="9656" y="12132"/>
                  </a:cubicBezTo>
                  <a:cubicBezTo>
                    <a:pt x="10573" y="11977"/>
                    <a:pt x="11466" y="11525"/>
                    <a:pt x="12192" y="10977"/>
                  </a:cubicBezTo>
                  <a:cubicBezTo>
                    <a:pt x="12526" y="10727"/>
                    <a:pt x="12811" y="10418"/>
                    <a:pt x="13026" y="10060"/>
                  </a:cubicBezTo>
                  <a:cubicBezTo>
                    <a:pt x="13252" y="9620"/>
                    <a:pt x="13359" y="9144"/>
                    <a:pt x="13359" y="8655"/>
                  </a:cubicBezTo>
                  <a:cubicBezTo>
                    <a:pt x="13454" y="6203"/>
                    <a:pt x="13109" y="3762"/>
                    <a:pt x="12859" y="1333"/>
                  </a:cubicBezTo>
                  <a:cubicBezTo>
                    <a:pt x="12823" y="1000"/>
                    <a:pt x="12799" y="666"/>
                    <a:pt x="12764" y="321"/>
                  </a:cubicBezTo>
                  <a:cubicBezTo>
                    <a:pt x="12764" y="251"/>
                    <a:pt x="12612" y="223"/>
                    <a:pt x="12528" y="223"/>
                  </a:cubicBezTo>
                  <a:cubicBezTo>
                    <a:pt x="12513" y="223"/>
                    <a:pt x="12499" y="224"/>
                    <a:pt x="12490" y="226"/>
                  </a:cubicBezTo>
                  <a:cubicBezTo>
                    <a:pt x="11451" y="491"/>
                    <a:pt x="10392" y="633"/>
                    <a:pt x="9321" y="633"/>
                  </a:cubicBezTo>
                  <a:cubicBezTo>
                    <a:pt x="9239" y="633"/>
                    <a:pt x="9156" y="632"/>
                    <a:pt x="9073" y="631"/>
                  </a:cubicBezTo>
                  <a:cubicBezTo>
                    <a:pt x="8358" y="607"/>
                    <a:pt x="7489" y="535"/>
                    <a:pt x="6906" y="83"/>
                  </a:cubicBezTo>
                  <a:cubicBezTo>
                    <a:pt x="6857" y="44"/>
                    <a:pt x="6791" y="20"/>
                    <a:pt x="6729" y="20"/>
                  </a:cubicBezTo>
                  <a:cubicBezTo>
                    <a:pt x="6719" y="20"/>
                    <a:pt x="6709" y="21"/>
                    <a:pt x="6700" y="22"/>
                  </a:cubicBezTo>
                  <a:lnTo>
                    <a:pt x="6700" y="22"/>
                  </a:lnTo>
                  <a:cubicBezTo>
                    <a:pt x="6668" y="24"/>
                    <a:pt x="6644" y="32"/>
                    <a:pt x="6635" y="49"/>
                  </a:cubicBezTo>
                  <a:lnTo>
                    <a:pt x="6635" y="49"/>
                  </a:lnTo>
                  <a:cubicBezTo>
                    <a:pt x="6631" y="55"/>
                    <a:pt x="6629" y="62"/>
                    <a:pt x="6631" y="69"/>
                  </a:cubicBezTo>
                  <a:lnTo>
                    <a:pt x="6631" y="69"/>
                  </a:lnTo>
                  <a:cubicBezTo>
                    <a:pt x="6576" y="716"/>
                    <a:pt x="6434" y="1353"/>
                    <a:pt x="6338" y="1997"/>
                  </a:cubicBezTo>
                  <a:lnTo>
                    <a:pt x="6338" y="1997"/>
                  </a:lnTo>
                  <a:cubicBezTo>
                    <a:pt x="5647" y="1380"/>
                    <a:pt x="5005" y="722"/>
                    <a:pt x="4334" y="83"/>
                  </a:cubicBezTo>
                  <a:cubicBezTo>
                    <a:pt x="4299" y="48"/>
                    <a:pt x="4201" y="1"/>
                    <a:pt x="4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89;p73"/>
            <p:cNvSpPr/>
            <p:nvPr/>
          </p:nvSpPr>
          <p:spPr>
            <a:xfrm>
              <a:off x="4276106" y="3264702"/>
              <a:ext cx="25389" cy="107367"/>
            </a:xfrm>
            <a:custGeom>
              <a:avLst/>
              <a:gdLst/>
              <a:ahLst/>
              <a:cxnLst/>
              <a:rect l="l" t="t" r="r" b="b"/>
              <a:pathLst>
                <a:path w="1206" h="5100" extrusionOk="0">
                  <a:moveTo>
                    <a:pt x="1003" y="1"/>
                  </a:moveTo>
                  <a:cubicBezTo>
                    <a:pt x="941" y="1"/>
                    <a:pt x="886" y="16"/>
                    <a:pt x="877" y="54"/>
                  </a:cubicBezTo>
                  <a:cubicBezTo>
                    <a:pt x="531" y="1697"/>
                    <a:pt x="317" y="3364"/>
                    <a:pt x="7" y="5019"/>
                  </a:cubicBezTo>
                  <a:cubicBezTo>
                    <a:pt x="1" y="5068"/>
                    <a:pt x="102" y="5100"/>
                    <a:pt x="193" y="5100"/>
                  </a:cubicBezTo>
                  <a:cubicBezTo>
                    <a:pt x="259" y="5100"/>
                    <a:pt x="319" y="5083"/>
                    <a:pt x="329" y="5043"/>
                  </a:cubicBezTo>
                  <a:cubicBezTo>
                    <a:pt x="627" y="3388"/>
                    <a:pt x="841" y="1721"/>
                    <a:pt x="1198" y="78"/>
                  </a:cubicBezTo>
                  <a:cubicBezTo>
                    <a:pt x="1205" y="35"/>
                    <a:pt x="1097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90;p73"/>
            <p:cNvSpPr/>
            <p:nvPr/>
          </p:nvSpPr>
          <p:spPr>
            <a:xfrm>
              <a:off x="3629066" y="3005818"/>
              <a:ext cx="550706" cy="509191"/>
            </a:xfrm>
            <a:custGeom>
              <a:avLst/>
              <a:gdLst/>
              <a:ahLst/>
              <a:cxnLst/>
              <a:rect l="l" t="t" r="r" b="b"/>
              <a:pathLst>
                <a:path w="26159" h="24187" extrusionOk="0">
                  <a:moveTo>
                    <a:pt x="9414" y="0"/>
                  </a:moveTo>
                  <a:cubicBezTo>
                    <a:pt x="8734" y="0"/>
                    <a:pt x="8066" y="98"/>
                    <a:pt x="7442" y="314"/>
                  </a:cubicBezTo>
                  <a:cubicBezTo>
                    <a:pt x="5549" y="969"/>
                    <a:pt x="4596" y="2731"/>
                    <a:pt x="3834" y="4374"/>
                  </a:cubicBezTo>
                  <a:cubicBezTo>
                    <a:pt x="2787" y="6577"/>
                    <a:pt x="2584" y="9101"/>
                    <a:pt x="1953" y="11458"/>
                  </a:cubicBezTo>
                  <a:cubicBezTo>
                    <a:pt x="1536" y="13006"/>
                    <a:pt x="1120" y="14578"/>
                    <a:pt x="715" y="16138"/>
                  </a:cubicBezTo>
                  <a:cubicBezTo>
                    <a:pt x="191" y="18185"/>
                    <a:pt x="12" y="19900"/>
                    <a:pt x="0" y="22031"/>
                  </a:cubicBezTo>
                  <a:cubicBezTo>
                    <a:pt x="0" y="22341"/>
                    <a:pt x="12" y="22662"/>
                    <a:pt x="179" y="22924"/>
                  </a:cubicBezTo>
                  <a:cubicBezTo>
                    <a:pt x="334" y="23138"/>
                    <a:pt x="548" y="23293"/>
                    <a:pt x="798" y="23376"/>
                  </a:cubicBezTo>
                  <a:cubicBezTo>
                    <a:pt x="905" y="23424"/>
                    <a:pt x="1013" y="23460"/>
                    <a:pt x="1120" y="23484"/>
                  </a:cubicBezTo>
                  <a:cubicBezTo>
                    <a:pt x="1679" y="23615"/>
                    <a:pt x="2251" y="23674"/>
                    <a:pt x="2834" y="23674"/>
                  </a:cubicBezTo>
                  <a:cubicBezTo>
                    <a:pt x="8359" y="23841"/>
                    <a:pt x="13907" y="24186"/>
                    <a:pt x="19431" y="24186"/>
                  </a:cubicBezTo>
                  <a:cubicBezTo>
                    <a:pt x="21491" y="24186"/>
                    <a:pt x="21456" y="21888"/>
                    <a:pt x="22206" y="20221"/>
                  </a:cubicBezTo>
                  <a:cubicBezTo>
                    <a:pt x="23182" y="18090"/>
                    <a:pt x="23992" y="15911"/>
                    <a:pt x="24646" y="13673"/>
                  </a:cubicBezTo>
                  <a:cubicBezTo>
                    <a:pt x="25027" y="12328"/>
                    <a:pt x="26087" y="10506"/>
                    <a:pt x="26123" y="9113"/>
                  </a:cubicBezTo>
                  <a:cubicBezTo>
                    <a:pt x="26159" y="6982"/>
                    <a:pt x="25349" y="5255"/>
                    <a:pt x="23337" y="4481"/>
                  </a:cubicBezTo>
                  <a:lnTo>
                    <a:pt x="22658" y="4231"/>
                  </a:lnTo>
                  <a:lnTo>
                    <a:pt x="11192" y="207"/>
                  </a:lnTo>
                  <a:cubicBezTo>
                    <a:pt x="10605" y="74"/>
                    <a:pt x="10005" y="0"/>
                    <a:pt x="9414" y="0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91;p73"/>
            <p:cNvSpPr/>
            <p:nvPr/>
          </p:nvSpPr>
          <p:spPr>
            <a:xfrm>
              <a:off x="3625803" y="3004281"/>
              <a:ext cx="558222" cy="511991"/>
            </a:xfrm>
            <a:custGeom>
              <a:avLst/>
              <a:gdLst/>
              <a:ahLst/>
              <a:cxnLst/>
              <a:rect l="l" t="t" r="r" b="b"/>
              <a:pathLst>
                <a:path w="26516" h="24320" extrusionOk="0">
                  <a:moveTo>
                    <a:pt x="9521" y="0"/>
                  </a:moveTo>
                  <a:cubicBezTo>
                    <a:pt x="8916" y="0"/>
                    <a:pt x="8312" y="75"/>
                    <a:pt x="7728" y="244"/>
                  </a:cubicBezTo>
                  <a:cubicBezTo>
                    <a:pt x="6728" y="554"/>
                    <a:pt x="5859" y="1161"/>
                    <a:pt x="5239" y="1994"/>
                  </a:cubicBezTo>
                  <a:cubicBezTo>
                    <a:pt x="4608" y="2780"/>
                    <a:pt x="4144" y="3697"/>
                    <a:pt x="3739" y="4614"/>
                  </a:cubicBezTo>
                  <a:cubicBezTo>
                    <a:pt x="3215" y="5793"/>
                    <a:pt x="2918" y="7043"/>
                    <a:pt x="2656" y="8293"/>
                  </a:cubicBezTo>
                  <a:cubicBezTo>
                    <a:pt x="2394" y="9543"/>
                    <a:pt x="2132" y="10829"/>
                    <a:pt x="1799" y="12079"/>
                  </a:cubicBezTo>
                  <a:cubicBezTo>
                    <a:pt x="1441" y="13448"/>
                    <a:pt x="1072" y="14817"/>
                    <a:pt x="715" y="16187"/>
                  </a:cubicBezTo>
                  <a:cubicBezTo>
                    <a:pt x="394" y="17425"/>
                    <a:pt x="179" y="18687"/>
                    <a:pt x="84" y="19961"/>
                  </a:cubicBezTo>
                  <a:cubicBezTo>
                    <a:pt x="36" y="20604"/>
                    <a:pt x="13" y="21247"/>
                    <a:pt x="1" y="21890"/>
                  </a:cubicBezTo>
                  <a:cubicBezTo>
                    <a:pt x="1" y="22449"/>
                    <a:pt x="1" y="22997"/>
                    <a:pt x="536" y="23319"/>
                  </a:cubicBezTo>
                  <a:cubicBezTo>
                    <a:pt x="1037" y="23628"/>
                    <a:pt x="1668" y="23723"/>
                    <a:pt x="2251" y="23771"/>
                  </a:cubicBezTo>
                  <a:cubicBezTo>
                    <a:pt x="2918" y="23819"/>
                    <a:pt x="3608" y="23830"/>
                    <a:pt x="4287" y="23854"/>
                  </a:cubicBezTo>
                  <a:cubicBezTo>
                    <a:pt x="5704" y="23902"/>
                    <a:pt x="7133" y="23961"/>
                    <a:pt x="8549" y="24021"/>
                  </a:cubicBezTo>
                  <a:cubicBezTo>
                    <a:pt x="11383" y="24140"/>
                    <a:pt x="14193" y="24247"/>
                    <a:pt x="17015" y="24295"/>
                  </a:cubicBezTo>
                  <a:cubicBezTo>
                    <a:pt x="17729" y="24307"/>
                    <a:pt x="18443" y="24319"/>
                    <a:pt x="19146" y="24319"/>
                  </a:cubicBezTo>
                  <a:cubicBezTo>
                    <a:pt x="19241" y="24319"/>
                    <a:pt x="19336" y="24320"/>
                    <a:pt x="19430" y="24320"/>
                  </a:cubicBezTo>
                  <a:cubicBezTo>
                    <a:pt x="19807" y="24320"/>
                    <a:pt x="20175" y="24304"/>
                    <a:pt x="20527" y="24152"/>
                  </a:cubicBezTo>
                  <a:cubicBezTo>
                    <a:pt x="21230" y="23854"/>
                    <a:pt x="21563" y="23128"/>
                    <a:pt x="21801" y="22449"/>
                  </a:cubicBezTo>
                  <a:cubicBezTo>
                    <a:pt x="21944" y="22045"/>
                    <a:pt x="22051" y="21628"/>
                    <a:pt x="22182" y="21223"/>
                  </a:cubicBezTo>
                  <a:cubicBezTo>
                    <a:pt x="22337" y="20759"/>
                    <a:pt x="22515" y="20306"/>
                    <a:pt x="22718" y="19854"/>
                  </a:cubicBezTo>
                  <a:cubicBezTo>
                    <a:pt x="23242" y="18675"/>
                    <a:pt x="23718" y="17473"/>
                    <a:pt x="24147" y="16270"/>
                  </a:cubicBezTo>
                  <a:cubicBezTo>
                    <a:pt x="24373" y="15651"/>
                    <a:pt x="24575" y="15032"/>
                    <a:pt x="24766" y="14401"/>
                  </a:cubicBezTo>
                  <a:cubicBezTo>
                    <a:pt x="24920" y="13865"/>
                    <a:pt x="25075" y="13341"/>
                    <a:pt x="25290" y="12817"/>
                  </a:cubicBezTo>
                  <a:cubicBezTo>
                    <a:pt x="25694" y="11793"/>
                    <a:pt x="26218" y="10769"/>
                    <a:pt x="26385" y="9662"/>
                  </a:cubicBezTo>
                  <a:cubicBezTo>
                    <a:pt x="26516" y="8721"/>
                    <a:pt x="26409" y="7757"/>
                    <a:pt x="26052" y="6876"/>
                  </a:cubicBezTo>
                  <a:cubicBezTo>
                    <a:pt x="25718" y="6055"/>
                    <a:pt x="25135" y="5364"/>
                    <a:pt x="24373" y="4900"/>
                  </a:cubicBezTo>
                  <a:cubicBezTo>
                    <a:pt x="23908" y="4638"/>
                    <a:pt x="23408" y="4423"/>
                    <a:pt x="22896" y="4257"/>
                  </a:cubicBezTo>
                  <a:cubicBezTo>
                    <a:pt x="22877" y="4248"/>
                    <a:pt x="22847" y="4245"/>
                    <a:pt x="22815" y="4245"/>
                  </a:cubicBezTo>
                  <a:cubicBezTo>
                    <a:pt x="22710" y="4245"/>
                    <a:pt x="22584" y="4285"/>
                    <a:pt x="22730" y="4340"/>
                  </a:cubicBezTo>
                  <a:cubicBezTo>
                    <a:pt x="23230" y="4507"/>
                    <a:pt x="23730" y="4721"/>
                    <a:pt x="24194" y="4983"/>
                  </a:cubicBezTo>
                  <a:cubicBezTo>
                    <a:pt x="24575" y="5233"/>
                    <a:pt x="24920" y="5543"/>
                    <a:pt x="25194" y="5900"/>
                  </a:cubicBezTo>
                  <a:cubicBezTo>
                    <a:pt x="25718" y="6626"/>
                    <a:pt x="26028" y="7483"/>
                    <a:pt x="26087" y="8376"/>
                  </a:cubicBezTo>
                  <a:cubicBezTo>
                    <a:pt x="26147" y="8852"/>
                    <a:pt x="26123" y="9329"/>
                    <a:pt x="26040" y="9793"/>
                  </a:cubicBezTo>
                  <a:cubicBezTo>
                    <a:pt x="25933" y="10317"/>
                    <a:pt x="25778" y="10829"/>
                    <a:pt x="25575" y="11317"/>
                  </a:cubicBezTo>
                  <a:cubicBezTo>
                    <a:pt x="25373" y="11817"/>
                    <a:pt x="25159" y="12305"/>
                    <a:pt x="24956" y="12805"/>
                  </a:cubicBezTo>
                  <a:cubicBezTo>
                    <a:pt x="24766" y="13293"/>
                    <a:pt x="24611" y="13829"/>
                    <a:pt x="24444" y="14365"/>
                  </a:cubicBezTo>
                  <a:cubicBezTo>
                    <a:pt x="24087" y="15532"/>
                    <a:pt x="23682" y="16687"/>
                    <a:pt x="23242" y="17830"/>
                  </a:cubicBezTo>
                  <a:cubicBezTo>
                    <a:pt x="23004" y="18413"/>
                    <a:pt x="22765" y="18997"/>
                    <a:pt x="22504" y="19568"/>
                  </a:cubicBezTo>
                  <a:cubicBezTo>
                    <a:pt x="22313" y="20032"/>
                    <a:pt x="22099" y="20473"/>
                    <a:pt x="21944" y="20949"/>
                  </a:cubicBezTo>
                  <a:cubicBezTo>
                    <a:pt x="21682" y="21711"/>
                    <a:pt x="21527" y="22521"/>
                    <a:pt x="21134" y="23223"/>
                  </a:cubicBezTo>
                  <a:cubicBezTo>
                    <a:pt x="20968" y="23533"/>
                    <a:pt x="20718" y="23795"/>
                    <a:pt x="20420" y="23973"/>
                  </a:cubicBezTo>
                  <a:cubicBezTo>
                    <a:pt x="20063" y="24172"/>
                    <a:pt x="19681" y="24188"/>
                    <a:pt x="19281" y="24188"/>
                  </a:cubicBezTo>
                  <a:cubicBezTo>
                    <a:pt x="19201" y="24188"/>
                    <a:pt x="19120" y="24188"/>
                    <a:pt x="19039" y="24188"/>
                  </a:cubicBezTo>
                  <a:cubicBezTo>
                    <a:pt x="16324" y="24176"/>
                    <a:pt x="13610" y="24092"/>
                    <a:pt x="10895" y="23985"/>
                  </a:cubicBezTo>
                  <a:cubicBezTo>
                    <a:pt x="8180" y="23878"/>
                    <a:pt x="5478" y="23759"/>
                    <a:pt x="2763" y="23664"/>
                  </a:cubicBezTo>
                  <a:cubicBezTo>
                    <a:pt x="2120" y="23652"/>
                    <a:pt x="1418" y="23616"/>
                    <a:pt x="846" y="23307"/>
                  </a:cubicBezTo>
                  <a:cubicBezTo>
                    <a:pt x="239" y="22973"/>
                    <a:pt x="310" y="22295"/>
                    <a:pt x="322" y="21699"/>
                  </a:cubicBezTo>
                  <a:cubicBezTo>
                    <a:pt x="334" y="20485"/>
                    <a:pt x="441" y="19270"/>
                    <a:pt x="632" y="18080"/>
                  </a:cubicBezTo>
                  <a:cubicBezTo>
                    <a:pt x="858" y="16782"/>
                    <a:pt x="1215" y="15532"/>
                    <a:pt x="1549" y="14270"/>
                  </a:cubicBezTo>
                  <a:cubicBezTo>
                    <a:pt x="1882" y="13008"/>
                    <a:pt x="2251" y="11734"/>
                    <a:pt x="2537" y="10436"/>
                  </a:cubicBezTo>
                  <a:cubicBezTo>
                    <a:pt x="2799" y="9245"/>
                    <a:pt x="3013" y="8031"/>
                    <a:pt x="3311" y="6840"/>
                  </a:cubicBezTo>
                  <a:cubicBezTo>
                    <a:pt x="3608" y="5721"/>
                    <a:pt x="4025" y="4638"/>
                    <a:pt x="4549" y="3626"/>
                  </a:cubicBezTo>
                  <a:cubicBezTo>
                    <a:pt x="5001" y="2768"/>
                    <a:pt x="5537" y="1923"/>
                    <a:pt x="6275" y="1280"/>
                  </a:cubicBezTo>
                  <a:cubicBezTo>
                    <a:pt x="7156" y="518"/>
                    <a:pt x="8276" y="161"/>
                    <a:pt x="9442" y="137"/>
                  </a:cubicBezTo>
                  <a:cubicBezTo>
                    <a:pt x="9494" y="136"/>
                    <a:pt x="9545" y="136"/>
                    <a:pt x="9596" y="136"/>
                  </a:cubicBezTo>
                  <a:cubicBezTo>
                    <a:pt x="10166" y="136"/>
                    <a:pt x="10743" y="197"/>
                    <a:pt x="11300" y="328"/>
                  </a:cubicBezTo>
                  <a:cubicBezTo>
                    <a:pt x="11319" y="334"/>
                    <a:pt x="11367" y="344"/>
                    <a:pt x="11413" y="344"/>
                  </a:cubicBezTo>
                  <a:cubicBezTo>
                    <a:pt x="11450" y="344"/>
                    <a:pt x="11486" y="337"/>
                    <a:pt x="11502" y="316"/>
                  </a:cubicBezTo>
                  <a:cubicBezTo>
                    <a:pt x="11526" y="256"/>
                    <a:pt x="11431" y="232"/>
                    <a:pt x="11395" y="220"/>
                  </a:cubicBezTo>
                  <a:cubicBezTo>
                    <a:pt x="10782" y="81"/>
                    <a:pt x="10151" y="0"/>
                    <a:pt x="9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92;p73"/>
            <p:cNvSpPr/>
            <p:nvPr/>
          </p:nvSpPr>
          <p:spPr>
            <a:xfrm>
              <a:off x="3603993" y="3000892"/>
              <a:ext cx="563001" cy="588558"/>
            </a:xfrm>
            <a:custGeom>
              <a:avLst/>
              <a:gdLst/>
              <a:ahLst/>
              <a:cxnLst/>
              <a:rect l="l" t="t" r="r" b="b"/>
              <a:pathLst>
                <a:path w="26743" h="27957" extrusionOk="0">
                  <a:moveTo>
                    <a:pt x="10347" y="0"/>
                  </a:moveTo>
                  <a:cubicBezTo>
                    <a:pt x="10370" y="3"/>
                    <a:pt x="10392" y="6"/>
                    <a:pt x="10414" y="9"/>
                  </a:cubicBezTo>
                  <a:lnTo>
                    <a:pt x="10414" y="9"/>
                  </a:lnTo>
                  <a:cubicBezTo>
                    <a:pt x="10392" y="5"/>
                    <a:pt x="10370" y="2"/>
                    <a:pt x="10347" y="0"/>
                  </a:cubicBezTo>
                  <a:close/>
                  <a:moveTo>
                    <a:pt x="10414" y="9"/>
                  </a:moveTo>
                  <a:cubicBezTo>
                    <a:pt x="11341" y="165"/>
                    <a:pt x="11946" y="2103"/>
                    <a:pt x="12062" y="2917"/>
                  </a:cubicBezTo>
                  <a:cubicBezTo>
                    <a:pt x="12288" y="4763"/>
                    <a:pt x="12276" y="6632"/>
                    <a:pt x="12014" y="8466"/>
                  </a:cubicBezTo>
                  <a:cubicBezTo>
                    <a:pt x="11538" y="11764"/>
                    <a:pt x="9288" y="16074"/>
                    <a:pt x="5454" y="16205"/>
                  </a:cubicBezTo>
                  <a:cubicBezTo>
                    <a:pt x="5431" y="16206"/>
                    <a:pt x="5408" y="16206"/>
                    <a:pt x="5385" y="16206"/>
                  </a:cubicBezTo>
                  <a:cubicBezTo>
                    <a:pt x="4071" y="16206"/>
                    <a:pt x="2346" y="14882"/>
                    <a:pt x="2334" y="13466"/>
                  </a:cubicBezTo>
                  <a:cubicBezTo>
                    <a:pt x="977" y="18098"/>
                    <a:pt x="1" y="23134"/>
                    <a:pt x="620" y="27956"/>
                  </a:cubicBezTo>
                  <a:cubicBezTo>
                    <a:pt x="2501" y="26539"/>
                    <a:pt x="4882" y="26170"/>
                    <a:pt x="7133" y="25742"/>
                  </a:cubicBezTo>
                  <a:cubicBezTo>
                    <a:pt x="10466" y="25099"/>
                    <a:pt x="14145" y="25063"/>
                    <a:pt x="17539" y="25051"/>
                  </a:cubicBezTo>
                  <a:cubicBezTo>
                    <a:pt x="17590" y="25051"/>
                    <a:pt x="17641" y="25051"/>
                    <a:pt x="17692" y="25051"/>
                  </a:cubicBezTo>
                  <a:cubicBezTo>
                    <a:pt x="20571" y="25051"/>
                    <a:pt x="24134" y="25384"/>
                    <a:pt x="26742" y="26706"/>
                  </a:cubicBezTo>
                  <a:cubicBezTo>
                    <a:pt x="26099" y="25527"/>
                    <a:pt x="24861" y="24420"/>
                    <a:pt x="24575" y="23075"/>
                  </a:cubicBezTo>
                  <a:cubicBezTo>
                    <a:pt x="24706" y="23051"/>
                    <a:pt x="24849" y="22884"/>
                    <a:pt x="24944" y="22860"/>
                  </a:cubicBezTo>
                  <a:cubicBezTo>
                    <a:pt x="24409" y="22170"/>
                    <a:pt x="24480" y="22456"/>
                    <a:pt x="24563" y="21694"/>
                  </a:cubicBezTo>
                  <a:cubicBezTo>
                    <a:pt x="24647" y="20884"/>
                    <a:pt x="24718" y="20074"/>
                    <a:pt x="24861" y="19229"/>
                  </a:cubicBezTo>
                  <a:cubicBezTo>
                    <a:pt x="25218" y="17003"/>
                    <a:pt x="25254" y="14764"/>
                    <a:pt x="25409" y="12526"/>
                  </a:cubicBezTo>
                  <a:cubicBezTo>
                    <a:pt x="25564" y="10323"/>
                    <a:pt x="25766" y="7990"/>
                    <a:pt x="25135" y="5858"/>
                  </a:cubicBezTo>
                  <a:cubicBezTo>
                    <a:pt x="24933" y="5180"/>
                    <a:pt x="24909" y="4942"/>
                    <a:pt x="24385" y="4632"/>
                  </a:cubicBezTo>
                  <a:cubicBezTo>
                    <a:pt x="23944" y="4370"/>
                    <a:pt x="23218" y="4108"/>
                    <a:pt x="22718" y="3894"/>
                  </a:cubicBezTo>
                  <a:lnTo>
                    <a:pt x="22718" y="3894"/>
                  </a:lnTo>
                  <a:cubicBezTo>
                    <a:pt x="23123" y="4942"/>
                    <a:pt x="23004" y="5668"/>
                    <a:pt x="22897" y="6346"/>
                  </a:cubicBezTo>
                  <a:cubicBezTo>
                    <a:pt x="22742" y="7263"/>
                    <a:pt x="21849" y="8549"/>
                    <a:pt x="20956" y="8918"/>
                  </a:cubicBezTo>
                  <a:cubicBezTo>
                    <a:pt x="20638" y="9046"/>
                    <a:pt x="20289" y="9103"/>
                    <a:pt x="19928" y="9103"/>
                  </a:cubicBezTo>
                  <a:cubicBezTo>
                    <a:pt x="18843" y="9103"/>
                    <a:pt x="17643" y="8585"/>
                    <a:pt x="16812" y="7906"/>
                  </a:cubicBezTo>
                  <a:cubicBezTo>
                    <a:pt x="15503" y="6835"/>
                    <a:pt x="14979" y="4870"/>
                    <a:pt x="14396" y="3370"/>
                  </a:cubicBezTo>
                  <a:cubicBezTo>
                    <a:pt x="14134" y="2679"/>
                    <a:pt x="13919" y="1977"/>
                    <a:pt x="13634" y="1286"/>
                  </a:cubicBezTo>
                  <a:cubicBezTo>
                    <a:pt x="13303" y="471"/>
                    <a:pt x="13206" y="348"/>
                    <a:pt x="1041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93;p73"/>
            <p:cNvSpPr/>
            <p:nvPr/>
          </p:nvSpPr>
          <p:spPr>
            <a:xfrm>
              <a:off x="3609508" y="2999628"/>
              <a:ext cx="561338" cy="591400"/>
            </a:xfrm>
            <a:custGeom>
              <a:avLst/>
              <a:gdLst/>
              <a:ahLst/>
              <a:cxnLst/>
              <a:rect l="l" t="t" r="r" b="b"/>
              <a:pathLst>
                <a:path w="26664" h="28092" extrusionOk="0">
                  <a:moveTo>
                    <a:pt x="10653" y="195"/>
                  </a:moveTo>
                  <a:lnTo>
                    <a:pt x="10653" y="195"/>
                  </a:lnTo>
                  <a:cubicBezTo>
                    <a:pt x="11164" y="261"/>
                    <a:pt x="11670" y="349"/>
                    <a:pt x="12169" y="465"/>
                  </a:cubicBezTo>
                  <a:cubicBezTo>
                    <a:pt x="12467" y="537"/>
                    <a:pt x="12776" y="632"/>
                    <a:pt x="12967" y="894"/>
                  </a:cubicBezTo>
                  <a:cubicBezTo>
                    <a:pt x="13050" y="1001"/>
                    <a:pt x="13110" y="1108"/>
                    <a:pt x="13157" y="1239"/>
                  </a:cubicBezTo>
                  <a:cubicBezTo>
                    <a:pt x="13300" y="1584"/>
                    <a:pt x="13431" y="1954"/>
                    <a:pt x="13562" y="2311"/>
                  </a:cubicBezTo>
                  <a:cubicBezTo>
                    <a:pt x="13860" y="3156"/>
                    <a:pt x="14157" y="3978"/>
                    <a:pt x="14479" y="4811"/>
                  </a:cubicBezTo>
                  <a:cubicBezTo>
                    <a:pt x="14729" y="5561"/>
                    <a:pt x="15062" y="6276"/>
                    <a:pt x="15479" y="6954"/>
                  </a:cubicBezTo>
                  <a:cubicBezTo>
                    <a:pt x="15896" y="7609"/>
                    <a:pt x="16467" y="8145"/>
                    <a:pt x="17146" y="8526"/>
                  </a:cubicBezTo>
                  <a:cubicBezTo>
                    <a:pt x="17868" y="8941"/>
                    <a:pt x="18769" y="9252"/>
                    <a:pt x="19635" y="9252"/>
                  </a:cubicBezTo>
                  <a:cubicBezTo>
                    <a:pt x="20284" y="9252"/>
                    <a:pt x="20912" y="9078"/>
                    <a:pt x="21432" y="8645"/>
                  </a:cubicBezTo>
                  <a:cubicBezTo>
                    <a:pt x="22731" y="7551"/>
                    <a:pt x="23190" y="5749"/>
                    <a:pt x="22696" y="4167"/>
                  </a:cubicBezTo>
                  <a:lnTo>
                    <a:pt x="22696" y="4167"/>
                  </a:lnTo>
                  <a:cubicBezTo>
                    <a:pt x="23133" y="4342"/>
                    <a:pt x="23584" y="4511"/>
                    <a:pt x="23992" y="4752"/>
                  </a:cubicBezTo>
                  <a:cubicBezTo>
                    <a:pt x="24182" y="4859"/>
                    <a:pt x="24349" y="5013"/>
                    <a:pt x="24456" y="5216"/>
                  </a:cubicBezTo>
                  <a:cubicBezTo>
                    <a:pt x="24563" y="5442"/>
                    <a:pt x="24647" y="5692"/>
                    <a:pt x="24706" y="5942"/>
                  </a:cubicBezTo>
                  <a:cubicBezTo>
                    <a:pt x="25123" y="7347"/>
                    <a:pt x="25183" y="8823"/>
                    <a:pt x="25123" y="10276"/>
                  </a:cubicBezTo>
                  <a:cubicBezTo>
                    <a:pt x="25075" y="11764"/>
                    <a:pt x="24944" y="13264"/>
                    <a:pt x="24849" y="14765"/>
                  </a:cubicBezTo>
                  <a:cubicBezTo>
                    <a:pt x="24766" y="16324"/>
                    <a:pt x="24647" y="17884"/>
                    <a:pt x="24409" y="19444"/>
                  </a:cubicBezTo>
                  <a:cubicBezTo>
                    <a:pt x="24278" y="20277"/>
                    <a:pt x="24206" y="21111"/>
                    <a:pt x="24111" y="21944"/>
                  </a:cubicBezTo>
                  <a:cubicBezTo>
                    <a:pt x="24087" y="22099"/>
                    <a:pt x="24040" y="22277"/>
                    <a:pt x="24111" y="22432"/>
                  </a:cubicBezTo>
                  <a:cubicBezTo>
                    <a:pt x="24223" y="22612"/>
                    <a:pt x="24346" y="22781"/>
                    <a:pt x="24489" y="22929"/>
                  </a:cubicBezTo>
                  <a:lnTo>
                    <a:pt x="24489" y="22929"/>
                  </a:lnTo>
                  <a:cubicBezTo>
                    <a:pt x="24400" y="22985"/>
                    <a:pt x="24325" y="23070"/>
                    <a:pt x="24218" y="23099"/>
                  </a:cubicBezTo>
                  <a:cubicBezTo>
                    <a:pt x="24194" y="23099"/>
                    <a:pt x="24135" y="23135"/>
                    <a:pt x="24147" y="23170"/>
                  </a:cubicBezTo>
                  <a:cubicBezTo>
                    <a:pt x="24431" y="24470"/>
                    <a:pt x="25445" y="25409"/>
                    <a:pt x="26135" y="26501"/>
                  </a:cubicBezTo>
                  <a:lnTo>
                    <a:pt x="26135" y="26501"/>
                  </a:lnTo>
                  <a:cubicBezTo>
                    <a:pt x="24775" y="25901"/>
                    <a:pt x="23311" y="25563"/>
                    <a:pt x="21837" y="25349"/>
                  </a:cubicBezTo>
                  <a:cubicBezTo>
                    <a:pt x="20397" y="25154"/>
                    <a:pt x="18940" y="25056"/>
                    <a:pt x="17488" y="25056"/>
                  </a:cubicBezTo>
                  <a:cubicBezTo>
                    <a:pt x="17259" y="25056"/>
                    <a:pt x="17029" y="25059"/>
                    <a:pt x="16801" y="25064"/>
                  </a:cubicBezTo>
                  <a:cubicBezTo>
                    <a:pt x="14872" y="25064"/>
                    <a:pt x="12943" y="25099"/>
                    <a:pt x="11026" y="25230"/>
                  </a:cubicBezTo>
                  <a:cubicBezTo>
                    <a:pt x="9169" y="25373"/>
                    <a:pt x="7335" y="25623"/>
                    <a:pt x="5513" y="25992"/>
                  </a:cubicBezTo>
                  <a:cubicBezTo>
                    <a:pt x="3764" y="26340"/>
                    <a:pt x="1983" y="26793"/>
                    <a:pt x="488" y="27820"/>
                  </a:cubicBezTo>
                  <a:lnTo>
                    <a:pt x="488" y="27820"/>
                  </a:lnTo>
                  <a:cubicBezTo>
                    <a:pt x="42" y="24073"/>
                    <a:pt x="528" y="20273"/>
                    <a:pt x="1406" y="16622"/>
                  </a:cubicBezTo>
                  <a:cubicBezTo>
                    <a:pt x="1602" y="15801"/>
                    <a:pt x="1812" y="14994"/>
                    <a:pt x="2038" y="14191"/>
                  </a:cubicBezTo>
                  <a:lnTo>
                    <a:pt x="2038" y="14191"/>
                  </a:lnTo>
                  <a:cubicBezTo>
                    <a:pt x="2237" y="14762"/>
                    <a:pt x="2661" y="15253"/>
                    <a:pt x="3144" y="15622"/>
                  </a:cubicBezTo>
                  <a:cubicBezTo>
                    <a:pt x="3725" y="16089"/>
                    <a:pt x="4447" y="16338"/>
                    <a:pt x="5196" y="16338"/>
                  </a:cubicBezTo>
                  <a:cubicBezTo>
                    <a:pt x="5231" y="16338"/>
                    <a:pt x="5265" y="16337"/>
                    <a:pt x="5299" y="16336"/>
                  </a:cubicBezTo>
                  <a:cubicBezTo>
                    <a:pt x="6895" y="16241"/>
                    <a:pt x="8311" y="15419"/>
                    <a:pt x="9359" y="14253"/>
                  </a:cubicBezTo>
                  <a:cubicBezTo>
                    <a:pt x="11788" y="11526"/>
                    <a:pt x="12288" y="7704"/>
                    <a:pt x="12074" y="4192"/>
                  </a:cubicBezTo>
                  <a:cubicBezTo>
                    <a:pt x="12014" y="3287"/>
                    <a:pt x="11895" y="2406"/>
                    <a:pt x="11562" y="1561"/>
                  </a:cubicBezTo>
                  <a:cubicBezTo>
                    <a:pt x="11374" y="1095"/>
                    <a:pt x="11098" y="494"/>
                    <a:pt x="10653" y="195"/>
                  </a:cubicBezTo>
                  <a:close/>
                  <a:moveTo>
                    <a:pt x="10133" y="1"/>
                  </a:moveTo>
                  <a:cubicBezTo>
                    <a:pt x="10085" y="1"/>
                    <a:pt x="9954" y="1"/>
                    <a:pt x="9919" y="49"/>
                  </a:cubicBezTo>
                  <a:cubicBezTo>
                    <a:pt x="9895" y="84"/>
                    <a:pt x="9919" y="120"/>
                    <a:pt x="9990" y="120"/>
                  </a:cubicBezTo>
                  <a:cubicBezTo>
                    <a:pt x="10009" y="122"/>
                    <a:pt x="10029" y="124"/>
                    <a:pt x="10048" y="126"/>
                  </a:cubicBezTo>
                  <a:lnTo>
                    <a:pt x="10048" y="126"/>
                  </a:lnTo>
                  <a:cubicBezTo>
                    <a:pt x="10663" y="221"/>
                    <a:pt x="11031" y="1049"/>
                    <a:pt x="11228" y="1537"/>
                  </a:cubicBezTo>
                  <a:cubicBezTo>
                    <a:pt x="11478" y="2168"/>
                    <a:pt x="11633" y="2847"/>
                    <a:pt x="11693" y="3525"/>
                  </a:cubicBezTo>
                  <a:cubicBezTo>
                    <a:pt x="11800" y="4561"/>
                    <a:pt x="11824" y="5597"/>
                    <a:pt x="11776" y="6633"/>
                  </a:cubicBezTo>
                  <a:cubicBezTo>
                    <a:pt x="11740" y="7526"/>
                    <a:pt x="11645" y="8407"/>
                    <a:pt x="11467" y="9288"/>
                  </a:cubicBezTo>
                  <a:cubicBezTo>
                    <a:pt x="11145" y="10776"/>
                    <a:pt x="10538" y="12205"/>
                    <a:pt x="9669" y="13455"/>
                  </a:cubicBezTo>
                  <a:cubicBezTo>
                    <a:pt x="8811" y="14669"/>
                    <a:pt x="7633" y="15717"/>
                    <a:pt x="6156" y="16074"/>
                  </a:cubicBezTo>
                  <a:cubicBezTo>
                    <a:pt x="5867" y="16159"/>
                    <a:pt x="5566" y="16202"/>
                    <a:pt x="5261" y="16202"/>
                  </a:cubicBezTo>
                  <a:cubicBezTo>
                    <a:pt x="5139" y="16202"/>
                    <a:pt x="5017" y="16195"/>
                    <a:pt x="4894" y="16181"/>
                  </a:cubicBezTo>
                  <a:cubicBezTo>
                    <a:pt x="4454" y="16110"/>
                    <a:pt x="4025" y="15943"/>
                    <a:pt x="3656" y="15693"/>
                  </a:cubicBezTo>
                  <a:cubicBezTo>
                    <a:pt x="2906" y="15205"/>
                    <a:pt x="2263" y="14431"/>
                    <a:pt x="2239" y="13514"/>
                  </a:cubicBezTo>
                  <a:cubicBezTo>
                    <a:pt x="2239" y="13473"/>
                    <a:pt x="2184" y="13457"/>
                    <a:pt x="2120" y="13457"/>
                  </a:cubicBezTo>
                  <a:cubicBezTo>
                    <a:pt x="2036" y="13457"/>
                    <a:pt x="1936" y="13486"/>
                    <a:pt x="1930" y="13526"/>
                  </a:cubicBezTo>
                  <a:cubicBezTo>
                    <a:pt x="1927" y="13534"/>
                    <a:pt x="1925" y="13542"/>
                    <a:pt x="1923" y="13550"/>
                  </a:cubicBezTo>
                  <a:lnTo>
                    <a:pt x="1923" y="13550"/>
                  </a:lnTo>
                  <a:lnTo>
                    <a:pt x="1918" y="13550"/>
                  </a:lnTo>
                  <a:cubicBezTo>
                    <a:pt x="1918" y="13555"/>
                    <a:pt x="1918" y="13560"/>
                    <a:pt x="1918" y="13565"/>
                  </a:cubicBezTo>
                  <a:lnTo>
                    <a:pt x="1918" y="13565"/>
                  </a:lnTo>
                  <a:cubicBezTo>
                    <a:pt x="852" y="17208"/>
                    <a:pt x="36" y="20969"/>
                    <a:pt x="13" y="24778"/>
                  </a:cubicBezTo>
                  <a:cubicBezTo>
                    <a:pt x="1" y="25873"/>
                    <a:pt x="72" y="26957"/>
                    <a:pt x="203" y="28040"/>
                  </a:cubicBezTo>
                  <a:cubicBezTo>
                    <a:pt x="208" y="28078"/>
                    <a:pt x="251" y="28092"/>
                    <a:pt x="303" y="28092"/>
                  </a:cubicBezTo>
                  <a:cubicBezTo>
                    <a:pt x="381" y="28092"/>
                    <a:pt x="479" y="28062"/>
                    <a:pt x="501" y="28040"/>
                  </a:cubicBezTo>
                  <a:cubicBezTo>
                    <a:pt x="1870" y="27016"/>
                    <a:pt x="3525" y="26540"/>
                    <a:pt x="5168" y="26195"/>
                  </a:cubicBezTo>
                  <a:cubicBezTo>
                    <a:pt x="6918" y="25826"/>
                    <a:pt x="8680" y="25552"/>
                    <a:pt x="10454" y="25397"/>
                  </a:cubicBezTo>
                  <a:cubicBezTo>
                    <a:pt x="12336" y="25242"/>
                    <a:pt x="14229" y="25206"/>
                    <a:pt x="16110" y="25183"/>
                  </a:cubicBezTo>
                  <a:cubicBezTo>
                    <a:pt x="16386" y="25177"/>
                    <a:pt x="16663" y="25174"/>
                    <a:pt x="16940" y="25174"/>
                  </a:cubicBezTo>
                  <a:cubicBezTo>
                    <a:pt x="18309" y="25174"/>
                    <a:pt x="19682" y="25246"/>
                    <a:pt x="21039" y="25385"/>
                  </a:cubicBezTo>
                  <a:cubicBezTo>
                    <a:pt x="22861" y="25599"/>
                    <a:pt x="24694" y="25992"/>
                    <a:pt x="26337" y="26814"/>
                  </a:cubicBezTo>
                  <a:cubicBezTo>
                    <a:pt x="26356" y="26821"/>
                    <a:pt x="26399" y="26827"/>
                    <a:pt x="26445" y="26827"/>
                  </a:cubicBezTo>
                  <a:cubicBezTo>
                    <a:pt x="26545" y="26827"/>
                    <a:pt x="26664" y="26803"/>
                    <a:pt x="26623" y="26730"/>
                  </a:cubicBezTo>
                  <a:cubicBezTo>
                    <a:pt x="25950" y="25525"/>
                    <a:pt x="24795" y="24543"/>
                    <a:pt x="24475" y="23154"/>
                  </a:cubicBezTo>
                  <a:lnTo>
                    <a:pt x="24475" y="23154"/>
                  </a:lnTo>
                  <a:cubicBezTo>
                    <a:pt x="24582" y="23091"/>
                    <a:pt x="24674" y="23004"/>
                    <a:pt x="24790" y="22956"/>
                  </a:cubicBezTo>
                  <a:cubicBezTo>
                    <a:pt x="24813" y="22944"/>
                    <a:pt x="24849" y="22920"/>
                    <a:pt x="24825" y="22885"/>
                  </a:cubicBezTo>
                  <a:cubicBezTo>
                    <a:pt x="24682" y="22742"/>
                    <a:pt x="24551" y="22575"/>
                    <a:pt x="24432" y="22397"/>
                  </a:cubicBezTo>
                  <a:cubicBezTo>
                    <a:pt x="24397" y="22266"/>
                    <a:pt x="24397" y="22135"/>
                    <a:pt x="24421" y="22004"/>
                  </a:cubicBezTo>
                  <a:cubicBezTo>
                    <a:pt x="24516" y="21254"/>
                    <a:pt x="24575" y="20527"/>
                    <a:pt x="24671" y="19789"/>
                  </a:cubicBezTo>
                  <a:cubicBezTo>
                    <a:pt x="24778" y="19003"/>
                    <a:pt x="24909" y="18229"/>
                    <a:pt x="24968" y="17455"/>
                  </a:cubicBezTo>
                  <a:cubicBezTo>
                    <a:pt x="25040" y="16670"/>
                    <a:pt x="25099" y="15896"/>
                    <a:pt x="25147" y="15110"/>
                  </a:cubicBezTo>
                  <a:cubicBezTo>
                    <a:pt x="25230" y="13586"/>
                    <a:pt x="25361" y="12062"/>
                    <a:pt x="25433" y="10526"/>
                  </a:cubicBezTo>
                  <a:cubicBezTo>
                    <a:pt x="25492" y="9073"/>
                    <a:pt x="25468" y="7597"/>
                    <a:pt x="25099" y="6180"/>
                  </a:cubicBezTo>
                  <a:cubicBezTo>
                    <a:pt x="24968" y="5680"/>
                    <a:pt x="24861" y="5085"/>
                    <a:pt x="24421" y="4763"/>
                  </a:cubicBezTo>
                  <a:cubicBezTo>
                    <a:pt x="23885" y="4371"/>
                    <a:pt x="23194" y="4168"/>
                    <a:pt x="22587" y="3918"/>
                  </a:cubicBezTo>
                  <a:cubicBezTo>
                    <a:pt x="22570" y="3910"/>
                    <a:pt x="22525" y="3904"/>
                    <a:pt x="22474" y="3904"/>
                  </a:cubicBezTo>
                  <a:cubicBezTo>
                    <a:pt x="22379" y="3904"/>
                    <a:pt x="22266" y="3923"/>
                    <a:pt x="22289" y="3978"/>
                  </a:cubicBezTo>
                  <a:cubicBezTo>
                    <a:pt x="22551" y="4704"/>
                    <a:pt x="22623" y="5478"/>
                    <a:pt x="22492" y="6240"/>
                  </a:cubicBezTo>
                  <a:cubicBezTo>
                    <a:pt x="22361" y="6990"/>
                    <a:pt x="22015" y="7680"/>
                    <a:pt x="21503" y="8240"/>
                  </a:cubicBezTo>
                  <a:cubicBezTo>
                    <a:pt x="21265" y="8526"/>
                    <a:pt x="20980" y="8752"/>
                    <a:pt x="20646" y="8919"/>
                  </a:cubicBezTo>
                  <a:cubicBezTo>
                    <a:pt x="20340" y="9052"/>
                    <a:pt x="20007" y="9114"/>
                    <a:pt x="19677" y="9114"/>
                  </a:cubicBezTo>
                  <a:cubicBezTo>
                    <a:pt x="19623" y="9114"/>
                    <a:pt x="19569" y="9113"/>
                    <a:pt x="19515" y="9109"/>
                  </a:cubicBezTo>
                  <a:cubicBezTo>
                    <a:pt x="18682" y="9038"/>
                    <a:pt x="17884" y="8764"/>
                    <a:pt x="17182" y="8300"/>
                  </a:cubicBezTo>
                  <a:cubicBezTo>
                    <a:pt x="15824" y="7442"/>
                    <a:pt x="15205" y="5954"/>
                    <a:pt x="14669" y="4490"/>
                  </a:cubicBezTo>
                  <a:cubicBezTo>
                    <a:pt x="14372" y="3680"/>
                    <a:pt x="14074" y="2870"/>
                    <a:pt x="13788" y="2061"/>
                  </a:cubicBezTo>
                  <a:cubicBezTo>
                    <a:pt x="13633" y="1656"/>
                    <a:pt x="13514" y="1168"/>
                    <a:pt x="13252" y="822"/>
                  </a:cubicBezTo>
                  <a:cubicBezTo>
                    <a:pt x="13050" y="549"/>
                    <a:pt x="12717" y="430"/>
                    <a:pt x="12407" y="346"/>
                  </a:cubicBezTo>
                  <a:cubicBezTo>
                    <a:pt x="11657" y="180"/>
                    <a:pt x="10907" y="60"/>
                    <a:pt x="10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94;p73"/>
            <p:cNvSpPr/>
            <p:nvPr/>
          </p:nvSpPr>
          <p:spPr>
            <a:xfrm>
              <a:off x="3727317" y="3471881"/>
              <a:ext cx="345173" cy="24842"/>
            </a:xfrm>
            <a:custGeom>
              <a:avLst/>
              <a:gdLst/>
              <a:ahLst/>
              <a:cxnLst/>
              <a:rect l="l" t="t" r="r" b="b"/>
              <a:pathLst>
                <a:path w="16396" h="1180" extrusionOk="0">
                  <a:moveTo>
                    <a:pt x="215" y="0"/>
                  </a:moveTo>
                  <a:cubicBezTo>
                    <a:pt x="1" y="0"/>
                    <a:pt x="156" y="131"/>
                    <a:pt x="286" y="131"/>
                  </a:cubicBezTo>
                  <a:lnTo>
                    <a:pt x="298" y="131"/>
                  </a:lnTo>
                  <a:cubicBezTo>
                    <a:pt x="2739" y="131"/>
                    <a:pt x="5180" y="262"/>
                    <a:pt x="7621" y="429"/>
                  </a:cubicBezTo>
                  <a:cubicBezTo>
                    <a:pt x="9883" y="584"/>
                    <a:pt x="12145" y="750"/>
                    <a:pt x="14407" y="977"/>
                  </a:cubicBezTo>
                  <a:cubicBezTo>
                    <a:pt x="14788" y="1012"/>
                    <a:pt x="15169" y="1048"/>
                    <a:pt x="15550" y="1096"/>
                  </a:cubicBezTo>
                  <a:lnTo>
                    <a:pt x="15943" y="1143"/>
                  </a:lnTo>
                  <a:lnTo>
                    <a:pt x="16098" y="1167"/>
                  </a:lnTo>
                  <a:lnTo>
                    <a:pt x="16169" y="1167"/>
                  </a:lnTo>
                  <a:cubicBezTo>
                    <a:pt x="16198" y="1167"/>
                    <a:pt x="16257" y="1180"/>
                    <a:pt x="16304" y="1180"/>
                  </a:cubicBezTo>
                  <a:cubicBezTo>
                    <a:pt x="16336" y="1180"/>
                    <a:pt x="16362" y="1174"/>
                    <a:pt x="16372" y="1155"/>
                  </a:cubicBezTo>
                  <a:cubicBezTo>
                    <a:pt x="16396" y="1096"/>
                    <a:pt x="16312" y="1072"/>
                    <a:pt x="16265" y="1060"/>
                  </a:cubicBezTo>
                  <a:cubicBezTo>
                    <a:pt x="15765" y="965"/>
                    <a:pt x="15253" y="929"/>
                    <a:pt x="14741" y="869"/>
                  </a:cubicBezTo>
                  <a:cubicBezTo>
                    <a:pt x="13776" y="774"/>
                    <a:pt x="12800" y="691"/>
                    <a:pt x="11824" y="607"/>
                  </a:cubicBezTo>
                  <a:cubicBezTo>
                    <a:pt x="9276" y="393"/>
                    <a:pt x="6716" y="215"/>
                    <a:pt x="4156" y="107"/>
                  </a:cubicBezTo>
                  <a:cubicBezTo>
                    <a:pt x="2846" y="36"/>
                    <a:pt x="153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95;p73"/>
            <p:cNvSpPr/>
            <p:nvPr/>
          </p:nvSpPr>
          <p:spPr>
            <a:xfrm>
              <a:off x="3803020" y="3432281"/>
              <a:ext cx="249427" cy="23642"/>
            </a:xfrm>
            <a:custGeom>
              <a:avLst/>
              <a:gdLst/>
              <a:ahLst/>
              <a:cxnLst/>
              <a:rect l="l" t="t" r="r" b="b"/>
              <a:pathLst>
                <a:path w="11848" h="1123" extrusionOk="0">
                  <a:moveTo>
                    <a:pt x="167" y="0"/>
                  </a:moveTo>
                  <a:cubicBezTo>
                    <a:pt x="131" y="0"/>
                    <a:pt x="0" y="0"/>
                    <a:pt x="0" y="48"/>
                  </a:cubicBezTo>
                  <a:cubicBezTo>
                    <a:pt x="0" y="107"/>
                    <a:pt x="119" y="131"/>
                    <a:pt x="155" y="131"/>
                  </a:cubicBezTo>
                  <a:cubicBezTo>
                    <a:pt x="3179" y="357"/>
                    <a:pt x="6192" y="595"/>
                    <a:pt x="9216" y="893"/>
                  </a:cubicBezTo>
                  <a:cubicBezTo>
                    <a:pt x="9609" y="929"/>
                    <a:pt x="10002" y="953"/>
                    <a:pt x="10406" y="964"/>
                  </a:cubicBezTo>
                  <a:cubicBezTo>
                    <a:pt x="10799" y="964"/>
                    <a:pt x="11204" y="1012"/>
                    <a:pt x="11597" y="1095"/>
                  </a:cubicBezTo>
                  <a:cubicBezTo>
                    <a:pt x="11625" y="1109"/>
                    <a:pt x="11680" y="1123"/>
                    <a:pt x="11729" y="1123"/>
                  </a:cubicBezTo>
                  <a:cubicBezTo>
                    <a:pt x="11764" y="1123"/>
                    <a:pt x="11796" y="1116"/>
                    <a:pt x="11811" y="1095"/>
                  </a:cubicBezTo>
                  <a:cubicBezTo>
                    <a:pt x="11847" y="1060"/>
                    <a:pt x="11823" y="1024"/>
                    <a:pt x="11764" y="1012"/>
                  </a:cubicBezTo>
                  <a:cubicBezTo>
                    <a:pt x="11109" y="834"/>
                    <a:pt x="10442" y="857"/>
                    <a:pt x="9775" y="822"/>
                  </a:cubicBezTo>
                  <a:cubicBezTo>
                    <a:pt x="9013" y="762"/>
                    <a:pt x="8251" y="667"/>
                    <a:pt x="7478" y="607"/>
                  </a:cubicBezTo>
                  <a:cubicBezTo>
                    <a:pt x="5918" y="464"/>
                    <a:pt x="4358" y="333"/>
                    <a:pt x="2798" y="21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" name="Google Shape;3696;p73"/>
            <p:cNvGrpSpPr/>
            <p:nvPr/>
          </p:nvGrpSpPr>
          <p:grpSpPr>
            <a:xfrm>
              <a:off x="4181287" y="2809711"/>
              <a:ext cx="405631" cy="378803"/>
              <a:chOff x="8032519" y="1470154"/>
              <a:chExt cx="1020713" cy="953204"/>
            </a:xfrm>
          </p:grpSpPr>
          <p:sp>
            <p:nvSpPr>
              <p:cNvPr id="293" name="Google Shape;3697;p73"/>
              <p:cNvSpPr/>
              <p:nvPr/>
            </p:nvSpPr>
            <p:spPr>
              <a:xfrm>
                <a:off x="8032519" y="1475561"/>
                <a:ext cx="1008849" cy="942653"/>
              </a:xfrm>
              <a:custGeom>
                <a:avLst/>
                <a:gdLst/>
                <a:ahLst/>
                <a:cxnLst/>
                <a:rect l="l" t="t" r="r" b="b"/>
                <a:pathLst>
                  <a:path w="19218" h="17957" extrusionOk="0">
                    <a:moveTo>
                      <a:pt x="9424" y="1"/>
                    </a:moveTo>
                    <a:cubicBezTo>
                      <a:pt x="8984" y="1"/>
                      <a:pt x="8541" y="33"/>
                      <a:pt x="8097" y="100"/>
                    </a:cubicBezTo>
                    <a:cubicBezTo>
                      <a:pt x="4192" y="683"/>
                      <a:pt x="1132" y="3743"/>
                      <a:pt x="536" y="7648"/>
                    </a:cubicBezTo>
                    <a:cubicBezTo>
                      <a:pt x="1" y="11268"/>
                      <a:pt x="1715" y="14864"/>
                      <a:pt x="4882" y="16721"/>
                    </a:cubicBezTo>
                    <a:cubicBezTo>
                      <a:pt x="6295" y="17551"/>
                      <a:pt x="7862" y="17957"/>
                      <a:pt x="9419" y="17957"/>
                    </a:cubicBezTo>
                    <a:cubicBezTo>
                      <a:pt x="11615" y="17957"/>
                      <a:pt x="13791" y="17150"/>
                      <a:pt x="15491" y="15590"/>
                    </a:cubicBezTo>
                    <a:cubicBezTo>
                      <a:pt x="18396" y="12923"/>
                      <a:pt x="19217" y="8672"/>
                      <a:pt x="17515" y="5112"/>
                    </a:cubicBezTo>
                    <a:cubicBezTo>
                      <a:pt x="16017" y="1959"/>
                      <a:pt x="12837" y="1"/>
                      <a:pt x="9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698;p73"/>
              <p:cNvSpPr/>
              <p:nvPr/>
            </p:nvSpPr>
            <p:spPr>
              <a:xfrm>
                <a:off x="8050053" y="1470154"/>
                <a:ext cx="1003179" cy="953204"/>
              </a:xfrm>
              <a:custGeom>
                <a:avLst/>
                <a:gdLst/>
                <a:ahLst/>
                <a:cxnLst/>
                <a:rect l="l" t="t" r="r" b="b"/>
                <a:pathLst>
                  <a:path w="19110" h="18158" extrusionOk="0">
                    <a:moveTo>
                      <a:pt x="9168" y="191"/>
                    </a:moveTo>
                    <a:lnTo>
                      <a:pt x="9215" y="251"/>
                    </a:lnTo>
                    <a:cubicBezTo>
                      <a:pt x="10204" y="1596"/>
                      <a:pt x="10870" y="3156"/>
                      <a:pt x="11168" y="4787"/>
                    </a:cubicBezTo>
                    <a:lnTo>
                      <a:pt x="11204" y="4977"/>
                    </a:lnTo>
                    <a:lnTo>
                      <a:pt x="11204" y="4977"/>
                    </a:lnTo>
                    <a:lnTo>
                      <a:pt x="11013" y="4965"/>
                    </a:lnTo>
                    <a:cubicBezTo>
                      <a:pt x="10656" y="4942"/>
                      <a:pt x="10299" y="4930"/>
                      <a:pt x="9954" y="4930"/>
                    </a:cubicBezTo>
                    <a:cubicBezTo>
                      <a:pt x="9596" y="4930"/>
                      <a:pt x="9239" y="4942"/>
                      <a:pt x="8870" y="4965"/>
                    </a:cubicBezTo>
                    <a:lnTo>
                      <a:pt x="8739" y="4977"/>
                    </a:lnTo>
                    <a:lnTo>
                      <a:pt x="8715" y="4846"/>
                    </a:lnTo>
                    <a:cubicBezTo>
                      <a:pt x="8704" y="4823"/>
                      <a:pt x="8704" y="4799"/>
                      <a:pt x="8704" y="4763"/>
                    </a:cubicBezTo>
                    <a:cubicBezTo>
                      <a:pt x="8692" y="4715"/>
                      <a:pt x="8692" y="4680"/>
                      <a:pt x="8680" y="4644"/>
                    </a:cubicBezTo>
                    <a:cubicBezTo>
                      <a:pt x="8513" y="3870"/>
                      <a:pt x="8025" y="3215"/>
                      <a:pt x="7346" y="2822"/>
                    </a:cubicBezTo>
                    <a:cubicBezTo>
                      <a:pt x="6525" y="2346"/>
                      <a:pt x="5513" y="2096"/>
                      <a:pt x="4298" y="2096"/>
                    </a:cubicBezTo>
                    <a:lnTo>
                      <a:pt x="4036" y="2096"/>
                    </a:lnTo>
                    <a:lnTo>
                      <a:pt x="3536" y="2120"/>
                    </a:lnTo>
                    <a:lnTo>
                      <a:pt x="3941" y="1834"/>
                    </a:lnTo>
                    <a:cubicBezTo>
                      <a:pt x="5441" y="763"/>
                      <a:pt x="7251" y="191"/>
                      <a:pt x="9096" y="191"/>
                    </a:cubicBezTo>
                    <a:close/>
                    <a:moveTo>
                      <a:pt x="9406" y="191"/>
                    </a:moveTo>
                    <a:lnTo>
                      <a:pt x="9716" y="215"/>
                    </a:lnTo>
                    <a:cubicBezTo>
                      <a:pt x="11085" y="310"/>
                      <a:pt x="12406" y="715"/>
                      <a:pt x="13585" y="1417"/>
                    </a:cubicBezTo>
                    <a:cubicBezTo>
                      <a:pt x="13978" y="1644"/>
                      <a:pt x="14347" y="1894"/>
                      <a:pt x="14692" y="2179"/>
                    </a:cubicBezTo>
                    <a:lnTo>
                      <a:pt x="14871" y="2334"/>
                    </a:lnTo>
                    <a:lnTo>
                      <a:pt x="14669" y="2429"/>
                    </a:lnTo>
                    <a:cubicBezTo>
                      <a:pt x="14299" y="2608"/>
                      <a:pt x="13978" y="2870"/>
                      <a:pt x="13752" y="3215"/>
                    </a:cubicBezTo>
                    <a:cubicBezTo>
                      <a:pt x="13418" y="3715"/>
                      <a:pt x="13252" y="4358"/>
                      <a:pt x="13287" y="5120"/>
                    </a:cubicBezTo>
                    <a:lnTo>
                      <a:pt x="13287" y="5323"/>
                    </a:lnTo>
                    <a:lnTo>
                      <a:pt x="13097" y="5275"/>
                    </a:lnTo>
                    <a:cubicBezTo>
                      <a:pt x="12573" y="5156"/>
                      <a:pt x="12037" y="5061"/>
                      <a:pt x="11501" y="5001"/>
                    </a:cubicBezTo>
                    <a:lnTo>
                      <a:pt x="11382" y="4989"/>
                    </a:lnTo>
                    <a:lnTo>
                      <a:pt x="11371" y="4882"/>
                    </a:lnTo>
                    <a:cubicBezTo>
                      <a:pt x="11097" y="3299"/>
                      <a:pt x="10489" y="1786"/>
                      <a:pt x="9585" y="453"/>
                    </a:cubicBezTo>
                    <a:lnTo>
                      <a:pt x="9406" y="191"/>
                    </a:lnTo>
                    <a:close/>
                    <a:moveTo>
                      <a:pt x="15038" y="2477"/>
                    </a:moveTo>
                    <a:lnTo>
                      <a:pt x="15097" y="2537"/>
                    </a:lnTo>
                    <a:cubicBezTo>
                      <a:pt x="15835" y="3215"/>
                      <a:pt x="16454" y="4013"/>
                      <a:pt x="16931" y="4894"/>
                    </a:cubicBezTo>
                    <a:cubicBezTo>
                      <a:pt x="17383" y="5739"/>
                      <a:pt x="17693" y="6656"/>
                      <a:pt x="17859" y="7597"/>
                    </a:cubicBezTo>
                    <a:lnTo>
                      <a:pt x="17943" y="8073"/>
                    </a:lnTo>
                    <a:lnTo>
                      <a:pt x="17597" y="7728"/>
                    </a:lnTo>
                    <a:cubicBezTo>
                      <a:pt x="16562" y="6644"/>
                      <a:pt x="15204" y="5858"/>
                      <a:pt x="13573" y="5406"/>
                    </a:cubicBezTo>
                    <a:lnTo>
                      <a:pt x="13478" y="5370"/>
                    </a:lnTo>
                    <a:lnTo>
                      <a:pt x="13478" y="5263"/>
                    </a:lnTo>
                    <a:cubicBezTo>
                      <a:pt x="13335" y="3191"/>
                      <a:pt x="14573" y="2632"/>
                      <a:pt x="14966" y="2501"/>
                    </a:cubicBezTo>
                    <a:lnTo>
                      <a:pt x="15038" y="2477"/>
                    </a:lnTo>
                    <a:close/>
                    <a:moveTo>
                      <a:pt x="4310" y="2287"/>
                    </a:moveTo>
                    <a:cubicBezTo>
                      <a:pt x="5477" y="2287"/>
                      <a:pt x="6477" y="2513"/>
                      <a:pt x="7251" y="2989"/>
                    </a:cubicBezTo>
                    <a:cubicBezTo>
                      <a:pt x="7894" y="3358"/>
                      <a:pt x="8346" y="3977"/>
                      <a:pt x="8501" y="4692"/>
                    </a:cubicBezTo>
                    <a:cubicBezTo>
                      <a:pt x="8513" y="4727"/>
                      <a:pt x="8525" y="4763"/>
                      <a:pt x="8525" y="4799"/>
                    </a:cubicBezTo>
                    <a:lnTo>
                      <a:pt x="8561" y="5001"/>
                    </a:lnTo>
                    <a:lnTo>
                      <a:pt x="8406" y="5013"/>
                    </a:lnTo>
                    <a:cubicBezTo>
                      <a:pt x="7977" y="5049"/>
                      <a:pt x="7620" y="5096"/>
                      <a:pt x="7275" y="5144"/>
                    </a:cubicBezTo>
                    <a:cubicBezTo>
                      <a:pt x="3346" y="5751"/>
                      <a:pt x="1334" y="7728"/>
                      <a:pt x="476" y="8847"/>
                    </a:cubicBezTo>
                    <a:lnTo>
                      <a:pt x="191" y="9204"/>
                    </a:lnTo>
                    <a:lnTo>
                      <a:pt x="202" y="8740"/>
                    </a:lnTo>
                    <a:cubicBezTo>
                      <a:pt x="214" y="8418"/>
                      <a:pt x="250" y="8085"/>
                      <a:pt x="298" y="7763"/>
                    </a:cubicBezTo>
                    <a:cubicBezTo>
                      <a:pt x="607" y="5668"/>
                      <a:pt x="1655" y="3751"/>
                      <a:pt x="3262" y="2370"/>
                    </a:cubicBezTo>
                    <a:lnTo>
                      <a:pt x="3298" y="2334"/>
                    </a:lnTo>
                    <a:lnTo>
                      <a:pt x="3334" y="2334"/>
                    </a:lnTo>
                    <a:cubicBezTo>
                      <a:pt x="3655" y="2298"/>
                      <a:pt x="3977" y="2287"/>
                      <a:pt x="4310" y="2287"/>
                    </a:cubicBezTo>
                    <a:close/>
                    <a:moveTo>
                      <a:pt x="13502" y="5573"/>
                    </a:moveTo>
                    <a:lnTo>
                      <a:pt x="13728" y="5632"/>
                    </a:lnTo>
                    <a:cubicBezTo>
                      <a:pt x="15502" y="6180"/>
                      <a:pt x="16907" y="7097"/>
                      <a:pt x="17931" y="8371"/>
                    </a:cubicBezTo>
                    <a:lnTo>
                      <a:pt x="17967" y="8406"/>
                    </a:lnTo>
                    <a:lnTo>
                      <a:pt x="17967" y="8454"/>
                    </a:lnTo>
                    <a:cubicBezTo>
                      <a:pt x="18086" y="10252"/>
                      <a:pt x="17669" y="12038"/>
                      <a:pt x="16752" y="13586"/>
                    </a:cubicBezTo>
                    <a:cubicBezTo>
                      <a:pt x="16550" y="13931"/>
                      <a:pt x="16324" y="14252"/>
                      <a:pt x="16085" y="14574"/>
                    </a:cubicBezTo>
                    <a:lnTo>
                      <a:pt x="16050" y="14621"/>
                    </a:lnTo>
                    <a:lnTo>
                      <a:pt x="15645" y="15098"/>
                    </a:lnTo>
                    <a:lnTo>
                      <a:pt x="15823" y="14443"/>
                    </a:lnTo>
                    <a:cubicBezTo>
                      <a:pt x="16204" y="12502"/>
                      <a:pt x="15442" y="10799"/>
                      <a:pt x="14692" y="9144"/>
                    </a:cubicBezTo>
                    <a:cubicBezTo>
                      <a:pt x="14252" y="8156"/>
                      <a:pt x="13799" y="7132"/>
                      <a:pt x="13585" y="6061"/>
                    </a:cubicBezTo>
                    <a:cubicBezTo>
                      <a:pt x="13561" y="5977"/>
                      <a:pt x="13549" y="5882"/>
                      <a:pt x="13537" y="5799"/>
                    </a:cubicBezTo>
                    <a:lnTo>
                      <a:pt x="13502" y="5573"/>
                    </a:lnTo>
                    <a:close/>
                    <a:moveTo>
                      <a:pt x="8584" y="5180"/>
                    </a:moveTo>
                    <a:lnTo>
                      <a:pt x="8584" y="5335"/>
                    </a:lnTo>
                    <a:cubicBezTo>
                      <a:pt x="8620" y="6549"/>
                      <a:pt x="8096" y="7823"/>
                      <a:pt x="7584" y="8621"/>
                    </a:cubicBezTo>
                    <a:cubicBezTo>
                      <a:pt x="7132" y="9252"/>
                      <a:pt x="6656" y="9859"/>
                      <a:pt x="6132" y="10442"/>
                    </a:cubicBezTo>
                    <a:cubicBezTo>
                      <a:pt x="5024" y="11740"/>
                      <a:pt x="3631" y="13371"/>
                      <a:pt x="2965" y="15229"/>
                    </a:cubicBezTo>
                    <a:lnTo>
                      <a:pt x="2893" y="15455"/>
                    </a:lnTo>
                    <a:lnTo>
                      <a:pt x="2727" y="15288"/>
                    </a:lnTo>
                    <a:cubicBezTo>
                      <a:pt x="1226" y="13764"/>
                      <a:pt x="333" y="11740"/>
                      <a:pt x="214" y="9609"/>
                    </a:cubicBezTo>
                    <a:lnTo>
                      <a:pt x="214" y="9561"/>
                    </a:lnTo>
                    <a:lnTo>
                      <a:pt x="238" y="9525"/>
                    </a:lnTo>
                    <a:cubicBezTo>
                      <a:pt x="572" y="8954"/>
                      <a:pt x="2488" y="6073"/>
                      <a:pt x="7299" y="5323"/>
                    </a:cubicBezTo>
                    <a:cubicBezTo>
                      <a:pt x="7644" y="5275"/>
                      <a:pt x="8001" y="5227"/>
                      <a:pt x="8430" y="5192"/>
                    </a:cubicBezTo>
                    <a:lnTo>
                      <a:pt x="8584" y="5180"/>
                    </a:lnTo>
                    <a:close/>
                    <a:moveTo>
                      <a:pt x="9942" y="5108"/>
                    </a:moveTo>
                    <a:cubicBezTo>
                      <a:pt x="10335" y="5120"/>
                      <a:pt x="10728" y="5132"/>
                      <a:pt x="11109" y="5168"/>
                    </a:cubicBezTo>
                    <a:lnTo>
                      <a:pt x="11228" y="5168"/>
                    </a:lnTo>
                    <a:lnTo>
                      <a:pt x="11240" y="5287"/>
                    </a:lnTo>
                    <a:cubicBezTo>
                      <a:pt x="11787" y="8763"/>
                      <a:pt x="11132" y="13002"/>
                      <a:pt x="9299" y="17872"/>
                    </a:cubicBezTo>
                    <a:lnTo>
                      <a:pt x="9263" y="17967"/>
                    </a:lnTo>
                    <a:lnTo>
                      <a:pt x="9073" y="17967"/>
                    </a:lnTo>
                    <a:cubicBezTo>
                      <a:pt x="7489" y="17967"/>
                      <a:pt x="5941" y="17550"/>
                      <a:pt x="4584" y="16753"/>
                    </a:cubicBezTo>
                    <a:cubicBezTo>
                      <a:pt x="4060" y="16443"/>
                      <a:pt x="3560" y="16074"/>
                      <a:pt x="3108" y="15669"/>
                    </a:cubicBezTo>
                    <a:lnTo>
                      <a:pt x="3036" y="15598"/>
                    </a:lnTo>
                    <a:lnTo>
                      <a:pt x="3072" y="15514"/>
                    </a:lnTo>
                    <a:cubicBezTo>
                      <a:pt x="3679" y="13597"/>
                      <a:pt x="5060" y="11990"/>
                      <a:pt x="6275" y="10561"/>
                    </a:cubicBezTo>
                    <a:cubicBezTo>
                      <a:pt x="6799" y="9978"/>
                      <a:pt x="7287" y="9359"/>
                      <a:pt x="7739" y="8716"/>
                    </a:cubicBezTo>
                    <a:cubicBezTo>
                      <a:pt x="7787" y="8644"/>
                      <a:pt x="7834" y="8561"/>
                      <a:pt x="7882" y="8478"/>
                    </a:cubicBezTo>
                    <a:cubicBezTo>
                      <a:pt x="8489" y="7454"/>
                      <a:pt x="8811" y="6299"/>
                      <a:pt x="8763" y="5311"/>
                    </a:cubicBezTo>
                    <a:lnTo>
                      <a:pt x="8751" y="5156"/>
                    </a:lnTo>
                    <a:lnTo>
                      <a:pt x="8906" y="5144"/>
                    </a:lnTo>
                    <a:cubicBezTo>
                      <a:pt x="9251" y="5120"/>
                      <a:pt x="9608" y="5108"/>
                      <a:pt x="9942" y="5108"/>
                    </a:cubicBezTo>
                    <a:close/>
                    <a:moveTo>
                      <a:pt x="11430" y="5180"/>
                    </a:moveTo>
                    <a:lnTo>
                      <a:pt x="11621" y="5204"/>
                    </a:lnTo>
                    <a:cubicBezTo>
                      <a:pt x="12156" y="5263"/>
                      <a:pt x="12692" y="5358"/>
                      <a:pt x="13216" y="5489"/>
                    </a:cubicBezTo>
                    <a:lnTo>
                      <a:pt x="13311" y="5525"/>
                    </a:lnTo>
                    <a:lnTo>
                      <a:pt x="13323" y="5620"/>
                    </a:lnTo>
                    <a:cubicBezTo>
                      <a:pt x="13347" y="5787"/>
                      <a:pt x="13371" y="5942"/>
                      <a:pt x="13395" y="6097"/>
                    </a:cubicBezTo>
                    <a:cubicBezTo>
                      <a:pt x="13621" y="7192"/>
                      <a:pt x="14085" y="8228"/>
                      <a:pt x="14526" y="9228"/>
                    </a:cubicBezTo>
                    <a:cubicBezTo>
                      <a:pt x="15311" y="10966"/>
                      <a:pt x="16050" y="12621"/>
                      <a:pt x="15609" y="14550"/>
                    </a:cubicBezTo>
                    <a:cubicBezTo>
                      <a:pt x="15550" y="14824"/>
                      <a:pt x="15466" y="15098"/>
                      <a:pt x="15359" y="15360"/>
                    </a:cubicBezTo>
                    <a:lnTo>
                      <a:pt x="15347" y="15395"/>
                    </a:lnTo>
                    <a:lnTo>
                      <a:pt x="15335" y="15419"/>
                    </a:lnTo>
                    <a:cubicBezTo>
                      <a:pt x="13811" y="16907"/>
                      <a:pt x="11823" y="17800"/>
                      <a:pt x="9704" y="17943"/>
                    </a:cubicBezTo>
                    <a:lnTo>
                      <a:pt x="9466" y="17967"/>
                    </a:lnTo>
                    <a:lnTo>
                      <a:pt x="9549" y="17741"/>
                    </a:lnTo>
                    <a:cubicBezTo>
                      <a:pt x="11323" y="12978"/>
                      <a:pt x="11954" y="8823"/>
                      <a:pt x="11454" y="5370"/>
                    </a:cubicBezTo>
                    <a:lnTo>
                      <a:pt x="11430" y="5180"/>
                    </a:lnTo>
                    <a:close/>
                    <a:moveTo>
                      <a:pt x="9108" y="1"/>
                    </a:moveTo>
                    <a:cubicBezTo>
                      <a:pt x="6965" y="1"/>
                      <a:pt x="4882" y="763"/>
                      <a:pt x="3239" y="2132"/>
                    </a:cubicBezTo>
                    <a:lnTo>
                      <a:pt x="3072" y="2287"/>
                    </a:lnTo>
                    <a:cubicBezTo>
                      <a:pt x="1476" y="3691"/>
                      <a:pt x="429" y="5632"/>
                      <a:pt x="107" y="7740"/>
                    </a:cubicBezTo>
                    <a:cubicBezTo>
                      <a:pt x="24" y="8323"/>
                      <a:pt x="0" y="8930"/>
                      <a:pt x="24" y="9525"/>
                    </a:cubicBezTo>
                    <a:cubicBezTo>
                      <a:pt x="250" y="14348"/>
                      <a:pt x="4239" y="18146"/>
                      <a:pt x="9073" y="18158"/>
                    </a:cubicBezTo>
                    <a:lnTo>
                      <a:pt x="9311" y="18146"/>
                    </a:lnTo>
                    <a:lnTo>
                      <a:pt x="9370" y="18146"/>
                    </a:lnTo>
                    <a:cubicBezTo>
                      <a:pt x="11632" y="18074"/>
                      <a:pt x="13799" y="17157"/>
                      <a:pt x="15419" y="15574"/>
                    </a:cubicBezTo>
                    <a:lnTo>
                      <a:pt x="15442" y="15562"/>
                    </a:lnTo>
                    <a:lnTo>
                      <a:pt x="15514" y="15479"/>
                    </a:lnTo>
                    <a:lnTo>
                      <a:pt x="15526" y="15467"/>
                    </a:lnTo>
                    <a:cubicBezTo>
                      <a:pt x="16062" y="14931"/>
                      <a:pt x="16526" y="14324"/>
                      <a:pt x="16907" y="13669"/>
                    </a:cubicBezTo>
                    <a:cubicBezTo>
                      <a:pt x="19110" y="9942"/>
                      <a:pt x="18359" y="5180"/>
                      <a:pt x="15121" y="2298"/>
                    </a:cubicBezTo>
                    <a:lnTo>
                      <a:pt x="15109" y="2287"/>
                    </a:lnTo>
                    <a:cubicBezTo>
                      <a:pt x="13490" y="846"/>
                      <a:pt x="11406" y="36"/>
                      <a:pt x="9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0" name="Google Shape;3699;p73"/>
            <p:cNvSpPr/>
            <p:nvPr/>
          </p:nvSpPr>
          <p:spPr>
            <a:xfrm>
              <a:off x="3702959" y="2955355"/>
              <a:ext cx="662789" cy="524833"/>
            </a:xfrm>
            <a:custGeom>
              <a:avLst/>
              <a:gdLst/>
              <a:ahLst/>
              <a:cxnLst/>
              <a:rect l="l" t="t" r="r" b="b"/>
              <a:pathLst>
                <a:path w="31483" h="24930" extrusionOk="0">
                  <a:moveTo>
                    <a:pt x="26637" y="0"/>
                  </a:moveTo>
                  <a:cubicBezTo>
                    <a:pt x="25834" y="0"/>
                    <a:pt x="24741" y="1662"/>
                    <a:pt x="24375" y="2235"/>
                  </a:cubicBezTo>
                  <a:cubicBezTo>
                    <a:pt x="23780" y="3152"/>
                    <a:pt x="23565" y="6557"/>
                    <a:pt x="23101" y="7724"/>
                  </a:cubicBezTo>
                  <a:cubicBezTo>
                    <a:pt x="17076" y="12355"/>
                    <a:pt x="15159" y="14165"/>
                    <a:pt x="13850" y="14832"/>
                  </a:cubicBezTo>
                  <a:cubicBezTo>
                    <a:pt x="12695" y="13201"/>
                    <a:pt x="9147" y="5378"/>
                    <a:pt x="7635" y="3295"/>
                  </a:cubicBezTo>
                  <a:cubicBezTo>
                    <a:pt x="7030" y="2457"/>
                    <a:pt x="6187" y="2096"/>
                    <a:pt x="5283" y="2096"/>
                  </a:cubicBezTo>
                  <a:cubicBezTo>
                    <a:pt x="2860" y="2096"/>
                    <a:pt x="0" y="4689"/>
                    <a:pt x="122" y="7628"/>
                  </a:cubicBezTo>
                  <a:cubicBezTo>
                    <a:pt x="289" y="11415"/>
                    <a:pt x="1313" y="13284"/>
                    <a:pt x="3265" y="16499"/>
                  </a:cubicBezTo>
                  <a:cubicBezTo>
                    <a:pt x="5301" y="19856"/>
                    <a:pt x="7837" y="23023"/>
                    <a:pt x="11623" y="24500"/>
                  </a:cubicBezTo>
                  <a:cubicBezTo>
                    <a:pt x="12263" y="24749"/>
                    <a:pt x="12781" y="24929"/>
                    <a:pt x="13300" y="24929"/>
                  </a:cubicBezTo>
                  <a:cubicBezTo>
                    <a:pt x="13698" y="24929"/>
                    <a:pt x="14097" y="24823"/>
                    <a:pt x="14552" y="24559"/>
                  </a:cubicBezTo>
                  <a:cubicBezTo>
                    <a:pt x="15802" y="23821"/>
                    <a:pt x="22946" y="16284"/>
                    <a:pt x="25173" y="13141"/>
                  </a:cubicBezTo>
                  <a:cubicBezTo>
                    <a:pt x="25554" y="12605"/>
                    <a:pt x="25911" y="11784"/>
                    <a:pt x="26447" y="11450"/>
                  </a:cubicBezTo>
                  <a:cubicBezTo>
                    <a:pt x="26780" y="11248"/>
                    <a:pt x="27292" y="11212"/>
                    <a:pt x="27661" y="10986"/>
                  </a:cubicBezTo>
                  <a:cubicBezTo>
                    <a:pt x="28840" y="10283"/>
                    <a:pt x="28887" y="9236"/>
                    <a:pt x="29197" y="8045"/>
                  </a:cubicBezTo>
                  <a:cubicBezTo>
                    <a:pt x="29471" y="7057"/>
                    <a:pt x="29899" y="6128"/>
                    <a:pt x="30483" y="5283"/>
                  </a:cubicBezTo>
                  <a:cubicBezTo>
                    <a:pt x="30721" y="4914"/>
                    <a:pt x="31483" y="4473"/>
                    <a:pt x="31257" y="3937"/>
                  </a:cubicBezTo>
                  <a:cubicBezTo>
                    <a:pt x="31178" y="3743"/>
                    <a:pt x="31032" y="3668"/>
                    <a:pt x="30862" y="3668"/>
                  </a:cubicBezTo>
                  <a:cubicBezTo>
                    <a:pt x="30543" y="3668"/>
                    <a:pt x="30137" y="3935"/>
                    <a:pt x="29935" y="4176"/>
                  </a:cubicBezTo>
                  <a:cubicBezTo>
                    <a:pt x="30090" y="3664"/>
                    <a:pt x="30721" y="2818"/>
                    <a:pt x="30340" y="2259"/>
                  </a:cubicBezTo>
                  <a:cubicBezTo>
                    <a:pt x="30240" y="2110"/>
                    <a:pt x="30094" y="2048"/>
                    <a:pt x="29930" y="2048"/>
                  </a:cubicBezTo>
                  <a:cubicBezTo>
                    <a:pt x="29513" y="2048"/>
                    <a:pt x="28980" y="2447"/>
                    <a:pt x="28777" y="2842"/>
                  </a:cubicBezTo>
                  <a:lnTo>
                    <a:pt x="28777" y="2842"/>
                  </a:lnTo>
                  <a:cubicBezTo>
                    <a:pt x="29048" y="2213"/>
                    <a:pt x="29816" y="900"/>
                    <a:pt x="29042" y="556"/>
                  </a:cubicBezTo>
                  <a:cubicBezTo>
                    <a:pt x="28982" y="530"/>
                    <a:pt x="28917" y="518"/>
                    <a:pt x="28849" y="518"/>
                  </a:cubicBezTo>
                  <a:cubicBezTo>
                    <a:pt x="28116" y="518"/>
                    <a:pt x="27005" y="1938"/>
                    <a:pt x="26601" y="2330"/>
                  </a:cubicBezTo>
                  <a:cubicBezTo>
                    <a:pt x="26506" y="1640"/>
                    <a:pt x="27899" y="223"/>
                    <a:pt x="26732" y="8"/>
                  </a:cubicBezTo>
                  <a:cubicBezTo>
                    <a:pt x="26701" y="3"/>
                    <a:pt x="26670" y="0"/>
                    <a:pt x="26637" y="0"/>
                  </a:cubicBezTo>
                  <a:close/>
                </a:path>
              </a:pathLst>
            </a:custGeom>
            <a:solidFill>
              <a:srgbClr val="EC9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700;p73"/>
            <p:cNvSpPr/>
            <p:nvPr/>
          </p:nvSpPr>
          <p:spPr>
            <a:xfrm>
              <a:off x="3701759" y="2953944"/>
              <a:ext cx="664999" cy="527465"/>
            </a:xfrm>
            <a:custGeom>
              <a:avLst/>
              <a:gdLst/>
              <a:ahLst/>
              <a:cxnLst/>
              <a:rect l="l" t="t" r="r" b="b"/>
              <a:pathLst>
                <a:path w="31588" h="25055" extrusionOk="0">
                  <a:moveTo>
                    <a:pt x="26735" y="143"/>
                  </a:moveTo>
                  <a:cubicBezTo>
                    <a:pt x="26851" y="143"/>
                    <a:pt x="26959" y="189"/>
                    <a:pt x="27039" y="314"/>
                  </a:cubicBezTo>
                  <a:cubicBezTo>
                    <a:pt x="27230" y="611"/>
                    <a:pt x="26956" y="1076"/>
                    <a:pt x="26837" y="1337"/>
                  </a:cubicBezTo>
                  <a:cubicBezTo>
                    <a:pt x="26682" y="1659"/>
                    <a:pt x="26456" y="2028"/>
                    <a:pt x="26492" y="2397"/>
                  </a:cubicBezTo>
                  <a:cubicBezTo>
                    <a:pt x="26497" y="2449"/>
                    <a:pt x="26558" y="2467"/>
                    <a:pt x="26625" y="2467"/>
                  </a:cubicBezTo>
                  <a:cubicBezTo>
                    <a:pt x="26697" y="2467"/>
                    <a:pt x="26777" y="2446"/>
                    <a:pt x="26801" y="2421"/>
                  </a:cubicBezTo>
                  <a:cubicBezTo>
                    <a:pt x="27349" y="1885"/>
                    <a:pt x="27801" y="1254"/>
                    <a:pt x="28456" y="837"/>
                  </a:cubicBezTo>
                  <a:cubicBezTo>
                    <a:pt x="28587" y="730"/>
                    <a:pt x="28742" y="671"/>
                    <a:pt x="28909" y="659"/>
                  </a:cubicBezTo>
                  <a:cubicBezTo>
                    <a:pt x="29052" y="683"/>
                    <a:pt x="29171" y="778"/>
                    <a:pt x="29218" y="921"/>
                  </a:cubicBezTo>
                  <a:cubicBezTo>
                    <a:pt x="29361" y="1266"/>
                    <a:pt x="29194" y="1707"/>
                    <a:pt x="29063" y="2028"/>
                  </a:cubicBezTo>
                  <a:cubicBezTo>
                    <a:pt x="28921" y="2385"/>
                    <a:pt x="28718" y="2719"/>
                    <a:pt x="28599" y="3088"/>
                  </a:cubicBezTo>
                  <a:lnTo>
                    <a:pt x="28610" y="3088"/>
                  </a:lnTo>
                  <a:lnTo>
                    <a:pt x="28610" y="3088"/>
                  </a:lnTo>
                  <a:cubicBezTo>
                    <a:pt x="28617" y="3122"/>
                    <a:pt x="28701" y="3145"/>
                    <a:pt x="28780" y="3145"/>
                  </a:cubicBezTo>
                  <a:cubicBezTo>
                    <a:pt x="28847" y="3145"/>
                    <a:pt x="28910" y="3129"/>
                    <a:pt x="28921" y="3088"/>
                  </a:cubicBezTo>
                  <a:cubicBezTo>
                    <a:pt x="28934" y="3048"/>
                    <a:pt x="28948" y="3008"/>
                    <a:pt x="28963" y="2969"/>
                  </a:cubicBezTo>
                  <a:lnTo>
                    <a:pt x="28963" y="2969"/>
                  </a:lnTo>
                  <a:cubicBezTo>
                    <a:pt x="29078" y="2729"/>
                    <a:pt x="29258" y="2529"/>
                    <a:pt x="29480" y="2397"/>
                  </a:cubicBezTo>
                  <a:cubicBezTo>
                    <a:pt x="29619" y="2295"/>
                    <a:pt x="29799" y="2192"/>
                    <a:pt x="29964" y="2192"/>
                  </a:cubicBezTo>
                  <a:cubicBezTo>
                    <a:pt x="30067" y="2192"/>
                    <a:pt x="30164" y="2232"/>
                    <a:pt x="30242" y="2338"/>
                  </a:cubicBezTo>
                  <a:cubicBezTo>
                    <a:pt x="30647" y="2909"/>
                    <a:pt x="30004" y="3695"/>
                    <a:pt x="29837" y="4243"/>
                  </a:cubicBezTo>
                  <a:cubicBezTo>
                    <a:pt x="29819" y="4286"/>
                    <a:pt x="29894" y="4304"/>
                    <a:pt x="29976" y="4304"/>
                  </a:cubicBezTo>
                  <a:cubicBezTo>
                    <a:pt x="30051" y="4304"/>
                    <a:pt x="30130" y="4289"/>
                    <a:pt x="30147" y="4266"/>
                  </a:cubicBezTo>
                  <a:cubicBezTo>
                    <a:pt x="30307" y="4083"/>
                    <a:pt x="30633" y="3801"/>
                    <a:pt x="30901" y="3801"/>
                  </a:cubicBezTo>
                  <a:cubicBezTo>
                    <a:pt x="30912" y="3801"/>
                    <a:pt x="30922" y="3801"/>
                    <a:pt x="30933" y="3802"/>
                  </a:cubicBezTo>
                  <a:cubicBezTo>
                    <a:pt x="31076" y="3826"/>
                    <a:pt x="31171" y="4004"/>
                    <a:pt x="31195" y="4135"/>
                  </a:cubicBezTo>
                  <a:cubicBezTo>
                    <a:pt x="31207" y="4290"/>
                    <a:pt x="31159" y="4445"/>
                    <a:pt x="31064" y="4564"/>
                  </a:cubicBezTo>
                  <a:cubicBezTo>
                    <a:pt x="30897" y="4826"/>
                    <a:pt x="30647" y="5005"/>
                    <a:pt x="30456" y="5231"/>
                  </a:cubicBezTo>
                  <a:cubicBezTo>
                    <a:pt x="30206" y="5552"/>
                    <a:pt x="29992" y="5909"/>
                    <a:pt x="29814" y="6279"/>
                  </a:cubicBezTo>
                  <a:cubicBezTo>
                    <a:pt x="29433" y="7005"/>
                    <a:pt x="29147" y="7791"/>
                    <a:pt x="28968" y="8588"/>
                  </a:cubicBezTo>
                  <a:cubicBezTo>
                    <a:pt x="28813" y="9243"/>
                    <a:pt x="28671" y="9934"/>
                    <a:pt x="28230" y="10458"/>
                  </a:cubicBezTo>
                  <a:cubicBezTo>
                    <a:pt x="27980" y="10779"/>
                    <a:pt x="27647" y="11017"/>
                    <a:pt x="27266" y="11148"/>
                  </a:cubicBezTo>
                  <a:cubicBezTo>
                    <a:pt x="26932" y="11267"/>
                    <a:pt x="26563" y="11327"/>
                    <a:pt x="26277" y="11541"/>
                  </a:cubicBezTo>
                  <a:cubicBezTo>
                    <a:pt x="25706" y="11970"/>
                    <a:pt x="25420" y="12696"/>
                    <a:pt x="25015" y="13256"/>
                  </a:cubicBezTo>
                  <a:cubicBezTo>
                    <a:pt x="24444" y="14053"/>
                    <a:pt x="23813" y="14815"/>
                    <a:pt x="23182" y="15554"/>
                  </a:cubicBezTo>
                  <a:cubicBezTo>
                    <a:pt x="21551" y="17470"/>
                    <a:pt x="19848" y="19316"/>
                    <a:pt x="18122" y="21126"/>
                  </a:cubicBezTo>
                  <a:cubicBezTo>
                    <a:pt x="17372" y="21888"/>
                    <a:pt x="16633" y="22650"/>
                    <a:pt x="15871" y="23388"/>
                  </a:cubicBezTo>
                  <a:cubicBezTo>
                    <a:pt x="15431" y="23793"/>
                    <a:pt x="14990" y="24257"/>
                    <a:pt x="14490" y="24578"/>
                  </a:cubicBezTo>
                  <a:cubicBezTo>
                    <a:pt x="14157" y="24793"/>
                    <a:pt x="13764" y="24912"/>
                    <a:pt x="13371" y="24936"/>
                  </a:cubicBezTo>
                  <a:cubicBezTo>
                    <a:pt x="12966" y="24924"/>
                    <a:pt x="12561" y="24828"/>
                    <a:pt x="12180" y="24674"/>
                  </a:cubicBezTo>
                  <a:cubicBezTo>
                    <a:pt x="11383" y="24388"/>
                    <a:pt x="10621" y="24031"/>
                    <a:pt x="9894" y="23590"/>
                  </a:cubicBezTo>
                  <a:cubicBezTo>
                    <a:pt x="8549" y="22757"/>
                    <a:pt x="7335" y="21721"/>
                    <a:pt x="6299" y="20507"/>
                  </a:cubicBezTo>
                  <a:cubicBezTo>
                    <a:pt x="5263" y="19304"/>
                    <a:pt x="4334" y="18018"/>
                    <a:pt x="3525" y="16661"/>
                  </a:cubicBezTo>
                  <a:cubicBezTo>
                    <a:pt x="2727" y="15351"/>
                    <a:pt x="1917" y="14030"/>
                    <a:pt x="1334" y="12613"/>
                  </a:cubicBezTo>
                  <a:cubicBezTo>
                    <a:pt x="786" y="11220"/>
                    <a:pt x="453" y="9743"/>
                    <a:pt x="381" y="8255"/>
                  </a:cubicBezTo>
                  <a:cubicBezTo>
                    <a:pt x="310" y="7588"/>
                    <a:pt x="346" y="6922"/>
                    <a:pt x="512" y="6279"/>
                  </a:cubicBezTo>
                  <a:cubicBezTo>
                    <a:pt x="679" y="5695"/>
                    <a:pt x="941" y="5159"/>
                    <a:pt x="1286" y="4659"/>
                  </a:cubicBezTo>
                  <a:cubicBezTo>
                    <a:pt x="1953" y="3695"/>
                    <a:pt x="2894" y="2933"/>
                    <a:pt x="3989" y="2504"/>
                  </a:cubicBezTo>
                  <a:cubicBezTo>
                    <a:pt x="4421" y="2337"/>
                    <a:pt x="4881" y="2238"/>
                    <a:pt x="5334" y="2238"/>
                  </a:cubicBezTo>
                  <a:cubicBezTo>
                    <a:pt x="5879" y="2238"/>
                    <a:pt x="6414" y="2381"/>
                    <a:pt x="6882" y="2719"/>
                  </a:cubicBezTo>
                  <a:cubicBezTo>
                    <a:pt x="7608" y="3231"/>
                    <a:pt x="8037" y="4124"/>
                    <a:pt x="8466" y="4874"/>
                  </a:cubicBezTo>
                  <a:cubicBezTo>
                    <a:pt x="9037" y="5898"/>
                    <a:pt x="9561" y="6933"/>
                    <a:pt x="10097" y="7981"/>
                  </a:cubicBezTo>
                  <a:cubicBezTo>
                    <a:pt x="11145" y="10029"/>
                    <a:pt x="12121" y="12125"/>
                    <a:pt x="13264" y="14125"/>
                  </a:cubicBezTo>
                  <a:cubicBezTo>
                    <a:pt x="13407" y="14399"/>
                    <a:pt x="13573" y="14661"/>
                    <a:pt x="13752" y="14922"/>
                  </a:cubicBezTo>
                  <a:cubicBezTo>
                    <a:pt x="13782" y="14958"/>
                    <a:pt x="13838" y="14973"/>
                    <a:pt x="13896" y="14973"/>
                  </a:cubicBezTo>
                  <a:cubicBezTo>
                    <a:pt x="13954" y="14973"/>
                    <a:pt x="14014" y="14958"/>
                    <a:pt x="14050" y="14934"/>
                  </a:cubicBezTo>
                  <a:cubicBezTo>
                    <a:pt x="14776" y="14565"/>
                    <a:pt x="15431" y="14030"/>
                    <a:pt x="16074" y="13529"/>
                  </a:cubicBezTo>
                  <a:cubicBezTo>
                    <a:pt x="17348" y="12529"/>
                    <a:pt x="18610" y="11493"/>
                    <a:pt x="19884" y="10481"/>
                  </a:cubicBezTo>
                  <a:cubicBezTo>
                    <a:pt x="21005" y="9596"/>
                    <a:pt x="22139" y="8722"/>
                    <a:pt x="23272" y="7849"/>
                  </a:cubicBezTo>
                  <a:lnTo>
                    <a:pt x="23272" y="7849"/>
                  </a:lnTo>
                  <a:cubicBezTo>
                    <a:pt x="23291" y="7841"/>
                    <a:pt x="23305" y="7830"/>
                    <a:pt x="23312" y="7816"/>
                  </a:cubicBezTo>
                  <a:lnTo>
                    <a:pt x="23312" y="7816"/>
                  </a:lnTo>
                  <a:cubicBezTo>
                    <a:pt x="23318" y="7809"/>
                    <a:pt x="23320" y="7803"/>
                    <a:pt x="23319" y="7797"/>
                  </a:cubicBezTo>
                  <a:lnTo>
                    <a:pt x="23319" y="7797"/>
                  </a:lnTo>
                  <a:cubicBezTo>
                    <a:pt x="23576" y="7111"/>
                    <a:pt x="23671" y="6344"/>
                    <a:pt x="23789" y="5624"/>
                  </a:cubicBezTo>
                  <a:cubicBezTo>
                    <a:pt x="23908" y="4766"/>
                    <a:pt x="24075" y="3909"/>
                    <a:pt x="24289" y="3076"/>
                  </a:cubicBezTo>
                  <a:cubicBezTo>
                    <a:pt x="24468" y="2409"/>
                    <a:pt x="24861" y="1861"/>
                    <a:pt x="25289" y="1326"/>
                  </a:cubicBezTo>
                  <a:cubicBezTo>
                    <a:pt x="25539" y="968"/>
                    <a:pt x="25837" y="647"/>
                    <a:pt x="26182" y="385"/>
                  </a:cubicBezTo>
                  <a:cubicBezTo>
                    <a:pt x="26324" y="273"/>
                    <a:pt x="26540" y="143"/>
                    <a:pt x="26735" y="143"/>
                  </a:cubicBezTo>
                  <a:close/>
                  <a:moveTo>
                    <a:pt x="26693" y="0"/>
                  </a:moveTo>
                  <a:cubicBezTo>
                    <a:pt x="26660" y="0"/>
                    <a:pt x="26629" y="1"/>
                    <a:pt x="26599" y="4"/>
                  </a:cubicBezTo>
                  <a:cubicBezTo>
                    <a:pt x="26230" y="28"/>
                    <a:pt x="25908" y="278"/>
                    <a:pt x="25634" y="528"/>
                  </a:cubicBezTo>
                  <a:cubicBezTo>
                    <a:pt x="25301" y="861"/>
                    <a:pt x="24992" y="1218"/>
                    <a:pt x="24730" y="1611"/>
                  </a:cubicBezTo>
                  <a:cubicBezTo>
                    <a:pt x="24515" y="1885"/>
                    <a:pt x="24325" y="2171"/>
                    <a:pt x="24170" y="2480"/>
                  </a:cubicBezTo>
                  <a:cubicBezTo>
                    <a:pt x="23837" y="3231"/>
                    <a:pt x="23729" y="4100"/>
                    <a:pt x="23598" y="4909"/>
                  </a:cubicBezTo>
                  <a:cubicBezTo>
                    <a:pt x="23503" y="5445"/>
                    <a:pt x="23420" y="5981"/>
                    <a:pt x="23313" y="6517"/>
                  </a:cubicBezTo>
                  <a:cubicBezTo>
                    <a:pt x="23254" y="6943"/>
                    <a:pt x="23147" y="7357"/>
                    <a:pt x="23006" y="7771"/>
                  </a:cubicBezTo>
                  <a:lnTo>
                    <a:pt x="23006" y="7771"/>
                  </a:lnTo>
                  <a:cubicBezTo>
                    <a:pt x="21203" y="9159"/>
                    <a:pt x="19412" y="10559"/>
                    <a:pt x="17645" y="11982"/>
                  </a:cubicBezTo>
                  <a:cubicBezTo>
                    <a:pt x="16693" y="12744"/>
                    <a:pt x="15752" y="13529"/>
                    <a:pt x="14764" y="14244"/>
                  </a:cubicBezTo>
                  <a:cubicBezTo>
                    <a:pt x="14516" y="14425"/>
                    <a:pt x="14252" y="14599"/>
                    <a:pt x="13979" y="14753"/>
                  </a:cubicBezTo>
                  <a:lnTo>
                    <a:pt x="13979" y="14753"/>
                  </a:lnTo>
                  <a:cubicBezTo>
                    <a:pt x="13537" y="14107"/>
                    <a:pt x="13191" y="13386"/>
                    <a:pt x="12823" y="12696"/>
                  </a:cubicBezTo>
                  <a:cubicBezTo>
                    <a:pt x="12252" y="11577"/>
                    <a:pt x="11680" y="10458"/>
                    <a:pt x="11121" y="9338"/>
                  </a:cubicBezTo>
                  <a:cubicBezTo>
                    <a:pt x="10525" y="8172"/>
                    <a:pt x="9942" y="7005"/>
                    <a:pt x="9323" y="5850"/>
                  </a:cubicBezTo>
                  <a:cubicBezTo>
                    <a:pt x="8906" y="4993"/>
                    <a:pt x="8418" y="4171"/>
                    <a:pt x="7894" y="3385"/>
                  </a:cubicBezTo>
                  <a:cubicBezTo>
                    <a:pt x="7315" y="2583"/>
                    <a:pt x="6382" y="2105"/>
                    <a:pt x="5396" y="2105"/>
                  </a:cubicBezTo>
                  <a:cubicBezTo>
                    <a:pt x="5328" y="2105"/>
                    <a:pt x="5260" y="2107"/>
                    <a:pt x="5191" y="2111"/>
                  </a:cubicBezTo>
                  <a:cubicBezTo>
                    <a:pt x="4072" y="2147"/>
                    <a:pt x="2989" y="2671"/>
                    <a:pt x="2132" y="3385"/>
                  </a:cubicBezTo>
                  <a:cubicBezTo>
                    <a:pt x="1179" y="4159"/>
                    <a:pt x="488" y="5219"/>
                    <a:pt x="167" y="6410"/>
                  </a:cubicBezTo>
                  <a:cubicBezTo>
                    <a:pt x="0" y="7100"/>
                    <a:pt x="36" y="7803"/>
                    <a:pt x="96" y="8505"/>
                  </a:cubicBezTo>
                  <a:cubicBezTo>
                    <a:pt x="155" y="9303"/>
                    <a:pt x="286" y="10100"/>
                    <a:pt x="477" y="10874"/>
                  </a:cubicBezTo>
                  <a:cubicBezTo>
                    <a:pt x="834" y="12315"/>
                    <a:pt x="1489" y="13660"/>
                    <a:pt x="2215" y="14958"/>
                  </a:cubicBezTo>
                  <a:cubicBezTo>
                    <a:pt x="3036" y="16423"/>
                    <a:pt x="3941" y="17840"/>
                    <a:pt x="4929" y="19197"/>
                  </a:cubicBezTo>
                  <a:cubicBezTo>
                    <a:pt x="5906" y="20518"/>
                    <a:pt x="7037" y="21709"/>
                    <a:pt x="8311" y="22733"/>
                  </a:cubicBezTo>
                  <a:cubicBezTo>
                    <a:pt x="8954" y="23233"/>
                    <a:pt x="9656" y="23685"/>
                    <a:pt x="10383" y="24066"/>
                  </a:cubicBezTo>
                  <a:cubicBezTo>
                    <a:pt x="11121" y="24471"/>
                    <a:pt x="11907" y="24781"/>
                    <a:pt x="12728" y="24983"/>
                  </a:cubicBezTo>
                  <a:cubicBezTo>
                    <a:pt x="12929" y="25031"/>
                    <a:pt x="13134" y="25054"/>
                    <a:pt x="13337" y="25054"/>
                  </a:cubicBezTo>
                  <a:cubicBezTo>
                    <a:pt x="13843" y="25054"/>
                    <a:pt x="14343" y="24910"/>
                    <a:pt x="14776" y="24638"/>
                  </a:cubicBezTo>
                  <a:cubicBezTo>
                    <a:pt x="14978" y="24495"/>
                    <a:pt x="15181" y="24340"/>
                    <a:pt x="15359" y="24174"/>
                  </a:cubicBezTo>
                  <a:cubicBezTo>
                    <a:pt x="16050" y="23578"/>
                    <a:pt x="16705" y="22935"/>
                    <a:pt x="17336" y="22281"/>
                  </a:cubicBezTo>
                  <a:cubicBezTo>
                    <a:pt x="19169" y="20447"/>
                    <a:pt x="20943" y="18542"/>
                    <a:pt x="22646" y="16589"/>
                  </a:cubicBezTo>
                  <a:cubicBezTo>
                    <a:pt x="23396" y="15732"/>
                    <a:pt x="24146" y="14851"/>
                    <a:pt x="24849" y="13946"/>
                  </a:cubicBezTo>
                  <a:cubicBezTo>
                    <a:pt x="25182" y="13518"/>
                    <a:pt x="25503" y="13065"/>
                    <a:pt x="25789" y="12589"/>
                  </a:cubicBezTo>
                  <a:cubicBezTo>
                    <a:pt x="25992" y="12255"/>
                    <a:pt x="26206" y="11898"/>
                    <a:pt x="26527" y="11648"/>
                  </a:cubicBezTo>
                  <a:cubicBezTo>
                    <a:pt x="26837" y="11398"/>
                    <a:pt x="27254" y="11351"/>
                    <a:pt x="27623" y="11196"/>
                  </a:cubicBezTo>
                  <a:cubicBezTo>
                    <a:pt x="28278" y="10910"/>
                    <a:pt x="28778" y="10362"/>
                    <a:pt x="29004" y="9684"/>
                  </a:cubicBezTo>
                  <a:cubicBezTo>
                    <a:pt x="29266" y="8981"/>
                    <a:pt x="29337" y="8243"/>
                    <a:pt x="29587" y="7541"/>
                  </a:cubicBezTo>
                  <a:cubicBezTo>
                    <a:pt x="29754" y="7076"/>
                    <a:pt x="29956" y="6624"/>
                    <a:pt x="30195" y="6195"/>
                  </a:cubicBezTo>
                  <a:cubicBezTo>
                    <a:pt x="30373" y="5826"/>
                    <a:pt x="30587" y="5481"/>
                    <a:pt x="30861" y="5171"/>
                  </a:cubicBezTo>
                  <a:cubicBezTo>
                    <a:pt x="31076" y="4945"/>
                    <a:pt x="31349" y="4731"/>
                    <a:pt x="31469" y="4445"/>
                  </a:cubicBezTo>
                  <a:cubicBezTo>
                    <a:pt x="31588" y="4195"/>
                    <a:pt x="31504" y="3909"/>
                    <a:pt x="31278" y="3754"/>
                  </a:cubicBezTo>
                  <a:cubicBezTo>
                    <a:pt x="31166" y="3685"/>
                    <a:pt x="31043" y="3656"/>
                    <a:pt x="30917" y="3656"/>
                  </a:cubicBezTo>
                  <a:cubicBezTo>
                    <a:pt x="30718" y="3656"/>
                    <a:pt x="30510" y="3729"/>
                    <a:pt x="30322" y="3836"/>
                  </a:cubicBezTo>
                  <a:lnTo>
                    <a:pt x="30322" y="3836"/>
                  </a:lnTo>
                  <a:cubicBezTo>
                    <a:pt x="30444" y="3568"/>
                    <a:pt x="30587" y="3306"/>
                    <a:pt x="30659" y="3016"/>
                  </a:cubicBezTo>
                  <a:cubicBezTo>
                    <a:pt x="30730" y="2659"/>
                    <a:pt x="30659" y="2230"/>
                    <a:pt x="30278" y="2088"/>
                  </a:cubicBezTo>
                  <a:cubicBezTo>
                    <a:pt x="30180" y="2051"/>
                    <a:pt x="30077" y="2035"/>
                    <a:pt x="29972" y="2035"/>
                  </a:cubicBezTo>
                  <a:cubicBezTo>
                    <a:pt x="29745" y="2035"/>
                    <a:pt x="29509" y="2113"/>
                    <a:pt x="29297" y="2241"/>
                  </a:cubicBezTo>
                  <a:lnTo>
                    <a:pt x="29297" y="2241"/>
                  </a:lnTo>
                  <a:cubicBezTo>
                    <a:pt x="29342" y="2144"/>
                    <a:pt x="29384" y="2045"/>
                    <a:pt x="29421" y="1945"/>
                  </a:cubicBezTo>
                  <a:cubicBezTo>
                    <a:pt x="29552" y="1611"/>
                    <a:pt x="29718" y="1135"/>
                    <a:pt x="29504" y="802"/>
                  </a:cubicBezTo>
                  <a:cubicBezTo>
                    <a:pt x="29371" y="598"/>
                    <a:pt x="29139" y="518"/>
                    <a:pt x="28907" y="518"/>
                  </a:cubicBezTo>
                  <a:cubicBezTo>
                    <a:pt x="28788" y="518"/>
                    <a:pt x="28669" y="539"/>
                    <a:pt x="28563" y="575"/>
                  </a:cubicBezTo>
                  <a:cubicBezTo>
                    <a:pt x="28147" y="718"/>
                    <a:pt x="27801" y="1040"/>
                    <a:pt x="27492" y="1337"/>
                  </a:cubicBezTo>
                  <a:cubicBezTo>
                    <a:pt x="27271" y="1551"/>
                    <a:pt x="27069" y="1779"/>
                    <a:pt x="26862" y="2000"/>
                  </a:cubicBezTo>
                  <a:lnTo>
                    <a:pt x="26862" y="2000"/>
                  </a:lnTo>
                  <a:cubicBezTo>
                    <a:pt x="26933" y="1773"/>
                    <a:pt x="27060" y="1554"/>
                    <a:pt x="27158" y="1349"/>
                  </a:cubicBezTo>
                  <a:cubicBezTo>
                    <a:pt x="27289" y="1076"/>
                    <a:pt x="27492" y="695"/>
                    <a:pt x="27397" y="373"/>
                  </a:cubicBezTo>
                  <a:cubicBezTo>
                    <a:pt x="27311" y="96"/>
                    <a:pt x="26969" y="0"/>
                    <a:pt x="26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701;p73"/>
            <p:cNvSpPr/>
            <p:nvPr/>
          </p:nvSpPr>
          <p:spPr>
            <a:xfrm>
              <a:off x="3811294" y="3087376"/>
              <a:ext cx="3284" cy="1516"/>
            </a:xfrm>
            <a:custGeom>
              <a:avLst/>
              <a:gdLst/>
              <a:ahLst/>
              <a:cxnLst/>
              <a:rect l="l" t="t" r="r" b="b"/>
              <a:pathLst>
                <a:path w="156" h="72" extrusionOk="0">
                  <a:moveTo>
                    <a:pt x="36" y="0"/>
                  </a:moveTo>
                  <a:cubicBezTo>
                    <a:pt x="0" y="0"/>
                    <a:pt x="0" y="24"/>
                    <a:pt x="24" y="36"/>
                  </a:cubicBezTo>
                  <a:cubicBezTo>
                    <a:pt x="48" y="60"/>
                    <a:pt x="84" y="72"/>
                    <a:pt x="119" y="72"/>
                  </a:cubicBezTo>
                  <a:cubicBezTo>
                    <a:pt x="155" y="72"/>
                    <a:pt x="143" y="48"/>
                    <a:pt x="131" y="36"/>
                  </a:cubicBezTo>
                  <a:cubicBezTo>
                    <a:pt x="107" y="12"/>
                    <a:pt x="72" y="0"/>
                    <a:pt x="36" y="0"/>
                  </a:cubicBezTo>
                  <a:close/>
                </a:path>
              </a:pathLst>
            </a:custGeom>
            <a:solidFill>
              <a:srgbClr val="234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538;p73"/>
          <p:cNvGrpSpPr/>
          <p:nvPr/>
        </p:nvGrpSpPr>
        <p:grpSpPr>
          <a:xfrm>
            <a:off x="3169073" y="236374"/>
            <a:ext cx="860502" cy="2437707"/>
            <a:chOff x="5354800" y="1983209"/>
            <a:chExt cx="894958" cy="2569523"/>
          </a:xfrm>
        </p:grpSpPr>
        <p:sp>
          <p:nvSpPr>
            <p:cNvPr id="302" name="Google Shape;3539;p73"/>
            <p:cNvSpPr/>
            <p:nvPr/>
          </p:nvSpPr>
          <p:spPr>
            <a:xfrm>
              <a:off x="5597810" y="3706360"/>
              <a:ext cx="278169" cy="101987"/>
            </a:xfrm>
            <a:custGeom>
              <a:avLst/>
              <a:gdLst/>
              <a:ahLst/>
              <a:cxnLst/>
              <a:rect l="l" t="t" r="r" b="b"/>
              <a:pathLst>
                <a:path w="13752" h="5042" extrusionOk="0">
                  <a:moveTo>
                    <a:pt x="5408" y="1"/>
                  </a:moveTo>
                  <a:cubicBezTo>
                    <a:pt x="4175" y="1"/>
                    <a:pt x="2714" y="132"/>
                    <a:pt x="953" y="417"/>
                  </a:cubicBezTo>
                  <a:cubicBezTo>
                    <a:pt x="596" y="905"/>
                    <a:pt x="250" y="1239"/>
                    <a:pt x="0" y="1822"/>
                  </a:cubicBezTo>
                  <a:cubicBezTo>
                    <a:pt x="2760" y="3348"/>
                    <a:pt x="10903" y="5042"/>
                    <a:pt x="13112" y="5042"/>
                  </a:cubicBezTo>
                  <a:cubicBezTo>
                    <a:pt x="13333" y="5042"/>
                    <a:pt x="13494" y="5025"/>
                    <a:pt x="13585" y="4989"/>
                  </a:cubicBezTo>
                  <a:cubicBezTo>
                    <a:pt x="13752" y="4096"/>
                    <a:pt x="12002" y="2560"/>
                    <a:pt x="11490" y="2072"/>
                  </a:cubicBezTo>
                  <a:cubicBezTo>
                    <a:pt x="10109" y="801"/>
                    <a:pt x="8450" y="1"/>
                    <a:pt x="5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540;p73"/>
            <p:cNvSpPr/>
            <p:nvPr/>
          </p:nvSpPr>
          <p:spPr>
            <a:xfrm>
              <a:off x="5594432" y="3704620"/>
              <a:ext cx="281789" cy="104859"/>
            </a:xfrm>
            <a:custGeom>
              <a:avLst/>
              <a:gdLst/>
              <a:ahLst/>
              <a:cxnLst/>
              <a:rect l="l" t="t" r="r" b="b"/>
              <a:pathLst>
                <a:path w="13931" h="5184" extrusionOk="0">
                  <a:moveTo>
                    <a:pt x="5734" y="138"/>
                  </a:moveTo>
                  <a:cubicBezTo>
                    <a:pt x="6565" y="138"/>
                    <a:pt x="7393" y="233"/>
                    <a:pt x="8204" y="408"/>
                  </a:cubicBezTo>
                  <a:cubicBezTo>
                    <a:pt x="8942" y="574"/>
                    <a:pt x="9645" y="860"/>
                    <a:pt x="10288" y="1253"/>
                  </a:cubicBezTo>
                  <a:cubicBezTo>
                    <a:pt x="10859" y="1622"/>
                    <a:pt x="11395" y="2051"/>
                    <a:pt x="11883" y="2527"/>
                  </a:cubicBezTo>
                  <a:cubicBezTo>
                    <a:pt x="12300" y="2908"/>
                    <a:pt x="12681" y="3313"/>
                    <a:pt x="13038" y="3753"/>
                  </a:cubicBezTo>
                  <a:cubicBezTo>
                    <a:pt x="13304" y="4101"/>
                    <a:pt x="13650" y="4561"/>
                    <a:pt x="13591" y="5025"/>
                  </a:cubicBezTo>
                  <a:lnTo>
                    <a:pt x="13591" y="5025"/>
                  </a:lnTo>
                  <a:cubicBezTo>
                    <a:pt x="13489" y="5045"/>
                    <a:pt x="13387" y="5056"/>
                    <a:pt x="13285" y="5056"/>
                  </a:cubicBezTo>
                  <a:cubicBezTo>
                    <a:pt x="13246" y="5056"/>
                    <a:pt x="13208" y="5054"/>
                    <a:pt x="13169" y="5051"/>
                  </a:cubicBezTo>
                  <a:cubicBezTo>
                    <a:pt x="12859" y="5051"/>
                    <a:pt x="12550" y="5016"/>
                    <a:pt x="12252" y="4992"/>
                  </a:cubicBezTo>
                  <a:cubicBezTo>
                    <a:pt x="11335" y="4885"/>
                    <a:pt x="10430" y="4730"/>
                    <a:pt x="9526" y="4563"/>
                  </a:cubicBezTo>
                  <a:cubicBezTo>
                    <a:pt x="7323" y="4158"/>
                    <a:pt x="5156" y="3622"/>
                    <a:pt x="3013" y="2956"/>
                  </a:cubicBezTo>
                  <a:cubicBezTo>
                    <a:pt x="2094" y="2688"/>
                    <a:pt x="1198" y="2330"/>
                    <a:pt x="347" y="1903"/>
                  </a:cubicBezTo>
                  <a:lnTo>
                    <a:pt x="347" y="1903"/>
                  </a:lnTo>
                  <a:cubicBezTo>
                    <a:pt x="572" y="1397"/>
                    <a:pt x="940" y="979"/>
                    <a:pt x="1265" y="540"/>
                  </a:cubicBezTo>
                  <a:lnTo>
                    <a:pt x="1265" y="540"/>
                  </a:lnTo>
                  <a:cubicBezTo>
                    <a:pt x="2602" y="309"/>
                    <a:pt x="3963" y="181"/>
                    <a:pt x="5335" y="146"/>
                  </a:cubicBezTo>
                  <a:cubicBezTo>
                    <a:pt x="5468" y="141"/>
                    <a:pt x="5601" y="138"/>
                    <a:pt x="5734" y="138"/>
                  </a:cubicBezTo>
                  <a:close/>
                  <a:moveTo>
                    <a:pt x="5576" y="0"/>
                  </a:moveTo>
                  <a:cubicBezTo>
                    <a:pt x="4456" y="0"/>
                    <a:pt x="3331" y="118"/>
                    <a:pt x="2251" y="265"/>
                  </a:cubicBezTo>
                  <a:cubicBezTo>
                    <a:pt x="1846" y="313"/>
                    <a:pt x="1441" y="372"/>
                    <a:pt x="1036" y="444"/>
                  </a:cubicBezTo>
                  <a:cubicBezTo>
                    <a:pt x="1010" y="444"/>
                    <a:pt x="983" y="455"/>
                    <a:pt x="971" y="473"/>
                  </a:cubicBezTo>
                  <a:lnTo>
                    <a:pt x="971" y="473"/>
                  </a:lnTo>
                  <a:cubicBezTo>
                    <a:pt x="969" y="475"/>
                    <a:pt x="967" y="477"/>
                    <a:pt x="965" y="479"/>
                  </a:cubicBezTo>
                  <a:cubicBezTo>
                    <a:pt x="632" y="944"/>
                    <a:pt x="251" y="1360"/>
                    <a:pt x="24" y="1884"/>
                  </a:cubicBezTo>
                  <a:cubicBezTo>
                    <a:pt x="1" y="1920"/>
                    <a:pt x="24" y="1944"/>
                    <a:pt x="60" y="1956"/>
                  </a:cubicBezTo>
                  <a:cubicBezTo>
                    <a:pt x="810" y="2337"/>
                    <a:pt x="1584" y="2658"/>
                    <a:pt x="2394" y="2908"/>
                  </a:cubicBezTo>
                  <a:cubicBezTo>
                    <a:pt x="3406" y="3253"/>
                    <a:pt x="4442" y="3539"/>
                    <a:pt x="5477" y="3801"/>
                  </a:cubicBezTo>
                  <a:cubicBezTo>
                    <a:pt x="7501" y="4337"/>
                    <a:pt x="9561" y="4754"/>
                    <a:pt x="11633" y="5039"/>
                  </a:cubicBezTo>
                  <a:cubicBezTo>
                    <a:pt x="12190" y="5136"/>
                    <a:pt x="12757" y="5184"/>
                    <a:pt x="13316" y="5184"/>
                  </a:cubicBezTo>
                  <a:cubicBezTo>
                    <a:pt x="13378" y="5184"/>
                    <a:pt x="13440" y="5183"/>
                    <a:pt x="13502" y="5182"/>
                  </a:cubicBezTo>
                  <a:cubicBezTo>
                    <a:pt x="13597" y="5170"/>
                    <a:pt x="13681" y="5158"/>
                    <a:pt x="13764" y="5146"/>
                  </a:cubicBezTo>
                  <a:cubicBezTo>
                    <a:pt x="13931" y="5111"/>
                    <a:pt x="13931" y="5016"/>
                    <a:pt x="13919" y="4849"/>
                  </a:cubicBezTo>
                  <a:cubicBezTo>
                    <a:pt x="13859" y="4373"/>
                    <a:pt x="13526" y="3932"/>
                    <a:pt x="13228" y="3575"/>
                  </a:cubicBezTo>
                  <a:cubicBezTo>
                    <a:pt x="12645" y="2884"/>
                    <a:pt x="11990" y="2241"/>
                    <a:pt x="11264" y="1682"/>
                  </a:cubicBezTo>
                  <a:cubicBezTo>
                    <a:pt x="10645" y="1194"/>
                    <a:pt x="9954" y="813"/>
                    <a:pt x="9204" y="551"/>
                  </a:cubicBezTo>
                  <a:cubicBezTo>
                    <a:pt x="8047" y="144"/>
                    <a:pt x="6815" y="0"/>
                    <a:pt x="5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541;p73"/>
            <p:cNvSpPr/>
            <p:nvPr/>
          </p:nvSpPr>
          <p:spPr>
            <a:xfrm>
              <a:off x="5928708" y="3757776"/>
              <a:ext cx="272161" cy="98730"/>
            </a:xfrm>
            <a:custGeom>
              <a:avLst/>
              <a:gdLst/>
              <a:ahLst/>
              <a:cxnLst/>
              <a:rect l="l" t="t" r="r" b="b"/>
              <a:pathLst>
                <a:path w="13455" h="4881" extrusionOk="0">
                  <a:moveTo>
                    <a:pt x="4325" y="0"/>
                  </a:moveTo>
                  <a:cubicBezTo>
                    <a:pt x="3696" y="0"/>
                    <a:pt x="2786" y="292"/>
                    <a:pt x="262" y="2161"/>
                  </a:cubicBezTo>
                  <a:cubicBezTo>
                    <a:pt x="108" y="2328"/>
                    <a:pt x="12" y="2542"/>
                    <a:pt x="0" y="2780"/>
                  </a:cubicBezTo>
                  <a:cubicBezTo>
                    <a:pt x="2441" y="3852"/>
                    <a:pt x="4930" y="3935"/>
                    <a:pt x="7847" y="4328"/>
                  </a:cubicBezTo>
                  <a:cubicBezTo>
                    <a:pt x="9438" y="4534"/>
                    <a:pt x="11375" y="4881"/>
                    <a:pt x="12733" y="4881"/>
                  </a:cubicBezTo>
                  <a:cubicBezTo>
                    <a:pt x="12950" y="4881"/>
                    <a:pt x="13152" y="4872"/>
                    <a:pt x="13335" y="4852"/>
                  </a:cubicBezTo>
                  <a:cubicBezTo>
                    <a:pt x="13454" y="4078"/>
                    <a:pt x="12835" y="3221"/>
                    <a:pt x="12371" y="2661"/>
                  </a:cubicBezTo>
                  <a:cubicBezTo>
                    <a:pt x="11371" y="1495"/>
                    <a:pt x="9930" y="875"/>
                    <a:pt x="8466" y="578"/>
                  </a:cubicBezTo>
                  <a:cubicBezTo>
                    <a:pt x="7192" y="328"/>
                    <a:pt x="5906" y="137"/>
                    <a:pt x="4620" y="18"/>
                  </a:cubicBezTo>
                  <a:cubicBezTo>
                    <a:pt x="4525" y="8"/>
                    <a:pt x="4429" y="0"/>
                    <a:pt x="4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542;p73"/>
            <p:cNvSpPr/>
            <p:nvPr/>
          </p:nvSpPr>
          <p:spPr>
            <a:xfrm>
              <a:off x="5925816" y="3756421"/>
              <a:ext cx="277461" cy="101805"/>
            </a:xfrm>
            <a:custGeom>
              <a:avLst/>
              <a:gdLst/>
              <a:ahLst/>
              <a:cxnLst/>
              <a:rect l="l" t="t" r="r" b="b"/>
              <a:pathLst>
                <a:path w="13717" h="5033" extrusionOk="0">
                  <a:moveTo>
                    <a:pt x="4513" y="145"/>
                  </a:moveTo>
                  <a:cubicBezTo>
                    <a:pt x="4775" y="157"/>
                    <a:pt x="5049" y="180"/>
                    <a:pt x="5311" y="216"/>
                  </a:cubicBezTo>
                  <a:cubicBezTo>
                    <a:pt x="6049" y="299"/>
                    <a:pt x="6775" y="395"/>
                    <a:pt x="7513" y="514"/>
                  </a:cubicBezTo>
                  <a:cubicBezTo>
                    <a:pt x="8764" y="716"/>
                    <a:pt x="10037" y="990"/>
                    <a:pt x="11133" y="1669"/>
                  </a:cubicBezTo>
                  <a:cubicBezTo>
                    <a:pt x="11692" y="2026"/>
                    <a:pt x="12193" y="2478"/>
                    <a:pt x="12597" y="3014"/>
                  </a:cubicBezTo>
                  <a:cubicBezTo>
                    <a:pt x="12996" y="3530"/>
                    <a:pt x="13406" y="4173"/>
                    <a:pt x="13339" y="4852"/>
                  </a:cubicBezTo>
                  <a:lnTo>
                    <a:pt x="13339" y="4852"/>
                  </a:lnTo>
                  <a:cubicBezTo>
                    <a:pt x="13111" y="4868"/>
                    <a:pt x="12884" y="4876"/>
                    <a:pt x="12658" y="4876"/>
                  </a:cubicBezTo>
                  <a:cubicBezTo>
                    <a:pt x="12135" y="4876"/>
                    <a:pt x="11616" y="4834"/>
                    <a:pt x="11097" y="4752"/>
                  </a:cubicBezTo>
                  <a:cubicBezTo>
                    <a:pt x="10216" y="4657"/>
                    <a:pt x="9347" y="4526"/>
                    <a:pt x="8478" y="4395"/>
                  </a:cubicBezTo>
                  <a:cubicBezTo>
                    <a:pt x="6680" y="4145"/>
                    <a:pt x="4858" y="4026"/>
                    <a:pt x="3084" y="3681"/>
                  </a:cubicBezTo>
                  <a:cubicBezTo>
                    <a:pt x="2131" y="3509"/>
                    <a:pt x="1200" y="3226"/>
                    <a:pt x="302" y="2853"/>
                  </a:cubicBezTo>
                  <a:lnTo>
                    <a:pt x="302" y="2853"/>
                  </a:lnTo>
                  <a:cubicBezTo>
                    <a:pt x="324" y="2647"/>
                    <a:pt x="406" y="2453"/>
                    <a:pt x="548" y="2300"/>
                  </a:cubicBezTo>
                  <a:cubicBezTo>
                    <a:pt x="554" y="2293"/>
                    <a:pt x="558" y="2287"/>
                    <a:pt x="559" y="2280"/>
                  </a:cubicBezTo>
                  <a:lnTo>
                    <a:pt x="559" y="2280"/>
                  </a:lnTo>
                  <a:cubicBezTo>
                    <a:pt x="1401" y="1651"/>
                    <a:pt x="2267" y="1024"/>
                    <a:pt x="3203" y="550"/>
                  </a:cubicBezTo>
                  <a:cubicBezTo>
                    <a:pt x="3608" y="323"/>
                    <a:pt x="4049" y="180"/>
                    <a:pt x="4513" y="145"/>
                  </a:cubicBezTo>
                  <a:close/>
                  <a:moveTo>
                    <a:pt x="4445" y="1"/>
                  </a:moveTo>
                  <a:cubicBezTo>
                    <a:pt x="4043" y="1"/>
                    <a:pt x="3643" y="85"/>
                    <a:pt x="3275" y="264"/>
                  </a:cubicBezTo>
                  <a:cubicBezTo>
                    <a:pt x="2191" y="728"/>
                    <a:pt x="1215" y="1466"/>
                    <a:pt x="262" y="2157"/>
                  </a:cubicBezTo>
                  <a:cubicBezTo>
                    <a:pt x="256" y="2163"/>
                    <a:pt x="254" y="2170"/>
                    <a:pt x="254" y="2178"/>
                  </a:cubicBezTo>
                  <a:lnTo>
                    <a:pt x="254" y="2178"/>
                  </a:lnTo>
                  <a:cubicBezTo>
                    <a:pt x="104" y="2344"/>
                    <a:pt x="12" y="2566"/>
                    <a:pt x="1" y="2800"/>
                  </a:cubicBezTo>
                  <a:cubicBezTo>
                    <a:pt x="1" y="2847"/>
                    <a:pt x="60" y="2883"/>
                    <a:pt x="96" y="2895"/>
                  </a:cubicBezTo>
                  <a:cubicBezTo>
                    <a:pt x="1751" y="3621"/>
                    <a:pt x="3525" y="3931"/>
                    <a:pt x="5311" y="4145"/>
                  </a:cubicBezTo>
                  <a:cubicBezTo>
                    <a:pt x="6275" y="4264"/>
                    <a:pt x="7251" y="4360"/>
                    <a:pt x="8204" y="4490"/>
                  </a:cubicBezTo>
                  <a:cubicBezTo>
                    <a:pt x="9109" y="4610"/>
                    <a:pt x="10014" y="4752"/>
                    <a:pt x="10919" y="4871"/>
                  </a:cubicBezTo>
                  <a:cubicBezTo>
                    <a:pt x="11579" y="4952"/>
                    <a:pt x="12247" y="5032"/>
                    <a:pt x="12911" y="5032"/>
                  </a:cubicBezTo>
                  <a:cubicBezTo>
                    <a:pt x="13132" y="5032"/>
                    <a:pt x="13353" y="5023"/>
                    <a:pt x="13574" y="5002"/>
                  </a:cubicBezTo>
                  <a:cubicBezTo>
                    <a:pt x="13586" y="5002"/>
                    <a:pt x="13633" y="5002"/>
                    <a:pt x="13633" y="4967"/>
                  </a:cubicBezTo>
                  <a:cubicBezTo>
                    <a:pt x="13717" y="4360"/>
                    <a:pt x="13407" y="3776"/>
                    <a:pt x="13074" y="3300"/>
                  </a:cubicBezTo>
                  <a:cubicBezTo>
                    <a:pt x="12728" y="2788"/>
                    <a:pt x="12312" y="2347"/>
                    <a:pt x="11835" y="1966"/>
                  </a:cubicBezTo>
                  <a:cubicBezTo>
                    <a:pt x="10835" y="1192"/>
                    <a:pt x="9621" y="776"/>
                    <a:pt x="8394" y="538"/>
                  </a:cubicBezTo>
                  <a:cubicBezTo>
                    <a:pt x="7656" y="383"/>
                    <a:pt x="6894" y="276"/>
                    <a:pt x="6144" y="180"/>
                  </a:cubicBezTo>
                  <a:cubicBezTo>
                    <a:pt x="5608" y="109"/>
                    <a:pt x="5073" y="26"/>
                    <a:pt x="4525" y="2"/>
                  </a:cubicBezTo>
                  <a:cubicBezTo>
                    <a:pt x="4498" y="1"/>
                    <a:pt x="4472" y="1"/>
                    <a:pt x="4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543;p73"/>
            <p:cNvSpPr/>
            <p:nvPr/>
          </p:nvSpPr>
          <p:spPr>
            <a:xfrm>
              <a:off x="5591054" y="3425549"/>
              <a:ext cx="367291" cy="936291"/>
            </a:xfrm>
            <a:custGeom>
              <a:avLst/>
              <a:gdLst/>
              <a:ahLst/>
              <a:cxnLst/>
              <a:rect l="l" t="t" r="r" b="b"/>
              <a:pathLst>
                <a:path w="18158" h="46288" extrusionOk="0">
                  <a:moveTo>
                    <a:pt x="4156" y="1"/>
                  </a:moveTo>
                  <a:cubicBezTo>
                    <a:pt x="4156" y="1"/>
                    <a:pt x="1656" y="16931"/>
                    <a:pt x="1203" y="19848"/>
                  </a:cubicBezTo>
                  <a:cubicBezTo>
                    <a:pt x="620" y="23742"/>
                    <a:pt x="1" y="45221"/>
                    <a:pt x="1" y="45221"/>
                  </a:cubicBezTo>
                  <a:cubicBezTo>
                    <a:pt x="1" y="45221"/>
                    <a:pt x="3604" y="46288"/>
                    <a:pt x="5360" y="46288"/>
                  </a:cubicBezTo>
                  <a:cubicBezTo>
                    <a:pt x="5767" y="46288"/>
                    <a:pt x="6075" y="46231"/>
                    <a:pt x="6216" y="46090"/>
                  </a:cubicBezTo>
                  <a:cubicBezTo>
                    <a:pt x="6954" y="45340"/>
                    <a:pt x="10919" y="27147"/>
                    <a:pt x="11240" y="24266"/>
                  </a:cubicBezTo>
                  <a:cubicBezTo>
                    <a:pt x="11347" y="23361"/>
                    <a:pt x="18158" y="3370"/>
                    <a:pt x="18158" y="3370"/>
                  </a:cubicBezTo>
                  <a:lnTo>
                    <a:pt x="13729" y="429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44;p73"/>
            <p:cNvSpPr/>
            <p:nvPr/>
          </p:nvSpPr>
          <p:spPr>
            <a:xfrm>
              <a:off x="5587786" y="3425538"/>
              <a:ext cx="373845" cy="939102"/>
            </a:xfrm>
            <a:custGeom>
              <a:avLst/>
              <a:gdLst/>
              <a:ahLst/>
              <a:cxnLst/>
              <a:rect l="l" t="t" r="r" b="b"/>
              <a:pathLst>
                <a:path w="18482" h="46427" extrusionOk="0">
                  <a:moveTo>
                    <a:pt x="18180" y="3473"/>
                  </a:moveTo>
                  <a:lnTo>
                    <a:pt x="18180" y="3473"/>
                  </a:lnTo>
                  <a:cubicBezTo>
                    <a:pt x="18182" y="3474"/>
                    <a:pt x="18183" y="3476"/>
                    <a:pt x="18184" y="3477"/>
                  </a:cubicBezTo>
                  <a:cubicBezTo>
                    <a:pt x="18184" y="3478"/>
                    <a:pt x="18184" y="3478"/>
                    <a:pt x="18184" y="3478"/>
                  </a:cubicBezTo>
                  <a:cubicBezTo>
                    <a:pt x="18183" y="3478"/>
                    <a:pt x="18182" y="3476"/>
                    <a:pt x="18180" y="3473"/>
                  </a:cubicBezTo>
                  <a:close/>
                  <a:moveTo>
                    <a:pt x="4469" y="150"/>
                  </a:moveTo>
                  <a:lnTo>
                    <a:pt x="7552" y="286"/>
                  </a:lnTo>
                  <a:lnTo>
                    <a:pt x="12707" y="512"/>
                  </a:lnTo>
                  <a:lnTo>
                    <a:pt x="13801" y="567"/>
                  </a:lnTo>
                  <a:lnTo>
                    <a:pt x="13801" y="567"/>
                  </a:lnTo>
                  <a:lnTo>
                    <a:pt x="15743" y="1858"/>
                  </a:lnTo>
                  <a:lnTo>
                    <a:pt x="17231" y="2834"/>
                  </a:lnTo>
                  <a:cubicBezTo>
                    <a:pt x="17529" y="3036"/>
                    <a:pt x="17815" y="3274"/>
                    <a:pt x="18124" y="3429"/>
                  </a:cubicBezTo>
                  <a:cubicBezTo>
                    <a:pt x="18132" y="3437"/>
                    <a:pt x="18145" y="3445"/>
                    <a:pt x="18159" y="3456"/>
                  </a:cubicBezTo>
                  <a:lnTo>
                    <a:pt x="18159" y="3456"/>
                  </a:lnTo>
                  <a:cubicBezTo>
                    <a:pt x="18148" y="3490"/>
                    <a:pt x="18136" y="3513"/>
                    <a:pt x="18124" y="3548"/>
                  </a:cubicBezTo>
                  <a:lnTo>
                    <a:pt x="17982" y="4001"/>
                  </a:lnTo>
                  <a:lnTo>
                    <a:pt x="17339" y="5858"/>
                  </a:lnTo>
                  <a:cubicBezTo>
                    <a:pt x="16648" y="7918"/>
                    <a:pt x="15946" y="9978"/>
                    <a:pt x="15255" y="12037"/>
                  </a:cubicBezTo>
                  <a:cubicBezTo>
                    <a:pt x="14481" y="14347"/>
                    <a:pt x="13707" y="16657"/>
                    <a:pt x="12945" y="18967"/>
                  </a:cubicBezTo>
                  <a:cubicBezTo>
                    <a:pt x="12421" y="20550"/>
                    <a:pt x="11886" y="22134"/>
                    <a:pt x="11409" y="23729"/>
                  </a:cubicBezTo>
                  <a:cubicBezTo>
                    <a:pt x="11314" y="24051"/>
                    <a:pt x="11243" y="24384"/>
                    <a:pt x="11207" y="24718"/>
                  </a:cubicBezTo>
                  <a:cubicBezTo>
                    <a:pt x="11088" y="25468"/>
                    <a:pt x="10945" y="26218"/>
                    <a:pt x="10802" y="26968"/>
                  </a:cubicBezTo>
                  <a:cubicBezTo>
                    <a:pt x="10350" y="29349"/>
                    <a:pt x="9850" y="31718"/>
                    <a:pt x="9326" y="34076"/>
                  </a:cubicBezTo>
                  <a:cubicBezTo>
                    <a:pt x="8778" y="36612"/>
                    <a:pt x="8207" y="39136"/>
                    <a:pt x="7576" y="41648"/>
                  </a:cubicBezTo>
                  <a:cubicBezTo>
                    <a:pt x="7349" y="42589"/>
                    <a:pt x="7099" y="43517"/>
                    <a:pt x="6837" y="44446"/>
                  </a:cubicBezTo>
                  <a:cubicBezTo>
                    <a:pt x="6683" y="44970"/>
                    <a:pt x="6552" y="45530"/>
                    <a:pt x="6302" y="46006"/>
                  </a:cubicBezTo>
                  <a:cubicBezTo>
                    <a:pt x="6206" y="46196"/>
                    <a:pt x="6040" y="46256"/>
                    <a:pt x="5825" y="46280"/>
                  </a:cubicBezTo>
                  <a:cubicBezTo>
                    <a:pt x="5706" y="46294"/>
                    <a:pt x="5584" y="46300"/>
                    <a:pt x="5461" y="46300"/>
                  </a:cubicBezTo>
                  <a:cubicBezTo>
                    <a:pt x="5071" y="46300"/>
                    <a:pt x="4670" y="46239"/>
                    <a:pt x="4289" y="46184"/>
                  </a:cubicBezTo>
                  <a:cubicBezTo>
                    <a:pt x="3134" y="45994"/>
                    <a:pt x="1991" y="45732"/>
                    <a:pt x="872" y="45411"/>
                  </a:cubicBezTo>
                  <a:cubicBezTo>
                    <a:pt x="686" y="45359"/>
                    <a:pt x="509" y="45307"/>
                    <a:pt x="326" y="45256"/>
                  </a:cubicBezTo>
                  <a:lnTo>
                    <a:pt x="326" y="45256"/>
                  </a:lnTo>
                  <a:lnTo>
                    <a:pt x="372" y="43517"/>
                  </a:lnTo>
                  <a:cubicBezTo>
                    <a:pt x="420" y="42029"/>
                    <a:pt x="479" y="40541"/>
                    <a:pt x="527" y="39053"/>
                  </a:cubicBezTo>
                  <a:cubicBezTo>
                    <a:pt x="598" y="37088"/>
                    <a:pt x="670" y="35124"/>
                    <a:pt x="741" y="33159"/>
                  </a:cubicBezTo>
                  <a:cubicBezTo>
                    <a:pt x="825" y="31123"/>
                    <a:pt x="920" y="29099"/>
                    <a:pt x="1015" y="27063"/>
                  </a:cubicBezTo>
                  <a:cubicBezTo>
                    <a:pt x="1099" y="25408"/>
                    <a:pt x="1194" y="23753"/>
                    <a:pt x="1313" y="22086"/>
                  </a:cubicBezTo>
                  <a:cubicBezTo>
                    <a:pt x="1384" y="21122"/>
                    <a:pt x="1503" y="20157"/>
                    <a:pt x="1646" y="19181"/>
                  </a:cubicBezTo>
                  <a:cubicBezTo>
                    <a:pt x="1861" y="17693"/>
                    <a:pt x="2087" y="16205"/>
                    <a:pt x="2313" y="14716"/>
                  </a:cubicBezTo>
                  <a:lnTo>
                    <a:pt x="3194" y="8763"/>
                  </a:lnTo>
                  <a:cubicBezTo>
                    <a:pt x="3468" y="6930"/>
                    <a:pt x="3730" y="5096"/>
                    <a:pt x="4004" y="3263"/>
                  </a:cubicBezTo>
                  <a:cubicBezTo>
                    <a:pt x="4158" y="2251"/>
                    <a:pt x="4301" y="1238"/>
                    <a:pt x="4456" y="226"/>
                  </a:cubicBezTo>
                  <a:lnTo>
                    <a:pt x="4469" y="150"/>
                  </a:lnTo>
                  <a:close/>
                  <a:moveTo>
                    <a:pt x="4313" y="0"/>
                  </a:moveTo>
                  <a:cubicBezTo>
                    <a:pt x="4277" y="0"/>
                    <a:pt x="4170" y="0"/>
                    <a:pt x="4158" y="60"/>
                  </a:cubicBezTo>
                  <a:lnTo>
                    <a:pt x="3837" y="2191"/>
                  </a:lnTo>
                  <a:lnTo>
                    <a:pt x="3099" y="7263"/>
                  </a:lnTo>
                  <a:cubicBezTo>
                    <a:pt x="2801" y="9275"/>
                    <a:pt x="2503" y="11287"/>
                    <a:pt x="2206" y="13299"/>
                  </a:cubicBezTo>
                  <a:lnTo>
                    <a:pt x="1456" y="18324"/>
                  </a:lnTo>
                  <a:cubicBezTo>
                    <a:pt x="1313" y="19265"/>
                    <a:pt x="1158" y="20205"/>
                    <a:pt x="1075" y="21158"/>
                  </a:cubicBezTo>
                  <a:cubicBezTo>
                    <a:pt x="944" y="22670"/>
                    <a:pt x="860" y="24170"/>
                    <a:pt x="777" y="25682"/>
                  </a:cubicBezTo>
                  <a:cubicBezTo>
                    <a:pt x="670" y="27658"/>
                    <a:pt x="575" y="29647"/>
                    <a:pt x="503" y="31623"/>
                  </a:cubicBezTo>
                  <a:cubicBezTo>
                    <a:pt x="420" y="33635"/>
                    <a:pt x="337" y="35647"/>
                    <a:pt x="265" y="37672"/>
                  </a:cubicBezTo>
                  <a:cubicBezTo>
                    <a:pt x="206" y="39315"/>
                    <a:pt x="146" y="40970"/>
                    <a:pt x="98" y="42613"/>
                  </a:cubicBezTo>
                  <a:cubicBezTo>
                    <a:pt x="75" y="43458"/>
                    <a:pt x="39" y="44303"/>
                    <a:pt x="15" y="45149"/>
                  </a:cubicBezTo>
                  <a:lnTo>
                    <a:pt x="15" y="45265"/>
                  </a:lnTo>
                  <a:lnTo>
                    <a:pt x="15" y="45265"/>
                  </a:lnTo>
                  <a:cubicBezTo>
                    <a:pt x="0" y="45280"/>
                    <a:pt x="4" y="45297"/>
                    <a:pt x="40" y="45314"/>
                  </a:cubicBezTo>
                  <a:lnTo>
                    <a:pt x="40" y="45314"/>
                  </a:lnTo>
                  <a:cubicBezTo>
                    <a:pt x="65" y="45332"/>
                    <a:pt x="106" y="45344"/>
                    <a:pt x="148" y="45349"/>
                  </a:cubicBezTo>
                  <a:lnTo>
                    <a:pt x="148" y="45349"/>
                  </a:lnTo>
                  <a:cubicBezTo>
                    <a:pt x="756" y="45531"/>
                    <a:pt x="1374" y="45690"/>
                    <a:pt x="1991" y="45839"/>
                  </a:cubicBezTo>
                  <a:cubicBezTo>
                    <a:pt x="3051" y="46101"/>
                    <a:pt x="4147" y="46351"/>
                    <a:pt x="5242" y="46411"/>
                  </a:cubicBezTo>
                  <a:cubicBezTo>
                    <a:pt x="5365" y="46417"/>
                    <a:pt x="5508" y="46426"/>
                    <a:pt x="5655" y="46426"/>
                  </a:cubicBezTo>
                  <a:cubicBezTo>
                    <a:pt x="6047" y="46426"/>
                    <a:pt x="6470" y="46361"/>
                    <a:pt x="6635" y="46006"/>
                  </a:cubicBezTo>
                  <a:cubicBezTo>
                    <a:pt x="6837" y="45553"/>
                    <a:pt x="6992" y="45077"/>
                    <a:pt x="7111" y="44601"/>
                  </a:cubicBezTo>
                  <a:cubicBezTo>
                    <a:pt x="7647" y="42755"/>
                    <a:pt x="8087" y="40886"/>
                    <a:pt x="8528" y="39005"/>
                  </a:cubicBezTo>
                  <a:cubicBezTo>
                    <a:pt x="9088" y="36648"/>
                    <a:pt x="9611" y="34290"/>
                    <a:pt x="10112" y="31921"/>
                  </a:cubicBezTo>
                  <a:cubicBezTo>
                    <a:pt x="10528" y="29956"/>
                    <a:pt x="10945" y="27980"/>
                    <a:pt x="11302" y="26003"/>
                  </a:cubicBezTo>
                  <a:cubicBezTo>
                    <a:pt x="11409" y="25456"/>
                    <a:pt x="11493" y="24908"/>
                    <a:pt x="11576" y="24360"/>
                  </a:cubicBezTo>
                  <a:cubicBezTo>
                    <a:pt x="11624" y="24051"/>
                    <a:pt x="11707" y="23765"/>
                    <a:pt x="11814" y="23479"/>
                  </a:cubicBezTo>
                  <a:cubicBezTo>
                    <a:pt x="12255" y="21991"/>
                    <a:pt x="12755" y="20503"/>
                    <a:pt x="13243" y="19014"/>
                  </a:cubicBezTo>
                  <a:cubicBezTo>
                    <a:pt x="13933" y="16919"/>
                    <a:pt x="14624" y="14835"/>
                    <a:pt x="15326" y="12752"/>
                  </a:cubicBezTo>
                  <a:cubicBezTo>
                    <a:pt x="15993" y="10787"/>
                    <a:pt x="16648" y="8823"/>
                    <a:pt x="17315" y="6858"/>
                  </a:cubicBezTo>
                  <a:cubicBezTo>
                    <a:pt x="17684" y="5763"/>
                    <a:pt x="18053" y="4679"/>
                    <a:pt x="18422" y="3584"/>
                  </a:cubicBezTo>
                  <a:cubicBezTo>
                    <a:pt x="18446" y="3536"/>
                    <a:pt x="18458" y="3489"/>
                    <a:pt x="18482" y="3441"/>
                  </a:cubicBezTo>
                  <a:cubicBezTo>
                    <a:pt x="18470" y="3417"/>
                    <a:pt x="18470" y="3405"/>
                    <a:pt x="18458" y="3405"/>
                  </a:cubicBezTo>
                  <a:lnTo>
                    <a:pt x="15886" y="1691"/>
                  </a:lnTo>
                  <a:lnTo>
                    <a:pt x="14362" y="679"/>
                  </a:lnTo>
                  <a:cubicBezTo>
                    <a:pt x="14195" y="572"/>
                    <a:pt x="14053" y="429"/>
                    <a:pt x="13838" y="417"/>
                  </a:cubicBezTo>
                  <a:cubicBezTo>
                    <a:pt x="11540" y="298"/>
                    <a:pt x="9230" y="215"/>
                    <a:pt x="6933" y="107"/>
                  </a:cubicBezTo>
                  <a:lnTo>
                    <a:pt x="4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45;p73"/>
            <p:cNvSpPr/>
            <p:nvPr/>
          </p:nvSpPr>
          <p:spPr>
            <a:xfrm>
              <a:off x="5485812" y="4385964"/>
              <a:ext cx="269511" cy="145618"/>
            </a:xfrm>
            <a:custGeom>
              <a:avLst/>
              <a:gdLst/>
              <a:ahLst/>
              <a:cxnLst/>
              <a:rect l="l" t="t" r="r" b="b"/>
              <a:pathLst>
                <a:path w="13324" h="7199" extrusionOk="0">
                  <a:moveTo>
                    <a:pt x="12598" y="1"/>
                  </a:moveTo>
                  <a:cubicBezTo>
                    <a:pt x="8538" y="1727"/>
                    <a:pt x="5716" y="2418"/>
                    <a:pt x="3596" y="2596"/>
                  </a:cubicBezTo>
                  <a:cubicBezTo>
                    <a:pt x="2894" y="2656"/>
                    <a:pt x="2251" y="2751"/>
                    <a:pt x="1632" y="3061"/>
                  </a:cubicBezTo>
                  <a:cubicBezTo>
                    <a:pt x="763" y="3513"/>
                    <a:pt x="1" y="4894"/>
                    <a:pt x="644" y="5728"/>
                  </a:cubicBezTo>
                  <a:cubicBezTo>
                    <a:pt x="1406" y="6692"/>
                    <a:pt x="2989" y="6847"/>
                    <a:pt x="4120" y="7097"/>
                  </a:cubicBezTo>
                  <a:cubicBezTo>
                    <a:pt x="4429" y="7166"/>
                    <a:pt x="4776" y="7198"/>
                    <a:pt x="5143" y="7198"/>
                  </a:cubicBezTo>
                  <a:cubicBezTo>
                    <a:pt x="6488" y="7198"/>
                    <a:pt x="8098" y="6757"/>
                    <a:pt x="9061" y="6037"/>
                  </a:cubicBezTo>
                  <a:cubicBezTo>
                    <a:pt x="9812" y="5478"/>
                    <a:pt x="10419" y="4466"/>
                    <a:pt x="11086" y="3811"/>
                  </a:cubicBezTo>
                  <a:cubicBezTo>
                    <a:pt x="11693" y="3215"/>
                    <a:pt x="12181" y="3108"/>
                    <a:pt x="12705" y="2453"/>
                  </a:cubicBezTo>
                  <a:cubicBezTo>
                    <a:pt x="13026" y="2072"/>
                    <a:pt x="13324" y="1691"/>
                    <a:pt x="13169" y="1156"/>
                  </a:cubicBezTo>
                  <a:cubicBezTo>
                    <a:pt x="12979" y="477"/>
                    <a:pt x="13038" y="144"/>
                    <a:pt x="12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46;p73"/>
            <p:cNvSpPr/>
            <p:nvPr/>
          </p:nvSpPr>
          <p:spPr>
            <a:xfrm>
              <a:off x="5489190" y="4384811"/>
              <a:ext cx="267590" cy="148632"/>
            </a:xfrm>
            <a:custGeom>
              <a:avLst/>
              <a:gdLst/>
              <a:ahLst/>
              <a:cxnLst/>
              <a:rect l="l" t="t" r="r" b="b"/>
              <a:pathLst>
                <a:path w="13229" h="7348" extrusionOk="0">
                  <a:moveTo>
                    <a:pt x="12443" y="157"/>
                  </a:moveTo>
                  <a:lnTo>
                    <a:pt x="12443" y="157"/>
                  </a:lnTo>
                  <a:cubicBezTo>
                    <a:pt x="12729" y="355"/>
                    <a:pt x="12737" y="815"/>
                    <a:pt x="12824" y="1117"/>
                  </a:cubicBezTo>
                  <a:cubicBezTo>
                    <a:pt x="12907" y="1403"/>
                    <a:pt x="12883" y="1713"/>
                    <a:pt x="12752" y="1975"/>
                  </a:cubicBezTo>
                  <a:cubicBezTo>
                    <a:pt x="12621" y="2201"/>
                    <a:pt x="12454" y="2427"/>
                    <a:pt x="12276" y="2618"/>
                  </a:cubicBezTo>
                  <a:cubicBezTo>
                    <a:pt x="11907" y="3010"/>
                    <a:pt x="11442" y="3260"/>
                    <a:pt x="11026" y="3606"/>
                  </a:cubicBezTo>
                  <a:cubicBezTo>
                    <a:pt x="10609" y="3975"/>
                    <a:pt x="10228" y="4403"/>
                    <a:pt x="9883" y="4868"/>
                  </a:cubicBezTo>
                  <a:cubicBezTo>
                    <a:pt x="9537" y="5296"/>
                    <a:pt x="9192" y="5737"/>
                    <a:pt x="8740" y="6070"/>
                  </a:cubicBezTo>
                  <a:cubicBezTo>
                    <a:pt x="8347" y="6356"/>
                    <a:pt x="7906" y="6582"/>
                    <a:pt x="7442" y="6737"/>
                  </a:cubicBezTo>
                  <a:cubicBezTo>
                    <a:pt x="6648" y="7041"/>
                    <a:pt x="5797" y="7200"/>
                    <a:pt x="4943" y="7200"/>
                  </a:cubicBezTo>
                  <a:cubicBezTo>
                    <a:pt x="4760" y="7200"/>
                    <a:pt x="4577" y="7192"/>
                    <a:pt x="4394" y="7178"/>
                  </a:cubicBezTo>
                  <a:cubicBezTo>
                    <a:pt x="3953" y="7130"/>
                    <a:pt x="3501" y="7011"/>
                    <a:pt x="3072" y="6928"/>
                  </a:cubicBezTo>
                  <a:cubicBezTo>
                    <a:pt x="2584" y="6832"/>
                    <a:pt x="2096" y="6701"/>
                    <a:pt x="1632" y="6511"/>
                  </a:cubicBezTo>
                  <a:cubicBezTo>
                    <a:pt x="1203" y="6320"/>
                    <a:pt x="751" y="6047"/>
                    <a:pt x="524" y="5618"/>
                  </a:cubicBezTo>
                  <a:cubicBezTo>
                    <a:pt x="298" y="5189"/>
                    <a:pt x="393" y="4701"/>
                    <a:pt x="572" y="4284"/>
                  </a:cubicBezTo>
                  <a:cubicBezTo>
                    <a:pt x="762" y="3856"/>
                    <a:pt x="1084" y="3475"/>
                    <a:pt x="1489" y="3225"/>
                  </a:cubicBezTo>
                  <a:cubicBezTo>
                    <a:pt x="2036" y="2891"/>
                    <a:pt x="2703" y="2796"/>
                    <a:pt x="3322" y="2737"/>
                  </a:cubicBezTo>
                  <a:cubicBezTo>
                    <a:pt x="4084" y="2665"/>
                    <a:pt x="4834" y="2558"/>
                    <a:pt x="5585" y="2415"/>
                  </a:cubicBezTo>
                  <a:cubicBezTo>
                    <a:pt x="7656" y="1987"/>
                    <a:pt x="9656" y="1284"/>
                    <a:pt x="11609" y="498"/>
                  </a:cubicBezTo>
                  <a:cubicBezTo>
                    <a:pt x="11887" y="381"/>
                    <a:pt x="12165" y="273"/>
                    <a:pt x="12443" y="157"/>
                  </a:cubicBezTo>
                  <a:close/>
                  <a:moveTo>
                    <a:pt x="12380" y="1"/>
                  </a:moveTo>
                  <a:cubicBezTo>
                    <a:pt x="12357" y="1"/>
                    <a:pt x="12337" y="4"/>
                    <a:pt x="12323" y="10"/>
                  </a:cubicBezTo>
                  <a:cubicBezTo>
                    <a:pt x="10157" y="927"/>
                    <a:pt x="7918" y="1760"/>
                    <a:pt x="5596" y="2260"/>
                  </a:cubicBezTo>
                  <a:cubicBezTo>
                    <a:pt x="4787" y="2427"/>
                    <a:pt x="3965" y="2546"/>
                    <a:pt x="3132" y="2629"/>
                  </a:cubicBezTo>
                  <a:cubicBezTo>
                    <a:pt x="2501" y="2665"/>
                    <a:pt x="1882" y="2832"/>
                    <a:pt x="1310" y="3106"/>
                  </a:cubicBezTo>
                  <a:cubicBezTo>
                    <a:pt x="893" y="3344"/>
                    <a:pt x="548" y="3701"/>
                    <a:pt x="334" y="4130"/>
                  </a:cubicBezTo>
                  <a:cubicBezTo>
                    <a:pt x="120" y="4534"/>
                    <a:pt x="0" y="5023"/>
                    <a:pt x="143" y="5463"/>
                  </a:cubicBezTo>
                  <a:cubicBezTo>
                    <a:pt x="286" y="5916"/>
                    <a:pt x="703" y="6225"/>
                    <a:pt x="1084" y="6439"/>
                  </a:cubicBezTo>
                  <a:cubicBezTo>
                    <a:pt x="1953" y="6928"/>
                    <a:pt x="3013" y="7059"/>
                    <a:pt x="3977" y="7249"/>
                  </a:cubicBezTo>
                  <a:cubicBezTo>
                    <a:pt x="4320" y="7318"/>
                    <a:pt x="4669" y="7348"/>
                    <a:pt x="5019" y="7348"/>
                  </a:cubicBezTo>
                  <a:cubicBezTo>
                    <a:pt x="5705" y="7348"/>
                    <a:pt x="6395" y="7232"/>
                    <a:pt x="7049" y="7059"/>
                  </a:cubicBezTo>
                  <a:cubicBezTo>
                    <a:pt x="8073" y="6773"/>
                    <a:pt x="9002" y="6308"/>
                    <a:pt x="9716" y="5511"/>
                  </a:cubicBezTo>
                  <a:cubicBezTo>
                    <a:pt x="10121" y="5046"/>
                    <a:pt x="10466" y="4546"/>
                    <a:pt x="10883" y="4094"/>
                  </a:cubicBezTo>
                  <a:cubicBezTo>
                    <a:pt x="11300" y="3653"/>
                    <a:pt x="11776" y="3380"/>
                    <a:pt x="12228" y="3022"/>
                  </a:cubicBezTo>
                  <a:cubicBezTo>
                    <a:pt x="12621" y="2701"/>
                    <a:pt x="13097" y="2201"/>
                    <a:pt x="13181" y="1677"/>
                  </a:cubicBezTo>
                  <a:cubicBezTo>
                    <a:pt x="13228" y="1391"/>
                    <a:pt x="13121" y="1105"/>
                    <a:pt x="13062" y="832"/>
                  </a:cubicBezTo>
                  <a:cubicBezTo>
                    <a:pt x="13038" y="653"/>
                    <a:pt x="12978" y="474"/>
                    <a:pt x="12895" y="308"/>
                  </a:cubicBezTo>
                  <a:cubicBezTo>
                    <a:pt x="12808" y="189"/>
                    <a:pt x="12693" y="90"/>
                    <a:pt x="12556" y="46"/>
                  </a:cubicBezTo>
                  <a:lnTo>
                    <a:pt x="12556" y="46"/>
                  </a:lnTo>
                  <a:cubicBezTo>
                    <a:pt x="12519" y="19"/>
                    <a:pt x="12439" y="1"/>
                    <a:pt x="12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47;p73"/>
            <p:cNvSpPr/>
            <p:nvPr/>
          </p:nvSpPr>
          <p:spPr>
            <a:xfrm>
              <a:off x="5493761" y="4299372"/>
              <a:ext cx="249041" cy="201567"/>
            </a:xfrm>
            <a:custGeom>
              <a:avLst/>
              <a:gdLst/>
              <a:ahLst/>
              <a:cxnLst/>
              <a:rect l="l" t="t" r="r" b="b"/>
              <a:pathLst>
                <a:path w="12312" h="9965" extrusionOk="0">
                  <a:moveTo>
                    <a:pt x="6203" y="1"/>
                  </a:moveTo>
                  <a:cubicBezTo>
                    <a:pt x="5862" y="1"/>
                    <a:pt x="5533" y="97"/>
                    <a:pt x="5239" y="329"/>
                  </a:cubicBezTo>
                  <a:cubicBezTo>
                    <a:pt x="4739" y="734"/>
                    <a:pt x="5001" y="1269"/>
                    <a:pt x="4632" y="1603"/>
                  </a:cubicBezTo>
                  <a:cubicBezTo>
                    <a:pt x="4501" y="1508"/>
                    <a:pt x="4537" y="1400"/>
                    <a:pt x="4525" y="1234"/>
                  </a:cubicBezTo>
                  <a:cubicBezTo>
                    <a:pt x="4486" y="1221"/>
                    <a:pt x="4447" y="1215"/>
                    <a:pt x="4409" y="1215"/>
                  </a:cubicBezTo>
                  <a:cubicBezTo>
                    <a:pt x="4270" y="1215"/>
                    <a:pt x="4141" y="1296"/>
                    <a:pt x="4085" y="1436"/>
                  </a:cubicBezTo>
                  <a:cubicBezTo>
                    <a:pt x="4013" y="1591"/>
                    <a:pt x="3977" y="1769"/>
                    <a:pt x="3965" y="1948"/>
                  </a:cubicBezTo>
                  <a:cubicBezTo>
                    <a:pt x="3739" y="3674"/>
                    <a:pt x="2275" y="4008"/>
                    <a:pt x="1132" y="4937"/>
                  </a:cubicBezTo>
                  <a:cubicBezTo>
                    <a:pt x="215" y="5687"/>
                    <a:pt x="1" y="7687"/>
                    <a:pt x="441" y="8687"/>
                  </a:cubicBezTo>
                  <a:cubicBezTo>
                    <a:pt x="656" y="9151"/>
                    <a:pt x="1227" y="9330"/>
                    <a:pt x="1739" y="9437"/>
                  </a:cubicBezTo>
                  <a:cubicBezTo>
                    <a:pt x="2818" y="9651"/>
                    <a:pt x="4325" y="9964"/>
                    <a:pt x="5716" y="9964"/>
                  </a:cubicBezTo>
                  <a:cubicBezTo>
                    <a:pt x="6643" y="9964"/>
                    <a:pt x="7518" y="9825"/>
                    <a:pt x="8180" y="9425"/>
                  </a:cubicBezTo>
                  <a:cubicBezTo>
                    <a:pt x="9073" y="8889"/>
                    <a:pt x="9800" y="8115"/>
                    <a:pt x="10478" y="7342"/>
                  </a:cubicBezTo>
                  <a:cubicBezTo>
                    <a:pt x="10812" y="6961"/>
                    <a:pt x="11109" y="6520"/>
                    <a:pt x="11490" y="6199"/>
                  </a:cubicBezTo>
                  <a:cubicBezTo>
                    <a:pt x="11800" y="5937"/>
                    <a:pt x="12288" y="5865"/>
                    <a:pt x="12300" y="5353"/>
                  </a:cubicBezTo>
                  <a:cubicBezTo>
                    <a:pt x="12312" y="5091"/>
                    <a:pt x="12217" y="4841"/>
                    <a:pt x="12205" y="4579"/>
                  </a:cubicBezTo>
                  <a:cubicBezTo>
                    <a:pt x="12181" y="4258"/>
                    <a:pt x="12050" y="3972"/>
                    <a:pt x="12002" y="3663"/>
                  </a:cubicBezTo>
                  <a:cubicBezTo>
                    <a:pt x="11955" y="3234"/>
                    <a:pt x="11776" y="2758"/>
                    <a:pt x="11836" y="2317"/>
                  </a:cubicBezTo>
                  <a:cubicBezTo>
                    <a:pt x="11859" y="2139"/>
                    <a:pt x="11966" y="1948"/>
                    <a:pt x="11990" y="1769"/>
                  </a:cubicBezTo>
                  <a:cubicBezTo>
                    <a:pt x="12026" y="1579"/>
                    <a:pt x="12026" y="1246"/>
                    <a:pt x="11871" y="1115"/>
                  </a:cubicBezTo>
                  <a:cubicBezTo>
                    <a:pt x="11806" y="1065"/>
                    <a:pt x="11701" y="1044"/>
                    <a:pt x="11590" y="1044"/>
                  </a:cubicBezTo>
                  <a:cubicBezTo>
                    <a:pt x="11436" y="1044"/>
                    <a:pt x="11270" y="1083"/>
                    <a:pt x="11181" y="1138"/>
                  </a:cubicBezTo>
                  <a:cubicBezTo>
                    <a:pt x="11062" y="1222"/>
                    <a:pt x="10966" y="1317"/>
                    <a:pt x="10895" y="1424"/>
                  </a:cubicBezTo>
                  <a:cubicBezTo>
                    <a:pt x="10669" y="1686"/>
                    <a:pt x="10359" y="1877"/>
                    <a:pt x="10026" y="1972"/>
                  </a:cubicBezTo>
                  <a:cubicBezTo>
                    <a:pt x="9920" y="2005"/>
                    <a:pt x="9810" y="2020"/>
                    <a:pt x="9702" y="2020"/>
                  </a:cubicBezTo>
                  <a:cubicBezTo>
                    <a:pt x="9493" y="2020"/>
                    <a:pt x="9285" y="1962"/>
                    <a:pt x="9097" y="1853"/>
                  </a:cubicBezTo>
                  <a:cubicBezTo>
                    <a:pt x="8704" y="1567"/>
                    <a:pt x="8799" y="1019"/>
                    <a:pt x="8478" y="710"/>
                  </a:cubicBezTo>
                  <a:cubicBezTo>
                    <a:pt x="8204" y="460"/>
                    <a:pt x="7180" y="198"/>
                    <a:pt x="6763" y="79"/>
                  </a:cubicBezTo>
                  <a:cubicBezTo>
                    <a:pt x="6575" y="29"/>
                    <a:pt x="6388" y="1"/>
                    <a:pt x="6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48;p73"/>
            <p:cNvSpPr/>
            <p:nvPr/>
          </p:nvSpPr>
          <p:spPr>
            <a:xfrm>
              <a:off x="5494490" y="4297977"/>
              <a:ext cx="252662" cy="204217"/>
            </a:xfrm>
            <a:custGeom>
              <a:avLst/>
              <a:gdLst/>
              <a:ahLst/>
              <a:cxnLst/>
              <a:rect l="l" t="t" r="r" b="b"/>
              <a:pathLst>
                <a:path w="12491" h="10096" extrusionOk="0">
                  <a:moveTo>
                    <a:pt x="6145" y="115"/>
                  </a:moveTo>
                  <a:cubicBezTo>
                    <a:pt x="6506" y="115"/>
                    <a:pt x="6875" y="238"/>
                    <a:pt x="7228" y="338"/>
                  </a:cubicBezTo>
                  <a:cubicBezTo>
                    <a:pt x="7644" y="469"/>
                    <a:pt x="8251" y="588"/>
                    <a:pt x="8466" y="1029"/>
                  </a:cubicBezTo>
                  <a:cubicBezTo>
                    <a:pt x="8573" y="1255"/>
                    <a:pt x="8597" y="1517"/>
                    <a:pt x="8740" y="1731"/>
                  </a:cubicBezTo>
                  <a:cubicBezTo>
                    <a:pt x="8882" y="1934"/>
                    <a:pt x="9109" y="2065"/>
                    <a:pt x="9347" y="2100"/>
                  </a:cubicBezTo>
                  <a:cubicBezTo>
                    <a:pt x="9442" y="2115"/>
                    <a:pt x="9537" y="2122"/>
                    <a:pt x="9631" y="2122"/>
                  </a:cubicBezTo>
                  <a:cubicBezTo>
                    <a:pt x="10159" y="2122"/>
                    <a:pt x="10658" y="1898"/>
                    <a:pt x="11012" y="1495"/>
                  </a:cubicBezTo>
                  <a:lnTo>
                    <a:pt x="11012" y="1495"/>
                  </a:lnTo>
                  <a:cubicBezTo>
                    <a:pt x="11013" y="1495"/>
                    <a:pt x="11013" y="1494"/>
                    <a:pt x="11014" y="1493"/>
                  </a:cubicBezTo>
                  <a:lnTo>
                    <a:pt x="11014" y="1493"/>
                  </a:lnTo>
                  <a:cubicBezTo>
                    <a:pt x="11014" y="1493"/>
                    <a:pt x="11014" y="1493"/>
                    <a:pt x="11014" y="1493"/>
                  </a:cubicBezTo>
                  <a:cubicBezTo>
                    <a:pt x="11015" y="1492"/>
                    <a:pt x="11016" y="1490"/>
                    <a:pt x="11017" y="1489"/>
                  </a:cubicBezTo>
                  <a:lnTo>
                    <a:pt x="11017" y="1489"/>
                  </a:lnTo>
                  <a:cubicBezTo>
                    <a:pt x="11123" y="1355"/>
                    <a:pt x="11319" y="1156"/>
                    <a:pt x="11520" y="1156"/>
                  </a:cubicBezTo>
                  <a:cubicBezTo>
                    <a:pt x="11570" y="1156"/>
                    <a:pt x="11620" y="1168"/>
                    <a:pt x="11669" y="1196"/>
                  </a:cubicBezTo>
                  <a:cubicBezTo>
                    <a:pt x="11847" y="1303"/>
                    <a:pt x="11835" y="1612"/>
                    <a:pt x="11811" y="1791"/>
                  </a:cubicBezTo>
                  <a:cubicBezTo>
                    <a:pt x="11776" y="2041"/>
                    <a:pt x="11633" y="2255"/>
                    <a:pt x="11633" y="2517"/>
                  </a:cubicBezTo>
                  <a:cubicBezTo>
                    <a:pt x="11633" y="2791"/>
                    <a:pt x="11669" y="3065"/>
                    <a:pt x="11740" y="3327"/>
                  </a:cubicBezTo>
                  <a:cubicBezTo>
                    <a:pt x="11800" y="3589"/>
                    <a:pt x="11835" y="3851"/>
                    <a:pt x="11907" y="4113"/>
                  </a:cubicBezTo>
                  <a:cubicBezTo>
                    <a:pt x="11978" y="4375"/>
                    <a:pt x="12002" y="4648"/>
                    <a:pt x="12050" y="4922"/>
                  </a:cubicBezTo>
                  <a:cubicBezTo>
                    <a:pt x="12097" y="5160"/>
                    <a:pt x="12169" y="5446"/>
                    <a:pt x="12038" y="5684"/>
                  </a:cubicBezTo>
                  <a:cubicBezTo>
                    <a:pt x="11930" y="5827"/>
                    <a:pt x="11776" y="5958"/>
                    <a:pt x="11609" y="6029"/>
                  </a:cubicBezTo>
                  <a:cubicBezTo>
                    <a:pt x="11192" y="6268"/>
                    <a:pt x="10907" y="6649"/>
                    <a:pt x="10609" y="7006"/>
                  </a:cubicBezTo>
                  <a:cubicBezTo>
                    <a:pt x="10240" y="7446"/>
                    <a:pt x="9859" y="7875"/>
                    <a:pt x="9454" y="8280"/>
                  </a:cubicBezTo>
                  <a:cubicBezTo>
                    <a:pt x="8763" y="8982"/>
                    <a:pt x="7966" y="9625"/>
                    <a:pt x="6977" y="9839"/>
                  </a:cubicBezTo>
                  <a:cubicBezTo>
                    <a:pt x="6562" y="9922"/>
                    <a:pt x="6133" y="9953"/>
                    <a:pt x="5703" y="9953"/>
                  </a:cubicBezTo>
                  <a:cubicBezTo>
                    <a:pt x="5196" y="9953"/>
                    <a:pt x="4687" y="9909"/>
                    <a:pt x="4191" y="9851"/>
                  </a:cubicBezTo>
                  <a:cubicBezTo>
                    <a:pt x="3322" y="9744"/>
                    <a:pt x="2453" y="9589"/>
                    <a:pt x="1608" y="9387"/>
                  </a:cubicBezTo>
                  <a:cubicBezTo>
                    <a:pt x="1167" y="9280"/>
                    <a:pt x="727" y="9089"/>
                    <a:pt x="536" y="8637"/>
                  </a:cubicBezTo>
                  <a:cubicBezTo>
                    <a:pt x="405" y="8292"/>
                    <a:pt x="346" y="7934"/>
                    <a:pt x="346" y="7565"/>
                  </a:cubicBezTo>
                  <a:cubicBezTo>
                    <a:pt x="322" y="6780"/>
                    <a:pt x="489" y="5910"/>
                    <a:pt x="965" y="5279"/>
                  </a:cubicBezTo>
                  <a:cubicBezTo>
                    <a:pt x="1227" y="4934"/>
                    <a:pt x="1620" y="4696"/>
                    <a:pt x="1977" y="4470"/>
                  </a:cubicBezTo>
                  <a:cubicBezTo>
                    <a:pt x="2358" y="4244"/>
                    <a:pt x="2715" y="4005"/>
                    <a:pt x="3072" y="3743"/>
                  </a:cubicBezTo>
                  <a:cubicBezTo>
                    <a:pt x="3406" y="3482"/>
                    <a:pt x="3679" y="3148"/>
                    <a:pt x="3858" y="2779"/>
                  </a:cubicBezTo>
                  <a:cubicBezTo>
                    <a:pt x="3953" y="2577"/>
                    <a:pt x="4025" y="2362"/>
                    <a:pt x="4060" y="2148"/>
                  </a:cubicBezTo>
                  <a:cubicBezTo>
                    <a:pt x="4096" y="2005"/>
                    <a:pt x="4096" y="1850"/>
                    <a:pt x="4132" y="1708"/>
                  </a:cubicBezTo>
                  <a:cubicBezTo>
                    <a:pt x="4142" y="1626"/>
                    <a:pt x="4213" y="1362"/>
                    <a:pt x="4322" y="1324"/>
                  </a:cubicBezTo>
                  <a:lnTo>
                    <a:pt x="4322" y="1324"/>
                  </a:lnTo>
                  <a:cubicBezTo>
                    <a:pt x="4324" y="1457"/>
                    <a:pt x="4334" y="1563"/>
                    <a:pt x="4441" y="1660"/>
                  </a:cubicBezTo>
                  <a:cubicBezTo>
                    <a:pt x="4483" y="1690"/>
                    <a:pt x="4534" y="1705"/>
                    <a:pt x="4586" y="1705"/>
                  </a:cubicBezTo>
                  <a:cubicBezTo>
                    <a:pt x="4638" y="1705"/>
                    <a:pt x="4691" y="1690"/>
                    <a:pt x="4739" y="1660"/>
                  </a:cubicBezTo>
                  <a:cubicBezTo>
                    <a:pt x="4882" y="1493"/>
                    <a:pt x="4977" y="1291"/>
                    <a:pt x="5001" y="1065"/>
                  </a:cubicBezTo>
                  <a:cubicBezTo>
                    <a:pt x="5037" y="767"/>
                    <a:pt x="5203" y="481"/>
                    <a:pt x="5453" y="314"/>
                  </a:cubicBezTo>
                  <a:cubicBezTo>
                    <a:pt x="5675" y="168"/>
                    <a:pt x="5908" y="115"/>
                    <a:pt x="6145" y="115"/>
                  </a:cubicBezTo>
                  <a:close/>
                  <a:moveTo>
                    <a:pt x="6162" y="0"/>
                  </a:moveTo>
                  <a:cubicBezTo>
                    <a:pt x="5877" y="0"/>
                    <a:pt x="5596" y="53"/>
                    <a:pt x="5334" y="184"/>
                  </a:cubicBezTo>
                  <a:cubicBezTo>
                    <a:pt x="5049" y="314"/>
                    <a:pt x="4834" y="553"/>
                    <a:pt x="4739" y="850"/>
                  </a:cubicBezTo>
                  <a:cubicBezTo>
                    <a:pt x="4698" y="986"/>
                    <a:pt x="4680" y="1130"/>
                    <a:pt x="4647" y="1265"/>
                  </a:cubicBezTo>
                  <a:lnTo>
                    <a:pt x="4647" y="1265"/>
                  </a:lnTo>
                  <a:cubicBezTo>
                    <a:pt x="4634" y="1254"/>
                    <a:pt x="4612" y="1243"/>
                    <a:pt x="4596" y="1243"/>
                  </a:cubicBezTo>
                  <a:cubicBezTo>
                    <a:pt x="4530" y="1218"/>
                    <a:pt x="4463" y="1207"/>
                    <a:pt x="4396" y="1207"/>
                  </a:cubicBezTo>
                  <a:cubicBezTo>
                    <a:pt x="4270" y="1207"/>
                    <a:pt x="4146" y="1249"/>
                    <a:pt x="4037" y="1327"/>
                  </a:cubicBezTo>
                  <a:cubicBezTo>
                    <a:pt x="3822" y="1493"/>
                    <a:pt x="3822" y="1779"/>
                    <a:pt x="3787" y="2017"/>
                  </a:cubicBezTo>
                  <a:cubicBezTo>
                    <a:pt x="3727" y="2493"/>
                    <a:pt x="3525" y="2946"/>
                    <a:pt x="3227" y="3315"/>
                  </a:cubicBezTo>
                  <a:cubicBezTo>
                    <a:pt x="2644" y="3994"/>
                    <a:pt x="1786" y="4339"/>
                    <a:pt x="1084" y="4875"/>
                  </a:cubicBezTo>
                  <a:cubicBezTo>
                    <a:pt x="393" y="5410"/>
                    <a:pt x="119" y="6280"/>
                    <a:pt x="48" y="7125"/>
                  </a:cubicBezTo>
                  <a:cubicBezTo>
                    <a:pt x="0" y="7565"/>
                    <a:pt x="24" y="8006"/>
                    <a:pt x="131" y="8423"/>
                  </a:cubicBezTo>
                  <a:cubicBezTo>
                    <a:pt x="227" y="8839"/>
                    <a:pt x="524" y="9185"/>
                    <a:pt x="917" y="9351"/>
                  </a:cubicBezTo>
                  <a:cubicBezTo>
                    <a:pt x="1346" y="9506"/>
                    <a:pt x="1786" y="9613"/>
                    <a:pt x="2239" y="9685"/>
                  </a:cubicBezTo>
                  <a:cubicBezTo>
                    <a:pt x="2727" y="9780"/>
                    <a:pt x="3227" y="9863"/>
                    <a:pt x="3727" y="9935"/>
                  </a:cubicBezTo>
                  <a:cubicBezTo>
                    <a:pt x="4358" y="10031"/>
                    <a:pt x="4998" y="10095"/>
                    <a:pt x="5636" y="10095"/>
                  </a:cubicBezTo>
                  <a:cubicBezTo>
                    <a:pt x="6021" y="10095"/>
                    <a:pt x="6406" y="10072"/>
                    <a:pt x="6787" y="10018"/>
                  </a:cubicBezTo>
                  <a:cubicBezTo>
                    <a:pt x="7239" y="9959"/>
                    <a:pt x="7680" y="9816"/>
                    <a:pt x="8097" y="9613"/>
                  </a:cubicBezTo>
                  <a:cubicBezTo>
                    <a:pt x="8609" y="9339"/>
                    <a:pt x="9073" y="8982"/>
                    <a:pt x="9490" y="8577"/>
                  </a:cubicBezTo>
                  <a:cubicBezTo>
                    <a:pt x="9930" y="8161"/>
                    <a:pt x="10347" y="7720"/>
                    <a:pt x="10740" y="7244"/>
                  </a:cubicBezTo>
                  <a:cubicBezTo>
                    <a:pt x="10954" y="6994"/>
                    <a:pt x="11157" y="6732"/>
                    <a:pt x="11383" y="6494"/>
                  </a:cubicBezTo>
                  <a:cubicBezTo>
                    <a:pt x="11549" y="6315"/>
                    <a:pt x="11752" y="6172"/>
                    <a:pt x="11966" y="6053"/>
                  </a:cubicBezTo>
                  <a:cubicBezTo>
                    <a:pt x="12121" y="5970"/>
                    <a:pt x="12264" y="5839"/>
                    <a:pt x="12359" y="5684"/>
                  </a:cubicBezTo>
                  <a:cubicBezTo>
                    <a:pt x="12490" y="5446"/>
                    <a:pt x="12419" y="5160"/>
                    <a:pt x="12359" y="4910"/>
                  </a:cubicBezTo>
                  <a:cubicBezTo>
                    <a:pt x="12311" y="4613"/>
                    <a:pt x="12276" y="4327"/>
                    <a:pt x="12204" y="4029"/>
                  </a:cubicBezTo>
                  <a:cubicBezTo>
                    <a:pt x="12121" y="3743"/>
                    <a:pt x="12085" y="3434"/>
                    <a:pt x="12026" y="3136"/>
                  </a:cubicBezTo>
                  <a:cubicBezTo>
                    <a:pt x="11930" y="2839"/>
                    <a:pt x="11919" y="2517"/>
                    <a:pt x="11990" y="2208"/>
                  </a:cubicBezTo>
                  <a:cubicBezTo>
                    <a:pt x="12085" y="1981"/>
                    <a:pt x="12133" y="1743"/>
                    <a:pt x="12133" y="1505"/>
                  </a:cubicBezTo>
                  <a:cubicBezTo>
                    <a:pt x="12099" y="1157"/>
                    <a:pt x="11853" y="1039"/>
                    <a:pt x="11572" y="1039"/>
                  </a:cubicBezTo>
                  <a:cubicBezTo>
                    <a:pt x="11459" y="1039"/>
                    <a:pt x="11340" y="1058"/>
                    <a:pt x="11228" y="1088"/>
                  </a:cubicBezTo>
                  <a:cubicBezTo>
                    <a:pt x="11014" y="1148"/>
                    <a:pt x="10823" y="1291"/>
                    <a:pt x="10704" y="1481"/>
                  </a:cubicBezTo>
                  <a:cubicBezTo>
                    <a:pt x="10469" y="1761"/>
                    <a:pt x="10028" y="2013"/>
                    <a:pt x="9633" y="2013"/>
                  </a:cubicBezTo>
                  <a:cubicBezTo>
                    <a:pt x="9390" y="2013"/>
                    <a:pt x="9163" y="1917"/>
                    <a:pt x="9013" y="1672"/>
                  </a:cubicBezTo>
                  <a:cubicBezTo>
                    <a:pt x="8882" y="1457"/>
                    <a:pt x="8859" y="1196"/>
                    <a:pt x="8740" y="969"/>
                  </a:cubicBezTo>
                  <a:cubicBezTo>
                    <a:pt x="8656" y="791"/>
                    <a:pt x="8501" y="660"/>
                    <a:pt x="8323" y="576"/>
                  </a:cubicBezTo>
                  <a:cubicBezTo>
                    <a:pt x="7882" y="374"/>
                    <a:pt x="7418" y="219"/>
                    <a:pt x="6942" y="112"/>
                  </a:cubicBezTo>
                  <a:cubicBezTo>
                    <a:pt x="6686" y="44"/>
                    <a:pt x="6422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49;p73"/>
            <p:cNvSpPr/>
            <p:nvPr/>
          </p:nvSpPr>
          <p:spPr>
            <a:xfrm>
              <a:off x="5516881" y="4456030"/>
              <a:ext cx="78543" cy="45552"/>
            </a:xfrm>
            <a:custGeom>
              <a:avLst/>
              <a:gdLst/>
              <a:ahLst/>
              <a:cxnLst/>
              <a:rect l="l" t="t" r="r" b="b"/>
              <a:pathLst>
                <a:path w="3883" h="2252" extrusionOk="0">
                  <a:moveTo>
                    <a:pt x="1280" y="0"/>
                  </a:moveTo>
                  <a:cubicBezTo>
                    <a:pt x="639" y="0"/>
                    <a:pt x="216" y="195"/>
                    <a:pt x="167" y="954"/>
                  </a:cubicBezTo>
                  <a:cubicBezTo>
                    <a:pt x="132" y="1633"/>
                    <a:pt x="1" y="2109"/>
                    <a:pt x="3454" y="2252"/>
                  </a:cubicBezTo>
                  <a:cubicBezTo>
                    <a:pt x="3620" y="2228"/>
                    <a:pt x="3882" y="1180"/>
                    <a:pt x="3715" y="847"/>
                  </a:cubicBezTo>
                  <a:cubicBezTo>
                    <a:pt x="3454" y="359"/>
                    <a:pt x="2275" y="61"/>
                    <a:pt x="1739" y="25"/>
                  </a:cubicBezTo>
                  <a:cubicBezTo>
                    <a:pt x="1576" y="10"/>
                    <a:pt x="1422" y="0"/>
                    <a:pt x="1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550;p73"/>
            <p:cNvSpPr/>
            <p:nvPr/>
          </p:nvSpPr>
          <p:spPr>
            <a:xfrm>
              <a:off x="5516638" y="4454776"/>
              <a:ext cx="79980" cy="48162"/>
            </a:xfrm>
            <a:custGeom>
              <a:avLst/>
              <a:gdLst/>
              <a:ahLst/>
              <a:cxnLst/>
              <a:rect l="l" t="t" r="r" b="b"/>
              <a:pathLst>
                <a:path w="3954" h="2381" extrusionOk="0">
                  <a:moveTo>
                    <a:pt x="1248" y="108"/>
                  </a:moveTo>
                  <a:cubicBezTo>
                    <a:pt x="1425" y="108"/>
                    <a:pt x="1606" y="130"/>
                    <a:pt x="1763" y="147"/>
                  </a:cubicBezTo>
                  <a:cubicBezTo>
                    <a:pt x="2156" y="194"/>
                    <a:pt x="2549" y="302"/>
                    <a:pt x="2918" y="456"/>
                  </a:cubicBezTo>
                  <a:cubicBezTo>
                    <a:pt x="3120" y="540"/>
                    <a:pt x="3299" y="647"/>
                    <a:pt x="3454" y="790"/>
                  </a:cubicBezTo>
                  <a:cubicBezTo>
                    <a:pt x="3573" y="909"/>
                    <a:pt x="3632" y="1075"/>
                    <a:pt x="3620" y="1242"/>
                  </a:cubicBezTo>
                  <a:cubicBezTo>
                    <a:pt x="3620" y="1456"/>
                    <a:pt x="3585" y="1671"/>
                    <a:pt x="3525" y="1873"/>
                  </a:cubicBezTo>
                  <a:cubicBezTo>
                    <a:pt x="3501" y="1968"/>
                    <a:pt x="3477" y="2052"/>
                    <a:pt x="3442" y="2135"/>
                  </a:cubicBezTo>
                  <a:cubicBezTo>
                    <a:pt x="3430" y="2171"/>
                    <a:pt x="3406" y="2195"/>
                    <a:pt x="3394" y="2218"/>
                  </a:cubicBezTo>
                  <a:cubicBezTo>
                    <a:pt x="3393" y="2225"/>
                    <a:pt x="3391" y="2231"/>
                    <a:pt x="3389" y="2236"/>
                  </a:cubicBezTo>
                  <a:lnTo>
                    <a:pt x="3389" y="2236"/>
                  </a:lnTo>
                  <a:cubicBezTo>
                    <a:pt x="2597" y="2204"/>
                    <a:pt x="1751" y="2181"/>
                    <a:pt x="989" y="1956"/>
                  </a:cubicBezTo>
                  <a:cubicBezTo>
                    <a:pt x="715" y="1873"/>
                    <a:pt x="406" y="1730"/>
                    <a:pt x="346" y="1421"/>
                  </a:cubicBezTo>
                  <a:cubicBezTo>
                    <a:pt x="322" y="1302"/>
                    <a:pt x="322" y="1183"/>
                    <a:pt x="334" y="1075"/>
                  </a:cubicBezTo>
                  <a:cubicBezTo>
                    <a:pt x="358" y="766"/>
                    <a:pt x="406" y="409"/>
                    <a:pt x="703" y="230"/>
                  </a:cubicBezTo>
                  <a:cubicBezTo>
                    <a:pt x="854" y="136"/>
                    <a:pt x="1049" y="108"/>
                    <a:pt x="1248" y="108"/>
                  </a:cubicBezTo>
                  <a:close/>
                  <a:moveTo>
                    <a:pt x="1451" y="0"/>
                  </a:moveTo>
                  <a:cubicBezTo>
                    <a:pt x="1328" y="0"/>
                    <a:pt x="1206" y="5"/>
                    <a:pt x="1084" y="16"/>
                  </a:cubicBezTo>
                  <a:cubicBezTo>
                    <a:pt x="727" y="40"/>
                    <a:pt x="334" y="159"/>
                    <a:pt x="156" y="504"/>
                  </a:cubicBezTo>
                  <a:cubicBezTo>
                    <a:pt x="48" y="742"/>
                    <a:pt x="1" y="1016"/>
                    <a:pt x="13" y="1290"/>
                  </a:cubicBezTo>
                  <a:cubicBezTo>
                    <a:pt x="1" y="1587"/>
                    <a:pt x="179" y="1861"/>
                    <a:pt x="465" y="1968"/>
                  </a:cubicBezTo>
                  <a:cubicBezTo>
                    <a:pt x="787" y="2099"/>
                    <a:pt x="1120" y="2183"/>
                    <a:pt x="1465" y="2230"/>
                  </a:cubicBezTo>
                  <a:cubicBezTo>
                    <a:pt x="2106" y="2313"/>
                    <a:pt x="2748" y="2361"/>
                    <a:pt x="3389" y="2373"/>
                  </a:cubicBezTo>
                  <a:lnTo>
                    <a:pt x="3389" y="2373"/>
                  </a:lnTo>
                  <a:cubicBezTo>
                    <a:pt x="3408" y="2378"/>
                    <a:pt x="3430" y="2381"/>
                    <a:pt x="3452" y="2381"/>
                  </a:cubicBezTo>
                  <a:cubicBezTo>
                    <a:pt x="3473" y="2381"/>
                    <a:pt x="3493" y="2379"/>
                    <a:pt x="3513" y="2373"/>
                  </a:cubicBezTo>
                  <a:cubicBezTo>
                    <a:pt x="3811" y="2290"/>
                    <a:pt x="3870" y="1802"/>
                    <a:pt x="3906" y="1552"/>
                  </a:cubicBezTo>
                  <a:cubicBezTo>
                    <a:pt x="3954" y="1361"/>
                    <a:pt x="3954" y="1159"/>
                    <a:pt x="3906" y="968"/>
                  </a:cubicBezTo>
                  <a:cubicBezTo>
                    <a:pt x="3847" y="813"/>
                    <a:pt x="3727" y="671"/>
                    <a:pt x="3585" y="587"/>
                  </a:cubicBezTo>
                  <a:cubicBezTo>
                    <a:pt x="3204" y="349"/>
                    <a:pt x="2787" y="182"/>
                    <a:pt x="2346" y="99"/>
                  </a:cubicBezTo>
                  <a:cubicBezTo>
                    <a:pt x="2051" y="32"/>
                    <a:pt x="1750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551;p73"/>
            <p:cNvSpPr/>
            <p:nvPr/>
          </p:nvSpPr>
          <p:spPr>
            <a:xfrm>
              <a:off x="5557113" y="4360741"/>
              <a:ext cx="110685" cy="32243"/>
            </a:xfrm>
            <a:custGeom>
              <a:avLst/>
              <a:gdLst/>
              <a:ahLst/>
              <a:cxnLst/>
              <a:rect l="l" t="t" r="r" b="b"/>
              <a:pathLst>
                <a:path w="5472" h="1594" extrusionOk="0">
                  <a:moveTo>
                    <a:pt x="2028" y="1"/>
                  </a:moveTo>
                  <a:cubicBezTo>
                    <a:pt x="1369" y="1"/>
                    <a:pt x="712" y="140"/>
                    <a:pt x="119" y="426"/>
                  </a:cubicBezTo>
                  <a:cubicBezTo>
                    <a:pt x="1" y="481"/>
                    <a:pt x="148" y="522"/>
                    <a:pt x="260" y="522"/>
                  </a:cubicBezTo>
                  <a:cubicBezTo>
                    <a:pt x="295" y="522"/>
                    <a:pt x="326" y="518"/>
                    <a:pt x="345" y="510"/>
                  </a:cubicBezTo>
                  <a:cubicBezTo>
                    <a:pt x="868" y="256"/>
                    <a:pt x="1439" y="135"/>
                    <a:pt x="2010" y="135"/>
                  </a:cubicBezTo>
                  <a:cubicBezTo>
                    <a:pt x="3185" y="135"/>
                    <a:pt x="4363" y="644"/>
                    <a:pt x="5132" y="1557"/>
                  </a:cubicBezTo>
                  <a:cubicBezTo>
                    <a:pt x="5153" y="1583"/>
                    <a:pt x="5205" y="1593"/>
                    <a:pt x="5260" y="1593"/>
                  </a:cubicBezTo>
                  <a:cubicBezTo>
                    <a:pt x="5360" y="1593"/>
                    <a:pt x="5472" y="1560"/>
                    <a:pt x="5441" y="1522"/>
                  </a:cubicBezTo>
                  <a:cubicBezTo>
                    <a:pt x="4607" y="530"/>
                    <a:pt x="3314" y="1"/>
                    <a:pt x="2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552;p73"/>
            <p:cNvSpPr/>
            <p:nvPr/>
          </p:nvSpPr>
          <p:spPr>
            <a:xfrm>
              <a:off x="5541214" y="4377792"/>
              <a:ext cx="110179" cy="31879"/>
            </a:xfrm>
            <a:custGeom>
              <a:avLst/>
              <a:gdLst/>
              <a:ahLst/>
              <a:cxnLst/>
              <a:rect l="l" t="t" r="r" b="b"/>
              <a:pathLst>
                <a:path w="5447" h="1576" extrusionOk="0">
                  <a:moveTo>
                    <a:pt x="2000" y="0"/>
                  </a:moveTo>
                  <a:cubicBezTo>
                    <a:pt x="1333" y="0"/>
                    <a:pt x="669" y="140"/>
                    <a:pt x="72" y="429"/>
                  </a:cubicBezTo>
                  <a:cubicBezTo>
                    <a:pt x="0" y="452"/>
                    <a:pt x="95" y="500"/>
                    <a:pt x="119" y="512"/>
                  </a:cubicBezTo>
                  <a:cubicBezTo>
                    <a:pt x="151" y="523"/>
                    <a:pt x="186" y="528"/>
                    <a:pt x="221" y="528"/>
                  </a:cubicBezTo>
                  <a:cubicBezTo>
                    <a:pt x="263" y="528"/>
                    <a:pt x="306" y="520"/>
                    <a:pt x="346" y="500"/>
                  </a:cubicBezTo>
                  <a:cubicBezTo>
                    <a:pt x="868" y="249"/>
                    <a:pt x="1440" y="128"/>
                    <a:pt x="2014" y="128"/>
                  </a:cubicBezTo>
                  <a:cubicBezTo>
                    <a:pt x="3180" y="128"/>
                    <a:pt x="4350" y="626"/>
                    <a:pt x="5108" y="1536"/>
                  </a:cubicBezTo>
                  <a:cubicBezTo>
                    <a:pt x="5131" y="1564"/>
                    <a:pt x="5192" y="1575"/>
                    <a:pt x="5253" y="1575"/>
                  </a:cubicBezTo>
                  <a:cubicBezTo>
                    <a:pt x="5348" y="1575"/>
                    <a:pt x="5446" y="1548"/>
                    <a:pt x="5418" y="1512"/>
                  </a:cubicBezTo>
                  <a:cubicBezTo>
                    <a:pt x="4586" y="523"/>
                    <a:pt x="3289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553;p73"/>
            <p:cNvSpPr/>
            <p:nvPr/>
          </p:nvSpPr>
          <p:spPr>
            <a:xfrm>
              <a:off x="5926544" y="3534370"/>
              <a:ext cx="257456" cy="873080"/>
            </a:xfrm>
            <a:custGeom>
              <a:avLst/>
              <a:gdLst/>
              <a:ahLst/>
              <a:cxnLst/>
              <a:rect l="l" t="t" r="r" b="b"/>
              <a:pathLst>
                <a:path w="12728" h="43163" extrusionOk="0">
                  <a:moveTo>
                    <a:pt x="4911" y="1"/>
                  </a:moveTo>
                  <a:cubicBezTo>
                    <a:pt x="3726" y="1"/>
                    <a:pt x="2147" y="328"/>
                    <a:pt x="0" y="1133"/>
                  </a:cubicBezTo>
                  <a:cubicBezTo>
                    <a:pt x="1048" y="13147"/>
                    <a:pt x="2441" y="28589"/>
                    <a:pt x="3917" y="40531"/>
                  </a:cubicBezTo>
                  <a:cubicBezTo>
                    <a:pt x="4239" y="43162"/>
                    <a:pt x="4286" y="42591"/>
                    <a:pt x="7346" y="42889"/>
                  </a:cubicBezTo>
                  <a:cubicBezTo>
                    <a:pt x="7801" y="42930"/>
                    <a:pt x="8251" y="42964"/>
                    <a:pt x="8673" y="42964"/>
                  </a:cubicBezTo>
                  <a:cubicBezTo>
                    <a:pt x="9963" y="42964"/>
                    <a:pt x="10981" y="42640"/>
                    <a:pt x="10990" y="41186"/>
                  </a:cubicBezTo>
                  <a:cubicBezTo>
                    <a:pt x="11014" y="38721"/>
                    <a:pt x="12264" y="26934"/>
                    <a:pt x="12407" y="23779"/>
                  </a:cubicBezTo>
                  <a:cubicBezTo>
                    <a:pt x="12728" y="16826"/>
                    <a:pt x="12383" y="15040"/>
                    <a:pt x="12371" y="8849"/>
                  </a:cubicBezTo>
                  <a:cubicBezTo>
                    <a:pt x="12371" y="7964"/>
                    <a:pt x="12225" y="7719"/>
                    <a:pt x="12001" y="7719"/>
                  </a:cubicBezTo>
                  <a:cubicBezTo>
                    <a:pt x="11721" y="7719"/>
                    <a:pt x="11319" y="8104"/>
                    <a:pt x="10928" y="8104"/>
                  </a:cubicBezTo>
                  <a:cubicBezTo>
                    <a:pt x="10623" y="8104"/>
                    <a:pt x="10324" y="7868"/>
                    <a:pt x="10097" y="7027"/>
                  </a:cubicBezTo>
                  <a:cubicBezTo>
                    <a:pt x="9656" y="5348"/>
                    <a:pt x="9168" y="3455"/>
                    <a:pt x="8311" y="1931"/>
                  </a:cubicBezTo>
                  <a:cubicBezTo>
                    <a:pt x="7715" y="857"/>
                    <a:pt x="6828" y="1"/>
                    <a:pt x="4911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554;p73"/>
            <p:cNvSpPr/>
            <p:nvPr/>
          </p:nvSpPr>
          <p:spPr>
            <a:xfrm>
              <a:off x="5923065" y="3532995"/>
              <a:ext cx="260470" cy="871947"/>
            </a:xfrm>
            <a:custGeom>
              <a:avLst/>
              <a:gdLst/>
              <a:ahLst/>
              <a:cxnLst/>
              <a:rect l="l" t="t" r="r" b="b"/>
              <a:pathLst>
                <a:path w="12877" h="43107" extrusionOk="0">
                  <a:moveTo>
                    <a:pt x="5016" y="141"/>
                  </a:moveTo>
                  <a:cubicBezTo>
                    <a:pt x="5216" y="141"/>
                    <a:pt x="5415" y="149"/>
                    <a:pt x="5613" y="166"/>
                  </a:cubicBezTo>
                  <a:cubicBezTo>
                    <a:pt x="6554" y="249"/>
                    <a:pt x="7423" y="737"/>
                    <a:pt x="7983" y="1499"/>
                  </a:cubicBezTo>
                  <a:cubicBezTo>
                    <a:pt x="8447" y="2142"/>
                    <a:pt x="8780" y="2904"/>
                    <a:pt x="9054" y="3642"/>
                  </a:cubicBezTo>
                  <a:cubicBezTo>
                    <a:pt x="9435" y="4690"/>
                    <a:pt x="9757" y="5761"/>
                    <a:pt x="10031" y="6845"/>
                  </a:cubicBezTo>
                  <a:cubicBezTo>
                    <a:pt x="10150" y="7309"/>
                    <a:pt x="10293" y="8083"/>
                    <a:pt x="10864" y="8226"/>
                  </a:cubicBezTo>
                  <a:cubicBezTo>
                    <a:pt x="10929" y="8241"/>
                    <a:pt x="10993" y="8247"/>
                    <a:pt x="11056" y="8247"/>
                  </a:cubicBezTo>
                  <a:cubicBezTo>
                    <a:pt x="11350" y="8247"/>
                    <a:pt x="11621" y="8104"/>
                    <a:pt x="11876" y="7976"/>
                  </a:cubicBezTo>
                  <a:cubicBezTo>
                    <a:pt x="11948" y="7940"/>
                    <a:pt x="12007" y="7905"/>
                    <a:pt x="12078" y="7881"/>
                  </a:cubicBezTo>
                  <a:lnTo>
                    <a:pt x="12138" y="7857"/>
                  </a:lnTo>
                  <a:cubicBezTo>
                    <a:pt x="12257" y="7988"/>
                    <a:pt x="12329" y="8155"/>
                    <a:pt x="12340" y="8321"/>
                  </a:cubicBezTo>
                  <a:cubicBezTo>
                    <a:pt x="12376" y="8762"/>
                    <a:pt x="12388" y="9214"/>
                    <a:pt x="12376" y="9655"/>
                  </a:cubicBezTo>
                  <a:cubicBezTo>
                    <a:pt x="12376" y="10155"/>
                    <a:pt x="12376" y="10655"/>
                    <a:pt x="12388" y="11167"/>
                  </a:cubicBezTo>
                  <a:cubicBezTo>
                    <a:pt x="12424" y="12798"/>
                    <a:pt x="12483" y="14441"/>
                    <a:pt x="12519" y="16072"/>
                  </a:cubicBezTo>
                  <a:cubicBezTo>
                    <a:pt x="12602" y="19263"/>
                    <a:pt x="12531" y="22442"/>
                    <a:pt x="12305" y="25621"/>
                  </a:cubicBezTo>
                  <a:cubicBezTo>
                    <a:pt x="12078" y="28550"/>
                    <a:pt x="11781" y="31479"/>
                    <a:pt x="11519" y="34408"/>
                  </a:cubicBezTo>
                  <a:cubicBezTo>
                    <a:pt x="11388" y="35825"/>
                    <a:pt x="11269" y="37242"/>
                    <a:pt x="11162" y="38670"/>
                  </a:cubicBezTo>
                  <a:cubicBezTo>
                    <a:pt x="11114" y="39194"/>
                    <a:pt x="11078" y="39730"/>
                    <a:pt x="11043" y="40254"/>
                  </a:cubicBezTo>
                  <a:cubicBezTo>
                    <a:pt x="11019" y="40647"/>
                    <a:pt x="11031" y="41052"/>
                    <a:pt x="10995" y="41444"/>
                  </a:cubicBezTo>
                  <a:cubicBezTo>
                    <a:pt x="10995" y="41814"/>
                    <a:pt x="10852" y="42171"/>
                    <a:pt x="10614" y="42456"/>
                  </a:cubicBezTo>
                  <a:cubicBezTo>
                    <a:pt x="10364" y="42695"/>
                    <a:pt x="10043" y="42861"/>
                    <a:pt x="9697" y="42909"/>
                  </a:cubicBezTo>
                  <a:cubicBezTo>
                    <a:pt x="9418" y="42964"/>
                    <a:pt x="9137" y="42984"/>
                    <a:pt x="8855" y="42984"/>
                  </a:cubicBezTo>
                  <a:cubicBezTo>
                    <a:pt x="8281" y="42984"/>
                    <a:pt x="7704" y="42901"/>
                    <a:pt x="7137" y="42861"/>
                  </a:cubicBezTo>
                  <a:cubicBezTo>
                    <a:pt x="6518" y="42814"/>
                    <a:pt x="5887" y="42826"/>
                    <a:pt x="5268" y="42730"/>
                  </a:cubicBezTo>
                  <a:cubicBezTo>
                    <a:pt x="4947" y="42695"/>
                    <a:pt x="4661" y="42492"/>
                    <a:pt x="4542" y="42183"/>
                  </a:cubicBezTo>
                  <a:cubicBezTo>
                    <a:pt x="4316" y="41611"/>
                    <a:pt x="4292" y="40944"/>
                    <a:pt x="4220" y="40337"/>
                  </a:cubicBezTo>
                  <a:cubicBezTo>
                    <a:pt x="4089" y="39301"/>
                    <a:pt x="3970" y="38265"/>
                    <a:pt x="3851" y="37230"/>
                  </a:cubicBezTo>
                  <a:cubicBezTo>
                    <a:pt x="3601" y="35098"/>
                    <a:pt x="3363" y="32967"/>
                    <a:pt x="3137" y="30836"/>
                  </a:cubicBezTo>
                  <a:cubicBezTo>
                    <a:pt x="2649" y="26324"/>
                    <a:pt x="2208" y="21823"/>
                    <a:pt x="1780" y="17310"/>
                  </a:cubicBezTo>
                  <a:cubicBezTo>
                    <a:pt x="1375" y="12929"/>
                    <a:pt x="982" y="8548"/>
                    <a:pt x="589" y="4154"/>
                  </a:cubicBezTo>
                  <a:lnTo>
                    <a:pt x="343" y="1224"/>
                  </a:lnTo>
                  <a:lnTo>
                    <a:pt x="343" y="1224"/>
                  </a:lnTo>
                  <a:cubicBezTo>
                    <a:pt x="1348" y="831"/>
                    <a:pt x="2397" y="530"/>
                    <a:pt x="3458" y="308"/>
                  </a:cubicBezTo>
                  <a:cubicBezTo>
                    <a:pt x="3974" y="197"/>
                    <a:pt x="4496" y="141"/>
                    <a:pt x="5016" y="141"/>
                  </a:cubicBezTo>
                  <a:close/>
                  <a:moveTo>
                    <a:pt x="5097" y="0"/>
                  </a:moveTo>
                  <a:cubicBezTo>
                    <a:pt x="4416" y="0"/>
                    <a:pt x="3728" y="109"/>
                    <a:pt x="3089" y="249"/>
                  </a:cubicBezTo>
                  <a:cubicBezTo>
                    <a:pt x="2076" y="470"/>
                    <a:pt x="1085" y="771"/>
                    <a:pt x="118" y="1141"/>
                  </a:cubicBezTo>
                  <a:lnTo>
                    <a:pt x="118" y="1141"/>
                  </a:lnTo>
                  <a:cubicBezTo>
                    <a:pt x="90" y="1147"/>
                    <a:pt x="65" y="1156"/>
                    <a:pt x="47" y="1168"/>
                  </a:cubicBezTo>
                  <a:lnTo>
                    <a:pt x="47" y="1168"/>
                  </a:lnTo>
                  <a:cubicBezTo>
                    <a:pt x="2" y="1185"/>
                    <a:pt x="1" y="1212"/>
                    <a:pt x="19" y="1235"/>
                  </a:cubicBezTo>
                  <a:lnTo>
                    <a:pt x="19" y="1235"/>
                  </a:lnTo>
                  <a:cubicBezTo>
                    <a:pt x="388" y="5609"/>
                    <a:pt x="780" y="9995"/>
                    <a:pt x="1184" y="14370"/>
                  </a:cubicBezTo>
                  <a:cubicBezTo>
                    <a:pt x="1613" y="19001"/>
                    <a:pt x="2065" y="23633"/>
                    <a:pt x="2542" y="28264"/>
                  </a:cubicBezTo>
                  <a:cubicBezTo>
                    <a:pt x="2768" y="30491"/>
                    <a:pt x="3006" y="32705"/>
                    <a:pt x="3256" y="34932"/>
                  </a:cubicBezTo>
                  <a:cubicBezTo>
                    <a:pt x="3494" y="36991"/>
                    <a:pt x="3708" y="39051"/>
                    <a:pt x="3994" y="41111"/>
                  </a:cubicBezTo>
                  <a:cubicBezTo>
                    <a:pt x="4054" y="41540"/>
                    <a:pt x="4089" y="42111"/>
                    <a:pt x="4363" y="42468"/>
                  </a:cubicBezTo>
                  <a:cubicBezTo>
                    <a:pt x="4589" y="42766"/>
                    <a:pt x="4994" y="42837"/>
                    <a:pt x="5340" y="42873"/>
                  </a:cubicBezTo>
                  <a:cubicBezTo>
                    <a:pt x="6054" y="42945"/>
                    <a:pt x="6768" y="42957"/>
                    <a:pt x="7471" y="43016"/>
                  </a:cubicBezTo>
                  <a:cubicBezTo>
                    <a:pt x="7914" y="43061"/>
                    <a:pt x="8372" y="43106"/>
                    <a:pt x="8827" y="43106"/>
                  </a:cubicBezTo>
                  <a:cubicBezTo>
                    <a:pt x="9214" y="43106"/>
                    <a:pt x="9599" y="43073"/>
                    <a:pt x="9971" y="42980"/>
                  </a:cubicBezTo>
                  <a:cubicBezTo>
                    <a:pt x="10650" y="42814"/>
                    <a:pt x="11150" y="42385"/>
                    <a:pt x="11281" y="41694"/>
                  </a:cubicBezTo>
                  <a:cubicBezTo>
                    <a:pt x="11352" y="41266"/>
                    <a:pt x="11328" y="40790"/>
                    <a:pt x="11352" y="40349"/>
                  </a:cubicBezTo>
                  <a:cubicBezTo>
                    <a:pt x="11424" y="39135"/>
                    <a:pt x="11519" y="37932"/>
                    <a:pt x="11626" y="36718"/>
                  </a:cubicBezTo>
                  <a:cubicBezTo>
                    <a:pt x="11888" y="33610"/>
                    <a:pt x="12198" y="30503"/>
                    <a:pt x="12471" y="27395"/>
                  </a:cubicBezTo>
                  <a:cubicBezTo>
                    <a:pt x="12733" y="24311"/>
                    <a:pt x="12876" y="21228"/>
                    <a:pt x="12864" y="18132"/>
                  </a:cubicBezTo>
                  <a:cubicBezTo>
                    <a:pt x="12864" y="16525"/>
                    <a:pt x="12805" y="14929"/>
                    <a:pt x="12769" y="13322"/>
                  </a:cubicBezTo>
                  <a:cubicBezTo>
                    <a:pt x="12745" y="12393"/>
                    <a:pt x="12721" y="11453"/>
                    <a:pt x="12710" y="10512"/>
                  </a:cubicBezTo>
                  <a:cubicBezTo>
                    <a:pt x="12710" y="9988"/>
                    <a:pt x="12698" y="9452"/>
                    <a:pt x="12698" y="8917"/>
                  </a:cubicBezTo>
                  <a:cubicBezTo>
                    <a:pt x="12721" y="8607"/>
                    <a:pt x="12674" y="8297"/>
                    <a:pt x="12590" y="8000"/>
                  </a:cubicBezTo>
                  <a:cubicBezTo>
                    <a:pt x="12510" y="7805"/>
                    <a:pt x="12353" y="7735"/>
                    <a:pt x="12180" y="7735"/>
                  </a:cubicBezTo>
                  <a:cubicBezTo>
                    <a:pt x="12047" y="7735"/>
                    <a:pt x="11905" y="7776"/>
                    <a:pt x="11781" y="7833"/>
                  </a:cubicBezTo>
                  <a:cubicBezTo>
                    <a:pt x="11590" y="7919"/>
                    <a:pt x="11346" y="8112"/>
                    <a:pt x="11122" y="8112"/>
                  </a:cubicBezTo>
                  <a:cubicBezTo>
                    <a:pt x="11066" y="8112"/>
                    <a:pt x="11011" y="8100"/>
                    <a:pt x="10959" y="8071"/>
                  </a:cubicBezTo>
                  <a:cubicBezTo>
                    <a:pt x="10733" y="7940"/>
                    <a:pt x="10602" y="7643"/>
                    <a:pt x="10519" y="7405"/>
                  </a:cubicBezTo>
                  <a:cubicBezTo>
                    <a:pt x="10340" y="6904"/>
                    <a:pt x="10233" y="6369"/>
                    <a:pt x="10090" y="5857"/>
                  </a:cubicBezTo>
                  <a:cubicBezTo>
                    <a:pt x="9804" y="4773"/>
                    <a:pt x="9435" y="3714"/>
                    <a:pt x="8983" y="2678"/>
                  </a:cubicBezTo>
                  <a:cubicBezTo>
                    <a:pt x="8530" y="1725"/>
                    <a:pt x="7971" y="820"/>
                    <a:pt x="6983" y="368"/>
                  </a:cubicBezTo>
                  <a:cubicBezTo>
                    <a:pt x="6394" y="100"/>
                    <a:pt x="5749" y="0"/>
                    <a:pt x="5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555;p73"/>
            <p:cNvSpPr/>
            <p:nvPr/>
          </p:nvSpPr>
          <p:spPr>
            <a:xfrm>
              <a:off x="5979762" y="4403541"/>
              <a:ext cx="269997" cy="144930"/>
            </a:xfrm>
            <a:custGeom>
              <a:avLst/>
              <a:gdLst/>
              <a:ahLst/>
              <a:cxnLst/>
              <a:rect l="l" t="t" r="r" b="b"/>
              <a:pathLst>
                <a:path w="13348" h="7165" extrusionOk="0">
                  <a:moveTo>
                    <a:pt x="727" y="1"/>
                  </a:moveTo>
                  <a:cubicBezTo>
                    <a:pt x="274" y="156"/>
                    <a:pt x="346" y="465"/>
                    <a:pt x="155" y="1156"/>
                  </a:cubicBezTo>
                  <a:cubicBezTo>
                    <a:pt x="1" y="1692"/>
                    <a:pt x="310" y="2073"/>
                    <a:pt x="620" y="2454"/>
                  </a:cubicBezTo>
                  <a:cubicBezTo>
                    <a:pt x="1155" y="3096"/>
                    <a:pt x="1644" y="3204"/>
                    <a:pt x="2251" y="3787"/>
                  </a:cubicBezTo>
                  <a:cubicBezTo>
                    <a:pt x="2929" y="4442"/>
                    <a:pt x="3537" y="5454"/>
                    <a:pt x="4287" y="6025"/>
                  </a:cubicBezTo>
                  <a:cubicBezTo>
                    <a:pt x="5246" y="6733"/>
                    <a:pt x="6855" y="7164"/>
                    <a:pt x="8199" y="7164"/>
                  </a:cubicBezTo>
                  <a:cubicBezTo>
                    <a:pt x="8573" y="7164"/>
                    <a:pt x="8926" y="7131"/>
                    <a:pt x="9240" y="7061"/>
                  </a:cubicBezTo>
                  <a:cubicBezTo>
                    <a:pt x="10359" y="6811"/>
                    <a:pt x="11942" y="6645"/>
                    <a:pt x="12704" y="5668"/>
                  </a:cubicBezTo>
                  <a:cubicBezTo>
                    <a:pt x="13347" y="4835"/>
                    <a:pt x="12574" y="3454"/>
                    <a:pt x="11704" y="3013"/>
                  </a:cubicBezTo>
                  <a:cubicBezTo>
                    <a:pt x="11085" y="2704"/>
                    <a:pt x="10442" y="2608"/>
                    <a:pt x="9740" y="2561"/>
                  </a:cubicBezTo>
                  <a:cubicBezTo>
                    <a:pt x="7609" y="2382"/>
                    <a:pt x="4787" y="1703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556;p73"/>
            <p:cNvSpPr/>
            <p:nvPr/>
          </p:nvSpPr>
          <p:spPr>
            <a:xfrm>
              <a:off x="5978326" y="4404970"/>
              <a:ext cx="267812" cy="147762"/>
            </a:xfrm>
            <a:custGeom>
              <a:avLst/>
              <a:gdLst/>
              <a:ahLst/>
              <a:cxnLst/>
              <a:rect l="l" t="t" r="r" b="b"/>
              <a:pathLst>
                <a:path w="13240" h="7305" extrusionOk="0">
                  <a:moveTo>
                    <a:pt x="844" y="162"/>
                  </a:moveTo>
                  <a:cubicBezTo>
                    <a:pt x="2870" y="1013"/>
                    <a:pt x="4943" y="1757"/>
                    <a:pt x="7084" y="2249"/>
                  </a:cubicBezTo>
                  <a:cubicBezTo>
                    <a:pt x="7858" y="2427"/>
                    <a:pt x="8632" y="2570"/>
                    <a:pt x="9406" y="2653"/>
                  </a:cubicBezTo>
                  <a:cubicBezTo>
                    <a:pt x="10454" y="2761"/>
                    <a:pt x="11621" y="2784"/>
                    <a:pt x="12335" y="3666"/>
                  </a:cubicBezTo>
                  <a:cubicBezTo>
                    <a:pt x="12656" y="4035"/>
                    <a:pt x="12835" y="4499"/>
                    <a:pt x="12859" y="4975"/>
                  </a:cubicBezTo>
                  <a:cubicBezTo>
                    <a:pt x="12859" y="5463"/>
                    <a:pt x="12573" y="5821"/>
                    <a:pt x="12204" y="6106"/>
                  </a:cubicBezTo>
                  <a:cubicBezTo>
                    <a:pt x="11418" y="6678"/>
                    <a:pt x="10382" y="6809"/>
                    <a:pt x="9454" y="7011"/>
                  </a:cubicBezTo>
                  <a:cubicBezTo>
                    <a:pt x="9001" y="7106"/>
                    <a:pt x="8537" y="7154"/>
                    <a:pt x="8073" y="7154"/>
                  </a:cubicBezTo>
                  <a:cubicBezTo>
                    <a:pt x="7549" y="7142"/>
                    <a:pt x="7025" y="7071"/>
                    <a:pt x="6513" y="6952"/>
                  </a:cubicBezTo>
                  <a:cubicBezTo>
                    <a:pt x="5489" y="6702"/>
                    <a:pt x="4560" y="6273"/>
                    <a:pt x="3846" y="5475"/>
                  </a:cubicBezTo>
                  <a:cubicBezTo>
                    <a:pt x="3465" y="5059"/>
                    <a:pt x="3131" y="4594"/>
                    <a:pt x="2762" y="4166"/>
                  </a:cubicBezTo>
                  <a:cubicBezTo>
                    <a:pt x="2393" y="3785"/>
                    <a:pt x="1988" y="3451"/>
                    <a:pt x="1560" y="3165"/>
                  </a:cubicBezTo>
                  <a:cubicBezTo>
                    <a:pt x="1107" y="2856"/>
                    <a:pt x="655" y="2427"/>
                    <a:pt x="429" y="1915"/>
                  </a:cubicBezTo>
                  <a:cubicBezTo>
                    <a:pt x="310" y="1641"/>
                    <a:pt x="357" y="1391"/>
                    <a:pt x="429" y="1094"/>
                  </a:cubicBezTo>
                  <a:cubicBezTo>
                    <a:pt x="464" y="879"/>
                    <a:pt x="524" y="677"/>
                    <a:pt x="583" y="463"/>
                  </a:cubicBezTo>
                  <a:cubicBezTo>
                    <a:pt x="623" y="335"/>
                    <a:pt x="718" y="224"/>
                    <a:pt x="844" y="162"/>
                  </a:cubicBezTo>
                  <a:close/>
                  <a:moveTo>
                    <a:pt x="754" y="0"/>
                  </a:moveTo>
                  <a:cubicBezTo>
                    <a:pt x="740" y="0"/>
                    <a:pt x="726" y="2"/>
                    <a:pt x="714" y="4"/>
                  </a:cubicBezTo>
                  <a:lnTo>
                    <a:pt x="714" y="4"/>
                  </a:lnTo>
                  <a:cubicBezTo>
                    <a:pt x="712" y="4"/>
                    <a:pt x="709" y="4"/>
                    <a:pt x="707" y="4"/>
                  </a:cubicBezTo>
                  <a:cubicBezTo>
                    <a:pt x="691" y="4"/>
                    <a:pt x="677" y="6"/>
                    <a:pt x="667" y="10"/>
                  </a:cubicBezTo>
                  <a:cubicBezTo>
                    <a:pt x="262" y="153"/>
                    <a:pt x="214" y="510"/>
                    <a:pt x="143" y="891"/>
                  </a:cubicBezTo>
                  <a:cubicBezTo>
                    <a:pt x="83" y="1165"/>
                    <a:pt x="0" y="1427"/>
                    <a:pt x="60" y="1725"/>
                  </a:cubicBezTo>
                  <a:cubicBezTo>
                    <a:pt x="143" y="1975"/>
                    <a:pt x="274" y="2201"/>
                    <a:pt x="453" y="2403"/>
                  </a:cubicBezTo>
                  <a:cubicBezTo>
                    <a:pt x="810" y="2844"/>
                    <a:pt x="1250" y="3142"/>
                    <a:pt x="1715" y="3475"/>
                  </a:cubicBezTo>
                  <a:cubicBezTo>
                    <a:pt x="2227" y="3844"/>
                    <a:pt x="2608" y="4332"/>
                    <a:pt x="3000" y="4820"/>
                  </a:cubicBezTo>
                  <a:cubicBezTo>
                    <a:pt x="3346" y="5285"/>
                    <a:pt x="3751" y="5713"/>
                    <a:pt x="4191" y="6082"/>
                  </a:cubicBezTo>
                  <a:cubicBezTo>
                    <a:pt x="4584" y="6368"/>
                    <a:pt x="5025" y="6606"/>
                    <a:pt x="5489" y="6773"/>
                  </a:cubicBezTo>
                  <a:cubicBezTo>
                    <a:pt x="6383" y="7124"/>
                    <a:pt x="7335" y="7304"/>
                    <a:pt x="8301" y="7304"/>
                  </a:cubicBezTo>
                  <a:cubicBezTo>
                    <a:pt x="8415" y="7304"/>
                    <a:pt x="8530" y="7302"/>
                    <a:pt x="8644" y="7297"/>
                  </a:cubicBezTo>
                  <a:cubicBezTo>
                    <a:pt x="9120" y="7261"/>
                    <a:pt x="9597" y="7178"/>
                    <a:pt x="10061" y="7071"/>
                  </a:cubicBezTo>
                  <a:cubicBezTo>
                    <a:pt x="10561" y="6975"/>
                    <a:pt x="11061" y="6856"/>
                    <a:pt x="11537" y="6690"/>
                  </a:cubicBezTo>
                  <a:cubicBezTo>
                    <a:pt x="12002" y="6547"/>
                    <a:pt x="12430" y="6297"/>
                    <a:pt x="12787" y="5952"/>
                  </a:cubicBezTo>
                  <a:cubicBezTo>
                    <a:pt x="13109" y="5630"/>
                    <a:pt x="13240" y="5154"/>
                    <a:pt x="13133" y="4701"/>
                  </a:cubicBezTo>
                  <a:cubicBezTo>
                    <a:pt x="13026" y="4225"/>
                    <a:pt x="12775" y="3796"/>
                    <a:pt x="12418" y="3451"/>
                  </a:cubicBezTo>
                  <a:cubicBezTo>
                    <a:pt x="12025" y="3094"/>
                    <a:pt x="11537" y="2844"/>
                    <a:pt x="11001" y="2737"/>
                  </a:cubicBezTo>
                  <a:cubicBezTo>
                    <a:pt x="10478" y="2630"/>
                    <a:pt x="9930" y="2546"/>
                    <a:pt x="9394" y="2523"/>
                  </a:cubicBezTo>
                  <a:cubicBezTo>
                    <a:pt x="9001" y="2475"/>
                    <a:pt x="8608" y="2415"/>
                    <a:pt x="8215" y="2356"/>
                  </a:cubicBezTo>
                  <a:cubicBezTo>
                    <a:pt x="6037" y="1975"/>
                    <a:pt x="3905" y="1249"/>
                    <a:pt x="1846" y="427"/>
                  </a:cubicBezTo>
                  <a:cubicBezTo>
                    <a:pt x="1512" y="296"/>
                    <a:pt x="1179" y="153"/>
                    <a:pt x="857" y="22"/>
                  </a:cubicBezTo>
                  <a:cubicBezTo>
                    <a:pt x="824" y="7"/>
                    <a:pt x="78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57;p73"/>
            <p:cNvSpPr/>
            <p:nvPr/>
          </p:nvSpPr>
          <p:spPr>
            <a:xfrm>
              <a:off x="5992282" y="4316059"/>
              <a:ext cx="249284" cy="201688"/>
            </a:xfrm>
            <a:custGeom>
              <a:avLst/>
              <a:gdLst/>
              <a:ahLst/>
              <a:cxnLst/>
              <a:rect l="l" t="t" r="r" b="b"/>
              <a:pathLst>
                <a:path w="12324" h="9971" extrusionOk="0">
                  <a:moveTo>
                    <a:pt x="6093" y="0"/>
                  </a:moveTo>
                  <a:cubicBezTo>
                    <a:pt x="5902" y="0"/>
                    <a:pt x="5707" y="31"/>
                    <a:pt x="5513" y="87"/>
                  </a:cubicBezTo>
                  <a:cubicBezTo>
                    <a:pt x="5097" y="194"/>
                    <a:pt x="4084" y="468"/>
                    <a:pt x="3811" y="730"/>
                  </a:cubicBezTo>
                  <a:cubicBezTo>
                    <a:pt x="3477" y="1040"/>
                    <a:pt x="3584" y="1587"/>
                    <a:pt x="3192" y="1861"/>
                  </a:cubicBezTo>
                  <a:cubicBezTo>
                    <a:pt x="3010" y="1979"/>
                    <a:pt x="2798" y="2035"/>
                    <a:pt x="2585" y="2035"/>
                  </a:cubicBezTo>
                  <a:cubicBezTo>
                    <a:pt x="2477" y="2035"/>
                    <a:pt x="2368" y="2020"/>
                    <a:pt x="2263" y="1992"/>
                  </a:cubicBezTo>
                  <a:cubicBezTo>
                    <a:pt x="1929" y="1897"/>
                    <a:pt x="1632" y="1718"/>
                    <a:pt x="1394" y="1456"/>
                  </a:cubicBezTo>
                  <a:cubicBezTo>
                    <a:pt x="1322" y="1349"/>
                    <a:pt x="1227" y="1254"/>
                    <a:pt x="1108" y="1171"/>
                  </a:cubicBezTo>
                  <a:cubicBezTo>
                    <a:pt x="1021" y="1117"/>
                    <a:pt x="862" y="1078"/>
                    <a:pt x="712" y="1078"/>
                  </a:cubicBezTo>
                  <a:cubicBezTo>
                    <a:pt x="596" y="1078"/>
                    <a:pt x="485" y="1102"/>
                    <a:pt x="417" y="1159"/>
                  </a:cubicBezTo>
                  <a:cubicBezTo>
                    <a:pt x="263" y="1278"/>
                    <a:pt x="263" y="1623"/>
                    <a:pt x="298" y="1802"/>
                  </a:cubicBezTo>
                  <a:cubicBezTo>
                    <a:pt x="334" y="1992"/>
                    <a:pt x="441" y="2171"/>
                    <a:pt x="465" y="2361"/>
                  </a:cubicBezTo>
                  <a:cubicBezTo>
                    <a:pt x="525" y="2790"/>
                    <a:pt x="346" y="3266"/>
                    <a:pt x="298" y="3695"/>
                  </a:cubicBezTo>
                  <a:cubicBezTo>
                    <a:pt x="251" y="4004"/>
                    <a:pt x="120" y="4290"/>
                    <a:pt x="96" y="4612"/>
                  </a:cubicBezTo>
                  <a:cubicBezTo>
                    <a:pt x="84" y="4874"/>
                    <a:pt x="1" y="5135"/>
                    <a:pt x="1" y="5397"/>
                  </a:cubicBezTo>
                  <a:cubicBezTo>
                    <a:pt x="24" y="5897"/>
                    <a:pt x="513" y="5969"/>
                    <a:pt x="822" y="6231"/>
                  </a:cubicBezTo>
                  <a:cubicBezTo>
                    <a:pt x="1203" y="6552"/>
                    <a:pt x="1501" y="6993"/>
                    <a:pt x="1834" y="7362"/>
                  </a:cubicBezTo>
                  <a:cubicBezTo>
                    <a:pt x="2525" y="8136"/>
                    <a:pt x="3251" y="8910"/>
                    <a:pt x="4144" y="9446"/>
                  </a:cubicBezTo>
                  <a:cubicBezTo>
                    <a:pt x="4799" y="9834"/>
                    <a:pt x="5657" y="9970"/>
                    <a:pt x="6566" y="9970"/>
                  </a:cubicBezTo>
                  <a:cubicBezTo>
                    <a:pt x="7969" y="9970"/>
                    <a:pt x="9494" y="9646"/>
                    <a:pt x="10585" y="9422"/>
                  </a:cubicBezTo>
                  <a:cubicBezTo>
                    <a:pt x="11097" y="9315"/>
                    <a:pt x="11669" y="9136"/>
                    <a:pt x="11883" y="8660"/>
                  </a:cubicBezTo>
                  <a:cubicBezTo>
                    <a:pt x="12324" y="7660"/>
                    <a:pt x="12097" y="5659"/>
                    <a:pt x="11169" y="4909"/>
                  </a:cubicBezTo>
                  <a:cubicBezTo>
                    <a:pt x="10026" y="3992"/>
                    <a:pt x="8561" y="3671"/>
                    <a:pt x="8323" y="1933"/>
                  </a:cubicBezTo>
                  <a:cubicBezTo>
                    <a:pt x="8311" y="1754"/>
                    <a:pt x="8275" y="1587"/>
                    <a:pt x="8204" y="1421"/>
                  </a:cubicBezTo>
                  <a:cubicBezTo>
                    <a:pt x="8140" y="1301"/>
                    <a:pt x="8011" y="1203"/>
                    <a:pt x="7879" y="1203"/>
                  </a:cubicBezTo>
                  <a:cubicBezTo>
                    <a:pt x="7840" y="1203"/>
                    <a:pt x="7801" y="1211"/>
                    <a:pt x="7764" y="1230"/>
                  </a:cubicBezTo>
                  <a:cubicBezTo>
                    <a:pt x="7752" y="1397"/>
                    <a:pt x="7787" y="1492"/>
                    <a:pt x="7656" y="1599"/>
                  </a:cubicBezTo>
                  <a:cubicBezTo>
                    <a:pt x="7287" y="1254"/>
                    <a:pt x="7549" y="730"/>
                    <a:pt x="7037" y="325"/>
                  </a:cubicBezTo>
                  <a:cubicBezTo>
                    <a:pt x="6756" y="97"/>
                    <a:pt x="6431" y="0"/>
                    <a:pt x="6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58;p73"/>
            <p:cNvSpPr/>
            <p:nvPr/>
          </p:nvSpPr>
          <p:spPr>
            <a:xfrm>
              <a:off x="5988196" y="4316041"/>
              <a:ext cx="253127" cy="204480"/>
            </a:xfrm>
            <a:custGeom>
              <a:avLst/>
              <a:gdLst/>
              <a:ahLst/>
              <a:cxnLst/>
              <a:rect l="l" t="t" r="r" b="b"/>
              <a:pathLst>
                <a:path w="12514" h="10109" extrusionOk="0">
                  <a:moveTo>
                    <a:pt x="6285" y="135"/>
                  </a:moveTo>
                  <a:cubicBezTo>
                    <a:pt x="6423" y="135"/>
                    <a:pt x="6559" y="153"/>
                    <a:pt x="6692" y="194"/>
                  </a:cubicBezTo>
                  <a:cubicBezTo>
                    <a:pt x="7061" y="301"/>
                    <a:pt x="7346" y="599"/>
                    <a:pt x="7442" y="968"/>
                  </a:cubicBezTo>
                  <a:cubicBezTo>
                    <a:pt x="7501" y="1230"/>
                    <a:pt x="7525" y="1492"/>
                    <a:pt x="7727" y="1694"/>
                  </a:cubicBezTo>
                  <a:cubicBezTo>
                    <a:pt x="7770" y="1721"/>
                    <a:pt x="7818" y="1733"/>
                    <a:pt x="7865" y="1733"/>
                  </a:cubicBezTo>
                  <a:cubicBezTo>
                    <a:pt x="7923" y="1733"/>
                    <a:pt x="7979" y="1715"/>
                    <a:pt x="8025" y="1682"/>
                  </a:cubicBezTo>
                  <a:cubicBezTo>
                    <a:pt x="8126" y="1581"/>
                    <a:pt x="8141" y="1481"/>
                    <a:pt x="8144" y="1351"/>
                  </a:cubicBezTo>
                  <a:lnTo>
                    <a:pt x="8144" y="1351"/>
                  </a:lnTo>
                  <a:cubicBezTo>
                    <a:pt x="8227" y="1406"/>
                    <a:pt x="8304" y="1576"/>
                    <a:pt x="8323" y="1623"/>
                  </a:cubicBezTo>
                  <a:cubicBezTo>
                    <a:pt x="8347" y="1754"/>
                    <a:pt x="8370" y="1885"/>
                    <a:pt x="8382" y="2016"/>
                  </a:cubicBezTo>
                  <a:cubicBezTo>
                    <a:pt x="8406" y="2242"/>
                    <a:pt x="8466" y="2456"/>
                    <a:pt x="8549" y="2670"/>
                  </a:cubicBezTo>
                  <a:cubicBezTo>
                    <a:pt x="8692" y="3016"/>
                    <a:pt x="8906" y="3325"/>
                    <a:pt x="9192" y="3575"/>
                  </a:cubicBezTo>
                  <a:cubicBezTo>
                    <a:pt x="9751" y="4111"/>
                    <a:pt x="10478" y="4432"/>
                    <a:pt x="11097" y="4897"/>
                  </a:cubicBezTo>
                  <a:cubicBezTo>
                    <a:pt x="11752" y="5385"/>
                    <a:pt x="12037" y="6183"/>
                    <a:pt x="12133" y="6980"/>
                  </a:cubicBezTo>
                  <a:cubicBezTo>
                    <a:pt x="12216" y="7683"/>
                    <a:pt x="12228" y="8766"/>
                    <a:pt x="11514" y="9171"/>
                  </a:cubicBezTo>
                  <a:cubicBezTo>
                    <a:pt x="11144" y="9385"/>
                    <a:pt x="10692" y="9445"/>
                    <a:pt x="10275" y="9528"/>
                  </a:cubicBezTo>
                  <a:cubicBezTo>
                    <a:pt x="9871" y="9612"/>
                    <a:pt x="9418" y="9695"/>
                    <a:pt x="8989" y="9766"/>
                  </a:cubicBezTo>
                  <a:cubicBezTo>
                    <a:pt x="8275" y="9884"/>
                    <a:pt x="7547" y="9974"/>
                    <a:pt x="6821" y="9974"/>
                  </a:cubicBezTo>
                  <a:cubicBezTo>
                    <a:pt x="6591" y="9974"/>
                    <a:pt x="6361" y="9965"/>
                    <a:pt x="6132" y="9945"/>
                  </a:cubicBezTo>
                  <a:cubicBezTo>
                    <a:pt x="5703" y="9909"/>
                    <a:pt x="5275" y="9814"/>
                    <a:pt x="4882" y="9647"/>
                  </a:cubicBezTo>
                  <a:cubicBezTo>
                    <a:pt x="4417" y="9445"/>
                    <a:pt x="3989" y="9159"/>
                    <a:pt x="3620" y="8826"/>
                  </a:cubicBezTo>
                  <a:cubicBezTo>
                    <a:pt x="3203" y="8457"/>
                    <a:pt x="2798" y="8076"/>
                    <a:pt x="2429" y="7659"/>
                  </a:cubicBezTo>
                  <a:cubicBezTo>
                    <a:pt x="2060" y="7242"/>
                    <a:pt x="1727" y="6790"/>
                    <a:pt x="1334" y="6397"/>
                  </a:cubicBezTo>
                  <a:cubicBezTo>
                    <a:pt x="1167" y="6242"/>
                    <a:pt x="977" y="6111"/>
                    <a:pt x="786" y="6004"/>
                  </a:cubicBezTo>
                  <a:cubicBezTo>
                    <a:pt x="584" y="5921"/>
                    <a:pt x="441" y="5754"/>
                    <a:pt x="393" y="5552"/>
                  </a:cubicBezTo>
                  <a:cubicBezTo>
                    <a:pt x="334" y="5254"/>
                    <a:pt x="441" y="4921"/>
                    <a:pt x="476" y="4623"/>
                  </a:cubicBezTo>
                  <a:cubicBezTo>
                    <a:pt x="500" y="4337"/>
                    <a:pt x="619" y="4040"/>
                    <a:pt x="667" y="3742"/>
                  </a:cubicBezTo>
                  <a:cubicBezTo>
                    <a:pt x="703" y="3444"/>
                    <a:pt x="786" y="3170"/>
                    <a:pt x="822" y="2873"/>
                  </a:cubicBezTo>
                  <a:cubicBezTo>
                    <a:pt x="846" y="2718"/>
                    <a:pt x="846" y="2563"/>
                    <a:pt x="834" y="2408"/>
                  </a:cubicBezTo>
                  <a:cubicBezTo>
                    <a:pt x="798" y="2266"/>
                    <a:pt x="750" y="2123"/>
                    <a:pt x="703" y="1980"/>
                  </a:cubicBezTo>
                  <a:cubicBezTo>
                    <a:pt x="631" y="1777"/>
                    <a:pt x="596" y="1468"/>
                    <a:pt x="727" y="1289"/>
                  </a:cubicBezTo>
                  <a:cubicBezTo>
                    <a:pt x="777" y="1220"/>
                    <a:pt x="840" y="1193"/>
                    <a:pt x="908" y="1193"/>
                  </a:cubicBezTo>
                  <a:cubicBezTo>
                    <a:pt x="1108" y="1193"/>
                    <a:pt x="1349" y="1429"/>
                    <a:pt x="1449" y="1547"/>
                  </a:cubicBezTo>
                  <a:lnTo>
                    <a:pt x="1449" y="1547"/>
                  </a:lnTo>
                  <a:cubicBezTo>
                    <a:pt x="1450" y="1548"/>
                    <a:pt x="1451" y="1550"/>
                    <a:pt x="1453" y="1551"/>
                  </a:cubicBezTo>
                  <a:cubicBezTo>
                    <a:pt x="1453" y="1551"/>
                    <a:pt x="1453" y="1551"/>
                    <a:pt x="1453" y="1551"/>
                  </a:cubicBezTo>
                  <a:lnTo>
                    <a:pt x="1453" y="1551"/>
                  </a:lnTo>
                  <a:cubicBezTo>
                    <a:pt x="1455" y="1554"/>
                    <a:pt x="1457" y="1557"/>
                    <a:pt x="1459" y="1559"/>
                  </a:cubicBezTo>
                  <a:lnTo>
                    <a:pt x="1459" y="1559"/>
                  </a:lnTo>
                  <a:cubicBezTo>
                    <a:pt x="1796" y="1945"/>
                    <a:pt x="2288" y="2165"/>
                    <a:pt x="2794" y="2165"/>
                  </a:cubicBezTo>
                  <a:cubicBezTo>
                    <a:pt x="2843" y="2165"/>
                    <a:pt x="2892" y="2163"/>
                    <a:pt x="2941" y="2158"/>
                  </a:cubicBezTo>
                  <a:cubicBezTo>
                    <a:pt x="3191" y="2146"/>
                    <a:pt x="3441" y="2051"/>
                    <a:pt x="3632" y="1885"/>
                  </a:cubicBezTo>
                  <a:cubicBezTo>
                    <a:pt x="3786" y="1694"/>
                    <a:pt x="3882" y="1480"/>
                    <a:pt x="3929" y="1254"/>
                  </a:cubicBezTo>
                  <a:cubicBezTo>
                    <a:pt x="3977" y="1027"/>
                    <a:pt x="4120" y="825"/>
                    <a:pt x="4334" y="706"/>
                  </a:cubicBezTo>
                  <a:cubicBezTo>
                    <a:pt x="4560" y="587"/>
                    <a:pt x="4787" y="492"/>
                    <a:pt x="5037" y="420"/>
                  </a:cubicBezTo>
                  <a:cubicBezTo>
                    <a:pt x="5431" y="295"/>
                    <a:pt x="5866" y="135"/>
                    <a:pt x="6285" y="135"/>
                  </a:cubicBezTo>
                  <a:close/>
                  <a:moveTo>
                    <a:pt x="6342" y="0"/>
                  </a:moveTo>
                  <a:cubicBezTo>
                    <a:pt x="6111" y="0"/>
                    <a:pt x="5878" y="37"/>
                    <a:pt x="5656" y="99"/>
                  </a:cubicBezTo>
                  <a:cubicBezTo>
                    <a:pt x="5191" y="206"/>
                    <a:pt x="4739" y="361"/>
                    <a:pt x="4286" y="539"/>
                  </a:cubicBezTo>
                  <a:cubicBezTo>
                    <a:pt x="4120" y="599"/>
                    <a:pt x="3965" y="706"/>
                    <a:pt x="3834" y="825"/>
                  </a:cubicBezTo>
                  <a:cubicBezTo>
                    <a:pt x="3667" y="1027"/>
                    <a:pt x="3620" y="1277"/>
                    <a:pt x="3536" y="1515"/>
                  </a:cubicBezTo>
                  <a:cubicBezTo>
                    <a:pt x="3402" y="1884"/>
                    <a:pt x="3131" y="2026"/>
                    <a:pt x="2831" y="2026"/>
                  </a:cubicBezTo>
                  <a:cubicBezTo>
                    <a:pt x="2446" y="2026"/>
                    <a:pt x="2012" y="1790"/>
                    <a:pt x="1756" y="1497"/>
                  </a:cubicBezTo>
                  <a:lnTo>
                    <a:pt x="1756" y="1497"/>
                  </a:lnTo>
                  <a:cubicBezTo>
                    <a:pt x="1756" y="1492"/>
                    <a:pt x="1754" y="1486"/>
                    <a:pt x="1750" y="1480"/>
                  </a:cubicBezTo>
                  <a:cubicBezTo>
                    <a:pt x="1619" y="1289"/>
                    <a:pt x="1429" y="1158"/>
                    <a:pt x="1203" y="1099"/>
                  </a:cubicBezTo>
                  <a:cubicBezTo>
                    <a:pt x="1118" y="1079"/>
                    <a:pt x="1034" y="1069"/>
                    <a:pt x="950" y="1069"/>
                  </a:cubicBezTo>
                  <a:cubicBezTo>
                    <a:pt x="833" y="1069"/>
                    <a:pt x="718" y="1088"/>
                    <a:pt x="607" y="1123"/>
                  </a:cubicBezTo>
                  <a:cubicBezTo>
                    <a:pt x="119" y="1325"/>
                    <a:pt x="393" y="1956"/>
                    <a:pt x="488" y="2313"/>
                  </a:cubicBezTo>
                  <a:cubicBezTo>
                    <a:pt x="536" y="2599"/>
                    <a:pt x="536" y="2897"/>
                    <a:pt x="453" y="3170"/>
                  </a:cubicBezTo>
                  <a:cubicBezTo>
                    <a:pt x="393" y="3492"/>
                    <a:pt x="357" y="3813"/>
                    <a:pt x="274" y="4111"/>
                  </a:cubicBezTo>
                  <a:cubicBezTo>
                    <a:pt x="203" y="4397"/>
                    <a:pt x="155" y="4683"/>
                    <a:pt x="107" y="4968"/>
                  </a:cubicBezTo>
                  <a:cubicBezTo>
                    <a:pt x="72" y="5230"/>
                    <a:pt x="0" y="5504"/>
                    <a:pt x="131" y="5754"/>
                  </a:cubicBezTo>
                  <a:cubicBezTo>
                    <a:pt x="226" y="5909"/>
                    <a:pt x="381" y="6040"/>
                    <a:pt x="548" y="6123"/>
                  </a:cubicBezTo>
                  <a:cubicBezTo>
                    <a:pt x="774" y="6242"/>
                    <a:pt x="977" y="6397"/>
                    <a:pt x="1143" y="6587"/>
                  </a:cubicBezTo>
                  <a:cubicBezTo>
                    <a:pt x="1572" y="7040"/>
                    <a:pt x="1953" y="7540"/>
                    <a:pt x="2381" y="7992"/>
                  </a:cubicBezTo>
                  <a:cubicBezTo>
                    <a:pt x="3120" y="8778"/>
                    <a:pt x="3977" y="9588"/>
                    <a:pt x="5037" y="9897"/>
                  </a:cubicBezTo>
                  <a:cubicBezTo>
                    <a:pt x="5582" y="10052"/>
                    <a:pt x="6153" y="10108"/>
                    <a:pt x="6726" y="10108"/>
                  </a:cubicBezTo>
                  <a:cubicBezTo>
                    <a:pt x="7166" y="10108"/>
                    <a:pt x="7607" y="10075"/>
                    <a:pt x="8037" y="10028"/>
                  </a:cubicBezTo>
                  <a:cubicBezTo>
                    <a:pt x="9001" y="9909"/>
                    <a:pt x="9966" y="9743"/>
                    <a:pt x="10918" y="9528"/>
                  </a:cubicBezTo>
                  <a:cubicBezTo>
                    <a:pt x="11347" y="9433"/>
                    <a:pt x="11835" y="9290"/>
                    <a:pt x="12121" y="8933"/>
                  </a:cubicBezTo>
                  <a:cubicBezTo>
                    <a:pt x="12359" y="8623"/>
                    <a:pt x="12430" y="8159"/>
                    <a:pt x="12454" y="7778"/>
                  </a:cubicBezTo>
                  <a:cubicBezTo>
                    <a:pt x="12514" y="6933"/>
                    <a:pt x="12347" y="5956"/>
                    <a:pt x="11835" y="5254"/>
                  </a:cubicBezTo>
                  <a:cubicBezTo>
                    <a:pt x="11573" y="4921"/>
                    <a:pt x="11204" y="4683"/>
                    <a:pt x="10847" y="4456"/>
                  </a:cubicBezTo>
                  <a:cubicBezTo>
                    <a:pt x="10478" y="4218"/>
                    <a:pt x="10085" y="4004"/>
                    <a:pt x="9728" y="3718"/>
                  </a:cubicBezTo>
                  <a:cubicBezTo>
                    <a:pt x="9394" y="3468"/>
                    <a:pt x="9120" y="3147"/>
                    <a:pt x="8918" y="2778"/>
                  </a:cubicBezTo>
                  <a:cubicBezTo>
                    <a:pt x="8811" y="2539"/>
                    <a:pt x="8739" y="2301"/>
                    <a:pt x="8692" y="2039"/>
                  </a:cubicBezTo>
                  <a:cubicBezTo>
                    <a:pt x="8656" y="1789"/>
                    <a:pt x="8668" y="1492"/>
                    <a:pt x="8454" y="1313"/>
                  </a:cubicBezTo>
                  <a:cubicBezTo>
                    <a:pt x="8357" y="1239"/>
                    <a:pt x="8232" y="1201"/>
                    <a:pt x="8106" y="1201"/>
                  </a:cubicBezTo>
                  <a:cubicBezTo>
                    <a:pt x="8030" y="1201"/>
                    <a:pt x="7954" y="1215"/>
                    <a:pt x="7882" y="1242"/>
                  </a:cubicBezTo>
                  <a:cubicBezTo>
                    <a:pt x="7868" y="1248"/>
                    <a:pt x="7847" y="1259"/>
                    <a:pt x="7831" y="1274"/>
                  </a:cubicBezTo>
                  <a:lnTo>
                    <a:pt x="7831" y="1274"/>
                  </a:lnTo>
                  <a:cubicBezTo>
                    <a:pt x="7799" y="1164"/>
                    <a:pt x="7779" y="1048"/>
                    <a:pt x="7751" y="932"/>
                  </a:cubicBezTo>
                  <a:cubicBezTo>
                    <a:pt x="7692" y="682"/>
                    <a:pt x="7549" y="456"/>
                    <a:pt x="7334" y="301"/>
                  </a:cubicBezTo>
                  <a:cubicBezTo>
                    <a:pt x="7040" y="86"/>
                    <a:pt x="6694" y="0"/>
                    <a:pt x="6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59;p73"/>
            <p:cNvSpPr/>
            <p:nvPr/>
          </p:nvSpPr>
          <p:spPr>
            <a:xfrm>
              <a:off x="6139921" y="4474266"/>
              <a:ext cx="78523" cy="45836"/>
            </a:xfrm>
            <a:custGeom>
              <a:avLst/>
              <a:gdLst/>
              <a:ahLst/>
              <a:cxnLst/>
              <a:rect l="l" t="t" r="r" b="b"/>
              <a:pathLst>
                <a:path w="3882" h="2266" extrusionOk="0">
                  <a:moveTo>
                    <a:pt x="2605" y="1"/>
                  </a:moveTo>
                  <a:cubicBezTo>
                    <a:pt x="2458" y="1"/>
                    <a:pt x="2299" y="11"/>
                    <a:pt x="2131" y="27"/>
                  </a:cubicBezTo>
                  <a:cubicBezTo>
                    <a:pt x="1608" y="62"/>
                    <a:pt x="429" y="372"/>
                    <a:pt x="167" y="860"/>
                  </a:cubicBezTo>
                  <a:cubicBezTo>
                    <a:pt x="0" y="1182"/>
                    <a:pt x="262" y="2229"/>
                    <a:pt x="441" y="2265"/>
                  </a:cubicBezTo>
                  <a:cubicBezTo>
                    <a:pt x="3882" y="2110"/>
                    <a:pt x="3751" y="1622"/>
                    <a:pt x="3715" y="955"/>
                  </a:cubicBezTo>
                  <a:cubicBezTo>
                    <a:pt x="3667" y="192"/>
                    <a:pt x="3241" y="1"/>
                    <a:pt x="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60;p73"/>
            <p:cNvSpPr/>
            <p:nvPr/>
          </p:nvSpPr>
          <p:spPr>
            <a:xfrm>
              <a:off x="6138465" y="4472092"/>
              <a:ext cx="79980" cy="48728"/>
            </a:xfrm>
            <a:custGeom>
              <a:avLst/>
              <a:gdLst/>
              <a:ahLst/>
              <a:cxnLst/>
              <a:rect l="l" t="t" r="r" b="b"/>
              <a:pathLst>
                <a:path w="3954" h="2409" extrusionOk="0">
                  <a:moveTo>
                    <a:pt x="2533" y="144"/>
                  </a:moveTo>
                  <a:cubicBezTo>
                    <a:pt x="2690" y="144"/>
                    <a:pt x="2847" y="156"/>
                    <a:pt x="3001" y="182"/>
                  </a:cubicBezTo>
                  <a:cubicBezTo>
                    <a:pt x="3549" y="313"/>
                    <a:pt x="3656" y="885"/>
                    <a:pt x="3632" y="1373"/>
                  </a:cubicBezTo>
                  <a:cubicBezTo>
                    <a:pt x="3620" y="1635"/>
                    <a:pt x="3442" y="1849"/>
                    <a:pt x="3204" y="1920"/>
                  </a:cubicBezTo>
                  <a:cubicBezTo>
                    <a:pt x="2906" y="2028"/>
                    <a:pt x="2596" y="2099"/>
                    <a:pt x="2275" y="2135"/>
                  </a:cubicBezTo>
                  <a:cubicBezTo>
                    <a:pt x="1725" y="2215"/>
                    <a:pt x="1163" y="2251"/>
                    <a:pt x="602" y="2275"/>
                  </a:cubicBezTo>
                  <a:lnTo>
                    <a:pt x="602" y="2275"/>
                  </a:lnTo>
                  <a:cubicBezTo>
                    <a:pt x="554" y="2246"/>
                    <a:pt x="488" y="2025"/>
                    <a:pt x="465" y="1956"/>
                  </a:cubicBezTo>
                  <a:cubicBezTo>
                    <a:pt x="406" y="1790"/>
                    <a:pt x="370" y="1611"/>
                    <a:pt x="358" y="1432"/>
                  </a:cubicBezTo>
                  <a:cubicBezTo>
                    <a:pt x="322" y="1266"/>
                    <a:pt x="334" y="1099"/>
                    <a:pt x="394" y="944"/>
                  </a:cubicBezTo>
                  <a:cubicBezTo>
                    <a:pt x="477" y="801"/>
                    <a:pt x="596" y="694"/>
                    <a:pt x="751" y="611"/>
                  </a:cubicBezTo>
                  <a:cubicBezTo>
                    <a:pt x="1108" y="408"/>
                    <a:pt x="1501" y="277"/>
                    <a:pt x="1918" y="206"/>
                  </a:cubicBezTo>
                  <a:cubicBezTo>
                    <a:pt x="2120" y="165"/>
                    <a:pt x="2327" y="144"/>
                    <a:pt x="2533" y="144"/>
                  </a:cubicBezTo>
                  <a:close/>
                  <a:moveTo>
                    <a:pt x="2622" y="1"/>
                  </a:moveTo>
                  <a:cubicBezTo>
                    <a:pt x="2412" y="1"/>
                    <a:pt x="2203" y="21"/>
                    <a:pt x="2001" y="63"/>
                  </a:cubicBezTo>
                  <a:cubicBezTo>
                    <a:pt x="1537" y="123"/>
                    <a:pt x="1096" y="266"/>
                    <a:pt x="679" y="456"/>
                  </a:cubicBezTo>
                  <a:cubicBezTo>
                    <a:pt x="477" y="551"/>
                    <a:pt x="298" y="682"/>
                    <a:pt x="144" y="849"/>
                  </a:cubicBezTo>
                  <a:cubicBezTo>
                    <a:pt x="48" y="1004"/>
                    <a:pt x="1" y="1194"/>
                    <a:pt x="25" y="1373"/>
                  </a:cubicBezTo>
                  <a:cubicBezTo>
                    <a:pt x="36" y="1611"/>
                    <a:pt x="84" y="1837"/>
                    <a:pt x="167" y="2051"/>
                  </a:cubicBezTo>
                  <a:cubicBezTo>
                    <a:pt x="200" y="2171"/>
                    <a:pt x="242" y="2320"/>
                    <a:pt x="358" y="2381"/>
                  </a:cubicBezTo>
                  <a:lnTo>
                    <a:pt x="358" y="2381"/>
                  </a:lnTo>
                  <a:cubicBezTo>
                    <a:pt x="382" y="2409"/>
                    <a:pt x="440" y="2409"/>
                    <a:pt x="477" y="2409"/>
                  </a:cubicBezTo>
                  <a:cubicBezTo>
                    <a:pt x="1072" y="2385"/>
                    <a:pt x="1656" y="2349"/>
                    <a:pt x="2239" y="2266"/>
                  </a:cubicBezTo>
                  <a:cubicBezTo>
                    <a:pt x="2584" y="2218"/>
                    <a:pt x="2942" y="2147"/>
                    <a:pt x="3275" y="2028"/>
                  </a:cubicBezTo>
                  <a:cubicBezTo>
                    <a:pt x="3596" y="1920"/>
                    <a:pt x="3906" y="1730"/>
                    <a:pt x="3942" y="1361"/>
                  </a:cubicBezTo>
                  <a:cubicBezTo>
                    <a:pt x="3954" y="1182"/>
                    <a:pt x="3942" y="1004"/>
                    <a:pt x="3918" y="837"/>
                  </a:cubicBezTo>
                  <a:cubicBezTo>
                    <a:pt x="3882" y="456"/>
                    <a:pt x="3608" y="146"/>
                    <a:pt x="3251" y="63"/>
                  </a:cubicBezTo>
                  <a:cubicBezTo>
                    <a:pt x="3043" y="21"/>
                    <a:pt x="2831" y="1"/>
                    <a:pt x="2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61;p73"/>
            <p:cNvSpPr/>
            <p:nvPr/>
          </p:nvSpPr>
          <p:spPr>
            <a:xfrm>
              <a:off x="6067083" y="4378886"/>
              <a:ext cx="110361" cy="32526"/>
            </a:xfrm>
            <a:custGeom>
              <a:avLst/>
              <a:gdLst/>
              <a:ahLst/>
              <a:cxnLst/>
              <a:rect l="l" t="t" r="r" b="b"/>
              <a:pathLst>
                <a:path w="5456" h="1608" extrusionOk="0">
                  <a:moveTo>
                    <a:pt x="3440" y="1"/>
                  </a:moveTo>
                  <a:cubicBezTo>
                    <a:pt x="2152" y="1"/>
                    <a:pt x="860" y="524"/>
                    <a:pt x="41" y="1516"/>
                  </a:cubicBezTo>
                  <a:cubicBezTo>
                    <a:pt x="1" y="1565"/>
                    <a:pt x="126" y="1608"/>
                    <a:pt x="229" y="1608"/>
                  </a:cubicBezTo>
                  <a:cubicBezTo>
                    <a:pt x="277" y="1608"/>
                    <a:pt x="320" y="1598"/>
                    <a:pt x="339" y="1576"/>
                  </a:cubicBezTo>
                  <a:cubicBezTo>
                    <a:pt x="1106" y="647"/>
                    <a:pt x="2293" y="130"/>
                    <a:pt x="3480" y="130"/>
                  </a:cubicBezTo>
                  <a:cubicBezTo>
                    <a:pt x="4044" y="130"/>
                    <a:pt x="4607" y="247"/>
                    <a:pt x="5125" y="492"/>
                  </a:cubicBezTo>
                  <a:cubicBezTo>
                    <a:pt x="5144" y="502"/>
                    <a:pt x="5180" y="506"/>
                    <a:pt x="5218" y="506"/>
                  </a:cubicBezTo>
                  <a:cubicBezTo>
                    <a:pt x="5324" y="506"/>
                    <a:pt x="5456" y="473"/>
                    <a:pt x="5351" y="421"/>
                  </a:cubicBezTo>
                  <a:cubicBezTo>
                    <a:pt x="4758" y="138"/>
                    <a:pt x="4100" y="1"/>
                    <a:pt x="3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62;p73"/>
            <p:cNvSpPr/>
            <p:nvPr/>
          </p:nvSpPr>
          <p:spPr>
            <a:xfrm>
              <a:off x="6083608" y="4395634"/>
              <a:ext cx="109795" cy="32688"/>
            </a:xfrm>
            <a:custGeom>
              <a:avLst/>
              <a:gdLst/>
              <a:ahLst/>
              <a:cxnLst/>
              <a:rect l="l" t="t" r="r" b="b"/>
              <a:pathLst>
                <a:path w="5428" h="1616" extrusionOk="0">
                  <a:moveTo>
                    <a:pt x="3424" y="0"/>
                  </a:moveTo>
                  <a:cubicBezTo>
                    <a:pt x="2145" y="0"/>
                    <a:pt x="863" y="516"/>
                    <a:pt x="34" y="1510"/>
                  </a:cubicBezTo>
                  <a:cubicBezTo>
                    <a:pt x="0" y="1560"/>
                    <a:pt x="131" y="1616"/>
                    <a:pt x="233" y="1616"/>
                  </a:cubicBezTo>
                  <a:cubicBezTo>
                    <a:pt x="276" y="1616"/>
                    <a:pt x="314" y="1606"/>
                    <a:pt x="331" y="1581"/>
                  </a:cubicBezTo>
                  <a:lnTo>
                    <a:pt x="343" y="1581"/>
                  </a:lnTo>
                  <a:cubicBezTo>
                    <a:pt x="1108" y="661"/>
                    <a:pt x="2313" y="131"/>
                    <a:pt x="3509" y="131"/>
                  </a:cubicBezTo>
                  <a:cubicBezTo>
                    <a:pt x="4062" y="131"/>
                    <a:pt x="4613" y="244"/>
                    <a:pt x="5118" y="486"/>
                  </a:cubicBezTo>
                  <a:cubicBezTo>
                    <a:pt x="5171" y="512"/>
                    <a:pt x="5225" y="526"/>
                    <a:pt x="5284" y="526"/>
                  </a:cubicBezTo>
                  <a:cubicBezTo>
                    <a:pt x="5303" y="526"/>
                    <a:pt x="5323" y="524"/>
                    <a:pt x="5344" y="521"/>
                  </a:cubicBezTo>
                  <a:cubicBezTo>
                    <a:pt x="5380" y="497"/>
                    <a:pt x="5427" y="462"/>
                    <a:pt x="5356" y="426"/>
                  </a:cubicBezTo>
                  <a:cubicBezTo>
                    <a:pt x="4756" y="140"/>
                    <a:pt x="4090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563;p73"/>
            <p:cNvSpPr/>
            <p:nvPr/>
          </p:nvSpPr>
          <p:spPr>
            <a:xfrm>
              <a:off x="5595646" y="3355322"/>
              <a:ext cx="610041" cy="497738"/>
            </a:xfrm>
            <a:custGeom>
              <a:avLst/>
              <a:gdLst/>
              <a:ahLst/>
              <a:cxnLst/>
              <a:rect l="l" t="t" r="r" b="b"/>
              <a:pathLst>
                <a:path w="30159" h="24607" extrusionOk="0">
                  <a:moveTo>
                    <a:pt x="18561" y="1"/>
                  </a:moveTo>
                  <a:cubicBezTo>
                    <a:pt x="15286" y="1"/>
                    <a:pt x="10741" y="613"/>
                    <a:pt x="4001" y="2163"/>
                  </a:cubicBezTo>
                  <a:cubicBezTo>
                    <a:pt x="3108" y="5199"/>
                    <a:pt x="548" y="16153"/>
                    <a:pt x="0" y="19129"/>
                  </a:cubicBezTo>
                  <a:cubicBezTo>
                    <a:pt x="907" y="18946"/>
                    <a:pt x="1712" y="18778"/>
                    <a:pt x="2606" y="18778"/>
                  </a:cubicBezTo>
                  <a:cubicBezTo>
                    <a:pt x="2815" y="18778"/>
                    <a:pt x="3029" y="18788"/>
                    <a:pt x="3250" y="18808"/>
                  </a:cubicBezTo>
                  <a:cubicBezTo>
                    <a:pt x="4370" y="18927"/>
                    <a:pt x="5465" y="19106"/>
                    <a:pt x="6560" y="19332"/>
                  </a:cubicBezTo>
                  <a:cubicBezTo>
                    <a:pt x="9120" y="19832"/>
                    <a:pt x="11656" y="20737"/>
                    <a:pt x="13704" y="22368"/>
                  </a:cubicBezTo>
                  <a:cubicBezTo>
                    <a:pt x="14204" y="21165"/>
                    <a:pt x="15228" y="16760"/>
                    <a:pt x="15883" y="16724"/>
                  </a:cubicBezTo>
                  <a:cubicBezTo>
                    <a:pt x="16441" y="17460"/>
                    <a:pt x="16407" y="22678"/>
                    <a:pt x="16560" y="22678"/>
                  </a:cubicBezTo>
                  <a:cubicBezTo>
                    <a:pt x="16561" y="22678"/>
                    <a:pt x="16561" y="22678"/>
                    <a:pt x="16562" y="22677"/>
                  </a:cubicBezTo>
                  <a:cubicBezTo>
                    <a:pt x="17425" y="22537"/>
                    <a:pt x="19226" y="22393"/>
                    <a:pt x="20979" y="22393"/>
                  </a:cubicBezTo>
                  <a:cubicBezTo>
                    <a:pt x="22201" y="22393"/>
                    <a:pt x="23400" y="22463"/>
                    <a:pt x="24241" y="22654"/>
                  </a:cubicBezTo>
                  <a:cubicBezTo>
                    <a:pt x="25551" y="22951"/>
                    <a:pt x="28980" y="23880"/>
                    <a:pt x="29873" y="24606"/>
                  </a:cubicBezTo>
                  <a:cubicBezTo>
                    <a:pt x="30159" y="19939"/>
                    <a:pt x="29730" y="12438"/>
                    <a:pt x="29730" y="7771"/>
                  </a:cubicBezTo>
                  <a:cubicBezTo>
                    <a:pt x="29730" y="5890"/>
                    <a:pt x="29182" y="6283"/>
                    <a:pt x="28539" y="4497"/>
                  </a:cubicBezTo>
                  <a:cubicBezTo>
                    <a:pt x="28135" y="3366"/>
                    <a:pt x="27420" y="2711"/>
                    <a:pt x="26444" y="2080"/>
                  </a:cubicBezTo>
                  <a:cubicBezTo>
                    <a:pt x="24582" y="879"/>
                    <a:pt x="22483" y="1"/>
                    <a:pt x="18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564;p73"/>
            <p:cNvSpPr/>
            <p:nvPr/>
          </p:nvSpPr>
          <p:spPr>
            <a:xfrm>
              <a:off x="5592288" y="3353926"/>
              <a:ext cx="615321" cy="500489"/>
            </a:xfrm>
            <a:custGeom>
              <a:avLst/>
              <a:gdLst/>
              <a:ahLst/>
              <a:cxnLst/>
              <a:rect l="l" t="t" r="r" b="b"/>
              <a:pathLst>
                <a:path w="30420" h="24743" extrusionOk="0">
                  <a:moveTo>
                    <a:pt x="16847" y="22752"/>
                  </a:moveTo>
                  <a:lnTo>
                    <a:pt x="16847" y="22752"/>
                  </a:lnTo>
                  <a:cubicBezTo>
                    <a:pt x="16852" y="22757"/>
                    <a:pt x="16853" y="22763"/>
                    <a:pt x="16847" y="22770"/>
                  </a:cubicBezTo>
                  <a:lnTo>
                    <a:pt x="16847" y="22758"/>
                  </a:lnTo>
                  <a:cubicBezTo>
                    <a:pt x="16847" y="22756"/>
                    <a:pt x="16847" y="22754"/>
                    <a:pt x="16847" y="22752"/>
                  </a:cubicBezTo>
                  <a:close/>
                  <a:moveTo>
                    <a:pt x="18799" y="156"/>
                  </a:moveTo>
                  <a:cubicBezTo>
                    <a:pt x="20100" y="156"/>
                    <a:pt x="21402" y="259"/>
                    <a:pt x="22669" y="541"/>
                  </a:cubicBezTo>
                  <a:cubicBezTo>
                    <a:pt x="24157" y="887"/>
                    <a:pt x="25562" y="1518"/>
                    <a:pt x="26812" y="2399"/>
                  </a:cubicBezTo>
                  <a:cubicBezTo>
                    <a:pt x="27598" y="2911"/>
                    <a:pt x="28205" y="3661"/>
                    <a:pt x="28539" y="4542"/>
                  </a:cubicBezTo>
                  <a:cubicBezTo>
                    <a:pt x="28693" y="4959"/>
                    <a:pt x="28872" y="5351"/>
                    <a:pt x="29098" y="5721"/>
                  </a:cubicBezTo>
                  <a:cubicBezTo>
                    <a:pt x="29265" y="5959"/>
                    <a:pt x="29408" y="6197"/>
                    <a:pt x="29539" y="6459"/>
                  </a:cubicBezTo>
                  <a:cubicBezTo>
                    <a:pt x="29670" y="6828"/>
                    <a:pt x="29729" y="7209"/>
                    <a:pt x="29729" y="7602"/>
                  </a:cubicBezTo>
                  <a:cubicBezTo>
                    <a:pt x="29741" y="8030"/>
                    <a:pt x="29729" y="8459"/>
                    <a:pt x="29741" y="8899"/>
                  </a:cubicBezTo>
                  <a:cubicBezTo>
                    <a:pt x="29753" y="9792"/>
                    <a:pt x="29765" y="10685"/>
                    <a:pt x="29789" y="11578"/>
                  </a:cubicBezTo>
                  <a:cubicBezTo>
                    <a:pt x="29896" y="15531"/>
                    <a:pt x="30075" y="19484"/>
                    <a:pt x="29944" y="23437"/>
                  </a:cubicBezTo>
                  <a:cubicBezTo>
                    <a:pt x="29933" y="23798"/>
                    <a:pt x="29913" y="24149"/>
                    <a:pt x="29892" y="24500"/>
                  </a:cubicBezTo>
                  <a:lnTo>
                    <a:pt x="29892" y="24500"/>
                  </a:lnTo>
                  <a:cubicBezTo>
                    <a:pt x="29648" y="24349"/>
                    <a:pt x="29391" y="24220"/>
                    <a:pt x="29122" y="24116"/>
                  </a:cubicBezTo>
                  <a:cubicBezTo>
                    <a:pt x="28622" y="23901"/>
                    <a:pt x="28110" y="23723"/>
                    <a:pt x="27598" y="23556"/>
                  </a:cubicBezTo>
                  <a:cubicBezTo>
                    <a:pt x="26598" y="23235"/>
                    <a:pt x="25586" y="22949"/>
                    <a:pt x="24574" y="22711"/>
                  </a:cubicBezTo>
                  <a:cubicBezTo>
                    <a:pt x="23601" y="22507"/>
                    <a:pt x="22607" y="22400"/>
                    <a:pt x="21612" y="22400"/>
                  </a:cubicBezTo>
                  <a:cubicBezTo>
                    <a:pt x="21559" y="22400"/>
                    <a:pt x="21507" y="22401"/>
                    <a:pt x="21454" y="22401"/>
                  </a:cubicBezTo>
                  <a:cubicBezTo>
                    <a:pt x="21255" y="22397"/>
                    <a:pt x="21056" y="22395"/>
                    <a:pt x="20857" y="22395"/>
                  </a:cubicBezTo>
                  <a:cubicBezTo>
                    <a:pt x="19877" y="22395"/>
                    <a:pt x="18898" y="22443"/>
                    <a:pt x="17918" y="22532"/>
                  </a:cubicBezTo>
                  <a:cubicBezTo>
                    <a:pt x="17692" y="22556"/>
                    <a:pt x="17454" y="22580"/>
                    <a:pt x="17228" y="22604"/>
                  </a:cubicBezTo>
                  <a:lnTo>
                    <a:pt x="16930" y="22639"/>
                  </a:lnTo>
                  <a:cubicBezTo>
                    <a:pt x="16897" y="22639"/>
                    <a:pt x="16865" y="22641"/>
                    <a:pt x="16831" y="22645"/>
                  </a:cubicBezTo>
                  <a:lnTo>
                    <a:pt x="16831" y="22645"/>
                  </a:lnTo>
                  <a:cubicBezTo>
                    <a:pt x="16821" y="22550"/>
                    <a:pt x="16811" y="22464"/>
                    <a:pt x="16811" y="22377"/>
                  </a:cubicBezTo>
                  <a:cubicBezTo>
                    <a:pt x="16751" y="21592"/>
                    <a:pt x="16728" y="20818"/>
                    <a:pt x="16692" y="20044"/>
                  </a:cubicBezTo>
                  <a:cubicBezTo>
                    <a:pt x="16656" y="19198"/>
                    <a:pt x="16573" y="18353"/>
                    <a:pt x="16430" y="17520"/>
                  </a:cubicBezTo>
                  <a:cubicBezTo>
                    <a:pt x="16382" y="17305"/>
                    <a:pt x="16335" y="16996"/>
                    <a:pt x="16192" y="16829"/>
                  </a:cubicBezTo>
                  <a:cubicBezTo>
                    <a:pt x="16126" y="16751"/>
                    <a:pt x="16055" y="16720"/>
                    <a:pt x="15985" y="16720"/>
                  </a:cubicBezTo>
                  <a:cubicBezTo>
                    <a:pt x="15840" y="16720"/>
                    <a:pt x="15701" y="16852"/>
                    <a:pt x="15620" y="16972"/>
                  </a:cubicBezTo>
                  <a:cubicBezTo>
                    <a:pt x="15430" y="17270"/>
                    <a:pt x="15287" y="17579"/>
                    <a:pt x="15168" y="17912"/>
                  </a:cubicBezTo>
                  <a:cubicBezTo>
                    <a:pt x="15001" y="18353"/>
                    <a:pt x="14846" y="18817"/>
                    <a:pt x="14704" y="19270"/>
                  </a:cubicBezTo>
                  <a:cubicBezTo>
                    <a:pt x="14430" y="20163"/>
                    <a:pt x="14180" y="21080"/>
                    <a:pt x="13882" y="21961"/>
                  </a:cubicBezTo>
                  <a:cubicBezTo>
                    <a:pt x="13849" y="22068"/>
                    <a:pt x="13810" y="22169"/>
                    <a:pt x="13770" y="22269"/>
                  </a:cubicBezTo>
                  <a:lnTo>
                    <a:pt x="13770" y="22269"/>
                  </a:lnTo>
                  <a:cubicBezTo>
                    <a:pt x="12359" y="21210"/>
                    <a:pt x="10769" y="20411"/>
                    <a:pt x="9072" y="19913"/>
                  </a:cubicBezTo>
                  <a:cubicBezTo>
                    <a:pt x="8179" y="19639"/>
                    <a:pt x="7262" y="19425"/>
                    <a:pt x="6345" y="19258"/>
                  </a:cubicBezTo>
                  <a:cubicBezTo>
                    <a:pt x="5333" y="19044"/>
                    <a:pt x="4309" y="18889"/>
                    <a:pt x="3285" y="18782"/>
                  </a:cubicBezTo>
                  <a:cubicBezTo>
                    <a:pt x="3125" y="18771"/>
                    <a:pt x="2966" y="18766"/>
                    <a:pt x="2807" y="18766"/>
                  </a:cubicBezTo>
                  <a:cubicBezTo>
                    <a:pt x="1982" y="18766"/>
                    <a:pt x="1169" y="18897"/>
                    <a:pt x="356" y="19054"/>
                  </a:cubicBezTo>
                  <a:lnTo>
                    <a:pt x="356" y="19054"/>
                  </a:lnTo>
                  <a:cubicBezTo>
                    <a:pt x="732" y="17047"/>
                    <a:pt x="1205" y="15051"/>
                    <a:pt x="1666" y="13055"/>
                  </a:cubicBezTo>
                  <a:cubicBezTo>
                    <a:pt x="2262" y="10447"/>
                    <a:pt x="2881" y="7840"/>
                    <a:pt x="3536" y="5244"/>
                  </a:cubicBezTo>
                  <a:cubicBezTo>
                    <a:pt x="3783" y="4265"/>
                    <a:pt x="4019" y="3286"/>
                    <a:pt x="4313" y="2306"/>
                  </a:cubicBezTo>
                  <a:lnTo>
                    <a:pt x="4313" y="2306"/>
                  </a:lnTo>
                  <a:cubicBezTo>
                    <a:pt x="8146" y="1429"/>
                    <a:pt x="12038" y="623"/>
                    <a:pt x="15966" y="291"/>
                  </a:cubicBezTo>
                  <a:cubicBezTo>
                    <a:pt x="16900" y="211"/>
                    <a:pt x="17849" y="156"/>
                    <a:pt x="18799" y="156"/>
                  </a:cubicBezTo>
                  <a:close/>
                  <a:moveTo>
                    <a:pt x="18657" y="0"/>
                  </a:moveTo>
                  <a:cubicBezTo>
                    <a:pt x="18067" y="0"/>
                    <a:pt x="17479" y="20"/>
                    <a:pt x="16894" y="53"/>
                  </a:cubicBezTo>
                  <a:cubicBezTo>
                    <a:pt x="13168" y="267"/>
                    <a:pt x="9477" y="970"/>
                    <a:pt x="5845" y="1756"/>
                  </a:cubicBezTo>
                  <a:cubicBezTo>
                    <a:pt x="5258" y="1882"/>
                    <a:pt x="4682" y="2020"/>
                    <a:pt x="4096" y="2147"/>
                  </a:cubicBezTo>
                  <a:lnTo>
                    <a:pt x="4096" y="2147"/>
                  </a:lnTo>
                  <a:cubicBezTo>
                    <a:pt x="4092" y="2147"/>
                    <a:pt x="4087" y="2147"/>
                    <a:pt x="4083" y="2147"/>
                  </a:cubicBezTo>
                  <a:cubicBezTo>
                    <a:pt x="4056" y="2147"/>
                    <a:pt x="4033" y="2153"/>
                    <a:pt x="4021" y="2167"/>
                  </a:cubicBezTo>
                  <a:lnTo>
                    <a:pt x="4021" y="2167"/>
                  </a:lnTo>
                  <a:cubicBezTo>
                    <a:pt x="4005" y="2177"/>
                    <a:pt x="4002" y="2189"/>
                    <a:pt x="4006" y="2202"/>
                  </a:cubicBezTo>
                  <a:lnTo>
                    <a:pt x="4006" y="2202"/>
                  </a:lnTo>
                  <a:cubicBezTo>
                    <a:pt x="3402" y="4244"/>
                    <a:pt x="2927" y="6334"/>
                    <a:pt x="2428" y="8411"/>
                  </a:cubicBezTo>
                  <a:cubicBezTo>
                    <a:pt x="1797" y="11007"/>
                    <a:pt x="1202" y="13602"/>
                    <a:pt x="630" y="16210"/>
                  </a:cubicBezTo>
                  <a:cubicBezTo>
                    <a:pt x="416" y="17186"/>
                    <a:pt x="202" y="18163"/>
                    <a:pt x="11" y="19139"/>
                  </a:cubicBezTo>
                  <a:cubicBezTo>
                    <a:pt x="1" y="19224"/>
                    <a:pt x="182" y="19272"/>
                    <a:pt x="262" y="19272"/>
                  </a:cubicBezTo>
                  <a:cubicBezTo>
                    <a:pt x="271" y="19272"/>
                    <a:pt x="279" y="19271"/>
                    <a:pt x="285" y="19270"/>
                  </a:cubicBezTo>
                  <a:cubicBezTo>
                    <a:pt x="1146" y="19091"/>
                    <a:pt x="2008" y="18922"/>
                    <a:pt x="2889" y="18922"/>
                  </a:cubicBezTo>
                  <a:cubicBezTo>
                    <a:pt x="2945" y="18922"/>
                    <a:pt x="3002" y="18923"/>
                    <a:pt x="3059" y="18925"/>
                  </a:cubicBezTo>
                  <a:cubicBezTo>
                    <a:pt x="4047" y="18948"/>
                    <a:pt x="5036" y="19151"/>
                    <a:pt x="6000" y="19329"/>
                  </a:cubicBezTo>
                  <a:cubicBezTo>
                    <a:pt x="7774" y="19663"/>
                    <a:pt x="9512" y="20079"/>
                    <a:pt x="11156" y="20841"/>
                  </a:cubicBezTo>
                  <a:cubicBezTo>
                    <a:pt x="12072" y="21270"/>
                    <a:pt x="12953" y="21806"/>
                    <a:pt x="13751" y="22437"/>
                  </a:cubicBezTo>
                  <a:cubicBezTo>
                    <a:pt x="13776" y="22462"/>
                    <a:pt x="13885" y="22523"/>
                    <a:pt x="13959" y="22523"/>
                  </a:cubicBezTo>
                  <a:cubicBezTo>
                    <a:pt x="13990" y="22523"/>
                    <a:pt x="14014" y="22512"/>
                    <a:pt x="14025" y="22484"/>
                  </a:cubicBezTo>
                  <a:cubicBezTo>
                    <a:pt x="14334" y="21722"/>
                    <a:pt x="14537" y="20913"/>
                    <a:pt x="14775" y="20127"/>
                  </a:cubicBezTo>
                  <a:cubicBezTo>
                    <a:pt x="15037" y="19234"/>
                    <a:pt x="15287" y="18341"/>
                    <a:pt x="15680" y="17496"/>
                  </a:cubicBezTo>
                  <a:cubicBezTo>
                    <a:pt x="15743" y="17379"/>
                    <a:pt x="15853" y="17099"/>
                    <a:pt x="15990" y="16959"/>
                  </a:cubicBezTo>
                  <a:lnTo>
                    <a:pt x="15990" y="16959"/>
                  </a:lnTo>
                  <a:cubicBezTo>
                    <a:pt x="16032" y="17055"/>
                    <a:pt x="16063" y="17156"/>
                    <a:pt x="16085" y="17258"/>
                  </a:cubicBezTo>
                  <a:cubicBezTo>
                    <a:pt x="16132" y="17496"/>
                    <a:pt x="16180" y="17746"/>
                    <a:pt x="16216" y="17996"/>
                  </a:cubicBezTo>
                  <a:cubicBezTo>
                    <a:pt x="16299" y="18639"/>
                    <a:pt x="16347" y="19282"/>
                    <a:pt x="16382" y="19937"/>
                  </a:cubicBezTo>
                  <a:cubicBezTo>
                    <a:pt x="16418" y="20544"/>
                    <a:pt x="16442" y="21163"/>
                    <a:pt x="16466" y="21770"/>
                  </a:cubicBezTo>
                  <a:cubicBezTo>
                    <a:pt x="16478" y="21984"/>
                    <a:pt x="16490" y="22187"/>
                    <a:pt x="16513" y="22401"/>
                  </a:cubicBezTo>
                  <a:cubicBezTo>
                    <a:pt x="16501" y="22496"/>
                    <a:pt x="16525" y="22604"/>
                    <a:pt x="16549" y="22699"/>
                  </a:cubicBezTo>
                  <a:cubicBezTo>
                    <a:pt x="16601" y="22797"/>
                    <a:pt x="16699" y="22825"/>
                    <a:pt x="16804" y="22825"/>
                  </a:cubicBezTo>
                  <a:cubicBezTo>
                    <a:pt x="16915" y="22825"/>
                    <a:pt x="17035" y="22794"/>
                    <a:pt x="17121" y="22782"/>
                  </a:cubicBezTo>
                  <a:cubicBezTo>
                    <a:pt x="17430" y="22735"/>
                    <a:pt x="17752" y="22711"/>
                    <a:pt x="18073" y="22675"/>
                  </a:cubicBezTo>
                  <a:cubicBezTo>
                    <a:pt x="18906" y="22604"/>
                    <a:pt x="19740" y="22556"/>
                    <a:pt x="20573" y="22544"/>
                  </a:cubicBezTo>
                  <a:cubicBezTo>
                    <a:pt x="20797" y="22538"/>
                    <a:pt x="21019" y="22535"/>
                    <a:pt x="21241" y="22535"/>
                  </a:cubicBezTo>
                  <a:cubicBezTo>
                    <a:pt x="21907" y="22535"/>
                    <a:pt x="22568" y="22562"/>
                    <a:pt x="23228" y="22615"/>
                  </a:cubicBezTo>
                  <a:cubicBezTo>
                    <a:pt x="23907" y="22687"/>
                    <a:pt x="24562" y="22806"/>
                    <a:pt x="25217" y="22985"/>
                  </a:cubicBezTo>
                  <a:cubicBezTo>
                    <a:pt x="26110" y="23211"/>
                    <a:pt x="26991" y="23461"/>
                    <a:pt x="27848" y="23758"/>
                  </a:cubicBezTo>
                  <a:cubicBezTo>
                    <a:pt x="28265" y="23901"/>
                    <a:pt x="28682" y="24044"/>
                    <a:pt x="29086" y="24223"/>
                  </a:cubicBezTo>
                  <a:cubicBezTo>
                    <a:pt x="29384" y="24330"/>
                    <a:pt x="29658" y="24485"/>
                    <a:pt x="29920" y="24663"/>
                  </a:cubicBezTo>
                  <a:cubicBezTo>
                    <a:pt x="29937" y="24681"/>
                    <a:pt x="30068" y="24742"/>
                    <a:pt x="30138" y="24742"/>
                  </a:cubicBezTo>
                  <a:cubicBezTo>
                    <a:pt x="30164" y="24742"/>
                    <a:pt x="30182" y="24734"/>
                    <a:pt x="30182" y="24711"/>
                  </a:cubicBezTo>
                  <a:cubicBezTo>
                    <a:pt x="30420" y="20794"/>
                    <a:pt x="30229" y="16841"/>
                    <a:pt x="30134" y="12912"/>
                  </a:cubicBezTo>
                  <a:cubicBezTo>
                    <a:pt x="30098" y="11959"/>
                    <a:pt x="30075" y="10995"/>
                    <a:pt x="30063" y="10042"/>
                  </a:cubicBezTo>
                  <a:cubicBezTo>
                    <a:pt x="30051" y="9590"/>
                    <a:pt x="30039" y="9126"/>
                    <a:pt x="30039" y="8673"/>
                  </a:cubicBezTo>
                  <a:cubicBezTo>
                    <a:pt x="30039" y="8221"/>
                    <a:pt x="30051" y="7780"/>
                    <a:pt x="30015" y="7328"/>
                  </a:cubicBezTo>
                  <a:cubicBezTo>
                    <a:pt x="29991" y="6994"/>
                    <a:pt x="29908" y="6649"/>
                    <a:pt x="29765" y="6352"/>
                  </a:cubicBezTo>
                  <a:cubicBezTo>
                    <a:pt x="29622" y="6090"/>
                    <a:pt x="29444" y="5851"/>
                    <a:pt x="29301" y="5601"/>
                  </a:cubicBezTo>
                  <a:cubicBezTo>
                    <a:pt x="29051" y="5173"/>
                    <a:pt x="28908" y="4720"/>
                    <a:pt x="28705" y="4280"/>
                  </a:cubicBezTo>
                  <a:cubicBezTo>
                    <a:pt x="28515" y="3863"/>
                    <a:pt x="28253" y="3482"/>
                    <a:pt x="27943" y="3149"/>
                  </a:cubicBezTo>
                  <a:cubicBezTo>
                    <a:pt x="27253" y="2399"/>
                    <a:pt x="26312" y="1863"/>
                    <a:pt x="25419" y="1399"/>
                  </a:cubicBezTo>
                  <a:cubicBezTo>
                    <a:pt x="24729" y="1053"/>
                    <a:pt x="24002" y="768"/>
                    <a:pt x="23252" y="553"/>
                  </a:cubicBezTo>
                  <a:cubicBezTo>
                    <a:pt x="21760" y="139"/>
                    <a:pt x="20206" y="0"/>
                    <a:pt x="18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565;p73"/>
            <p:cNvSpPr/>
            <p:nvPr/>
          </p:nvSpPr>
          <p:spPr>
            <a:xfrm>
              <a:off x="5809731" y="3664146"/>
              <a:ext cx="209557" cy="65719"/>
            </a:xfrm>
            <a:custGeom>
              <a:avLst/>
              <a:gdLst/>
              <a:ahLst/>
              <a:cxnLst/>
              <a:rect l="l" t="t" r="r" b="b"/>
              <a:pathLst>
                <a:path w="10360" h="3249" extrusionOk="0">
                  <a:moveTo>
                    <a:pt x="147" y="1"/>
                  </a:moveTo>
                  <a:cubicBezTo>
                    <a:pt x="105" y="1"/>
                    <a:pt x="66" y="10"/>
                    <a:pt x="48" y="39"/>
                  </a:cubicBezTo>
                  <a:cubicBezTo>
                    <a:pt x="1" y="87"/>
                    <a:pt x="48" y="111"/>
                    <a:pt x="96" y="123"/>
                  </a:cubicBezTo>
                  <a:cubicBezTo>
                    <a:pt x="2763" y="635"/>
                    <a:pt x="5335" y="1504"/>
                    <a:pt x="7883" y="2433"/>
                  </a:cubicBezTo>
                  <a:lnTo>
                    <a:pt x="10061" y="3230"/>
                  </a:lnTo>
                  <a:cubicBezTo>
                    <a:pt x="10097" y="3242"/>
                    <a:pt x="10136" y="3248"/>
                    <a:pt x="10175" y="3248"/>
                  </a:cubicBezTo>
                  <a:cubicBezTo>
                    <a:pt x="10213" y="3248"/>
                    <a:pt x="10252" y="3242"/>
                    <a:pt x="10288" y="3230"/>
                  </a:cubicBezTo>
                  <a:cubicBezTo>
                    <a:pt x="10335" y="3207"/>
                    <a:pt x="10359" y="3171"/>
                    <a:pt x="10288" y="3135"/>
                  </a:cubicBezTo>
                  <a:cubicBezTo>
                    <a:pt x="7740" y="2206"/>
                    <a:pt x="5204" y="1242"/>
                    <a:pt x="2572" y="540"/>
                  </a:cubicBezTo>
                  <a:cubicBezTo>
                    <a:pt x="1810" y="337"/>
                    <a:pt x="1037" y="170"/>
                    <a:pt x="263" y="16"/>
                  </a:cubicBezTo>
                  <a:cubicBezTo>
                    <a:pt x="233" y="10"/>
                    <a:pt x="188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566;p73"/>
            <p:cNvSpPr/>
            <p:nvPr/>
          </p:nvSpPr>
          <p:spPr>
            <a:xfrm>
              <a:off x="5902210" y="3416083"/>
              <a:ext cx="27631" cy="208626"/>
            </a:xfrm>
            <a:custGeom>
              <a:avLst/>
              <a:gdLst/>
              <a:ahLst/>
              <a:cxnLst/>
              <a:rect l="l" t="t" r="r" b="b"/>
              <a:pathLst>
                <a:path w="1366" h="10314" extrusionOk="0">
                  <a:moveTo>
                    <a:pt x="1137" y="0"/>
                  </a:moveTo>
                  <a:cubicBezTo>
                    <a:pt x="1089" y="0"/>
                    <a:pt x="1052" y="12"/>
                    <a:pt x="1048" y="40"/>
                  </a:cubicBezTo>
                  <a:cubicBezTo>
                    <a:pt x="679" y="2659"/>
                    <a:pt x="263" y="5291"/>
                    <a:pt x="84" y="7934"/>
                  </a:cubicBezTo>
                  <a:cubicBezTo>
                    <a:pt x="36" y="8684"/>
                    <a:pt x="1" y="9446"/>
                    <a:pt x="1" y="10196"/>
                  </a:cubicBezTo>
                  <a:cubicBezTo>
                    <a:pt x="1" y="10268"/>
                    <a:pt x="141" y="10313"/>
                    <a:pt x="233" y="10313"/>
                  </a:cubicBezTo>
                  <a:cubicBezTo>
                    <a:pt x="277" y="10313"/>
                    <a:pt x="310" y="10303"/>
                    <a:pt x="310" y="10279"/>
                  </a:cubicBezTo>
                  <a:cubicBezTo>
                    <a:pt x="322" y="7624"/>
                    <a:pt x="667" y="4993"/>
                    <a:pt x="1037" y="2362"/>
                  </a:cubicBezTo>
                  <a:cubicBezTo>
                    <a:pt x="1144" y="1612"/>
                    <a:pt x="1251" y="862"/>
                    <a:pt x="1358" y="111"/>
                  </a:cubicBezTo>
                  <a:cubicBezTo>
                    <a:pt x="1366" y="48"/>
                    <a:pt x="1231" y="0"/>
                    <a:pt x="1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567;p73"/>
            <p:cNvSpPr/>
            <p:nvPr/>
          </p:nvSpPr>
          <p:spPr>
            <a:xfrm>
              <a:off x="5360585" y="2854503"/>
              <a:ext cx="401738" cy="443205"/>
            </a:xfrm>
            <a:custGeom>
              <a:avLst/>
              <a:gdLst/>
              <a:ahLst/>
              <a:cxnLst/>
              <a:rect l="l" t="t" r="r" b="b"/>
              <a:pathLst>
                <a:path w="19861" h="21911" extrusionOk="0">
                  <a:moveTo>
                    <a:pt x="3606" y="0"/>
                  </a:moveTo>
                  <a:cubicBezTo>
                    <a:pt x="2016" y="0"/>
                    <a:pt x="1387" y="1066"/>
                    <a:pt x="1048" y="2682"/>
                  </a:cubicBezTo>
                  <a:cubicBezTo>
                    <a:pt x="560" y="4992"/>
                    <a:pt x="1" y="6742"/>
                    <a:pt x="1644" y="7802"/>
                  </a:cubicBezTo>
                  <a:cubicBezTo>
                    <a:pt x="1786" y="7897"/>
                    <a:pt x="3537" y="8659"/>
                    <a:pt x="3525" y="9492"/>
                  </a:cubicBezTo>
                  <a:cubicBezTo>
                    <a:pt x="3525" y="10516"/>
                    <a:pt x="3799" y="17386"/>
                    <a:pt x="4227" y="19767"/>
                  </a:cubicBezTo>
                  <a:cubicBezTo>
                    <a:pt x="4529" y="21401"/>
                    <a:pt x="5927" y="21910"/>
                    <a:pt x="7498" y="21910"/>
                  </a:cubicBezTo>
                  <a:cubicBezTo>
                    <a:pt x="8904" y="21910"/>
                    <a:pt x="10448" y="21502"/>
                    <a:pt x="11466" y="21125"/>
                  </a:cubicBezTo>
                  <a:cubicBezTo>
                    <a:pt x="13621" y="20315"/>
                    <a:pt x="19860" y="18065"/>
                    <a:pt x="19705" y="15386"/>
                  </a:cubicBezTo>
                  <a:cubicBezTo>
                    <a:pt x="19622" y="13887"/>
                    <a:pt x="16609" y="10377"/>
                    <a:pt x="14126" y="10377"/>
                  </a:cubicBezTo>
                  <a:cubicBezTo>
                    <a:pt x="13769" y="10377"/>
                    <a:pt x="13422" y="10450"/>
                    <a:pt x="13097" y="10611"/>
                  </a:cubicBezTo>
                  <a:cubicBezTo>
                    <a:pt x="12428" y="10940"/>
                    <a:pt x="10020" y="12901"/>
                    <a:pt x="9659" y="12901"/>
                  </a:cubicBezTo>
                  <a:cubicBezTo>
                    <a:pt x="9641" y="12901"/>
                    <a:pt x="9628" y="12896"/>
                    <a:pt x="9621" y="12886"/>
                  </a:cubicBezTo>
                  <a:cubicBezTo>
                    <a:pt x="9371" y="12528"/>
                    <a:pt x="8430" y="8945"/>
                    <a:pt x="8323" y="6956"/>
                  </a:cubicBezTo>
                  <a:cubicBezTo>
                    <a:pt x="8263" y="6004"/>
                    <a:pt x="8109" y="2194"/>
                    <a:pt x="7394" y="1384"/>
                  </a:cubicBezTo>
                  <a:cubicBezTo>
                    <a:pt x="6358" y="217"/>
                    <a:pt x="4715" y="1075"/>
                    <a:pt x="4061" y="27"/>
                  </a:cubicBezTo>
                  <a:cubicBezTo>
                    <a:pt x="3901" y="9"/>
                    <a:pt x="3749" y="0"/>
                    <a:pt x="3606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568;p73"/>
            <p:cNvSpPr/>
            <p:nvPr/>
          </p:nvSpPr>
          <p:spPr>
            <a:xfrm>
              <a:off x="5367098" y="2853269"/>
              <a:ext cx="395468" cy="445915"/>
            </a:xfrm>
            <a:custGeom>
              <a:avLst/>
              <a:gdLst/>
              <a:ahLst/>
              <a:cxnLst/>
              <a:rect l="l" t="t" r="r" b="b"/>
              <a:pathLst>
                <a:path w="19551" h="22045" extrusionOk="0">
                  <a:moveTo>
                    <a:pt x="3270" y="123"/>
                  </a:moveTo>
                  <a:cubicBezTo>
                    <a:pt x="3382" y="123"/>
                    <a:pt x="3495" y="129"/>
                    <a:pt x="3607" y="140"/>
                  </a:cubicBezTo>
                  <a:lnTo>
                    <a:pt x="3607" y="140"/>
                  </a:lnTo>
                  <a:cubicBezTo>
                    <a:pt x="3978" y="684"/>
                    <a:pt x="4637" y="720"/>
                    <a:pt x="5227" y="790"/>
                  </a:cubicBezTo>
                  <a:cubicBezTo>
                    <a:pt x="5882" y="850"/>
                    <a:pt x="6632" y="993"/>
                    <a:pt x="7013" y="1600"/>
                  </a:cubicBezTo>
                  <a:cubicBezTo>
                    <a:pt x="7275" y="2005"/>
                    <a:pt x="7370" y="2552"/>
                    <a:pt x="7453" y="3017"/>
                  </a:cubicBezTo>
                  <a:cubicBezTo>
                    <a:pt x="7584" y="3672"/>
                    <a:pt x="7656" y="4326"/>
                    <a:pt x="7715" y="4981"/>
                  </a:cubicBezTo>
                  <a:cubicBezTo>
                    <a:pt x="7811" y="6065"/>
                    <a:pt x="7822" y="7160"/>
                    <a:pt x="7977" y="8232"/>
                  </a:cubicBezTo>
                  <a:cubicBezTo>
                    <a:pt x="8180" y="9601"/>
                    <a:pt x="8489" y="10958"/>
                    <a:pt x="8894" y="12280"/>
                  </a:cubicBezTo>
                  <a:cubicBezTo>
                    <a:pt x="8954" y="12470"/>
                    <a:pt x="9013" y="12649"/>
                    <a:pt x="9084" y="12827"/>
                  </a:cubicBezTo>
                  <a:cubicBezTo>
                    <a:pt x="9132" y="12935"/>
                    <a:pt x="9156" y="13018"/>
                    <a:pt x="9275" y="13030"/>
                  </a:cubicBezTo>
                  <a:cubicBezTo>
                    <a:pt x="9292" y="13032"/>
                    <a:pt x="9309" y="13033"/>
                    <a:pt x="9326" y="13033"/>
                  </a:cubicBezTo>
                  <a:cubicBezTo>
                    <a:pt x="9636" y="13033"/>
                    <a:pt x="9990" y="12735"/>
                    <a:pt x="10227" y="12577"/>
                  </a:cubicBezTo>
                  <a:cubicBezTo>
                    <a:pt x="10704" y="12256"/>
                    <a:pt x="11168" y="11911"/>
                    <a:pt x="11632" y="11565"/>
                  </a:cubicBezTo>
                  <a:cubicBezTo>
                    <a:pt x="12013" y="11268"/>
                    <a:pt x="12418" y="10994"/>
                    <a:pt x="12835" y="10744"/>
                  </a:cubicBezTo>
                  <a:cubicBezTo>
                    <a:pt x="13134" y="10575"/>
                    <a:pt x="13455" y="10505"/>
                    <a:pt x="13780" y="10505"/>
                  </a:cubicBezTo>
                  <a:cubicBezTo>
                    <a:pt x="14555" y="10505"/>
                    <a:pt x="15358" y="10901"/>
                    <a:pt x="15978" y="11303"/>
                  </a:cubicBezTo>
                  <a:cubicBezTo>
                    <a:pt x="17038" y="11994"/>
                    <a:pt x="17943" y="12911"/>
                    <a:pt x="18633" y="13982"/>
                  </a:cubicBezTo>
                  <a:cubicBezTo>
                    <a:pt x="18895" y="14363"/>
                    <a:pt x="19098" y="14792"/>
                    <a:pt x="19205" y="15244"/>
                  </a:cubicBezTo>
                  <a:cubicBezTo>
                    <a:pt x="19288" y="15661"/>
                    <a:pt x="19217" y="16090"/>
                    <a:pt x="19002" y="16471"/>
                  </a:cubicBezTo>
                  <a:cubicBezTo>
                    <a:pt x="18479" y="17483"/>
                    <a:pt x="17407" y="18185"/>
                    <a:pt x="16443" y="18757"/>
                  </a:cubicBezTo>
                  <a:cubicBezTo>
                    <a:pt x="15300" y="19412"/>
                    <a:pt x="14109" y="19971"/>
                    <a:pt x="12883" y="20447"/>
                  </a:cubicBezTo>
                  <a:cubicBezTo>
                    <a:pt x="11966" y="20840"/>
                    <a:pt x="11013" y="21174"/>
                    <a:pt x="10061" y="21459"/>
                  </a:cubicBezTo>
                  <a:cubicBezTo>
                    <a:pt x="9278" y="21680"/>
                    <a:pt x="8218" y="21907"/>
                    <a:pt x="7205" y="21907"/>
                  </a:cubicBezTo>
                  <a:cubicBezTo>
                    <a:pt x="5814" y="21907"/>
                    <a:pt x="4510" y="21479"/>
                    <a:pt x="4131" y="20019"/>
                  </a:cubicBezTo>
                  <a:cubicBezTo>
                    <a:pt x="4024" y="19543"/>
                    <a:pt x="3953" y="19066"/>
                    <a:pt x="3905" y="18578"/>
                  </a:cubicBezTo>
                  <a:cubicBezTo>
                    <a:pt x="3834" y="17971"/>
                    <a:pt x="3786" y="17364"/>
                    <a:pt x="3739" y="16745"/>
                  </a:cubicBezTo>
                  <a:cubicBezTo>
                    <a:pt x="3631" y="15411"/>
                    <a:pt x="3548" y="14066"/>
                    <a:pt x="3489" y="12720"/>
                  </a:cubicBezTo>
                  <a:cubicBezTo>
                    <a:pt x="3441" y="11744"/>
                    <a:pt x="3393" y="10780"/>
                    <a:pt x="3381" y="9803"/>
                  </a:cubicBezTo>
                  <a:cubicBezTo>
                    <a:pt x="3393" y="9672"/>
                    <a:pt x="3381" y="9541"/>
                    <a:pt x="3369" y="9410"/>
                  </a:cubicBezTo>
                  <a:cubicBezTo>
                    <a:pt x="3298" y="9160"/>
                    <a:pt x="3155" y="8934"/>
                    <a:pt x="2965" y="8767"/>
                  </a:cubicBezTo>
                  <a:cubicBezTo>
                    <a:pt x="2548" y="8398"/>
                    <a:pt x="2096" y="8101"/>
                    <a:pt x="1595" y="7874"/>
                  </a:cubicBezTo>
                  <a:cubicBezTo>
                    <a:pt x="1083" y="7613"/>
                    <a:pt x="702" y="7160"/>
                    <a:pt x="512" y="6612"/>
                  </a:cubicBezTo>
                  <a:cubicBezTo>
                    <a:pt x="310" y="5969"/>
                    <a:pt x="393" y="5279"/>
                    <a:pt x="500" y="4624"/>
                  </a:cubicBezTo>
                  <a:cubicBezTo>
                    <a:pt x="631" y="3803"/>
                    <a:pt x="798" y="2993"/>
                    <a:pt x="1012" y="2195"/>
                  </a:cubicBezTo>
                  <a:cubicBezTo>
                    <a:pt x="1179" y="1600"/>
                    <a:pt x="1429" y="1005"/>
                    <a:pt x="1893" y="576"/>
                  </a:cubicBezTo>
                  <a:cubicBezTo>
                    <a:pt x="2286" y="240"/>
                    <a:pt x="2773" y="123"/>
                    <a:pt x="3270" y="123"/>
                  </a:cubicBezTo>
                  <a:close/>
                  <a:moveTo>
                    <a:pt x="3313" y="0"/>
                  </a:moveTo>
                  <a:cubicBezTo>
                    <a:pt x="2812" y="0"/>
                    <a:pt x="2310" y="94"/>
                    <a:pt x="1881" y="362"/>
                  </a:cubicBezTo>
                  <a:cubicBezTo>
                    <a:pt x="1381" y="671"/>
                    <a:pt x="1072" y="1183"/>
                    <a:pt x="857" y="1719"/>
                  </a:cubicBezTo>
                  <a:cubicBezTo>
                    <a:pt x="572" y="2469"/>
                    <a:pt x="452" y="3291"/>
                    <a:pt x="286" y="4076"/>
                  </a:cubicBezTo>
                  <a:cubicBezTo>
                    <a:pt x="143" y="4779"/>
                    <a:pt x="0" y="5517"/>
                    <a:pt x="95" y="6243"/>
                  </a:cubicBezTo>
                  <a:cubicBezTo>
                    <a:pt x="179" y="6874"/>
                    <a:pt x="524" y="7446"/>
                    <a:pt x="1048" y="7815"/>
                  </a:cubicBezTo>
                  <a:cubicBezTo>
                    <a:pt x="1441" y="8089"/>
                    <a:pt x="1893" y="8267"/>
                    <a:pt x="2286" y="8553"/>
                  </a:cubicBezTo>
                  <a:cubicBezTo>
                    <a:pt x="2548" y="8720"/>
                    <a:pt x="2774" y="8946"/>
                    <a:pt x="2941" y="9196"/>
                  </a:cubicBezTo>
                  <a:cubicBezTo>
                    <a:pt x="3024" y="9363"/>
                    <a:pt x="3072" y="9541"/>
                    <a:pt x="3060" y="9732"/>
                  </a:cubicBezTo>
                  <a:cubicBezTo>
                    <a:pt x="3060" y="10089"/>
                    <a:pt x="3072" y="10458"/>
                    <a:pt x="3084" y="10815"/>
                  </a:cubicBezTo>
                  <a:cubicBezTo>
                    <a:pt x="3179" y="13399"/>
                    <a:pt x="3298" y="15995"/>
                    <a:pt x="3584" y="18554"/>
                  </a:cubicBezTo>
                  <a:cubicBezTo>
                    <a:pt x="3691" y="19566"/>
                    <a:pt x="3762" y="20686"/>
                    <a:pt x="4632" y="21364"/>
                  </a:cubicBezTo>
                  <a:cubicBezTo>
                    <a:pt x="5314" y="21892"/>
                    <a:pt x="6219" y="22044"/>
                    <a:pt x="7091" y="22044"/>
                  </a:cubicBezTo>
                  <a:cubicBezTo>
                    <a:pt x="7360" y="22044"/>
                    <a:pt x="7626" y="22030"/>
                    <a:pt x="7882" y="22007"/>
                  </a:cubicBezTo>
                  <a:cubicBezTo>
                    <a:pt x="9037" y="21900"/>
                    <a:pt x="10168" y="21626"/>
                    <a:pt x="11263" y="21221"/>
                  </a:cubicBezTo>
                  <a:cubicBezTo>
                    <a:pt x="12323" y="20828"/>
                    <a:pt x="13371" y="20424"/>
                    <a:pt x="14407" y="19971"/>
                  </a:cubicBezTo>
                  <a:cubicBezTo>
                    <a:pt x="15597" y="19435"/>
                    <a:pt x="16800" y="18828"/>
                    <a:pt x="17847" y="18031"/>
                  </a:cubicBezTo>
                  <a:cubicBezTo>
                    <a:pt x="18621" y="17447"/>
                    <a:pt x="19514" y="16626"/>
                    <a:pt x="19550" y="15590"/>
                  </a:cubicBezTo>
                  <a:cubicBezTo>
                    <a:pt x="19538" y="15161"/>
                    <a:pt x="19419" y="14756"/>
                    <a:pt x="19205" y="14399"/>
                  </a:cubicBezTo>
                  <a:cubicBezTo>
                    <a:pt x="18931" y="13875"/>
                    <a:pt x="18598" y="13387"/>
                    <a:pt x="18205" y="12935"/>
                  </a:cubicBezTo>
                  <a:cubicBezTo>
                    <a:pt x="17383" y="11982"/>
                    <a:pt x="16347" y="11089"/>
                    <a:pt x="15145" y="10637"/>
                  </a:cubicBezTo>
                  <a:cubicBezTo>
                    <a:pt x="14731" y="10467"/>
                    <a:pt x="14295" y="10380"/>
                    <a:pt x="13860" y="10380"/>
                  </a:cubicBezTo>
                  <a:cubicBezTo>
                    <a:pt x="13744" y="10380"/>
                    <a:pt x="13629" y="10386"/>
                    <a:pt x="13514" y="10399"/>
                  </a:cubicBezTo>
                  <a:cubicBezTo>
                    <a:pt x="13049" y="10458"/>
                    <a:pt x="12621" y="10637"/>
                    <a:pt x="12240" y="10911"/>
                  </a:cubicBezTo>
                  <a:cubicBezTo>
                    <a:pt x="11763" y="11232"/>
                    <a:pt x="11299" y="11589"/>
                    <a:pt x="10823" y="11935"/>
                  </a:cubicBezTo>
                  <a:cubicBezTo>
                    <a:pt x="10406" y="12256"/>
                    <a:pt x="9966" y="12554"/>
                    <a:pt x="9513" y="12827"/>
                  </a:cubicBezTo>
                  <a:cubicBezTo>
                    <a:pt x="9502" y="12833"/>
                    <a:pt x="9465" y="12847"/>
                    <a:pt x="9430" y="12863"/>
                  </a:cubicBezTo>
                  <a:lnTo>
                    <a:pt x="9430" y="12863"/>
                  </a:lnTo>
                  <a:cubicBezTo>
                    <a:pt x="9370" y="12708"/>
                    <a:pt x="9311" y="12554"/>
                    <a:pt x="9251" y="12399"/>
                  </a:cubicBezTo>
                  <a:cubicBezTo>
                    <a:pt x="9061" y="11804"/>
                    <a:pt x="8906" y="11184"/>
                    <a:pt x="8763" y="10577"/>
                  </a:cubicBezTo>
                  <a:cubicBezTo>
                    <a:pt x="8442" y="9279"/>
                    <a:pt x="8239" y="7970"/>
                    <a:pt x="8156" y="6648"/>
                  </a:cubicBezTo>
                  <a:cubicBezTo>
                    <a:pt x="8108" y="5410"/>
                    <a:pt x="7989" y="4184"/>
                    <a:pt x="7787" y="2969"/>
                  </a:cubicBezTo>
                  <a:cubicBezTo>
                    <a:pt x="7691" y="2493"/>
                    <a:pt x="7596" y="1957"/>
                    <a:pt x="7322" y="1528"/>
                  </a:cubicBezTo>
                  <a:cubicBezTo>
                    <a:pt x="6965" y="957"/>
                    <a:pt x="6239" y="755"/>
                    <a:pt x="5608" y="683"/>
                  </a:cubicBezTo>
                  <a:cubicBezTo>
                    <a:pt x="4977" y="600"/>
                    <a:pt x="4274" y="636"/>
                    <a:pt x="3893" y="52"/>
                  </a:cubicBezTo>
                  <a:cubicBezTo>
                    <a:pt x="3879" y="31"/>
                    <a:pt x="3844" y="23"/>
                    <a:pt x="3802" y="23"/>
                  </a:cubicBezTo>
                  <a:cubicBezTo>
                    <a:pt x="3792" y="23"/>
                    <a:pt x="3781" y="23"/>
                    <a:pt x="3770" y="24"/>
                  </a:cubicBezTo>
                  <a:lnTo>
                    <a:pt x="3770" y="24"/>
                  </a:lnTo>
                  <a:cubicBezTo>
                    <a:pt x="3619" y="9"/>
                    <a:pt x="3466" y="0"/>
                    <a:pt x="3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569;p73"/>
            <p:cNvSpPr/>
            <p:nvPr/>
          </p:nvSpPr>
          <p:spPr>
            <a:xfrm>
              <a:off x="5522686" y="3116624"/>
              <a:ext cx="29613" cy="48162"/>
            </a:xfrm>
            <a:custGeom>
              <a:avLst/>
              <a:gdLst/>
              <a:ahLst/>
              <a:cxnLst/>
              <a:rect l="l" t="t" r="r" b="b"/>
              <a:pathLst>
                <a:path w="1464" h="2381" extrusionOk="0">
                  <a:moveTo>
                    <a:pt x="1330" y="1"/>
                  </a:moveTo>
                  <a:cubicBezTo>
                    <a:pt x="1256" y="1"/>
                    <a:pt x="1166" y="22"/>
                    <a:pt x="1142" y="58"/>
                  </a:cubicBezTo>
                  <a:cubicBezTo>
                    <a:pt x="595" y="724"/>
                    <a:pt x="273" y="1510"/>
                    <a:pt x="11" y="2320"/>
                  </a:cubicBezTo>
                  <a:cubicBezTo>
                    <a:pt x="1" y="2361"/>
                    <a:pt x="52" y="2380"/>
                    <a:pt x="116" y="2380"/>
                  </a:cubicBezTo>
                  <a:cubicBezTo>
                    <a:pt x="198" y="2380"/>
                    <a:pt x="301" y="2349"/>
                    <a:pt x="321" y="2296"/>
                  </a:cubicBezTo>
                  <a:lnTo>
                    <a:pt x="321" y="2308"/>
                  </a:lnTo>
                  <a:cubicBezTo>
                    <a:pt x="571" y="1510"/>
                    <a:pt x="892" y="724"/>
                    <a:pt x="1428" y="69"/>
                  </a:cubicBezTo>
                  <a:cubicBezTo>
                    <a:pt x="1464" y="22"/>
                    <a:pt x="1404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570;p73"/>
            <p:cNvSpPr/>
            <p:nvPr/>
          </p:nvSpPr>
          <p:spPr>
            <a:xfrm>
              <a:off x="5385626" y="2339445"/>
              <a:ext cx="334300" cy="572823"/>
            </a:xfrm>
            <a:custGeom>
              <a:avLst/>
              <a:gdLst/>
              <a:ahLst/>
              <a:cxnLst/>
              <a:rect l="l" t="t" r="r" b="b"/>
              <a:pathLst>
                <a:path w="16527" h="28319" extrusionOk="0">
                  <a:moveTo>
                    <a:pt x="8373" y="985"/>
                  </a:moveTo>
                  <a:cubicBezTo>
                    <a:pt x="8926" y="985"/>
                    <a:pt x="9505" y="1063"/>
                    <a:pt x="10109" y="1226"/>
                  </a:cubicBezTo>
                  <a:lnTo>
                    <a:pt x="10121" y="1226"/>
                  </a:lnTo>
                  <a:cubicBezTo>
                    <a:pt x="14229" y="2333"/>
                    <a:pt x="15336" y="6310"/>
                    <a:pt x="14086" y="10989"/>
                  </a:cubicBezTo>
                  <a:cubicBezTo>
                    <a:pt x="12960" y="15154"/>
                    <a:pt x="9425" y="17935"/>
                    <a:pt x="6655" y="17935"/>
                  </a:cubicBezTo>
                  <a:cubicBezTo>
                    <a:pt x="6321" y="17935"/>
                    <a:pt x="5998" y="17895"/>
                    <a:pt x="5692" y="17811"/>
                  </a:cubicBezTo>
                  <a:cubicBezTo>
                    <a:pt x="2442" y="16942"/>
                    <a:pt x="418" y="12406"/>
                    <a:pt x="1668" y="7727"/>
                  </a:cubicBezTo>
                  <a:cubicBezTo>
                    <a:pt x="2748" y="3732"/>
                    <a:pt x="5092" y="985"/>
                    <a:pt x="8373" y="985"/>
                  </a:cubicBezTo>
                  <a:close/>
                  <a:moveTo>
                    <a:pt x="3270" y="17735"/>
                  </a:moveTo>
                  <a:cubicBezTo>
                    <a:pt x="3304" y="17735"/>
                    <a:pt x="3341" y="17740"/>
                    <a:pt x="3382" y="17752"/>
                  </a:cubicBezTo>
                  <a:lnTo>
                    <a:pt x="3454" y="17776"/>
                  </a:lnTo>
                  <a:cubicBezTo>
                    <a:pt x="4049" y="18228"/>
                    <a:pt x="4716" y="18561"/>
                    <a:pt x="5442" y="18752"/>
                  </a:cubicBezTo>
                  <a:cubicBezTo>
                    <a:pt x="5851" y="18864"/>
                    <a:pt x="6274" y="18919"/>
                    <a:pt x="6697" y="18919"/>
                  </a:cubicBezTo>
                  <a:cubicBezTo>
                    <a:pt x="6951" y="18919"/>
                    <a:pt x="7204" y="18899"/>
                    <a:pt x="7454" y="18859"/>
                  </a:cubicBezTo>
                  <a:cubicBezTo>
                    <a:pt x="7716" y="18978"/>
                    <a:pt x="7633" y="19276"/>
                    <a:pt x="7490" y="19490"/>
                  </a:cubicBezTo>
                  <a:cubicBezTo>
                    <a:pt x="7395" y="19657"/>
                    <a:pt x="7276" y="19800"/>
                    <a:pt x="7156" y="19943"/>
                  </a:cubicBezTo>
                  <a:cubicBezTo>
                    <a:pt x="7085" y="20014"/>
                    <a:pt x="5692" y="21812"/>
                    <a:pt x="5132" y="22657"/>
                  </a:cubicBezTo>
                  <a:cubicBezTo>
                    <a:pt x="4882" y="23038"/>
                    <a:pt x="4644" y="23419"/>
                    <a:pt x="4394" y="23800"/>
                  </a:cubicBezTo>
                  <a:cubicBezTo>
                    <a:pt x="4299" y="23955"/>
                    <a:pt x="4204" y="24134"/>
                    <a:pt x="4097" y="24276"/>
                  </a:cubicBezTo>
                  <a:cubicBezTo>
                    <a:pt x="4040" y="24414"/>
                    <a:pt x="3924" y="24474"/>
                    <a:pt x="3810" y="24474"/>
                  </a:cubicBezTo>
                  <a:cubicBezTo>
                    <a:pt x="3637" y="24474"/>
                    <a:pt x="3465" y="24337"/>
                    <a:pt x="3501" y="24122"/>
                  </a:cubicBezTo>
                  <a:cubicBezTo>
                    <a:pt x="3477" y="23931"/>
                    <a:pt x="3477" y="23741"/>
                    <a:pt x="3477" y="23550"/>
                  </a:cubicBezTo>
                  <a:cubicBezTo>
                    <a:pt x="3454" y="23098"/>
                    <a:pt x="3430" y="22645"/>
                    <a:pt x="3406" y="22193"/>
                  </a:cubicBezTo>
                  <a:cubicBezTo>
                    <a:pt x="3358" y="21181"/>
                    <a:pt x="3049" y="18919"/>
                    <a:pt x="3025" y="18835"/>
                  </a:cubicBezTo>
                  <a:cubicBezTo>
                    <a:pt x="2989" y="18645"/>
                    <a:pt x="2965" y="18454"/>
                    <a:pt x="2954" y="18264"/>
                  </a:cubicBezTo>
                  <a:cubicBezTo>
                    <a:pt x="2954" y="18023"/>
                    <a:pt x="3018" y="17735"/>
                    <a:pt x="3270" y="17735"/>
                  </a:cubicBezTo>
                  <a:close/>
                  <a:moveTo>
                    <a:pt x="8373" y="1"/>
                  </a:moveTo>
                  <a:cubicBezTo>
                    <a:pt x="4846" y="1"/>
                    <a:pt x="2007" y="2711"/>
                    <a:pt x="727" y="7477"/>
                  </a:cubicBezTo>
                  <a:cubicBezTo>
                    <a:pt x="1" y="10168"/>
                    <a:pt x="275" y="12882"/>
                    <a:pt x="1263" y="15001"/>
                  </a:cubicBezTo>
                  <a:lnTo>
                    <a:pt x="1251" y="15001"/>
                  </a:lnTo>
                  <a:cubicBezTo>
                    <a:pt x="1251" y="15001"/>
                    <a:pt x="3454" y="20883"/>
                    <a:pt x="2680" y="25634"/>
                  </a:cubicBezTo>
                  <a:cubicBezTo>
                    <a:pt x="2349" y="27653"/>
                    <a:pt x="2394" y="28237"/>
                    <a:pt x="2558" y="28237"/>
                  </a:cubicBezTo>
                  <a:cubicBezTo>
                    <a:pt x="2612" y="28237"/>
                    <a:pt x="2680" y="28173"/>
                    <a:pt x="2751" y="28074"/>
                  </a:cubicBezTo>
                  <a:cubicBezTo>
                    <a:pt x="2766" y="28218"/>
                    <a:pt x="2800" y="28319"/>
                    <a:pt x="2869" y="28319"/>
                  </a:cubicBezTo>
                  <a:cubicBezTo>
                    <a:pt x="3027" y="28319"/>
                    <a:pt x="3364" y="27782"/>
                    <a:pt x="4037" y="26003"/>
                  </a:cubicBezTo>
                  <a:cubicBezTo>
                    <a:pt x="5537" y="22074"/>
                    <a:pt x="9431" y="18538"/>
                    <a:pt x="10395" y="17704"/>
                  </a:cubicBezTo>
                  <a:cubicBezTo>
                    <a:pt x="10621" y="17549"/>
                    <a:pt x="10859" y="17395"/>
                    <a:pt x="11086" y="17216"/>
                  </a:cubicBezTo>
                  <a:cubicBezTo>
                    <a:pt x="13014" y="15704"/>
                    <a:pt x="14395" y="13608"/>
                    <a:pt x="15026" y="11239"/>
                  </a:cubicBezTo>
                  <a:cubicBezTo>
                    <a:pt x="16527" y="5655"/>
                    <a:pt x="14741" y="1452"/>
                    <a:pt x="10359" y="273"/>
                  </a:cubicBezTo>
                  <a:cubicBezTo>
                    <a:pt x="9678" y="90"/>
                    <a:pt x="9014" y="1"/>
                    <a:pt x="8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571;p73"/>
            <p:cNvSpPr/>
            <p:nvPr/>
          </p:nvSpPr>
          <p:spPr>
            <a:xfrm>
              <a:off x="5380812" y="2338110"/>
              <a:ext cx="328272" cy="575574"/>
            </a:xfrm>
            <a:custGeom>
              <a:avLst/>
              <a:gdLst/>
              <a:ahLst/>
              <a:cxnLst/>
              <a:rect l="l" t="t" r="r" b="b"/>
              <a:pathLst>
                <a:path w="16229" h="28455" extrusionOk="0">
                  <a:moveTo>
                    <a:pt x="8710" y="135"/>
                  </a:moveTo>
                  <a:cubicBezTo>
                    <a:pt x="9315" y="135"/>
                    <a:pt x="9925" y="216"/>
                    <a:pt x="10526" y="375"/>
                  </a:cubicBezTo>
                  <a:cubicBezTo>
                    <a:pt x="12419" y="875"/>
                    <a:pt x="14014" y="2102"/>
                    <a:pt x="14872" y="3887"/>
                  </a:cubicBezTo>
                  <a:cubicBezTo>
                    <a:pt x="15812" y="5876"/>
                    <a:pt x="15776" y="8198"/>
                    <a:pt x="15336" y="10317"/>
                  </a:cubicBezTo>
                  <a:cubicBezTo>
                    <a:pt x="15276" y="10638"/>
                    <a:pt x="15193" y="10960"/>
                    <a:pt x="15110" y="11269"/>
                  </a:cubicBezTo>
                  <a:cubicBezTo>
                    <a:pt x="15108" y="11275"/>
                    <a:pt x="15108" y="11280"/>
                    <a:pt x="15109" y="11285"/>
                  </a:cubicBezTo>
                  <a:lnTo>
                    <a:pt x="15109" y="11285"/>
                  </a:lnTo>
                  <a:cubicBezTo>
                    <a:pt x="14644" y="12998"/>
                    <a:pt x="13787" y="14580"/>
                    <a:pt x="12597" y="15913"/>
                  </a:cubicBezTo>
                  <a:cubicBezTo>
                    <a:pt x="12312" y="16222"/>
                    <a:pt x="12014" y="16520"/>
                    <a:pt x="11693" y="16806"/>
                  </a:cubicBezTo>
                  <a:cubicBezTo>
                    <a:pt x="11312" y="17139"/>
                    <a:pt x="10907" y="17413"/>
                    <a:pt x="10502" y="17711"/>
                  </a:cubicBezTo>
                  <a:cubicBezTo>
                    <a:pt x="10192" y="17961"/>
                    <a:pt x="9895" y="18223"/>
                    <a:pt x="9621" y="18508"/>
                  </a:cubicBezTo>
                  <a:cubicBezTo>
                    <a:pt x="8597" y="19461"/>
                    <a:pt x="7656" y="20485"/>
                    <a:pt x="6787" y="21580"/>
                  </a:cubicBezTo>
                  <a:cubicBezTo>
                    <a:pt x="5751" y="22890"/>
                    <a:pt x="4811" y="24307"/>
                    <a:pt x="4192" y="25866"/>
                  </a:cubicBezTo>
                  <a:cubicBezTo>
                    <a:pt x="3894" y="26605"/>
                    <a:pt x="3644" y="27402"/>
                    <a:pt x="3227" y="28081"/>
                  </a:cubicBezTo>
                  <a:cubicBezTo>
                    <a:pt x="3202" y="28113"/>
                    <a:pt x="3180" y="28145"/>
                    <a:pt x="3157" y="28177"/>
                  </a:cubicBezTo>
                  <a:lnTo>
                    <a:pt x="3157" y="28177"/>
                  </a:lnTo>
                  <a:cubicBezTo>
                    <a:pt x="3156" y="28168"/>
                    <a:pt x="3156" y="28160"/>
                    <a:pt x="3156" y="28152"/>
                  </a:cubicBezTo>
                  <a:cubicBezTo>
                    <a:pt x="3148" y="28092"/>
                    <a:pt x="3044" y="28055"/>
                    <a:pt x="2957" y="28055"/>
                  </a:cubicBezTo>
                  <a:cubicBezTo>
                    <a:pt x="2907" y="28055"/>
                    <a:pt x="2864" y="28067"/>
                    <a:pt x="2846" y="28093"/>
                  </a:cubicBezTo>
                  <a:cubicBezTo>
                    <a:pt x="2845" y="28094"/>
                    <a:pt x="2843" y="28096"/>
                    <a:pt x="2842" y="28097"/>
                  </a:cubicBezTo>
                  <a:lnTo>
                    <a:pt x="2842" y="28097"/>
                  </a:lnTo>
                  <a:cubicBezTo>
                    <a:pt x="2800" y="27860"/>
                    <a:pt x="2838" y="27591"/>
                    <a:pt x="2858" y="27367"/>
                  </a:cubicBezTo>
                  <a:cubicBezTo>
                    <a:pt x="2906" y="26724"/>
                    <a:pt x="3025" y="26081"/>
                    <a:pt x="3120" y="25450"/>
                  </a:cubicBezTo>
                  <a:cubicBezTo>
                    <a:pt x="3203" y="24783"/>
                    <a:pt x="3251" y="24104"/>
                    <a:pt x="3239" y="23438"/>
                  </a:cubicBezTo>
                  <a:cubicBezTo>
                    <a:pt x="3227" y="21092"/>
                    <a:pt x="2775" y="18746"/>
                    <a:pt x="2120" y="16508"/>
                  </a:cubicBezTo>
                  <a:cubicBezTo>
                    <a:pt x="1981" y="16034"/>
                    <a:pt x="1831" y="15560"/>
                    <a:pt x="1659" y="15107"/>
                  </a:cubicBezTo>
                  <a:lnTo>
                    <a:pt x="1659" y="15107"/>
                  </a:lnTo>
                  <a:cubicBezTo>
                    <a:pt x="1671" y="15099"/>
                    <a:pt x="1675" y="15086"/>
                    <a:pt x="1668" y="15067"/>
                  </a:cubicBezTo>
                  <a:cubicBezTo>
                    <a:pt x="429" y="12412"/>
                    <a:pt x="489" y="9388"/>
                    <a:pt x="1394" y="6650"/>
                  </a:cubicBezTo>
                  <a:cubicBezTo>
                    <a:pt x="2084" y="4578"/>
                    <a:pt x="3215" y="2518"/>
                    <a:pt x="5049" y="1256"/>
                  </a:cubicBezTo>
                  <a:cubicBezTo>
                    <a:pt x="6151" y="502"/>
                    <a:pt x="7419" y="135"/>
                    <a:pt x="8710" y="135"/>
                  </a:cubicBezTo>
                  <a:close/>
                  <a:moveTo>
                    <a:pt x="8594" y="1"/>
                  </a:moveTo>
                  <a:cubicBezTo>
                    <a:pt x="7550" y="1"/>
                    <a:pt x="6514" y="223"/>
                    <a:pt x="5561" y="709"/>
                  </a:cubicBezTo>
                  <a:cubicBezTo>
                    <a:pt x="3608" y="1697"/>
                    <a:pt x="2299" y="3566"/>
                    <a:pt x="1477" y="5531"/>
                  </a:cubicBezTo>
                  <a:cubicBezTo>
                    <a:pt x="346" y="8233"/>
                    <a:pt x="1" y="11293"/>
                    <a:pt x="965" y="14103"/>
                  </a:cubicBezTo>
                  <a:cubicBezTo>
                    <a:pt x="1068" y="14413"/>
                    <a:pt x="1194" y="14722"/>
                    <a:pt x="1341" y="15021"/>
                  </a:cubicBezTo>
                  <a:lnTo>
                    <a:pt x="1341" y="15021"/>
                  </a:lnTo>
                  <a:cubicBezTo>
                    <a:pt x="1333" y="15029"/>
                    <a:pt x="1330" y="15041"/>
                    <a:pt x="1334" y="15056"/>
                  </a:cubicBezTo>
                  <a:cubicBezTo>
                    <a:pt x="1870" y="16532"/>
                    <a:pt x="2275" y="18056"/>
                    <a:pt x="2549" y="19616"/>
                  </a:cubicBezTo>
                  <a:cubicBezTo>
                    <a:pt x="2811" y="20985"/>
                    <a:pt x="2930" y="22378"/>
                    <a:pt x="2918" y="23771"/>
                  </a:cubicBezTo>
                  <a:cubicBezTo>
                    <a:pt x="2906" y="24485"/>
                    <a:pt x="2834" y="25200"/>
                    <a:pt x="2715" y="25914"/>
                  </a:cubicBezTo>
                  <a:cubicBezTo>
                    <a:pt x="2608" y="26497"/>
                    <a:pt x="2549" y="27093"/>
                    <a:pt x="2513" y="27688"/>
                  </a:cubicBezTo>
                  <a:cubicBezTo>
                    <a:pt x="2513" y="27855"/>
                    <a:pt x="2465" y="28200"/>
                    <a:pt x="2644" y="28319"/>
                  </a:cubicBezTo>
                  <a:cubicBezTo>
                    <a:pt x="2696" y="28350"/>
                    <a:pt x="2750" y="28364"/>
                    <a:pt x="2804" y="28364"/>
                  </a:cubicBezTo>
                  <a:cubicBezTo>
                    <a:pt x="2842" y="28364"/>
                    <a:pt x="2879" y="28358"/>
                    <a:pt x="2915" y="28345"/>
                  </a:cubicBezTo>
                  <a:lnTo>
                    <a:pt x="2915" y="28345"/>
                  </a:lnTo>
                  <a:cubicBezTo>
                    <a:pt x="2963" y="28412"/>
                    <a:pt x="3033" y="28454"/>
                    <a:pt x="3129" y="28454"/>
                  </a:cubicBezTo>
                  <a:cubicBezTo>
                    <a:pt x="3163" y="28454"/>
                    <a:pt x="3199" y="28449"/>
                    <a:pt x="3239" y="28438"/>
                  </a:cubicBezTo>
                  <a:cubicBezTo>
                    <a:pt x="3346" y="28391"/>
                    <a:pt x="3430" y="28307"/>
                    <a:pt x="3477" y="28212"/>
                  </a:cubicBezTo>
                  <a:cubicBezTo>
                    <a:pt x="3608" y="28021"/>
                    <a:pt x="3715" y="27819"/>
                    <a:pt x="3811" y="27605"/>
                  </a:cubicBezTo>
                  <a:cubicBezTo>
                    <a:pt x="4192" y="26795"/>
                    <a:pt x="4466" y="25938"/>
                    <a:pt x="4847" y="25140"/>
                  </a:cubicBezTo>
                  <a:cubicBezTo>
                    <a:pt x="5251" y="24307"/>
                    <a:pt x="5728" y="23521"/>
                    <a:pt x="6263" y="22771"/>
                  </a:cubicBezTo>
                  <a:cubicBezTo>
                    <a:pt x="7192" y="21449"/>
                    <a:pt x="8240" y="20223"/>
                    <a:pt x="9383" y="19104"/>
                  </a:cubicBezTo>
                  <a:cubicBezTo>
                    <a:pt x="9752" y="18735"/>
                    <a:pt x="10133" y="18365"/>
                    <a:pt x="10526" y="18020"/>
                  </a:cubicBezTo>
                  <a:cubicBezTo>
                    <a:pt x="10740" y="17830"/>
                    <a:pt x="10978" y="17675"/>
                    <a:pt x="11216" y="17496"/>
                  </a:cubicBezTo>
                  <a:cubicBezTo>
                    <a:pt x="11609" y="17222"/>
                    <a:pt x="11966" y="16913"/>
                    <a:pt x="12312" y="16591"/>
                  </a:cubicBezTo>
                  <a:cubicBezTo>
                    <a:pt x="13812" y="15151"/>
                    <a:pt x="14883" y="13330"/>
                    <a:pt x="15419" y="11330"/>
                  </a:cubicBezTo>
                  <a:lnTo>
                    <a:pt x="15419" y="11330"/>
                  </a:lnTo>
                  <a:cubicBezTo>
                    <a:pt x="15419" y="11330"/>
                    <a:pt x="15419" y="11329"/>
                    <a:pt x="15419" y="11329"/>
                  </a:cubicBezTo>
                  <a:lnTo>
                    <a:pt x="15419" y="11329"/>
                  </a:lnTo>
                  <a:cubicBezTo>
                    <a:pt x="15419" y="11329"/>
                    <a:pt x="15419" y="11329"/>
                    <a:pt x="15419" y="11329"/>
                  </a:cubicBezTo>
                  <a:cubicBezTo>
                    <a:pt x="15419" y="11328"/>
                    <a:pt x="15419" y="11328"/>
                    <a:pt x="15420" y="11328"/>
                  </a:cubicBezTo>
                  <a:lnTo>
                    <a:pt x="15420" y="11328"/>
                  </a:lnTo>
                  <a:cubicBezTo>
                    <a:pt x="16015" y="9090"/>
                    <a:pt x="16229" y="6626"/>
                    <a:pt x="15395" y="4423"/>
                  </a:cubicBezTo>
                  <a:cubicBezTo>
                    <a:pt x="14681" y="2578"/>
                    <a:pt x="13205" y="1137"/>
                    <a:pt x="11335" y="494"/>
                  </a:cubicBezTo>
                  <a:cubicBezTo>
                    <a:pt x="10451" y="175"/>
                    <a:pt x="9520" y="1"/>
                    <a:pt x="8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572;p73"/>
            <p:cNvSpPr/>
            <p:nvPr/>
          </p:nvSpPr>
          <p:spPr>
            <a:xfrm>
              <a:off x="5394789" y="2357852"/>
              <a:ext cx="290932" cy="345587"/>
            </a:xfrm>
            <a:custGeom>
              <a:avLst/>
              <a:gdLst/>
              <a:ahLst/>
              <a:cxnLst/>
              <a:rect l="l" t="t" r="r" b="b"/>
              <a:pathLst>
                <a:path w="14383" h="17085" extrusionOk="0">
                  <a:moveTo>
                    <a:pt x="7995" y="130"/>
                  </a:moveTo>
                  <a:cubicBezTo>
                    <a:pt x="8148" y="130"/>
                    <a:pt x="8301" y="136"/>
                    <a:pt x="8454" y="149"/>
                  </a:cubicBezTo>
                  <a:cubicBezTo>
                    <a:pt x="8820" y="183"/>
                    <a:pt x="9176" y="247"/>
                    <a:pt x="9531" y="333"/>
                  </a:cubicBezTo>
                  <a:lnTo>
                    <a:pt x="9531" y="333"/>
                  </a:lnTo>
                  <a:cubicBezTo>
                    <a:pt x="9547" y="343"/>
                    <a:pt x="9572" y="353"/>
                    <a:pt x="9609" y="364"/>
                  </a:cubicBezTo>
                  <a:cubicBezTo>
                    <a:pt x="11002" y="745"/>
                    <a:pt x="12228" y="1554"/>
                    <a:pt x="13002" y="2804"/>
                  </a:cubicBezTo>
                  <a:cubicBezTo>
                    <a:pt x="13764" y="4043"/>
                    <a:pt x="14002" y="5531"/>
                    <a:pt x="13954" y="6960"/>
                  </a:cubicBezTo>
                  <a:cubicBezTo>
                    <a:pt x="13847" y="10281"/>
                    <a:pt x="12454" y="13591"/>
                    <a:pt x="9740" y="15592"/>
                  </a:cubicBezTo>
                  <a:cubicBezTo>
                    <a:pt x="8723" y="16351"/>
                    <a:pt x="7466" y="16962"/>
                    <a:pt x="6181" y="16962"/>
                  </a:cubicBezTo>
                  <a:cubicBezTo>
                    <a:pt x="6157" y="16962"/>
                    <a:pt x="6133" y="16961"/>
                    <a:pt x="6108" y="16961"/>
                  </a:cubicBezTo>
                  <a:cubicBezTo>
                    <a:pt x="4727" y="16937"/>
                    <a:pt x="3501" y="16068"/>
                    <a:pt x="2679" y="15008"/>
                  </a:cubicBezTo>
                  <a:cubicBezTo>
                    <a:pt x="1667" y="13699"/>
                    <a:pt x="1143" y="12044"/>
                    <a:pt x="1024" y="10401"/>
                  </a:cubicBezTo>
                  <a:cubicBezTo>
                    <a:pt x="893" y="8567"/>
                    <a:pt x="1286" y="6745"/>
                    <a:pt x="1989" y="5043"/>
                  </a:cubicBezTo>
                  <a:cubicBezTo>
                    <a:pt x="2560" y="3650"/>
                    <a:pt x="3394" y="2304"/>
                    <a:pt x="4584" y="1340"/>
                  </a:cubicBezTo>
                  <a:cubicBezTo>
                    <a:pt x="5549" y="555"/>
                    <a:pt x="6759" y="130"/>
                    <a:pt x="7995" y="130"/>
                  </a:cubicBezTo>
                  <a:close/>
                  <a:moveTo>
                    <a:pt x="7900" y="1"/>
                  </a:moveTo>
                  <a:cubicBezTo>
                    <a:pt x="7036" y="1"/>
                    <a:pt x="6178" y="175"/>
                    <a:pt x="5382" y="566"/>
                  </a:cubicBezTo>
                  <a:cubicBezTo>
                    <a:pt x="4025" y="1221"/>
                    <a:pt x="3001" y="2423"/>
                    <a:pt x="2274" y="3733"/>
                  </a:cubicBezTo>
                  <a:cubicBezTo>
                    <a:pt x="536" y="6852"/>
                    <a:pt x="0" y="10960"/>
                    <a:pt x="1822" y="14175"/>
                  </a:cubicBezTo>
                  <a:cubicBezTo>
                    <a:pt x="2572" y="15461"/>
                    <a:pt x="3727" y="16556"/>
                    <a:pt x="5191" y="16949"/>
                  </a:cubicBezTo>
                  <a:cubicBezTo>
                    <a:pt x="5537" y="17042"/>
                    <a:pt x="5890" y="17084"/>
                    <a:pt x="6242" y="17084"/>
                  </a:cubicBezTo>
                  <a:cubicBezTo>
                    <a:pt x="7151" y="17084"/>
                    <a:pt x="8061" y="16804"/>
                    <a:pt x="8858" y="16401"/>
                  </a:cubicBezTo>
                  <a:cubicBezTo>
                    <a:pt x="10263" y="15663"/>
                    <a:pt x="11454" y="14580"/>
                    <a:pt x="12335" y="13258"/>
                  </a:cubicBezTo>
                  <a:cubicBezTo>
                    <a:pt x="13359" y="11758"/>
                    <a:pt x="13931" y="10020"/>
                    <a:pt x="14169" y="8222"/>
                  </a:cubicBezTo>
                  <a:cubicBezTo>
                    <a:pt x="14383" y="6674"/>
                    <a:pt x="14323" y="5031"/>
                    <a:pt x="13704" y="3566"/>
                  </a:cubicBezTo>
                  <a:cubicBezTo>
                    <a:pt x="13145" y="2269"/>
                    <a:pt x="12121" y="1221"/>
                    <a:pt x="10835" y="637"/>
                  </a:cubicBezTo>
                  <a:cubicBezTo>
                    <a:pt x="10466" y="483"/>
                    <a:pt x="10097" y="352"/>
                    <a:pt x="9716" y="244"/>
                  </a:cubicBezTo>
                  <a:cubicBezTo>
                    <a:pt x="9120" y="87"/>
                    <a:pt x="8509" y="1"/>
                    <a:pt x="7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573;p73"/>
            <p:cNvSpPr/>
            <p:nvPr/>
          </p:nvSpPr>
          <p:spPr>
            <a:xfrm>
              <a:off x="5441980" y="2696794"/>
              <a:ext cx="102857" cy="139630"/>
            </a:xfrm>
            <a:custGeom>
              <a:avLst/>
              <a:gdLst/>
              <a:ahLst/>
              <a:cxnLst/>
              <a:rect l="l" t="t" r="r" b="b"/>
              <a:pathLst>
                <a:path w="5085" h="6903" extrusionOk="0">
                  <a:moveTo>
                    <a:pt x="505" y="151"/>
                  </a:moveTo>
                  <a:cubicBezTo>
                    <a:pt x="532" y="151"/>
                    <a:pt x="562" y="160"/>
                    <a:pt x="596" y="180"/>
                  </a:cubicBezTo>
                  <a:cubicBezTo>
                    <a:pt x="775" y="287"/>
                    <a:pt x="930" y="418"/>
                    <a:pt x="1096" y="513"/>
                  </a:cubicBezTo>
                  <a:cubicBezTo>
                    <a:pt x="1299" y="632"/>
                    <a:pt x="1513" y="740"/>
                    <a:pt x="1727" y="847"/>
                  </a:cubicBezTo>
                  <a:cubicBezTo>
                    <a:pt x="2431" y="1159"/>
                    <a:pt x="3196" y="1317"/>
                    <a:pt x="3965" y="1317"/>
                  </a:cubicBezTo>
                  <a:cubicBezTo>
                    <a:pt x="4186" y="1317"/>
                    <a:pt x="4407" y="1304"/>
                    <a:pt x="4627" y="1278"/>
                  </a:cubicBezTo>
                  <a:lnTo>
                    <a:pt x="4627" y="1278"/>
                  </a:lnTo>
                  <a:cubicBezTo>
                    <a:pt x="4741" y="1416"/>
                    <a:pt x="4642" y="1645"/>
                    <a:pt x="4561" y="1787"/>
                  </a:cubicBezTo>
                  <a:cubicBezTo>
                    <a:pt x="4359" y="2073"/>
                    <a:pt x="4144" y="2347"/>
                    <a:pt x="3918" y="2621"/>
                  </a:cubicBezTo>
                  <a:cubicBezTo>
                    <a:pt x="3620" y="3002"/>
                    <a:pt x="3323" y="3383"/>
                    <a:pt x="3037" y="3776"/>
                  </a:cubicBezTo>
                  <a:cubicBezTo>
                    <a:pt x="2751" y="4157"/>
                    <a:pt x="2477" y="4550"/>
                    <a:pt x="2204" y="4943"/>
                  </a:cubicBezTo>
                  <a:cubicBezTo>
                    <a:pt x="2001" y="5264"/>
                    <a:pt x="1787" y="5585"/>
                    <a:pt x="1584" y="5907"/>
                  </a:cubicBezTo>
                  <a:cubicBezTo>
                    <a:pt x="1489" y="6062"/>
                    <a:pt x="1394" y="6216"/>
                    <a:pt x="1299" y="6371"/>
                  </a:cubicBezTo>
                  <a:cubicBezTo>
                    <a:pt x="1218" y="6502"/>
                    <a:pt x="1112" y="6692"/>
                    <a:pt x="974" y="6748"/>
                  </a:cubicBezTo>
                  <a:lnTo>
                    <a:pt x="974" y="6748"/>
                  </a:lnTo>
                  <a:cubicBezTo>
                    <a:pt x="846" y="6611"/>
                    <a:pt x="846" y="6370"/>
                    <a:pt x="846" y="6193"/>
                  </a:cubicBezTo>
                  <a:cubicBezTo>
                    <a:pt x="846" y="5955"/>
                    <a:pt x="834" y="5705"/>
                    <a:pt x="822" y="5454"/>
                  </a:cubicBezTo>
                  <a:cubicBezTo>
                    <a:pt x="799" y="5050"/>
                    <a:pt x="787" y="4645"/>
                    <a:pt x="751" y="4240"/>
                  </a:cubicBezTo>
                  <a:cubicBezTo>
                    <a:pt x="703" y="3585"/>
                    <a:pt x="620" y="2918"/>
                    <a:pt x="537" y="2264"/>
                  </a:cubicBezTo>
                  <a:cubicBezTo>
                    <a:pt x="489" y="1847"/>
                    <a:pt x="429" y="1430"/>
                    <a:pt x="358" y="1013"/>
                  </a:cubicBezTo>
                  <a:cubicBezTo>
                    <a:pt x="347" y="896"/>
                    <a:pt x="269" y="151"/>
                    <a:pt x="505" y="151"/>
                  </a:cubicBezTo>
                  <a:close/>
                  <a:moveTo>
                    <a:pt x="448" y="0"/>
                  </a:moveTo>
                  <a:cubicBezTo>
                    <a:pt x="396" y="0"/>
                    <a:pt x="342" y="8"/>
                    <a:pt x="287" y="25"/>
                  </a:cubicBezTo>
                  <a:cubicBezTo>
                    <a:pt x="25" y="109"/>
                    <a:pt x="1" y="418"/>
                    <a:pt x="13" y="656"/>
                  </a:cubicBezTo>
                  <a:cubicBezTo>
                    <a:pt x="25" y="1061"/>
                    <a:pt x="132" y="1466"/>
                    <a:pt x="179" y="1895"/>
                  </a:cubicBezTo>
                  <a:cubicBezTo>
                    <a:pt x="346" y="3216"/>
                    <a:pt x="477" y="4526"/>
                    <a:pt x="525" y="5859"/>
                  </a:cubicBezTo>
                  <a:cubicBezTo>
                    <a:pt x="537" y="6157"/>
                    <a:pt x="465" y="6609"/>
                    <a:pt x="751" y="6824"/>
                  </a:cubicBezTo>
                  <a:cubicBezTo>
                    <a:pt x="827" y="6879"/>
                    <a:pt x="906" y="6902"/>
                    <a:pt x="986" y="6902"/>
                  </a:cubicBezTo>
                  <a:cubicBezTo>
                    <a:pt x="1180" y="6902"/>
                    <a:pt x="1371" y="6762"/>
                    <a:pt x="1489" y="6609"/>
                  </a:cubicBezTo>
                  <a:cubicBezTo>
                    <a:pt x="1739" y="6276"/>
                    <a:pt x="1942" y="5895"/>
                    <a:pt x="2168" y="5538"/>
                  </a:cubicBezTo>
                  <a:cubicBezTo>
                    <a:pt x="2358" y="5240"/>
                    <a:pt x="2549" y="4954"/>
                    <a:pt x="2751" y="4669"/>
                  </a:cubicBezTo>
                  <a:cubicBezTo>
                    <a:pt x="3132" y="4121"/>
                    <a:pt x="3537" y="3585"/>
                    <a:pt x="3954" y="3049"/>
                  </a:cubicBezTo>
                  <a:cubicBezTo>
                    <a:pt x="4245" y="2665"/>
                    <a:pt x="4593" y="2292"/>
                    <a:pt x="4843" y="1885"/>
                  </a:cubicBezTo>
                  <a:lnTo>
                    <a:pt x="4843" y="1885"/>
                  </a:lnTo>
                  <a:cubicBezTo>
                    <a:pt x="4849" y="1881"/>
                    <a:pt x="4855" y="1876"/>
                    <a:pt x="4859" y="1871"/>
                  </a:cubicBezTo>
                  <a:cubicBezTo>
                    <a:pt x="4978" y="1644"/>
                    <a:pt x="5085" y="1347"/>
                    <a:pt x="4823" y="1192"/>
                  </a:cubicBezTo>
                  <a:cubicBezTo>
                    <a:pt x="4739" y="1146"/>
                    <a:pt x="4645" y="1125"/>
                    <a:pt x="4554" y="1125"/>
                  </a:cubicBezTo>
                  <a:cubicBezTo>
                    <a:pt x="4503" y="1125"/>
                    <a:pt x="4453" y="1132"/>
                    <a:pt x="4406" y="1144"/>
                  </a:cubicBezTo>
                  <a:cubicBezTo>
                    <a:pt x="4219" y="1171"/>
                    <a:pt x="4031" y="1185"/>
                    <a:pt x="3849" y="1185"/>
                  </a:cubicBezTo>
                  <a:cubicBezTo>
                    <a:pt x="3788" y="1185"/>
                    <a:pt x="3728" y="1183"/>
                    <a:pt x="3668" y="1180"/>
                  </a:cubicBezTo>
                  <a:cubicBezTo>
                    <a:pt x="2775" y="1133"/>
                    <a:pt x="1906" y="847"/>
                    <a:pt x="1168" y="347"/>
                  </a:cubicBezTo>
                  <a:cubicBezTo>
                    <a:pt x="938" y="207"/>
                    <a:pt x="717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574;p73"/>
            <p:cNvSpPr/>
            <p:nvPr/>
          </p:nvSpPr>
          <p:spPr>
            <a:xfrm>
              <a:off x="5428265" y="2844916"/>
              <a:ext cx="44561" cy="60480"/>
            </a:xfrm>
            <a:custGeom>
              <a:avLst/>
              <a:gdLst/>
              <a:ahLst/>
              <a:cxnLst/>
              <a:rect l="l" t="t" r="r" b="b"/>
              <a:pathLst>
                <a:path w="2203" h="2990" extrusionOk="0">
                  <a:moveTo>
                    <a:pt x="699" y="0"/>
                  </a:moveTo>
                  <a:cubicBezTo>
                    <a:pt x="565" y="0"/>
                    <a:pt x="444" y="89"/>
                    <a:pt x="405" y="227"/>
                  </a:cubicBezTo>
                  <a:lnTo>
                    <a:pt x="0" y="1656"/>
                  </a:lnTo>
                  <a:cubicBezTo>
                    <a:pt x="476" y="2215"/>
                    <a:pt x="1060" y="2727"/>
                    <a:pt x="1691" y="2989"/>
                  </a:cubicBezTo>
                  <a:lnTo>
                    <a:pt x="2203" y="1013"/>
                  </a:lnTo>
                  <a:cubicBezTo>
                    <a:pt x="1691" y="775"/>
                    <a:pt x="1227" y="441"/>
                    <a:pt x="846" y="25"/>
                  </a:cubicBezTo>
                  <a:lnTo>
                    <a:pt x="786" y="13"/>
                  </a:lnTo>
                  <a:cubicBezTo>
                    <a:pt x="757" y="4"/>
                    <a:pt x="728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575;p73"/>
            <p:cNvSpPr/>
            <p:nvPr/>
          </p:nvSpPr>
          <p:spPr>
            <a:xfrm>
              <a:off x="5425130" y="2843217"/>
              <a:ext cx="51317" cy="63474"/>
            </a:xfrm>
            <a:custGeom>
              <a:avLst/>
              <a:gdLst/>
              <a:ahLst/>
              <a:cxnLst/>
              <a:rect l="l" t="t" r="r" b="b"/>
              <a:pathLst>
                <a:path w="2537" h="3138" extrusionOk="0">
                  <a:moveTo>
                    <a:pt x="895" y="148"/>
                  </a:moveTo>
                  <a:cubicBezTo>
                    <a:pt x="902" y="148"/>
                    <a:pt x="909" y="148"/>
                    <a:pt x="916" y="150"/>
                  </a:cubicBezTo>
                  <a:lnTo>
                    <a:pt x="916" y="150"/>
                  </a:lnTo>
                  <a:cubicBezTo>
                    <a:pt x="916" y="150"/>
                    <a:pt x="915" y="150"/>
                    <a:pt x="915" y="150"/>
                  </a:cubicBezTo>
                  <a:cubicBezTo>
                    <a:pt x="881" y="150"/>
                    <a:pt x="992" y="243"/>
                    <a:pt x="1012" y="263"/>
                  </a:cubicBezTo>
                  <a:cubicBezTo>
                    <a:pt x="1060" y="311"/>
                    <a:pt x="1120" y="371"/>
                    <a:pt x="1179" y="418"/>
                  </a:cubicBezTo>
                  <a:cubicBezTo>
                    <a:pt x="1286" y="525"/>
                    <a:pt x="1405" y="609"/>
                    <a:pt x="1524" y="704"/>
                  </a:cubicBezTo>
                  <a:cubicBezTo>
                    <a:pt x="1728" y="854"/>
                    <a:pt x="1952" y="985"/>
                    <a:pt x="2194" y="1097"/>
                  </a:cubicBezTo>
                  <a:lnTo>
                    <a:pt x="2194" y="1097"/>
                  </a:lnTo>
                  <a:lnTo>
                    <a:pt x="1734" y="2927"/>
                  </a:lnTo>
                  <a:lnTo>
                    <a:pt x="1734" y="2927"/>
                  </a:lnTo>
                  <a:cubicBezTo>
                    <a:pt x="1328" y="2717"/>
                    <a:pt x="959" y="2433"/>
                    <a:pt x="643" y="2097"/>
                  </a:cubicBezTo>
                  <a:cubicBezTo>
                    <a:pt x="560" y="2002"/>
                    <a:pt x="465" y="1906"/>
                    <a:pt x="381" y="1811"/>
                  </a:cubicBezTo>
                  <a:cubicBezTo>
                    <a:pt x="334" y="1764"/>
                    <a:pt x="322" y="1775"/>
                    <a:pt x="322" y="1716"/>
                  </a:cubicBezTo>
                  <a:cubicBezTo>
                    <a:pt x="346" y="1633"/>
                    <a:pt x="370" y="1537"/>
                    <a:pt x="405" y="1454"/>
                  </a:cubicBezTo>
                  <a:lnTo>
                    <a:pt x="643" y="621"/>
                  </a:lnTo>
                  <a:cubicBezTo>
                    <a:pt x="676" y="500"/>
                    <a:pt x="729" y="148"/>
                    <a:pt x="895" y="148"/>
                  </a:cubicBezTo>
                  <a:close/>
                  <a:moveTo>
                    <a:pt x="849" y="1"/>
                  </a:moveTo>
                  <a:cubicBezTo>
                    <a:pt x="719" y="1"/>
                    <a:pt x="591" y="46"/>
                    <a:pt x="489" y="132"/>
                  </a:cubicBezTo>
                  <a:cubicBezTo>
                    <a:pt x="429" y="216"/>
                    <a:pt x="393" y="299"/>
                    <a:pt x="381" y="394"/>
                  </a:cubicBezTo>
                  <a:lnTo>
                    <a:pt x="119" y="1287"/>
                  </a:lnTo>
                  <a:lnTo>
                    <a:pt x="24" y="1633"/>
                  </a:lnTo>
                  <a:cubicBezTo>
                    <a:pt x="12" y="1656"/>
                    <a:pt x="12" y="1680"/>
                    <a:pt x="0" y="1704"/>
                  </a:cubicBezTo>
                  <a:cubicBezTo>
                    <a:pt x="12" y="1787"/>
                    <a:pt x="155" y="1895"/>
                    <a:pt x="203" y="1954"/>
                  </a:cubicBezTo>
                  <a:cubicBezTo>
                    <a:pt x="643" y="2454"/>
                    <a:pt x="1167" y="2847"/>
                    <a:pt x="1774" y="3109"/>
                  </a:cubicBezTo>
                  <a:cubicBezTo>
                    <a:pt x="1800" y="3121"/>
                    <a:pt x="1858" y="3137"/>
                    <a:pt x="1911" y="3137"/>
                  </a:cubicBezTo>
                  <a:cubicBezTo>
                    <a:pt x="1958" y="3137"/>
                    <a:pt x="2001" y="3125"/>
                    <a:pt x="2013" y="3085"/>
                  </a:cubicBezTo>
                  <a:lnTo>
                    <a:pt x="2525" y="1109"/>
                  </a:lnTo>
                  <a:cubicBezTo>
                    <a:pt x="2536" y="1067"/>
                    <a:pt x="2461" y="1031"/>
                    <a:pt x="2381" y="1018"/>
                  </a:cubicBezTo>
                  <a:lnTo>
                    <a:pt x="2381" y="1018"/>
                  </a:lnTo>
                  <a:cubicBezTo>
                    <a:pt x="2123" y="902"/>
                    <a:pt x="1885" y="747"/>
                    <a:pt x="1667" y="573"/>
                  </a:cubicBezTo>
                  <a:cubicBezTo>
                    <a:pt x="1548" y="478"/>
                    <a:pt x="1441" y="382"/>
                    <a:pt x="1334" y="275"/>
                  </a:cubicBezTo>
                  <a:cubicBezTo>
                    <a:pt x="1251" y="168"/>
                    <a:pt x="1155" y="97"/>
                    <a:pt x="1048" y="37"/>
                  </a:cubicBezTo>
                  <a:cubicBezTo>
                    <a:pt x="983" y="13"/>
                    <a:pt x="916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576;p73"/>
            <p:cNvSpPr/>
            <p:nvPr/>
          </p:nvSpPr>
          <p:spPr>
            <a:xfrm>
              <a:off x="5417181" y="2878391"/>
              <a:ext cx="45532" cy="67216"/>
            </a:xfrm>
            <a:custGeom>
              <a:avLst/>
              <a:gdLst/>
              <a:ahLst/>
              <a:cxnLst/>
              <a:rect l="l" t="t" r="r" b="b"/>
              <a:pathLst>
                <a:path w="2251" h="3323" extrusionOk="0">
                  <a:moveTo>
                    <a:pt x="560" y="1"/>
                  </a:moveTo>
                  <a:lnTo>
                    <a:pt x="1" y="1941"/>
                  </a:lnTo>
                  <a:cubicBezTo>
                    <a:pt x="489" y="2525"/>
                    <a:pt x="1084" y="3061"/>
                    <a:pt x="1739" y="3323"/>
                  </a:cubicBezTo>
                  <a:lnTo>
                    <a:pt x="2251" y="1334"/>
                  </a:lnTo>
                  <a:cubicBezTo>
                    <a:pt x="1608" y="1072"/>
                    <a:pt x="1024" y="560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577;p73"/>
            <p:cNvSpPr/>
            <p:nvPr/>
          </p:nvSpPr>
          <p:spPr>
            <a:xfrm>
              <a:off x="5414046" y="2876793"/>
              <a:ext cx="51904" cy="70210"/>
            </a:xfrm>
            <a:custGeom>
              <a:avLst/>
              <a:gdLst/>
              <a:ahLst/>
              <a:cxnLst/>
              <a:rect l="l" t="t" r="r" b="b"/>
              <a:pathLst>
                <a:path w="2566" h="3471" extrusionOk="0">
                  <a:moveTo>
                    <a:pt x="789" y="347"/>
                  </a:moveTo>
                  <a:cubicBezTo>
                    <a:pt x="1195" y="788"/>
                    <a:pt x="1681" y="1153"/>
                    <a:pt x="2230" y="1412"/>
                  </a:cubicBezTo>
                  <a:lnTo>
                    <a:pt x="2230" y="1412"/>
                  </a:lnTo>
                  <a:lnTo>
                    <a:pt x="1766" y="3258"/>
                  </a:lnTo>
                  <a:lnTo>
                    <a:pt x="1766" y="3258"/>
                  </a:lnTo>
                  <a:cubicBezTo>
                    <a:pt x="1277" y="3010"/>
                    <a:pt x="839" y="2661"/>
                    <a:pt x="477" y="2235"/>
                  </a:cubicBezTo>
                  <a:cubicBezTo>
                    <a:pt x="441" y="2199"/>
                    <a:pt x="310" y="2092"/>
                    <a:pt x="310" y="2044"/>
                  </a:cubicBezTo>
                  <a:cubicBezTo>
                    <a:pt x="310" y="2020"/>
                    <a:pt x="322" y="1997"/>
                    <a:pt x="334" y="1961"/>
                  </a:cubicBezTo>
                  <a:lnTo>
                    <a:pt x="429" y="1628"/>
                  </a:lnTo>
                  <a:lnTo>
                    <a:pt x="789" y="347"/>
                  </a:lnTo>
                  <a:close/>
                  <a:moveTo>
                    <a:pt x="628" y="0"/>
                  </a:moveTo>
                  <a:cubicBezTo>
                    <a:pt x="588" y="0"/>
                    <a:pt x="556" y="12"/>
                    <a:pt x="548" y="44"/>
                  </a:cubicBezTo>
                  <a:lnTo>
                    <a:pt x="203" y="1247"/>
                  </a:lnTo>
                  <a:lnTo>
                    <a:pt x="25" y="1889"/>
                  </a:lnTo>
                  <a:cubicBezTo>
                    <a:pt x="1" y="1925"/>
                    <a:pt x="1" y="1973"/>
                    <a:pt x="13" y="2009"/>
                  </a:cubicBezTo>
                  <a:cubicBezTo>
                    <a:pt x="36" y="2092"/>
                    <a:pt x="156" y="2199"/>
                    <a:pt x="215" y="2259"/>
                  </a:cubicBezTo>
                  <a:cubicBezTo>
                    <a:pt x="310" y="2354"/>
                    <a:pt x="406" y="2449"/>
                    <a:pt x="501" y="2544"/>
                  </a:cubicBezTo>
                  <a:cubicBezTo>
                    <a:pt x="882" y="2925"/>
                    <a:pt x="1334" y="3235"/>
                    <a:pt x="1834" y="3449"/>
                  </a:cubicBezTo>
                  <a:cubicBezTo>
                    <a:pt x="1855" y="3456"/>
                    <a:pt x="1915" y="3471"/>
                    <a:pt x="1966" y="3471"/>
                  </a:cubicBezTo>
                  <a:cubicBezTo>
                    <a:pt x="2005" y="3471"/>
                    <a:pt x="2038" y="3463"/>
                    <a:pt x="2049" y="3437"/>
                  </a:cubicBezTo>
                  <a:lnTo>
                    <a:pt x="2561" y="1449"/>
                  </a:lnTo>
                  <a:cubicBezTo>
                    <a:pt x="2566" y="1414"/>
                    <a:pt x="2513" y="1380"/>
                    <a:pt x="2449" y="1360"/>
                  </a:cubicBezTo>
                  <a:lnTo>
                    <a:pt x="2449" y="1360"/>
                  </a:lnTo>
                  <a:cubicBezTo>
                    <a:pt x="1812" y="1083"/>
                    <a:pt x="1289" y="604"/>
                    <a:pt x="846" y="80"/>
                  </a:cubicBezTo>
                  <a:cubicBezTo>
                    <a:pt x="822" y="48"/>
                    <a:pt x="708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578;p73"/>
            <p:cNvSpPr/>
            <p:nvPr/>
          </p:nvSpPr>
          <p:spPr>
            <a:xfrm>
              <a:off x="5445357" y="2845401"/>
              <a:ext cx="29876" cy="20005"/>
            </a:xfrm>
            <a:custGeom>
              <a:avLst/>
              <a:gdLst/>
              <a:ahLst/>
              <a:cxnLst/>
              <a:rect l="l" t="t" r="r" b="b"/>
              <a:pathLst>
                <a:path w="1477" h="989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417"/>
                    <a:pt x="846" y="751"/>
                    <a:pt x="1358" y="989"/>
                  </a:cubicBezTo>
                  <a:lnTo>
                    <a:pt x="1429" y="703"/>
                  </a:lnTo>
                  <a:cubicBezTo>
                    <a:pt x="1477" y="536"/>
                    <a:pt x="1382" y="370"/>
                    <a:pt x="1215" y="3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579;p73"/>
            <p:cNvSpPr/>
            <p:nvPr/>
          </p:nvSpPr>
          <p:spPr>
            <a:xfrm>
              <a:off x="5441514" y="2844026"/>
              <a:ext cx="36855" cy="22513"/>
            </a:xfrm>
            <a:custGeom>
              <a:avLst/>
              <a:gdLst/>
              <a:ahLst/>
              <a:cxnLst/>
              <a:rect l="l" t="t" r="r" b="b"/>
              <a:pathLst>
                <a:path w="1822" h="1113" extrusionOk="0">
                  <a:moveTo>
                    <a:pt x="558" y="244"/>
                  </a:moveTo>
                  <a:lnTo>
                    <a:pt x="1274" y="438"/>
                  </a:lnTo>
                  <a:cubicBezTo>
                    <a:pt x="1416" y="470"/>
                    <a:pt x="1498" y="603"/>
                    <a:pt x="1474" y="744"/>
                  </a:cubicBezTo>
                  <a:lnTo>
                    <a:pt x="1474" y="744"/>
                  </a:lnTo>
                  <a:cubicBezTo>
                    <a:pt x="1470" y="749"/>
                    <a:pt x="1467" y="754"/>
                    <a:pt x="1465" y="759"/>
                  </a:cubicBezTo>
                  <a:lnTo>
                    <a:pt x="1434" y="883"/>
                  </a:lnTo>
                  <a:lnTo>
                    <a:pt x="1434" y="883"/>
                  </a:lnTo>
                  <a:cubicBezTo>
                    <a:pt x="1117" y="707"/>
                    <a:pt x="823" y="492"/>
                    <a:pt x="558" y="244"/>
                  </a:cubicBezTo>
                  <a:close/>
                  <a:moveTo>
                    <a:pt x="198" y="0"/>
                  </a:moveTo>
                  <a:cubicBezTo>
                    <a:pt x="167" y="0"/>
                    <a:pt x="137" y="3"/>
                    <a:pt x="107" y="9"/>
                  </a:cubicBezTo>
                  <a:cubicBezTo>
                    <a:pt x="83" y="9"/>
                    <a:pt x="0" y="57"/>
                    <a:pt x="36" y="92"/>
                  </a:cubicBezTo>
                  <a:cubicBezTo>
                    <a:pt x="429" y="509"/>
                    <a:pt x="893" y="854"/>
                    <a:pt x="1417" y="1093"/>
                  </a:cubicBezTo>
                  <a:cubicBezTo>
                    <a:pt x="1445" y="1106"/>
                    <a:pt x="1477" y="1112"/>
                    <a:pt x="1508" y="1112"/>
                  </a:cubicBezTo>
                  <a:cubicBezTo>
                    <a:pt x="1530" y="1112"/>
                    <a:pt x="1552" y="1109"/>
                    <a:pt x="1572" y="1104"/>
                  </a:cubicBezTo>
                  <a:cubicBezTo>
                    <a:pt x="1607" y="1104"/>
                    <a:pt x="1691" y="1093"/>
                    <a:pt x="1703" y="1057"/>
                  </a:cubicBezTo>
                  <a:lnTo>
                    <a:pt x="1770" y="789"/>
                  </a:lnTo>
                  <a:lnTo>
                    <a:pt x="1770" y="789"/>
                  </a:lnTo>
                  <a:cubicBezTo>
                    <a:pt x="1778" y="780"/>
                    <a:pt x="1783" y="770"/>
                    <a:pt x="1786" y="759"/>
                  </a:cubicBezTo>
                  <a:cubicBezTo>
                    <a:pt x="1822" y="569"/>
                    <a:pt x="1703" y="378"/>
                    <a:pt x="1512" y="342"/>
                  </a:cubicBezTo>
                  <a:cubicBezTo>
                    <a:pt x="1441" y="319"/>
                    <a:pt x="1381" y="307"/>
                    <a:pt x="1310" y="283"/>
                  </a:cubicBezTo>
                  <a:lnTo>
                    <a:pt x="512" y="69"/>
                  </a:lnTo>
                  <a:lnTo>
                    <a:pt x="298" y="9"/>
                  </a:lnTo>
                  <a:cubicBezTo>
                    <a:pt x="262" y="3"/>
                    <a:pt x="22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580;p73"/>
            <p:cNvSpPr/>
            <p:nvPr/>
          </p:nvSpPr>
          <p:spPr>
            <a:xfrm>
              <a:off x="5394547" y="2956912"/>
              <a:ext cx="47454" cy="68895"/>
            </a:xfrm>
            <a:custGeom>
              <a:avLst/>
              <a:gdLst/>
              <a:ahLst/>
              <a:cxnLst/>
              <a:rect l="l" t="t" r="r" b="b"/>
              <a:pathLst>
                <a:path w="2346" h="3406" extrusionOk="0">
                  <a:moveTo>
                    <a:pt x="560" y="0"/>
                  </a:moveTo>
                  <a:lnTo>
                    <a:pt x="0" y="1953"/>
                  </a:lnTo>
                  <a:cubicBezTo>
                    <a:pt x="512" y="2572"/>
                    <a:pt x="1143" y="3143"/>
                    <a:pt x="1846" y="3405"/>
                  </a:cubicBezTo>
                  <a:lnTo>
                    <a:pt x="2346" y="1417"/>
                  </a:lnTo>
                  <a:cubicBezTo>
                    <a:pt x="1667" y="1155"/>
                    <a:pt x="1048" y="607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581;p73"/>
            <p:cNvSpPr/>
            <p:nvPr/>
          </p:nvSpPr>
          <p:spPr>
            <a:xfrm>
              <a:off x="5391654" y="2955516"/>
              <a:ext cx="53664" cy="71767"/>
            </a:xfrm>
            <a:custGeom>
              <a:avLst/>
              <a:gdLst/>
              <a:ahLst/>
              <a:cxnLst/>
              <a:rect l="l" t="t" r="r" b="b"/>
              <a:pathLst>
                <a:path w="2653" h="3548" extrusionOk="0">
                  <a:moveTo>
                    <a:pt x="770" y="361"/>
                  </a:moveTo>
                  <a:lnTo>
                    <a:pt x="770" y="361"/>
                  </a:lnTo>
                  <a:cubicBezTo>
                    <a:pt x="1208" y="848"/>
                    <a:pt x="1724" y="1274"/>
                    <a:pt x="2325" y="1532"/>
                  </a:cubicBezTo>
                  <a:lnTo>
                    <a:pt x="2325" y="1532"/>
                  </a:lnTo>
                  <a:lnTo>
                    <a:pt x="1866" y="3314"/>
                  </a:lnTo>
                  <a:lnTo>
                    <a:pt x="1866" y="3314"/>
                  </a:lnTo>
                  <a:cubicBezTo>
                    <a:pt x="1516" y="3137"/>
                    <a:pt x="1187" y="2913"/>
                    <a:pt x="905" y="2641"/>
                  </a:cubicBezTo>
                  <a:cubicBezTo>
                    <a:pt x="727" y="2474"/>
                    <a:pt x="560" y="2296"/>
                    <a:pt x="405" y="2117"/>
                  </a:cubicBezTo>
                  <a:cubicBezTo>
                    <a:pt x="334" y="2022"/>
                    <a:pt x="298" y="2046"/>
                    <a:pt x="322" y="1938"/>
                  </a:cubicBezTo>
                  <a:lnTo>
                    <a:pt x="715" y="545"/>
                  </a:lnTo>
                  <a:lnTo>
                    <a:pt x="770" y="361"/>
                  </a:lnTo>
                  <a:close/>
                  <a:moveTo>
                    <a:pt x="736" y="0"/>
                  </a:moveTo>
                  <a:cubicBezTo>
                    <a:pt x="656" y="0"/>
                    <a:pt x="563" y="29"/>
                    <a:pt x="548" y="81"/>
                  </a:cubicBezTo>
                  <a:lnTo>
                    <a:pt x="203" y="1295"/>
                  </a:lnTo>
                  <a:lnTo>
                    <a:pt x="24" y="1950"/>
                  </a:lnTo>
                  <a:cubicBezTo>
                    <a:pt x="0" y="1974"/>
                    <a:pt x="0" y="2022"/>
                    <a:pt x="0" y="2057"/>
                  </a:cubicBezTo>
                  <a:cubicBezTo>
                    <a:pt x="24" y="2141"/>
                    <a:pt x="167" y="2260"/>
                    <a:pt x="227" y="2319"/>
                  </a:cubicBezTo>
                  <a:cubicBezTo>
                    <a:pt x="310" y="2427"/>
                    <a:pt x="405" y="2522"/>
                    <a:pt x="501" y="2617"/>
                  </a:cubicBezTo>
                  <a:cubicBezTo>
                    <a:pt x="893" y="3010"/>
                    <a:pt x="1346" y="3320"/>
                    <a:pt x="1858" y="3534"/>
                  </a:cubicBezTo>
                  <a:cubicBezTo>
                    <a:pt x="1879" y="3542"/>
                    <a:pt x="1917" y="3548"/>
                    <a:pt x="1958" y="3548"/>
                  </a:cubicBezTo>
                  <a:cubicBezTo>
                    <a:pt x="2037" y="3548"/>
                    <a:pt x="2128" y="3529"/>
                    <a:pt x="2144" y="3474"/>
                  </a:cubicBezTo>
                  <a:lnTo>
                    <a:pt x="2644" y="1486"/>
                  </a:lnTo>
                  <a:cubicBezTo>
                    <a:pt x="2644" y="1484"/>
                    <a:pt x="2645" y="1481"/>
                    <a:pt x="2645" y="1479"/>
                  </a:cubicBezTo>
                  <a:lnTo>
                    <a:pt x="2645" y="1479"/>
                  </a:lnTo>
                  <a:cubicBezTo>
                    <a:pt x="2652" y="1463"/>
                    <a:pt x="2649" y="1448"/>
                    <a:pt x="2620" y="1438"/>
                  </a:cubicBezTo>
                  <a:cubicBezTo>
                    <a:pt x="1905" y="1153"/>
                    <a:pt x="1334" y="617"/>
                    <a:pt x="846" y="33"/>
                  </a:cubicBezTo>
                  <a:cubicBezTo>
                    <a:pt x="828" y="11"/>
                    <a:pt x="784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582;p73"/>
            <p:cNvSpPr/>
            <p:nvPr/>
          </p:nvSpPr>
          <p:spPr>
            <a:xfrm>
              <a:off x="5378405" y="3029628"/>
              <a:ext cx="52045" cy="25466"/>
            </a:xfrm>
            <a:custGeom>
              <a:avLst/>
              <a:gdLst/>
              <a:ahLst/>
              <a:cxnLst/>
              <a:rect l="l" t="t" r="r" b="b"/>
              <a:pathLst>
                <a:path w="2573" h="1259" extrusionOk="0">
                  <a:moveTo>
                    <a:pt x="322" y="1"/>
                  </a:moveTo>
                  <a:cubicBezTo>
                    <a:pt x="203" y="25"/>
                    <a:pt x="108" y="108"/>
                    <a:pt x="72" y="227"/>
                  </a:cubicBezTo>
                  <a:lnTo>
                    <a:pt x="36" y="358"/>
                  </a:lnTo>
                  <a:cubicBezTo>
                    <a:pt x="1" y="525"/>
                    <a:pt x="96" y="691"/>
                    <a:pt x="251" y="739"/>
                  </a:cubicBezTo>
                  <a:lnTo>
                    <a:pt x="2132" y="1251"/>
                  </a:lnTo>
                  <a:cubicBezTo>
                    <a:pt x="2155" y="1256"/>
                    <a:pt x="2179" y="1258"/>
                    <a:pt x="2202" y="1258"/>
                  </a:cubicBezTo>
                  <a:cubicBezTo>
                    <a:pt x="2343" y="1258"/>
                    <a:pt x="2472" y="1168"/>
                    <a:pt x="2513" y="1025"/>
                  </a:cubicBezTo>
                  <a:lnTo>
                    <a:pt x="2549" y="894"/>
                  </a:lnTo>
                  <a:cubicBezTo>
                    <a:pt x="2572" y="775"/>
                    <a:pt x="2537" y="656"/>
                    <a:pt x="2441" y="572"/>
                  </a:cubicBezTo>
                  <a:lnTo>
                    <a:pt x="2441" y="549"/>
                  </a:lnTo>
                  <a:lnTo>
                    <a:pt x="2120" y="549"/>
                  </a:lnTo>
                  <a:cubicBezTo>
                    <a:pt x="1525" y="513"/>
                    <a:pt x="786" y="358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583;p73"/>
            <p:cNvSpPr/>
            <p:nvPr/>
          </p:nvSpPr>
          <p:spPr>
            <a:xfrm>
              <a:off x="5375027" y="3028333"/>
              <a:ext cx="58720" cy="27611"/>
            </a:xfrm>
            <a:custGeom>
              <a:avLst/>
              <a:gdLst/>
              <a:ahLst/>
              <a:cxnLst/>
              <a:rect l="l" t="t" r="r" b="b"/>
              <a:pathLst>
                <a:path w="2903" h="1365" extrusionOk="0">
                  <a:moveTo>
                    <a:pt x="458" y="167"/>
                  </a:moveTo>
                  <a:cubicBezTo>
                    <a:pt x="743" y="347"/>
                    <a:pt x="1064" y="477"/>
                    <a:pt x="1394" y="541"/>
                  </a:cubicBezTo>
                  <a:cubicBezTo>
                    <a:pt x="1747" y="624"/>
                    <a:pt x="2100" y="671"/>
                    <a:pt x="2453" y="674"/>
                  </a:cubicBezTo>
                  <a:lnTo>
                    <a:pt x="2453" y="674"/>
                  </a:lnTo>
                  <a:cubicBezTo>
                    <a:pt x="2461" y="681"/>
                    <a:pt x="2473" y="686"/>
                    <a:pt x="2487" y="691"/>
                  </a:cubicBezTo>
                  <a:lnTo>
                    <a:pt x="2487" y="691"/>
                  </a:lnTo>
                  <a:cubicBezTo>
                    <a:pt x="2565" y="805"/>
                    <a:pt x="2576" y="950"/>
                    <a:pt x="2513" y="1077"/>
                  </a:cubicBezTo>
                  <a:cubicBezTo>
                    <a:pt x="2501" y="1124"/>
                    <a:pt x="2442" y="1232"/>
                    <a:pt x="2406" y="1244"/>
                  </a:cubicBezTo>
                  <a:cubicBezTo>
                    <a:pt x="2394" y="1232"/>
                    <a:pt x="2382" y="1232"/>
                    <a:pt x="2370" y="1232"/>
                  </a:cubicBezTo>
                  <a:cubicBezTo>
                    <a:pt x="2311" y="1220"/>
                    <a:pt x="2251" y="1208"/>
                    <a:pt x="2180" y="1184"/>
                  </a:cubicBezTo>
                  <a:lnTo>
                    <a:pt x="1870" y="1101"/>
                  </a:lnTo>
                  <a:cubicBezTo>
                    <a:pt x="1430" y="982"/>
                    <a:pt x="1001" y="863"/>
                    <a:pt x="572" y="743"/>
                  </a:cubicBezTo>
                  <a:cubicBezTo>
                    <a:pt x="465" y="732"/>
                    <a:pt x="382" y="636"/>
                    <a:pt x="358" y="529"/>
                  </a:cubicBezTo>
                  <a:cubicBezTo>
                    <a:pt x="340" y="437"/>
                    <a:pt x="378" y="259"/>
                    <a:pt x="458" y="167"/>
                  </a:cubicBezTo>
                  <a:close/>
                  <a:moveTo>
                    <a:pt x="485" y="1"/>
                  </a:moveTo>
                  <a:cubicBezTo>
                    <a:pt x="437" y="1"/>
                    <a:pt x="388" y="8"/>
                    <a:pt x="359" y="25"/>
                  </a:cubicBezTo>
                  <a:lnTo>
                    <a:pt x="359" y="25"/>
                  </a:lnTo>
                  <a:cubicBezTo>
                    <a:pt x="217" y="75"/>
                    <a:pt x="102" y="200"/>
                    <a:pt x="72" y="351"/>
                  </a:cubicBezTo>
                  <a:cubicBezTo>
                    <a:pt x="1" y="517"/>
                    <a:pt x="60" y="720"/>
                    <a:pt x="227" y="815"/>
                  </a:cubicBezTo>
                  <a:cubicBezTo>
                    <a:pt x="394" y="874"/>
                    <a:pt x="572" y="934"/>
                    <a:pt x="751" y="958"/>
                  </a:cubicBezTo>
                  <a:cubicBezTo>
                    <a:pt x="1227" y="1089"/>
                    <a:pt x="1704" y="1220"/>
                    <a:pt x="2180" y="1339"/>
                  </a:cubicBezTo>
                  <a:cubicBezTo>
                    <a:pt x="2239" y="1355"/>
                    <a:pt x="2306" y="1365"/>
                    <a:pt x="2372" y="1365"/>
                  </a:cubicBezTo>
                  <a:cubicBezTo>
                    <a:pt x="2545" y="1365"/>
                    <a:pt x="2722" y="1303"/>
                    <a:pt x="2799" y="1148"/>
                  </a:cubicBezTo>
                  <a:cubicBezTo>
                    <a:pt x="2903" y="975"/>
                    <a:pt x="2895" y="768"/>
                    <a:pt x="2763" y="614"/>
                  </a:cubicBezTo>
                  <a:lnTo>
                    <a:pt x="2763" y="614"/>
                  </a:lnTo>
                  <a:lnTo>
                    <a:pt x="2763" y="601"/>
                  </a:lnTo>
                  <a:cubicBezTo>
                    <a:pt x="2775" y="553"/>
                    <a:pt x="2620" y="553"/>
                    <a:pt x="2608" y="553"/>
                  </a:cubicBezTo>
                  <a:cubicBezTo>
                    <a:pt x="2251" y="553"/>
                    <a:pt x="1894" y="517"/>
                    <a:pt x="1549" y="434"/>
                  </a:cubicBezTo>
                  <a:cubicBezTo>
                    <a:pt x="1215" y="362"/>
                    <a:pt x="906" y="220"/>
                    <a:pt x="632" y="29"/>
                  </a:cubicBezTo>
                  <a:cubicBezTo>
                    <a:pt x="609" y="12"/>
                    <a:pt x="547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584;p73"/>
            <p:cNvSpPr/>
            <p:nvPr/>
          </p:nvSpPr>
          <p:spPr>
            <a:xfrm>
              <a:off x="5405854" y="2917652"/>
              <a:ext cx="46503" cy="67924"/>
            </a:xfrm>
            <a:custGeom>
              <a:avLst/>
              <a:gdLst/>
              <a:ahLst/>
              <a:cxnLst/>
              <a:rect l="l" t="t" r="r" b="b"/>
              <a:pathLst>
                <a:path w="2299" h="3358" extrusionOk="0">
                  <a:moveTo>
                    <a:pt x="549" y="0"/>
                  </a:moveTo>
                  <a:lnTo>
                    <a:pt x="1" y="1941"/>
                  </a:lnTo>
                  <a:cubicBezTo>
                    <a:pt x="489" y="2548"/>
                    <a:pt x="1108" y="3096"/>
                    <a:pt x="1787" y="3358"/>
                  </a:cubicBezTo>
                  <a:lnTo>
                    <a:pt x="2299" y="1382"/>
                  </a:lnTo>
                  <a:cubicBezTo>
                    <a:pt x="1632" y="1120"/>
                    <a:pt x="1037" y="584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585;p73"/>
            <p:cNvSpPr/>
            <p:nvPr/>
          </p:nvSpPr>
          <p:spPr>
            <a:xfrm>
              <a:off x="5402739" y="2916236"/>
              <a:ext cx="52875" cy="70675"/>
            </a:xfrm>
            <a:custGeom>
              <a:avLst/>
              <a:gdLst/>
              <a:ahLst/>
              <a:cxnLst/>
              <a:rect l="l" t="t" r="r" b="b"/>
              <a:pathLst>
                <a:path w="2614" h="3494" extrusionOk="0">
                  <a:moveTo>
                    <a:pt x="777" y="351"/>
                  </a:moveTo>
                  <a:cubicBezTo>
                    <a:pt x="1209" y="816"/>
                    <a:pt x="1704" y="1229"/>
                    <a:pt x="2292" y="1475"/>
                  </a:cubicBezTo>
                  <a:lnTo>
                    <a:pt x="2292" y="1475"/>
                  </a:lnTo>
                  <a:lnTo>
                    <a:pt x="1828" y="3265"/>
                  </a:lnTo>
                  <a:lnTo>
                    <a:pt x="1828" y="3265"/>
                  </a:lnTo>
                  <a:cubicBezTo>
                    <a:pt x="1478" y="3086"/>
                    <a:pt x="1150" y="2854"/>
                    <a:pt x="869" y="2583"/>
                  </a:cubicBezTo>
                  <a:cubicBezTo>
                    <a:pt x="691" y="2416"/>
                    <a:pt x="548" y="2237"/>
                    <a:pt x="381" y="2059"/>
                  </a:cubicBezTo>
                  <a:cubicBezTo>
                    <a:pt x="310" y="1987"/>
                    <a:pt x="310" y="2011"/>
                    <a:pt x="334" y="1928"/>
                  </a:cubicBezTo>
                  <a:lnTo>
                    <a:pt x="726" y="535"/>
                  </a:lnTo>
                  <a:lnTo>
                    <a:pt x="777" y="351"/>
                  </a:lnTo>
                  <a:close/>
                  <a:moveTo>
                    <a:pt x="740" y="1"/>
                  </a:moveTo>
                  <a:cubicBezTo>
                    <a:pt x="659" y="1"/>
                    <a:pt x="567" y="27"/>
                    <a:pt x="560" y="70"/>
                  </a:cubicBezTo>
                  <a:lnTo>
                    <a:pt x="214" y="1261"/>
                  </a:lnTo>
                  <a:lnTo>
                    <a:pt x="36" y="1916"/>
                  </a:lnTo>
                  <a:cubicBezTo>
                    <a:pt x="24" y="1952"/>
                    <a:pt x="0" y="1999"/>
                    <a:pt x="0" y="2035"/>
                  </a:cubicBezTo>
                  <a:cubicBezTo>
                    <a:pt x="12" y="2106"/>
                    <a:pt x="155" y="2214"/>
                    <a:pt x="191" y="2261"/>
                  </a:cubicBezTo>
                  <a:cubicBezTo>
                    <a:pt x="286" y="2368"/>
                    <a:pt x="381" y="2464"/>
                    <a:pt x="476" y="2559"/>
                  </a:cubicBezTo>
                  <a:cubicBezTo>
                    <a:pt x="857" y="2952"/>
                    <a:pt x="1310" y="3261"/>
                    <a:pt x="1810" y="3476"/>
                  </a:cubicBezTo>
                  <a:cubicBezTo>
                    <a:pt x="1834" y="3485"/>
                    <a:pt x="1883" y="3493"/>
                    <a:pt x="1933" y="3493"/>
                  </a:cubicBezTo>
                  <a:cubicBezTo>
                    <a:pt x="2005" y="3493"/>
                    <a:pt x="2082" y="3477"/>
                    <a:pt x="2096" y="3428"/>
                  </a:cubicBezTo>
                  <a:lnTo>
                    <a:pt x="2608" y="1452"/>
                  </a:lnTo>
                  <a:cubicBezTo>
                    <a:pt x="2609" y="1446"/>
                    <a:pt x="2609" y="1442"/>
                    <a:pt x="2609" y="1437"/>
                  </a:cubicBezTo>
                  <a:lnTo>
                    <a:pt x="2609" y="1437"/>
                  </a:lnTo>
                  <a:cubicBezTo>
                    <a:pt x="2613" y="1424"/>
                    <a:pt x="2608" y="1412"/>
                    <a:pt x="2584" y="1404"/>
                  </a:cubicBezTo>
                  <a:cubicBezTo>
                    <a:pt x="1893" y="1118"/>
                    <a:pt x="1334" y="606"/>
                    <a:pt x="857" y="35"/>
                  </a:cubicBezTo>
                  <a:cubicBezTo>
                    <a:pt x="839" y="12"/>
                    <a:pt x="791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586;p73"/>
            <p:cNvSpPr/>
            <p:nvPr/>
          </p:nvSpPr>
          <p:spPr>
            <a:xfrm>
              <a:off x="5385141" y="2996152"/>
              <a:ext cx="46503" cy="44581"/>
            </a:xfrm>
            <a:custGeom>
              <a:avLst/>
              <a:gdLst/>
              <a:ahLst/>
              <a:cxnLst/>
              <a:rect l="l" t="t" r="r" b="b"/>
              <a:pathLst>
                <a:path w="2299" h="2204" extrusionOk="0">
                  <a:moveTo>
                    <a:pt x="465" y="1"/>
                  </a:moveTo>
                  <a:lnTo>
                    <a:pt x="1" y="1644"/>
                  </a:lnTo>
                  <a:cubicBezTo>
                    <a:pt x="453" y="2013"/>
                    <a:pt x="1204" y="2156"/>
                    <a:pt x="1799" y="2204"/>
                  </a:cubicBezTo>
                  <a:lnTo>
                    <a:pt x="2108" y="2204"/>
                  </a:lnTo>
                  <a:lnTo>
                    <a:pt x="2299" y="1453"/>
                  </a:lnTo>
                  <a:cubicBezTo>
                    <a:pt x="1608" y="1191"/>
                    <a:pt x="965" y="620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87;p73"/>
            <p:cNvSpPr/>
            <p:nvPr/>
          </p:nvSpPr>
          <p:spPr>
            <a:xfrm>
              <a:off x="5382026" y="2994575"/>
              <a:ext cx="52996" cy="47717"/>
            </a:xfrm>
            <a:custGeom>
              <a:avLst/>
              <a:gdLst/>
              <a:ahLst/>
              <a:cxnLst/>
              <a:rect l="l" t="t" r="r" b="b"/>
              <a:pathLst>
                <a:path w="2620" h="2359" extrusionOk="0">
                  <a:moveTo>
                    <a:pt x="702" y="352"/>
                  </a:moveTo>
                  <a:cubicBezTo>
                    <a:pt x="1152" y="848"/>
                    <a:pt x="1675" y="1290"/>
                    <a:pt x="2284" y="1551"/>
                  </a:cubicBezTo>
                  <a:lnTo>
                    <a:pt x="2284" y="1551"/>
                  </a:lnTo>
                  <a:lnTo>
                    <a:pt x="2117" y="2210"/>
                  </a:lnTo>
                  <a:lnTo>
                    <a:pt x="1973" y="2210"/>
                  </a:lnTo>
                  <a:cubicBezTo>
                    <a:pt x="1942" y="2202"/>
                    <a:pt x="1912" y="2198"/>
                    <a:pt x="1893" y="2198"/>
                  </a:cubicBezTo>
                  <a:cubicBezTo>
                    <a:pt x="1348" y="2152"/>
                    <a:pt x="746" y="2071"/>
                    <a:pt x="307" y="1747"/>
                  </a:cubicBezTo>
                  <a:lnTo>
                    <a:pt x="307" y="1747"/>
                  </a:lnTo>
                  <a:lnTo>
                    <a:pt x="702" y="352"/>
                  </a:lnTo>
                  <a:close/>
                  <a:moveTo>
                    <a:pt x="527" y="0"/>
                  </a:moveTo>
                  <a:cubicBezTo>
                    <a:pt x="497" y="0"/>
                    <a:pt x="474" y="9"/>
                    <a:pt x="465" y="31"/>
                  </a:cubicBezTo>
                  <a:lnTo>
                    <a:pt x="0" y="1686"/>
                  </a:lnTo>
                  <a:cubicBezTo>
                    <a:pt x="0" y="1698"/>
                    <a:pt x="12" y="1722"/>
                    <a:pt x="24" y="1734"/>
                  </a:cubicBezTo>
                  <a:cubicBezTo>
                    <a:pt x="563" y="2146"/>
                    <a:pt x="1267" y="2283"/>
                    <a:pt x="1924" y="2346"/>
                  </a:cubicBezTo>
                  <a:lnTo>
                    <a:pt x="1924" y="2346"/>
                  </a:lnTo>
                  <a:cubicBezTo>
                    <a:pt x="1951" y="2350"/>
                    <a:pt x="1977" y="2352"/>
                    <a:pt x="1998" y="2353"/>
                  </a:cubicBezTo>
                  <a:lnTo>
                    <a:pt x="1998" y="2353"/>
                  </a:lnTo>
                  <a:cubicBezTo>
                    <a:pt x="1999" y="2353"/>
                    <a:pt x="2000" y="2353"/>
                    <a:pt x="2000" y="2353"/>
                  </a:cubicBezTo>
                  <a:cubicBezTo>
                    <a:pt x="2002" y="2353"/>
                    <a:pt x="2004" y="2353"/>
                    <a:pt x="2006" y="2353"/>
                  </a:cubicBezTo>
                  <a:lnTo>
                    <a:pt x="2006" y="2353"/>
                  </a:lnTo>
                  <a:cubicBezTo>
                    <a:pt x="2008" y="2353"/>
                    <a:pt x="2010" y="2353"/>
                    <a:pt x="2012" y="2353"/>
                  </a:cubicBezTo>
                  <a:cubicBezTo>
                    <a:pt x="2092" y="2353"/>
                    <a:pt x="2166" y="2358"/>
                    <a:pt x="2242" y="2358"/>
                  </a:cubicBezTo>
                  <a:cubicBezTo>
                    <a:pt x="2280" y="2358"/>
                    <a:pt x="2318" y="2357"/>
                    <a:pt x="2358" y="2353"/>
                  </a:cubicBezTo>
                  <a:cubicBezTo>
                    <a:pt x="2381" y="2353"/>
                    <a:pt x="2417" y="2353"/>
                    <a:pt x="2417" y="2329"/>
                  </a:cubicBezTo>
                  <a:lnTo>
                    <a:pt x="2608" y="1579"/>
                  </a:lnTo>
                  <a:cubicBezTo>
                    <a:pt x="2620" y="1543"/>
                    <a:pt x="2548" y="1508"/>
                    <a:pt x="2512" y="1496"/>
                  </a:cubicBezTo>
                  <a:cubicBezTo>
                    <a:pt x="1810" y="1222"/>
                    <a:pt x="1238" y="674"/>
                    <a:pt x="762" y="91"/>
                  </a:cubicBezTo>
                  <a:cubicBezTo>
                    <a:pt x="736" y="65"/>
                    <a:pt x="608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88;p73"/>
            <p:cNvSpPr/>
            <p:nvPr/>
          </p:nvSpPr>
          <p:spPr>
            <a:xfrm>
              <a:off x="5356499" y="2891862"/>
              <a:ext cx="97800" cy="133421"/>
            </a:xfrm>
            <a:custGeom>
              <a:avLst/>
              <a:gdLst/>
              <a:ahLst/>
              <a:cxnLst/>
              <a:rect l="l" t="t" r="r" b="b"/>
              <a:pathLst>
                <a:path w="4835" h="6596" extrusionOk="0">
                  <a:moveTo>
                    <a:pt x="3110" y="0"/>
                  </a:moveTo>
                  <a:cubicBezTo>
                    <a:pt x="2190" y="0"/>
                    <a:pt x="973" y="433"/>
                    <a:pt x="1060" y="1514"/>
                  </a:cubicBezTo>
                  <a:cubicBezTo>
                    <a:pt x="1072" y="1645"/>
                    <a:pt x="1107" y="1787"/>
                    <a:pt x="1155" y="1918"/>
                  </a:cubicBezTo>
                  <a:cubicBezTo>
                    <a:pt x="726" y="2097"/>
                    <a:pt x="429" y="2514"/>
                    <a:pt x="417" y="2990"/>
                  </a:cubicBezTo>
                  <a:cubicBezTo>
                    <a:pt x="405" y="3264"/>
                    <a:pt x="476" y="3526"/>
                    <a:pt x="429" y="3788"/>
                  </a:cubicBezTo>
                  <a:cubicBezTo>
                    <a:pt x="345" y="4181"/>
                    <a:pt x="0" y="4514"/>
                    <a:pt x="95" y="4895"/>
                  </a:cubicBezTo>
                  <a:cubicBezTo>
                    <a:pt x="155" y="5038"/>
                    <a:pt x="226" y="5181"/>
                    <a:pt x="298" y="5312"/>
                  </a:cubicBezTo>
                  <a:cubicBezTo>
                    <a:pt x="357" y="5502"/>
                    <a:pt x="393" y="5693"/>
                    <a:pt x="417" y="5895"/>
                  </a:cubicBezTo>
                  <a:cubicBezTo>
                    <a:pt x="555" y="6448"/>
                    <a:pt x="1204" y="6596"/>
                    <a:pt x="1788" y="6596"/>
                  </a:cubicBezTo>
                  <a:cubicBezTo>
                    <a:pt x="2059" y="6596"/>
                    <a:pt x="2316" y="6564"/>
                    <a:pt x="2500" y="6526"/>
                  </a:cubicBezTo>
                  <a:cubicBezTo>
                    <a:pt x="3024" y="6419"/>
                    <a:pt x="3060" y="6276"/>
                    <a:pt x="3334" y="5955"/>
                  </a:cubicBezTo>
                  <a:cubicBezTo>
                    <a:pt x="3417" y="5859"/>
                    <a:pt x="3417" y="5609"/>
                    <a:pt x="3489" y="5514"/>
                  </a:cubicBezTo>
                  <a:cubicBezTo>
                    <a:pt x="3584" y="5395"/>
                    <a:pt x="3512" y="5347"/>
                    <a:pt x="3620" y="5216"/>
                  </a:cubicBezTo>
                  <a:cubicBezTo>
                    <a:pt x="4239" y="4442"/>
                    <a:pt x="4155" y="4121"/>
                    <a:pt x="3608" y="3478"/>
                  </a:cubicBezTo>
                  <a:cubicBezTo>
                    <a:pt x="4477" y="3169"/>
                    <a:pt x="4429" y="2264"/>
                    <a:pt x="3953" y="1597"/>
                  </a:cubicBezTo>
                  <a:cubicBezTo>
                    <a:pt x="4310" y="1299"/>
                    <a:pt x="4834" y="1287"/>
                    <a:pt x="4739" y="704"/>
                  </a:cubicBezTo>
                  <a:cubicBezTo>
                    <a:pt x="4632" y="132"/>
                    <a:pt x="3846" y="61"/>
                    <a:pt x="3382" y="13"/>
                  </a:cubicBezTo>
                  <a:cubicBezTo>
                    <a:pt x="3295" y="5"/>
                    <a:pt x="3204" y="0"/>
                    <a:pt x="3110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89;p73"/>
            <p:cNvSpPr/>
            <p:nvPr/>
          </p:nvSpPr>
          <p:spPr>
            <a:xfrm>
              <a:off x="5354800" y="2890527"/>
              <a:ext cx="101178" cy="136293"/>
            </a:xfrm>
            <a:custGeom>
              <a:avLst/>
              <a:gdLst/>
              <a:ahLst/>
              <a:cxnLst/>
              <a:rect l="l" t="t" r="r" b="b"/>
              <a:pathLst>
                <a:path w="5002" h="6738" extrusionOk="0">
                  <a:moveTo>
                    <a:pt x="3240" y="137"/>
                  </a:moveTo>
                  <a:cubicBezTo>
                    <a:pt x="3276" y="137"/>
                    <a:pt x="3312" y="138"/>
                    <a:pt x="3346" y="139"/>
                  </a:cubicBezTo>
                  <a:cubicBezTo>
                    <a:pt x="3763" y="151"/>
                    <a:pt x="4442" y="175"/>
                    <a:pt x="4620" y="627"/>
                  </a:cubicBezTo>
                  <a:cubicBezTo>
                    <a:pt x="4739" y="853"/>
                    <a:pt x="4680" y="1115"/>
                    <a:pt x="4478" y="1270"/>
                  </a:cubicBezTo>
                  <a:cubicBezTo>
                    <a:pt x="4299" y="1401"/>
                    <a:pt x="4073" y="1472"/>
                    <a:pt x="3894" y="1615"/>
                  </a:cubicBezTo>
                  <a:cubicBezTo>
                    <a:pt x="3894" y="1615"/>
                    <a:pt x="3882" y="1639"/>
                    <a:pt x="3894" y="1651"/>
                  </a:cubicBezTo>
                  <a:cubicBezTo>
                    <a:pt x="4323" y="2270"/>
                    <a:pt x="4406" y="3163"/>
                    <a:pt x="3573" y="3485"/>
                  </a:cubicBezTo>
                  <a:cubicBezTo>
                    <a:pt x="3537" y="3496"/>
                    <a:pt x="3537" y="3520"/>
                    <a:pt x="3561" y="3544"/>
                  </a:cubicBezTo>
                  <a:cubicBezTo>
                    <a:pt x="3763" y="3782"/>
                    <a:pt x="4013" y="4068"/>
                    <a:pt x="3989" y="4401"/>
                  </a:cubicBezTo>
                  <a:cubicBezTo>
                    <a:pt x="3977" y="4544"/>
                    <a:pt x="3930" y="4687"/>
                    <a:pt x="3858" y="4806"/>
                  </a:cubicBezTo>
                  <a:cubicBezTo>
                    <a:pt x="3763" y="4997"/>
                    <a:pt x="3585" y="5140"/>
                    <a:pt x="3501" y="5342"/>
                  </a:cubicBezTo>
                  <a:cubicBezTo>
                    <a:pt x="3442" y="5461"/>
                    <a:pt x="3394" y="5592"/>
                    <a:pt x="3358" y="5723"/>
                  </a:cubicBezTo>
                  <a:cubicBezTo>
                    <a:pt x="3323" y="5878"/>
                    <a:pt x="3251" y="6021"/>
                    <a:pt x="3144" y="6140"/>
                  </a:cubicBezTo>
                  <a:cubicBezTo>
                    <a:pt x="2977" y="6354"/>
                    <a:pt x="2727" y="6485"/>
                    <a:pt x="2465" y="6533"/>
                  </a:cubicBezTo>
                  <a:cubicBezTo>
                    <a:pt x="2262" y="6568"/>
                    <a:pt x="2022" y="6599"/>
                    <a:pt x="1781" y="6599"/>
                  </a:cubicBezTo>
                  <a:cubicBezTo>
                    <a:pt x="1459" y="6599"/>
                    <a:pt x="1138" y="6543"/>
                    <a:pt x="906" y="6366"/>
                  </a:cubicBezTo>
                  <a:cubicBezTo>
                    <a:pt x="608" y="6128"/>
                    <a:pt x="668" y="5782"/>
                    <a:pt x="560" y="5449"/>
                  </a:cubicBezTo>
                  <a:cubicBezTo>
                    <a:pt x="501" y="5282"/>
                    <a:pt x="370" y="5151"/>
                    <a:pt x="334" y="4973"/>
                  </a:cubicBezTo>
                  <a:cubicBezTo>
                    <a:pt x="310" y="4782"/>
                    <a:pt x="346" y="4580"/>
                    <a:pt x="453" y="4413"/>
                  </a:cubicBezTo>
                  <a:cubicBezTo>
                    <a:pt x="560" y="4235"/>
                    <a:pt x="632" y="4032"/>
                    <a:pt x="679" y="3818"/>
                  </a:cubicBezTo>
                  <a:cubicBezTo>
                    <a:pt x="715" y="3568"/>
                    <a:pt x="644" y="3318"/>
                    <a:pt x="656" y="3068"/>
                  </a:cubicBezTo>
                  <a:cubicBezTo>
                    <a:pt x="679" y="2615"/>
                    <a:pt x="953" y="2222"/>
                    <a:pt x="1358" y="2044"/>
                  </a:cubicBezTo>
                  <a:cubicBezTo>
                    <a:pt x="1382" y="2032"/>
                    <a:pt x="1394" y="2020"/>
                    <a:pt x="1394" y="1996"/>
                  </a:cubicBezTo>
                  <a:cubicBezTo>
                    <a:pt x="1346" y="1877"/>
                    <a:pt x="1322" y="1746"/>
                    <a:pt x="1299" y="1615"/>
                  </a:cubicBezTo>
                  <a:cubicBezTo>
                    <a:pt x="1298" y="1613"/>
                    <a:pt x="1298" y="1612"/>
                    <a:pt x="1298" y="1610"/>
                  </a:cubicBezTo>
                  <a:lnTo>
                    <a:pt x="1298" y="1610"/>
                  </a:lnTo>
                  <a:cubicBezTo>
                    <a:pt x="1298" y="1608"/>
                    <a:pt x="1299" y="1606"/>
                    <a:pt x="1299" y="1603"/>
                  </a:cubicBezTo>
                  <a:cubicBezTo>
                    <a:pt x="1230" y="562"/>
                    <a:pt x="2360" y="137"/>
                    <a:pt x="3240" y="137"/>
                  </a:cubicBezTo>
                  <a:close/>
                  <a:moveTo>
                    <a:pt x="3160" y="1"/>
                  </a:moveTo>
                  <a:cubicBezTo>
                    <a:pt x="2792" y="1"/>
                    <a:pt x="2427" y="56"/>
                    <a:pt x="2072" y="175"/>
                  </a:cubicBezTo>
                  <a:cubicBezTo>
                    <a:pt x="1453" y="389"/>
                    <a:pt x="941" y="841"/>
                    <a:pt x="977" y="1544"/>
                  </a:cubicBezTo>
                  <a:cubicBezTo>
                    <a:pt x="978" y="1555"/>
                    <a:pt x="984" y="1565"/>
                    <a:pt x="992" y="1574"/>
                  </a:cubicBezTo>
                  <a:lnTo>
                    <a:pt x="992" y="1574"/>
                  </a:lnTo>
                  <a:cubicBezTo>
                    <a:pt x="1005" y="1696"/>
                    <a:pt x="1035" y="1818"/>
                    <a:pt x="1074" y="1940"/>
                  </a:cubicBezTo>
                  <a:lnTo>
                    <a:pt x="1074" y="1940"/>
                  </a:lnTo>
                  <a:cubicBezTo>
                    <a:pt x="722" y="2100"/>
                    <a:pt x="462" y="2413"/>
                    <a:pt x="370" y="2794"/>
                  </a:cubicBezTo>
                  <a:cubicBezTo>
                    <a:pt x="334" y="3044"/>
                    <a:pt x="334" y="3294"/>
                    <a:pt x="370" y="3544"/>
                  </a:cubicBezTo>
                  <a:cubicBezTo>
                    <a:pt x="370" y="3782"/>
                    <a:pt x="322" y="4008"/>
                    <a:pt x="203" y="4223"/>
                  </a:cubicBezTo>
                  <a:cubicBezTo>
                    <a:pt x="84" y="4401"/>
                    <a:pt x="25" y="4604"/>
                    <a:pt x="1" y="4818"/>
                  </a:cubicBezTo>
                  <a:cubicBezTo>
                    <a:pt x="1" y="5032"/>
                    <a:pt x="156" y="5175"/>
                    <a:pt x="227" y="5366"/>
                  </a:cubicBezTo>
                  <a:cubicBezTo>
                    <a:pt x="298" y="5556"/>
                    <a:pt x="298" y="5794"/>
                    <a:pt x="370" y="6009"/>
                  </a:cubicBezTo>
                  <a:cubicBezTo>
                    <a:pt x="418" y="6140"/>
                    <a:pt x="501" y="6271"/>
                    <a:pt x="608" y="6366"/>
                  </a:cubicBezTo>
                  <a:cubicBezTo>
                    <a:pt x="949" y="6655"/>
                    <a:pt x="1432" y="6738"/>
                    <a:pt x="1891" y="6738"/>
                  </a:cubicBezTo>
                  <a:cubicBezTo>
                    <a:pt x="2057" y="6738"/>
                    <a:pt x="2219" y="6727"/>
                    <a:pt x="2370" y="6711"/>
                  </a:cubicBezTo>
                  <a:cubicBezTo>
                    <a:pt x="2656" y="6675"/>
                    <a:pt x="2977" y="6640"/>
                    <a:pt x="3215" y="6461"/>
                  </a:cubicBezTo>
                  <a:cubicBezTo>
                    <a:pt x="3311" y="6378"/>
                    <a:pt x="3406" y="6283"/>
                    <a:pt x="3477" y="6187"/>
                  </a:cubicBezTo>
                  <a:cubicBezTo>
                    <a:pt x="3525" y="6140"/>
                    <a:pt x="3561" y="6080"/>
                    <a:pt x="3608" y="6021"/>
                  </a:cubicBezTo>
                  <a:cubicBezTo>
                    <a:pt x="3644" y="5925"/>
                    <a:pt x="3668" y="5818"/>
                    <a:pt x="3692" y="5711"/>
                  </a:cubicBezTo>
                  <a:cubicBezTo>
                    <a:pt x="3775" y="5497"/>
                    <a:pt x="3894" y="5282"/>
                    <a:pt x="4037" y="5092"/>
                  </a:cubicBezTo>
                  <a:cubicBezTo>
                    <a:pt x="4156" y="4937"/>
                    <a:pt x="4239" y="4759"/>
                    <a:pt x="4287" y="4556"/>
                  </a:cubicBezTo>
                  <a:cubicBezTo>
                    <a:pt x="4355" y="4181"/>
                    <a:pt x="4098" y="3849"/>
                    <a:pt x="3877" y="3581"/>
                  </a:cubicBezTo>
                  <a:lnTo>
                    <a:pt x="3877" y="3581"/>
                  </a:lnTo>
                  <a:cubicBezTo>
                    <a:pt x="4454" y="3330"/>
                    <a:pt x="4650" y="2752"/>
                    <a:pt x="4442" y="2175"/>
                  </a:cubicBezTo>
                  <a:cubicBezTo>
                    <a:pt x="4382" y="2032"/>
                    <a:pt x="4323" y="1901"/>
                    <a:pt x="4251" y="1770"/>
                  </a:cubicBezTo>
                  <a:cubicBezTo>
                    <a:pt x="4204" y="1675"/>
                    <a:pt x="4263" y="1651"/>
                    <a:pt x="4347" y="1603"/>
                  </a:cubicBezTo>
                  <a:cubicBezTo>
                    <a:pt x="4430" y="1556"/>
                    <a:pt x="4489" y="1532"/>
                    <a:pt x="4561" y="1496"/>
                  </a:cubicBezTo>
                  <a:cubicBezTo>
                    <a:pt x="4775" y="1377"/>
                    <a:pt x="4978" y="1246"/>
                    <a:pt x="4978" y="972"/>
                  </a:cubicBezTo>
                  <a:cubicBezTo>
                    <a:pt x="5001" y="306"/>
                    <a:pt x="4251" y="115"/>
                    <a:pt x="3727" y="44"/>
                  </a:cubicBezTo>
                  <a:cubicBezTo>
                    <a:pt x="3538" y="15"/>
                    <a:pt x="3349" y="1"/>
                    <a:pt x="3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90;p73"/>
            <p:cNvSpPr/>
            <p:nvPr/>
          </p:nvSpPr>
          <p:spPr>
            <a:xfrm>
              <a:off x="5386840" y="2918279"/>
              <a:ext cx="50104" cy="5259"/>
            </a:xfrm>
            <a:custGeom>
              <a:avLst/>
              <a:gdLst/>
              <a:ahLst/>
              <a:cxnLst/>
              <a:rect l="l" t="t" r="r" b="b"/>
              <a:pathLst>
                <a:path w="2477" h="260" extrusionOk="0">
                  <a:moveTo>
                    <a:pt x="1183" y="0"/>
                  </a:moveTo>
                  <a:cubicBezTo>
                    <a:pt x="830" y="0"/>
                    <a:pt x="478" y="33"/>
                    <a:pt x="131" y="100"/>
                  </a:cubicBezTo>
                  <a:cubicBezTo>
                    <a:pt x="96" y="112"/>
                    <a:pt x="0" y="136"/>
                    <a:pt x="36" y="184"/>
                  </a:cubicBezTo>
                  <a:cubicBezTo>
                    <a:pt x="49" y="217"/>
                    <a:pt x="96" y="224"/>
                    <a:pt x="140" y="224"/>
                  </a:cubicBezTo>
                  <a:cubicBezTo>
                    <a:pt x="176" y="224"/>
                    <a:pt x="211" y="219"/>
                    <a:pt x="227" y="219"/>
                  </a:cubicBezTo>
                  <a:cubicBezTo>
                    <a:pt x="524" y="165"/>
                    <a:pt x="827" y="138"/>
                    <a:pt x="1130" y="138"/>
                  </a:cubicBezTo>
                  <a:cubicBezTo>
                    <a:pt x="1493" y="138"/>
                    <a:pt x="1858" y="177"/>
                    <a:pt x="2215" y="255"/>
                  </a:cubicBezTo>
                  <a:cubicBezTo>
                    <a:pt x="2232" y="258"/>
                    <a:pt x="2249" y="259"/>
                    <a:pt x="2267" y="259"/>
                  </a:cubicBezTo>
                  <a:cubicBezTo>
                    <a:pt x="2324" y="259"/>
                    <a:pt x="2384" y="244"/>
                    <a:pt x="2429" y="208"/>
                  </a:cubicBezTo>
                  <a:cubicBezTo>
                    <a:pt x="2477" y="160"/>
                    <a:pt x="2417" y="136"/>
                    <a:pt x="2370" y="124"/>
                  </a:cubicBezTo>
                  <a:cubicBezTo>
                    <a:pt x="1978" y="42"/>
                    <a:pt x="1581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91;p73"/>
            <p:cNvSpPr/>
            <p:nvPr/>
          </p:nvSpPr>
          <p:spPr>
            <a:xfrm>
              <a:off x="5375513" y="2956265"/>
              <a:ext cx="49881" cy="6695"/>
            </a:xfrm>
            <a:custGeom>
              <a:avLst/>
              <a:gdLst/>
              <a:ahLst/>
              <a:cxnLst/>
              <a:rect l="l" t="t" r="r" b="b"/>
              <a:pathLst>
                <a:path w="2466" h="331" extrusionOk="0">
                  <a:moveTo>
                    <a:pt x="1023" y="0"/>
                  </a:moveTo>
                  <a:cubicBezTo>
                    <a:pt x="688" y="0"/>
                    <a:pt x="351" y="83"/>
                    <a:pt x="48" y="235"/>
                  </a:cubicBezTo>
                  <a:cubicBezTo>
                    <a:pt x="1" y="258"/>
                    <a:pt x="1" y="306"/>
                    <a:pt x="60" y="318"/>
                  </a:cubicBezTo>
                  <a:cubicBezTo>
                    <a:pt x="86" y="326"/>
                    <a:pt x="112" y="330"/>
                    <a:pt x="140" y="330"/>
                  </a:cubicBezTo>
                  <a:cubicBezTo>
                    <a:pt x="189" y="330"/>
                    <a:pt x="240" y="317"/>
                    <a:pt x="286" y="294"/>
                  </a:cubicBezTo>
                  <a:cubicBezTo>
                    <a:pt x="517" y="188"/>
                    <a:pt x="764" y="129"/>
                    <a:pt x="1019" y="129"/>
                  </a:cubicBezTo>
                  <a:cubicBezTo>
                    <a:pt x="1080" y="129"/>
                    <a:pt x="1141" y="132"/>
                    <a:pt x="1203" y="139"/>
                  </a:cubicBezTo>
                  <a:cubicBezTo>
                    <a:pt x="1525" y="139"/>
                    <a:pt x="1858" y="187"/>
                    <a:pt x="2180" y="270"/>
                  </a:cubicBezTo>
                  <a:cubicBezTo>
                    <a:pt x="2210" y="275"/>
                    <a:pt x="2239" y="277"/>
                    <a:pt x="2267" y="277"/>
                  </a:cubicBezTo>
                  <a:cubicBezTo>
                    <a:pt x="2315" y="277"/>
                    <a:pt x="2360" y="269"/>
                    <a:pt x="2406" y="246"/>
                  </a:cubicBezTo>
                  <a:cubicBezTo>
                    <a:pt x="2453" y="211"/>
                    <a:pt x="2465" y="163"/>
                    <a:pt x="2394" y="151"/>
                  </a:cubicBezTo>
                  <a:cubicBezTo>
                    <a:pt x="2001" y="56"/>
                    <a:pt x="1608" y="8"/>
                    <a:pt x="1203" y="8"/>
                  </a:cubicBezTo>
                  <a:cubicBezTo>
                    <a:pt x="1143" y="3"/>
                    <a:pt x="1083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92;p73"/>
            <p:cNvSpPr/>
            <p:nvPr/>
          </p:nvSpPr>
          <p:spPr>
            <a:xfrm>
              <a:off x="5369970" y="2993199"/>
              <a:ext cx="49396" cy="7646"/>
            </a:xfrm>
            <a:custGeom>
              <a:avLst/>
              <a:gdLst/>
              <a:ahLst/>
              <a:cxnLst/>
              <a:rect l="l" t="t" r="r" b="b"/>
              <a:pathLst>
                <a:path w="2442" h="378" extrusionOk="0">
                  <a:moveTo>
                    <a:pt x="2210" y="1"/>
                  </a:moveTo>
                  <a:cubicBezTo>
                    <a:pt x="2196" y="1"/>
                    <a:pt x="2182" y="2"/>
                    <a:pt x="2168" y="4"/>
                  </a:cubicBezTo>
                  <a:cubicBezTo>
                    <a:pt x="1465" y="75"/>
                    <a:pt x="751" y="4"/>
                    <a:pt x="72" y="242"/>
                  </a:cubicBezTo>
                  <a:cubicBezTo>
                    <a:pt x="1" y="266"/>
                    <a:pt x="72" y="325"/>
                    <a:pt x="108" y="337"/>
                  </a:cubicBezTo>
                  <a:cubicBezTo>
                    <a:pt x="153" y="364"/>
                    <a:pt x="211" y="378"/>
                    <a:pt x="267" y="378"/>
                  </a:cubicBezTo>
                  <a:cubicBezTo>
                    <a:pt x="286" y="378"/>
                    <a:pt x="304" y="376"/>
                    <a:pt x="322" y="373"/>
                  </a:cubicBezTo>
                  <a:cubicBezTo>
                    <a:pt x="977" y="147"/>
                    <a:pt x="1692" y="206"/>
                    <a:pt x="2370" y="147"/>
                  </a:cubicBezTo>
                  <a:cubicBezTo>
                    <a:pt x="2430" y="147"/>
                    <a:pt x="2442" y="99"/>
                    <a:pt x="2394" y="64"/>
                  </a:cubicBezTo>
                  <a:cubicBezTo>
                    <a:pt x="2335" y="24"/>
                    <a:pt x="2276" y="1"/>
                    <a:pt x="2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93;p73"/>
            <p:cNvSpPr/>
            <p:nvPr/>
          </p:nvSpPr>
          <p:spPr>
            <a:xfrm>
              <a:off x="5372620" y="2853310"/>
              <a:ext cx="151504" cy="104819"/>
            </a:xfrm>
            <a:custGeom>
              <a:avLst/>
              <a:gdLst/>
              <a:ahLst/>
              <a:cxnLst/>
              <a:rect l="l" t="t" r="r" b="b"/>
              <a:pathLst>
                <a:path w="7490" h="5182" extrusionOk="0">
                  <a:moveTo>
                    <a:pt x="4695" y="0"/>
                  </a:moveTo>
                  <a:cubicBezTo>
                    <a:pt x="3922" y="0"/>
                    <a:pt x="2954" y="360"/>
                    <a:pt x="2954" y="360"/>
                  </a:cubicBezTo>
                  <a:cubicBezTo>
                    <a:pt x="2334" y="360"/>
                    <a:pt x="1418" y="395"/>
                    <a:pt x="918" y="824"/>
                  </a:cubicBezTo>
                  <a:cubicBezTo>
                    <a:pt x="1" y="1598"/>
                    <a:pt x="1025" y="2098"/>
                    <a:pt x="1834" y="2229"/>
                  </a:cubicBezTo>
                  <a:cubicBezTo>
                    <a:pt x="2037" y="2265"/>
                    <a:pt x="2715" y="2205"/>
                    <a:pt x="2882" y="2336"/>
                  </a:cubicBezTo>
                  <a:cubicBezTo>
                    <a:pt x="3168" y="2562"/>
                    <a:pt x="3073" y="3181"/>
                    <a:pt x="3251" y="3562"/>
                  </a:cubicBezTo>
                  <a:cubicBezTo>
                    <a:pt x="3680" y="4467"/>
                    <a:pt x="4466" y="4503"/>
                    <a:pt x="5025" y="5182"/>
                  </a:cubicBezTo>
                  <a:lnTo>
                    <a:pt x="7490" y="3396"/>
                  </a:lnTo>
                  <a:cubicBezTo>
                    <a:pt x="7407" y="1812"/>
                    <a:pt x="6049" y="764"/>
                    <a:pt x="5454" y="217"/>
                  </a:cubicBezTo>
                  <a:cubicBezTo>
                    <a:pt x="5281" y="57"/>
                    <a:pt x="5004" y="0"/>
                    <a:pt x="4695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94;p73"/>
            <p:cNvSpPr/>
            <p:nvPr/>
          </p:nvSpPr>
          <p:spPr>
            <a:xfrm>
              <a:off x="5379376" y="2851914"/>
              <a:ext cx="147883" cy="107064"/>
            </a:xfrm>
            <a:custGeom>
              <a:avLst/>
              <a:gdLst/>
              <a:ahLst/>
              <a:cxnLst/>
              <a:rect l="l" t="t" r="r" b="b"/>
              <a:pathLst>
                <a:path w="7311" h="5293" extrusionOk="0">
                  <a:moveTo>
                    <a:pt x="4465" y="0"/>
                  </a:moveTo>
                  <a:cubicBezTo>
                    <a:pt x="3977" y="0"/>
                    <a:pt x="3489" y="71"/>
                    <a:pt x="3013" y="226"/>
                  </a:cubicBezTo>
                  <a:cubicBezTo>
                    <a:pt x="2858" y="262"/>
                    <a:pt x="2715" y="298"/>
                    <a:pt x="2584" y="357"/>
                  </a:cubicBezTo>
                  <a:cubicBezTo>
                    <a:pt x="2578" y="357"/>
                    <a:pt x="2572" y="358"/>
                    <a:pt x="2567" y="359"/>
                  </a:cubicBezTo>
                  <a:lnTo>
                    <a:pt x="2567" y="359"/>
                  </a:lnTo>
                  <a:cubicBezTo>
                    <a:pt x="2562" y="359"/>
                    <a:pt x="2555" y="358"/>
                    <a:pt x="2548" y="357"/>
                  </a:cubicBezTo>
                  <a:cubicBezTo>
                    <a:pt x="2393" y="357"/>
                    <a:pt x="2239" y="357"/>
                    <a:pt x="2084" y="369"/>
                  </a:cubicBezTo>
                  <a:cubicBezTo>
                    <a:pt x="1489" y="405"/>
                    <a:pt x="798" y="500"/>
                    <a:pt x="357" y="941"/>
                  </a:cubicBezTo>
                  <a:cubicBezTo>
                    <a:pt x="179" y="1107"/>
                    <a:pt x="0" y="1345"/>
                    <a:pt x="72" y="1607"/>
                  </a:cubicBezTo>
                  <a:cubicBezTo>
                    <a:pt x="155" y="1810"/>
                    <a:pt x="322" y="1976"/>
                    <a:pt x="524" y="2072"/>
                  </a:cubicBezTo>
                  <a:cubicBezTo>
                    <a:pt x="786" y="2203"/>
                    <a:pt x="1060" y="2298"/>
                    <a:pt x="1346" y="2346"/>
                  </a:cubicBezTo>
                  <a:cubicBezTo>
                    <a:pt x="1596" y="2369"/>
                    <a:pt x="1846" y="2381"/>
                    <a:pt x="2096" y="2381"/>
                  </a:cubicBezTo>
                  <a:cubicBezTo>
                    <a:pt x="2112" y="2380"/>
                    <a:pt x="2128" y="2379"/>
                    <a:pt x="2145" y="2379"/>
                  </a:cubicBezTo>
                  <a:cubicBezTo>
                    <a:pt x="2261" y="2379"/>
                    <a:pt x="2381" y="2417"/>
                    <a:pt x="2465" y="2500"/>
                  </a:cubicBezTo>
                  <a:cubicBezTo>
                    <a:pt x="2548" y="2643"/>
                    <a:pt x="2596" y="2798"/>
                    <a:pt x="2608" y="2965"/>
                  </a:cubicBezTo>
                  <a:cubicBezTo>
                    <a:pt x="2667" y="3334"/>
                    <a:pt x="2715" y="3643"/>
                    <a:pt x="2941" y="3953"/>
                  </a:cubicBezTo>
                  <a:cubicBezTo>
                    <a:pt x="3346" y="4536"/>
                    <a:pt x="4072" y="4739"/>
                    <a:pt x="4537" y="5263"/>
                  </a:cubicBezTo>
                  <a:cubicBezTo>
                    <a:pt x="4555" y="5284"/>
                    <a:pt x="4595" y="5293"/>
                    <a:pt x="4640" y="5293"/>
                  </a:cubicBezTo>
                  <a:cubicBezTo>
                    <a:pt x="4744" y="5293"/>
                    <a:pt x="4876" y="5248"/>
                    <a:pt x="4834" y="5215"/>
                  </a:cubicBezTo>
                  <a:lnTo>
                    <a:pt x="4846" y="5215"/>
                  </a:lnTo>
                  <a:cubicBezTo>
                    <a:pt x="4465" y="4786"/>
                    <a:pt x="3929" y="4584"/>
                    <a:pt x="3524" y="4215"/>
                  </a:cubicBezTo>
                  <a:cubicBezTo>
                    <a:pt x="3274" y="4001"/>
                    <a:pt x="3108" y="3739"/>
                    <a:pt x="3013" y="3429"/>
                  </a:cubicBezTo>
                  <a:cubicBezTo>
                    <a:pt x="2941" y="3155"/>
                    <a:pt x="2953" y="2869"/>
                    <a:pt x="2846" y="2608"/>
                  </a:cubicBezTo>
                  <a:cubicBezTo>
                    <a:pt x="2708" y="2258"/>
                    <a:pt x="2329" y="2242"/>
                    <a:pt x="1988" y="2242"/>
                  </a:cubicBezTo>
                  <a:cubicBezTo>
                    <a:pt x="1954" y="2242"/>
                    <a:pt x="1920" y="2243"/>
                    <a:pt x="1887" y="2243"/>
                  </a:cubicBezTo>
                  <a:cubicBezTo>
                    <a:pt x="1823" y="2243"/>
                    <a:pt x="1760" y="2242"/>
                    <a:pt x="1703" y="2238"/>
                  </a:cubicBezTo>
                  <a:cubicBezTo>
                    <a:pt x="1310" y="2227"/>
                    <a:pt x="524" y="2036"/>
                    <a:pt x="393" y="1584"/>
                  </a:cubicBezTo>
                  <a:cubicBezTo>
                    <a:pt x="298" y="1298"/>
                    <a:pt x="548" y="1036"/>
                    <a:pt x="750" y="881"/>
                  </a:cubicBezTo>
                  <a:cubicBezTo>
                    <a:pt x="1012" y="703"/>
                    <a:pt x="1310" y="583"/>
                    <a:pt x="1631" y="548"/>
                  </a:cubicBezTo>
                  <a:cubicBezTo>
                    <a:pt x="2024" y="488"/>
                    <a:pt x="2441" y="560"/>
                    <a:pt x="2822" y="429"/>
                  </a:cubicBezTo>
                  <a:cubicBezTo>
                    <a:pt x="3191" y="310"/>
                    <a:pt x="3572" y="214"/>
                    <a:pt x="3965" y="155"/>
                  </a:cubicBezTo>
                  <a:cubicBezTo>
                    <a:pt x="4072" y="137"/>
                    <a:pt x="4182" y="128"/>
                    <a:pt x="4294" y="128"/>
                  </a:cubicBezTo>
                  <a:cubicBezTo>
                    <a:pt x="4406" y="128"/>
                    <a:pt x="4519" y="137"/>
                    <a:pt x="4632" y="155"/>
                  </a:cubicBezTo>
                  <a:cubicBezTo>
                    <a:pt x="4810" y="202"/>
                    <a:pt x="4977" y="310"/>
                    <a:pt x="5108" y="452"/>
                  </a:cubicBezTo>
                  <a:cubicBezTo>
                    <a:pt x="6013" y="1262"/>
                    <a:pt x="6906" y="2179"/>
                    <a:pt x="6989" y="3477"/>
                  </a:cubicBezTo>
                  <a:cubicBezTo>
                    <a:pt x="6989" y="3518"/>
                    <a:pt x="7051" y="3537"/>
                    <a:pt x="7120" y="3537"/>
                  </a:cubicBezTo>
                  <a:cubicBezTo>
                    <a:pt x="7209" y="3537"/>
                    <a:pt x="7311" y="3506"/>
                    <a:pt x="7311" y="3453"/>
                  </a:cubicBezTo>
                  <a:cubicBezTo>
                    <a:pt x="7227" y="2215"/>
                    <a:pt x="6418" y="1286"/>
                    <a:pt x="5537" y="500"/>
                  </a:cubicBezTo>
                  <a:cubicBezTo>
                    <a:pt x="5394" y="357"/>
                    <a:pt x="5251" y="238"/>
                    <a:pt x="5072" y="131"/>
                  </a:cubicBezTo>
                  <a:cubicBezTo>
                    <a:pt x="4882" y="48"/>
                    <a:pt x="4679" y="0"/>
                    <a:pt x="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95;p73"/>
            <p:cNvSpPr/>
            <p:nvPr/>
          </p:nvSpPr>
          <p:spPr>
            <a:xfrm>
              <a:off x="5609117" y="2984360"/>
              <a:ext cx="210750" cy="294411"/>
            </a:xfrm>
            <a:custGeom>
              <a:avLst/>
              <a:gdLst/>
              <a:ahLst/>
              <a:cxnLst/>
              <a:rect l="l" t="t" r="r" b="b"/>
              <a:pathLst>
                <a:path w="10419" h="14555" extrusionOk="0">
                  <a:moveTo>
                    <a:pt x="7094" y="0"/>
                  </a:moveTo>
                  <a:cubicBezTo>
                    <a:pt x="5905" y="0"/>
                    <a:pt x="4281" y="1347"/>
                    <a:pt x="1156" y="3668"/>
                  </a:cubicBezTo>
                  <a:cubicBezTo>
                    <a:pt x="263" y="4561"/>
                    <a:pt x="334" y="5144"/>
                    <a:pt x="215" y="6085"/>
                  </a:cubicBezTo>
                  <a:cubicBezTo>
                    <a:pt x="1" y="7632"/>
                    <a:pt x="358" y="9585"/>
                    <a:pt x="775" y="10918"/>
                  </a:cubicBezTo>
                  <a:cubicBezTo>
                    <a:pt x="1265" y="12500"/>
                    <a:pt x="2069" y="14554"/>
                    <a:pt x="3923" y="14554"/>
                  </a:cubicBezTo>
                  <a:cubicBezTo>
                    <a:pt x="4233" y="14554"/>
                    <a:pt x="4571" y="14497"/>
                    <a:pt x="4942" y="14371"/>
                  </a:cubicBezTo>
                  <a:cubicBezTo>
                    <a:pt x="7109" y="13633"/>
                    <a:pt x="9097" y="10657"/>
                    <a:pt x="9776" y="8585"/>
                  </a:cubicBezTo>
                  <a:cubicBezTo>
                    <a:pt x="10419" y="6656"/>
                    <a:pt x="9931" y="5287"/>
                    <a:pt x="9371" y="3429"/>
                  </a:cubicBezTo>
                  <a:cubicBezTo>
                    <a:pt x="9097" y="2501"/>
                    <a:pt x="8883" y="1048"/>
                    <a:pt x="8085" y="381"/>
                  </a:cubicBezTo>
                  <a:cubicBezTo>
                    <a:pt x="7775" y="124"/>
                    <a:pt x="7455" y="0"/>
                    <a:pt x="7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6;p73"/>
            <p:cNvSpPr/>
            <p:nvPr/>
          </p:nvSpPr>
          <p:spPr>
            <a:xfrm>
              <a:off x="5608875" y="2982985"/>
              <a:ext cx="208343" cy="297081"/>
            </a:xfrm>
            <a:custGeom>
              <a:avLst/>
              <a:gdLst/>
              <a:ahLst/>
              <a:cxnLst/>
              <a:rect l="l" t="t" r="r" b="b"/>
              <a:pathLst>
                <a:path w="10300" h="14687" extrusionOk="0">
                  <a:moveTo>
                    <a:pt x="7158" y="146"/>
                  </a:moveTo>
                  <a:cubicBezTo>
                    <a:pt x="7933" y="146"/>
                    <a:pt x="8419" y="900"/>
                    <a:pt x="8669" y="1569"/>
                  </a:cubicBezTo>
                  <a:cubicBezTo>
                    <a:pt x="8871" y="2152"/>
                    <a:pt x="9050" y="2735"/>
                    <a:pt x="9193" y="3343"/>
                  </a:cubicBezTo>
                  <a:cubicBezTo>
                    <a:pt x="9395" y="4093"/>
                    <a:pt x="9657" y="4843"/>
                    <a:pt x="9812" y="5617"/>
                  </a:cubicBezTo>
                  <a:cubicBezTo>
                    <a:pt x="9966" y="6379"/>
                    <a:pt x="9966" y="7165"/>
                    <a:pt x="9824" y="7927"/>
                  </a:cubicBezTo>
                  <a:cubicBezTo>
                    <a:pt x="9669" y="8581"/>
                    <a:pt x="9454" y="9212"/>
                    <a:pt x="9157" y="9808"/>
                  </a:cubicBezTo>
                  <a:cubicBezTo>
                    <a:pt x="8573" y="11022"/>
                    <a:pt x="7776" y="12141"/>
                    <a:pt x="6811" y="13094"/>
                  </a:cubicBezTo>
                  <a:cubicBezTo>
                    <a:pt x="6067" y="13807"/>
                    <a:pt x="5017" y="14566"/>
                    <a:pt x="3940" y="14566"/>
                  </a:cubicBezTo>
                  <a:cubicBezTo>
                    <a:pt x="3794" y="14566"/>
                    <a:pt x="3647" y="14552"/>
                    <a:pt x="3501" y="14523"/>
                  </a:cubicBezTo>
                  <a:cubicBezTo>
                    <a:pt x="2454" y="14320"/>
                    <a:pt x="1834" y="13284"/>
                    <a:pt x="1442" y="12391"/>
                  </a:cubicBezTo>
                  <a:cubicBezTo>
                    <a:pt x="941" y="11225"/>
                    <a:pt x="596" y="9998"/>
                    <a:pt x="430" y="8736"/>
                  </a:cubicBezTo>
                  <a:cubicBezTo>
                    <a:pt x="310" y="7974"/>
                    <a:pt x="287" y="7200"/>
                    <a:pt x="346" y="6438"/>
                  </a:cubicBezTo>
                  <a:cubicBezTo>
                    <a:pt x="406" y="5855"/>
                    <a:pt x="430" y="5212"/>
                    <a:pt x="668" y="4676"/>
                  </a:cubicBezTo>
                  <a:cubicBezTo>
                    <a:pt x="834" y="4343"/>
                    <a:pt x="1049" y="4045"/>
                    <a:pt x="1311" y="3795"/>
                  </a:cubicBezTo>
                  <a:cubicBezTo>
                    <a:pt x="1315" y="3789"/>
                    <a:pt x="1318" y="3783"/>
                    <a:pt x="1319" y="3777"/>
                  </a:cubicBezTo>
                  <a:lnTo>
                    <a:pt x="1319" y="3777"/>
                  </a:lnTo>
                  <a:cubicBezTo>
                    <a:pt x="2494" y="2910"/>
                    <a:pt x="3635" y="2007"/>
                    <a:pt x="4847" y="1188"/>
                  </a:cubicBezTo>
                  <a:cubicBezTo>
                    <a:pt x="5490" y="759"/>
                    <a:pt x="6240" y="223"/>
                    <a:pt x="7037" y="152"/>
                  </a:cubicBezTo>
                  <a:cubicBezTo>
                    <a:pt x="7079" y="148"/>
                    <a:pt x="7119" y="146"/>
                    <a:pt x="7158" y="146"/>
                  </a:cubicBezTo>
                  <a:close/>
                  <a:moveTo>
                    <a:pt x="7034" y="1"/>
                  </a:moveTo>
                  <a:cubicBezTo>
                    <a:pt x="6443" y="1"/>
                    <a:pt x="5865" y="279"/>
                    <a:pt x="5359" y="580"/>
                  </a:cubicBezTo>
                  <a:cubicBezTo>
                    <a:pt x="4204" y="1247"/>
                    <a:pt x="3156" y="2081"/>
                    <a:pt x="2096" y="2878"/>
                  </a:cubicBezTo>
                  <a:cubicBezTo>
                    <a:pt x="1739" y="3152"/>
                    <a:pt x="1370" y="3414"/>
                    <a:pt x="1013" y="3676"/>
                  </a:cubicBezTo>
                  <a:cubicBezTo>
                    <a:pt x="1003" y="3684"/>
                    <a:pt x="1002" y="3693"/>
                    <a:pt x="1008" y="3704"/>
                  </a:cubicBezTo>
                  <a:lnTo>
                    <a:pt x="1008" y="3704"/>
                  </a:lnTo>
                  <a:cubicBezTo>
                    <a:pt x="530" y="4166"/>
                    <a:pt x="226" y="4779"/>
                    <a:pt x="144" y="5438"/>
                  </a:cubicBezTo>
                  <a:cubicBezTo>
                    <a:pt x="37" y="6176"/>
                    <a:pt x="1" y="6915"/>
                    <a:pt x="25" y="7665"/>
                  </a:cubicBezTo>
                  <a:cubicBezTo>
                    <a:pt x="108" y="9093"/>
                    <a:pt x="418" y="10510"/>
                    <a:pt x="930" y="11844"/>
                  </a:cubicBezTo>
                  <a:cubicBezTo>
                    <a:pt x="1311" y="12832"/>
                    <a:pt x="1834" y="13892"/>
                    <a:pt x="2811" y="14404"/>
                  </a:cubicBezTo>
                  <a:cubicBezTo>
                    <a:pt x="3190" y="14601"/>
                    <a:pt x="3591" y="14687"/>
                    <a:pt x="3993" y="14687"/>
                  </a:cubicBezTo>
                  <a:cubicBezTo>
                    <a:pt x="4753" y="14687"/>
                    <a:pt x="5518" y="14383"/>
                    <a:pt x="6156" y="13963"/>
                  </a:cubicBezTo>
                  <a:cubicBezTo>
                    <a:pt x="7311" y="13177"/>
                    <a:pt x="8228" y="12022"/>
                    <a:pt x="8942" y="10832"/>
                  </a:cubicBezTo>
                  <a:cubicBezTo>
                    <a:pt x="9681" y="9582"/>
                    <a:pt x="10300" y="8177"/>
                    <a:pt x="10252" y="6688"/>
                  </a:cubicBezTo>
                  <a:cubicBezTo>
                    <a:pt x="10193" y="5891"/>
                    <a:pt x="10038" y="5105"/>
                    <a:pt x="9788" y="4343"/>
                  </a:cubicBezTo>
                  <a:cubicBezTo>
                    <a:pt x="9585" y="3640"/>
                    <a:pt x="9407" y="2938"/>
                    <a:pt x="9193" y="2235"/>
                  </a:cubicBezTo>
                  <a:cubicBezTo>
                    <a:pt x="8919" y="1307"/>
                    <a:pt x="8466" y="283"/>
                    <a:pt x="7430" y="45"/>
                  </a:cubicBezTo>
                  <a:cubicBezTo>
                    <a:pt x="7298" y="14"/>
                    <a:pt x="7166" y="1"/>
                    <a:pt x="7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597;p73"/>
            <p:cNvSpPr/>
            <p:nvPr/>
          </p:nvSpPr>
          <p:spPr>
            <a:xfrm>
              <a:off x="5669395" y="2631077"/>
              <a:ext cx="546163" cy="883618"/>
            </a:xfrm>
            <a:custGeom>
              <a:avLst/>
              <a:gdLst/>
              <a:ahLst/>
              <a:cxnLst/>
              <a:rect l="l" t="t" r="r" b="b"/>
              <a:pathLst>
                <a:path w="27001" h="43684" extrusionOk="0">
                  <a:moveTo>
                    <a:pt x="18587" y="0"/>
                  </a:moveTo>
                  <a:cubicBezTo>
                    <a:pt x="18399" y="0"/>
                    <a:pt x="18225" y="4"/>
                    <a:pt x="18071" y="12"/>
                  </a:cubicBezTo>
                  <a:cubicBezTo>
                    <a:pt x="17095" y="60"/>
                    <a:pt x="15535" y="0"/>
                    <a:pt x="15249" y="1000"/>
                  </a:cubicBezTo>
                  <a:cubicBezTo>
                    <a:pt x="15118" y="1441"/>
                    <a:pt x="15166" y="1857"/>
                    <a:pt x="14975" y="2310"/>
                  </a:cubicBezTo>
                  <a:cubicBezTo>
                    <a:pt x="14797" y="2762"/>
                    <a:pt x="13916" y="6525"/>
                    <a:pt x="13451" y="7656"/>
                  </a:cubicBezTo>
                  <a:cubicBezTo>
                    <a:pt x="13178" y="8311"/>
                    <a:pt x="12868" y="8930"/>
                    <a:pt x="12511" y="9537"/>
                  </a:cubicBezTo>
                  <a:cubicBezTo>
                    <a:pt x="12261" y="9394"/>
                    <a:pt x="12023" y="9239"/>
                    <a:pt x="11796" y="9073"/>
                  </a:cubicBezTo>
                  <a:cubicBezTo>
                    <a:pt x="11795" y="9072"/>
                    <a:pt x="11793" y="9071"/>
                    <a:pt x="11791" y="9071"/>
                  </a:cubicBezTo>
                  <a:cubicBezTo>
                    <a:pt x="11585" y="9071"/>
                    <a:pt x="7035" y="12656"/>
                    <a:pt x="6105" y="13668"/>
                  </a:cubicBezTo>
                  <a:cubicBezTo>
                    <a:pt x="5927" y="13859"/>
                    <a:pt x="5784" y="14811"/>
                    <a:pt x="5653" y="15621"/>
                  </a:cubicBezTo>
                  <a:cubicBezTo>
                    <a:pt x="4117" y="16871"/>
                    <a:pt x="3581" y="17335"/>
                    <a:pt x="3022" y="17764"/>
                  </a:cubicBezTo>
                  <a:cubicBezTo>
                    <a:pt x="2736" y="17990"/>
                    <a:pt x="2307" y="18181"/>
                    <a:pt x="2093" y="18478"/>
                  </a:cubicBezTo>
                  <a:cubicBezTo>
                    <a:pt x="1748" y="18943"/>
                    <a:pt x="1759" y="19514"/>
                    <a:pt x="1819" y="20074"/>
                  </a:cubicBezTo>
                  <a:cubicBezTo>
                    <a:pt x="1974" y="21431"/>
                    <a:pt x="2140" y="22789"/>
                    <a:pt x="2188" y="24170"/>
                  </a:cubicBezTo>
                  <a:cubicBezTo>
                    <a:pt x="2319" y="27849"/>
                    <a:pt x="1640" y="30670"/>
                    <a:pt x="1319" y="34338"/>
                  </a:cubicBezTo>
                  <a:cubicBezTo>
                    <a:pt x="1237" y="35197"/>
                    <a:pt x="1" y="38899"/>
                    <a:pt x="55" y="38899"/>
                  </a:cubicBezTo>
                  <a:cubicBezTo>
                    <a:pt x="55" y="38899"/>
                    <a:pt x="56" y="38899"/>
                    <a:pt x="57" y="38898"/>
                  </a:cubicBezTo>
                  <a:cubicBezTo>
                    <a:pt x="426" y="38529"/>
                    <a:pt x="4855" y="37945"/>
                    <a:pt x="6570" y="37838"/>
                  </a:cubicBezTo>
                  <a:cubicBezTo>
                    <a:pt x="6711" y="37829"/>
                    <a:pt x="6864" y="37825"/>
                    <a:pt x="7025" y="37825"/>
                  </a:cubicBezTo>
                  <a:cubicBezTo>
                    <a:pt x="9240" y="37825"/>
                    <a:pt x="13184" y="38618"/>
                    <a:pt x="15071" y="39029"/>
                  </a:cubicBezTo>
                  <a:cubicBezTo>
                    <a:pt x="18964" y="39886"/>
                    <a:pt x="22679" y="41600"/>
                    <a:pt x="26024" y="43684"/>
                  </a:cubicBezTo>
                  <a:cubicBezTo>
                    <a:pt x="27001" y="42458"/>
                    <a:pt x="26394" y="39136"/>
                    <a:pt x="26394" y="37636"/>
                  </a:cubicBezTo>
                  <a:cubicBezTo>
                    <a:pt x="26394" y="34183"/>
                    <a:pt x="25203" y="18288"/>
                    <a:pt x="25060" y="13323"/>
                  </a:cubicBezTo>
                  <a:cubicBezTo>
                    <a:pt x="24965" y="10585"/>
                    <a:pt x="25358" y="7965"/>
                    <a:pt x="25477" y="5239"/>
                  </a:cubicBezTo>
                  <a:cubicBezTo>
                    <a:pt x="25512" y="4536"/>
                    <a:pt x="25703" y="3334"/>
                    <a:pt x="25489" y="2631"/>
                  </a:cubicBezTo>
                  <a:cubicBezTo>
                    <a:pt x="24854" y="541"/>
                    <a:pt x="20730" y="0"/>
                    <a:pt x="18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598;p73"/>
            <p:cNvSpPr/>
            <p:nvPr/>
          </p:nvSpPr>
          <p:spPr>
            <a:xfrm>
              <a:off x="5667271" y="2629519"/>
              <a:ext cx="544201" cy="886652"/>
            </a:xfrm>
            <a:custGeom>
              <a:avLst/>
              <a:gdLst/>
              <a:ahLst/>
              <a:cxnLst/>
              <a:rect l="l" t="t" r="r" b="b"/>
              <a:pathLst>
                <a:path w="26904" h="43834" extrusionOk="0">
                  <a:moveTo>
                    <a:pt x="12036" y="9190"/>
                  </a:moveTo>
                  <a:cubicBezTo>
                    <a:pt x="12038" y="9190"/>
                    <a:pt x="12025" y="9211"/>
                    <a:pt x="12021" y="9211"/>
                  </a:cubicBezTo>
                  <a:cubicBezTo>
                    <a:pt x="12021" y="9211"/>
                    <a:pt x="12021" y="9210"/>
                    <a:pt x="12021" y="9209"/>
                  </a:cubicBezTo>
                  <a:cubicBezTo>
                    <a:pt x="12031" y="9195"/>
                    <a:pt x="12035" y="9190"/>
                    <a:pt x="12036" y="9190"/>
                  </a:cubicBezTo>
                  <a:close/>
                  <a:moveTo>
                    <a:pt x="18689" y="133"/>
                  </a:moveTo>
                  <a:cubicBezTo>
                    <a:pt x="19814" y="133"/>
                    <a:pt x="20934" y="257"/>
                    <a:pt x="22034" y="506"/>
                  </a:cubicBezTo>
                  <a:cubicBezTo>
                    <a:pt x="22879" y="696"/>
                    <a:pt x="23748" y="970"/>
                    <a:pt x="24474" y="1470"/>
                  </a:cubicBezTo>
                  <a:cubicBezTo>
                    <a:pt x="24784" y="1672"/>
                    <a:pt x="25034" y="1946"/>
                    <a:pt x="25236" y="2256"/>
                  </a:cubicBezTo>
                  <a:cubicBezTo>
                    <a:pt x="25486" y="2673"/>
                    <a:pt x="25534" y="3137"/>
                    <a:pt x="25534" y="3613"/>
                  </a:cubicBezTo>
                  <a:cubicBezTo>
                    <a:pt x="25534" y="4185"/>
                    <a:pt x="25451" y="4756"/>
                    <a:pt x="25427" y="5328"/>
                  </a:cubicBezTo>
                  <a:cubicBezTo>
                    <a:pt x="25391" y="6078"/>
                    <a:pt x="25332" y="6816"/>
                    <a:pt x="25272" y="7566"/>
                  </a:cubicBezTo>
                  <a:cubicBezTo>
                    <a:pt x="25153" y="9078"/>
                    <a:pt x="25022" y="10578"/>
                    <a:pt x="24998" y="12090"/>
                  </a:cubicBezTo>
                  <a:cubicBezTo>
                    <a:pt x="24975" y="13603"/>
                    <a:pt x="25070" y="15162"/>
                    <a:pt x="25165" y="16686"/>
                  </a:cubicBezTo>
                  <a:cubicBezTo>
                    <a:pt x="25260" y="18460"/>
                    <a:pt x="25367" y="20234"/>
                    <a:pt x="25475" y="22008"/>
                  </a:cubicBezTo>
                  <a:cubicBezTo>
                    <a:pt x="25594" y="23973"/>
                    <a:pt x="25725" y="25937"/>
                    <a:pt x="25844" y="27902"/>
                  </a:cubicBezTo>
                  <a:cubicBezTo>
                    <a:pt x="25963" y="29700"/>
                    <a:pt x="26070" y="31486"/>
                    <a:pt x="26165" y="33283"/>
                  </a:cubicBezTo>
                  <a:cubicBezTo>
                    <a:pt x="26237" y="34557"/>
                    <a:pt x="26308" y="35831"/>
                    <a:pt x="26332" y="37105"/>
                  </a:cubicBezTo>
                  <a:cubicBezTo>
                    <a:pt x="26332" y="37296"/>
                    <a:pt x="26344" y="37498"/>
                    <a:pt x="26344" y="37689"/>
                  </a:cubicBezTo>
                  <a:cubicBezTo>
                    <a:pt x="26344" y="37701"/>
                    <a:pt x="26348" y="37713"/>
                    <a:pt x="26356" y="37723"/>
                  </a:cubicBezTo>
                  <a:lnTo>
                    <a:pt x="26356" y="37723"/>
                  </a:lnTo>
                  <a:cubicBezTo>
                    <a:pt x="26359" y="38747"/>
                    <a:pt x="26511" y="39760"/>
                    <a:pt x="26534" y="40784"/>
                  </a:cubicBezTo>
                  <a:cubicBezTo>
                    <a:pt x="26558" y="41332"/>
                    <a:pt x="26534" y="41880"/>
                    <a:pt x="26475" y="42416"/>
                  </a:cubicBezTo>
                  <a:cubicBezTo>
                    <a:pt x="26410" y="42836"/>
                    <a:pt x="26306" y="43256"/>
                    <a:pt x="26075" y="43615"/>
                  </a:cubicBezTo>
                  <a:lnTo>
                    <a:pt x="26075" y="43615"/>
                  </a:lnTo>
                  <a:cubicBezTo>
                    <a:pt x="24098" y="42394"/>
                    <a:pt x="22022" y="41351"/>
                    <a:pt x="19867" y="40487"/>
                  </a:cubicBezTo>
                  <a:cubicBezTo>
                    <a:pt x="17914" y="39737"/>
                    <a:pt x="15902" y="39153"/>
                    <a:pt x="13842" y="38760"/>
                  </a:cubicBezTo>
                  <a:cubicBezTo>
                    <a:pt x="12056" y="38367"/>
                    <a:pt x="10246" y="38082"/>
                    <a:pt x="8413" y="37903"/>
                  </a:cubicBezTo>
                  <a:cubicBezTo>
                    <a:pt x="8014" y="37863"/>
                    <a:pt x="7611" y="37841"/>
                    <a:pt x="7207" y="37841"/>
                  </a:cubicBezTo>
                  <a:cubicBezTo>
                    <a:pt x="6899" y="37841"/>
                    <a:pt x="6590" y="37854"/>
                    <a:pt x="6282" y="37879"/>
                  </a:cubicBezTo>
                  <a:cubicBezTo>
                    <a:pt x="5544" y="37939"/>
                    <a:pt x="4793" y="38022"/>
                    <a:pt x="4055" y="38117"/>
                  </a:cubicBezTo>
                  <a:cubicBezTo>
                    <a:pt x="3174" y="38225"/>
                    <a:pt x="2305" y="38356"/>
                    <a:pt x="1448" y="38522"/>
                  </a:cubicBezTo>
                  <a:cubicBezTo>
                    <a:pt x="1126" y="38582"/>
                    <a:pt x="737" y="38629"/>
                    <a:pt x="402" y="38750"/>
                  </a:cubicBezTo>
                  <a:lnTo>
                    <a:pt x="402" y="38750"/>
                  </a:lnTo>
                  <a:cubicBezTo>
                    <a:pt x="438" y="38635"/>
                    <a:pt x="469" y="38521"/>
                    <a:pt x="507" y="38415"/>
                  </a:cubicBezTo>
                  <a:cubicBezTo>
                    <a:pt x="638" y="37975"/>
                    <a:pt x="769" y="37534"/>
                    <a:pt x="900" y="37105"/>
                  </a:cubicBezTo>
                  <a:cubicBezTo>
                    <a:pt x="1162" y="36260"/>
                    <a:pt x="1472" y="35391"/>
                    <a:pt x="1591" y="34522"/>
                  </a:cubicBezTo>
                  <a:cubicBezTo>
                    <a:pt x="1698" y="33724"/>
                    <a:pt x="1745" y="32914"/>
                    <a:pt x="1853" y="32117"/>
                  </a:cubicBezTo>
                  <a:cubicBezTo>
                    <a:pt x="1960" y="31283"/>
                    <a:pt x="2067" y="30462"/>
                    <a:pt x="2174" y="29628"/>
                  </a:cubicBezTo>
                  <a:cubicBezTo>
                    <a:pt x="2400" y="27950"/>
                    <a:pt x="2507" y="26259"/>
                    <a:pt x="2484" y="24568"/>
                  </a:cubicBezTo>
                  <a:cubicBezTo>
                    <a:pt x="2460" y="23639"/>
                    <a:pt x="2376" y="22711"/>
                    <a:pt x="2281" y="21794"/>
                  </a:cubicBezTo>
                  <a:cubicBezTo>
                    <a:pt x="2234" y="21330"/>
                    <a:pt x="2186" y="20877"/>
                    <a:pt x="2126" y="20425"/>
                  </a:cubicBezTo>
                  <a:cubicBezTo>
                    <a:pt x="2067" y="20032"/>
                    <a:pt x="2055" y="19627"/>
                    <a:pt x="2103" y="19234"/>
                  </a:cubicBezTo>
                  <a:cubicBezTo>
                    <a:pt x="2162" y="18853"/>
                    <a:pt x="2388" y="18508"/>
                    <a:pt x="2698" y="18282"/>
                  </a:cubicBezTo>
                  <a:cubicBezTo>
                    <a:pt x="2936" y="18103"/>
                    <a:pt x="3186" y="17960"/>
                    <a:pt x="3424" y="17782"/>
                  </a:cubicBezTo>
                  <a:cubicBezTo>
                    <a:pt x="3734" y="17532"/>
                    <a:pt x="4043" y="17282"/>
                    <a:pt x="4353" y="17031"/>
                  </a:cubicBezTo>
                  <a:lnTo>
                    <a:pt x="5032" y="16460"/>
                  </a:lnTo>
                  <a:lnTo>
                    <a:pt x="5460" y="16115"/>
                  </a:lnTo>
                  <a:lnTo>
                    <a:pt x="5674" y="15936"/>
                  </a:lnTo>
                  <a:cubicBezTo>
                    <a:pt x="5770" y="15877"/>
                    <a:pt x="5865" y="15805"/>
                    <a:pt x="5936" y="15710"/>
                  </a:cubicBezTo>
                  <a:cubicBezTo>
                    <a:pt x="5972" y="15615"/>
                    <a:pt x="5984" y="15519"/>
                    <a:pt x="5984" y="15424"/>
                  </a:cubicBezTo>
                  <a:cubicBezTo>
                    <a:pt x="5996" y="15341"/>
                    <a:pt x="6008" y="15257"/>
                    <a:pt x="6032" y="15174"/>
                  </a:cubicBezTo>
                  <a:cubicBezTo>
                    <a:pt x="6055" y="14972"/>
                    <a:pt x="6091" y="14769"/>
                    <a:pt x="6139" y="14579"/>
                  </a:cubicBezTo>
                  <a:cubicBezTo>
                    <a:pt x="6186" y="14329"/>
                    <a:pt x="6222" y="14007"/>
                    <a:pt x="6365" y="13793"/>
                  </a:cubicBezTo>
                  <a:cubicBezTo>
                    <a:pt x="6579" y="13555"/>
                    <a:pt x="6817" y="13329"/>
                    <a:pt x="7068" y="13126"/>
                  </a:cubicBezTo>
                  <a:cubicBezTo>
                    <a:pt x="7413" y="12829"/>
                    <a:pt x="7758" y="12531"/>
                    <a:pt x="8115" y="12233"/>
                  </a:cubicBezTo>
                  <a:cubicBezTo>
                    <a:pt x="8901" y="11578"/>
                    <a:pt x="9711" y="10924"/>
                    <a:pt x="10532" y="10293"/>
                  </a:cubicBezTo>
                  <a:cubicBezTo>
                    <a:pt x="10854" y="10043"/>
                    <a:pt x="11163" y="9804"/>
                    <a:pt x="11497" y="9566"/>
                  </a:cubicBezTo>
                  <a:cubicBezTo>
                    <a:pt x="11604" y="9483"/>
                    <a:pt x="11723" y="9400"/>
                    <a:pt x="11830" y="9316"/>
                  </a:cubicBezTo>
                  <a:cubicBezTo>
                    <a:pt x="11852" y="9305"/>
                    <a:pt x="11886" y="9292"/>
                    <a:pt x="11919" y="9276"/>
                  </a:cubicBezTo>
                  <a:lnTo>
                    <a:pt x="11919" y="9276"/>
                  </a:lnTo>
                  <a:cubicBezTo>
                    <a:pt x="11940" y="9292"/>
                    <a:pt x="11963" y="9305"/>
                    <a:pt x="11985" y="9316"/>
                  </a:cubicBezTo>
                  <a:cubicBezTo>
                    <a:pt x="12151" y="9423"/>
                    <a:pt x="12330" y="9531"/>
                    <a:pt x="12497" y="9638"/>
                  </a:cubicBezTo>
                  <a:cubicBezTo>
                    <a:pt x="12528" y="9653"/>
                    <a:pt x="12614" y="9684"/>
                    <a:pt x="12683" y="9684"/>
                  </a:cubicBezTo>
                  <a:cubicBezTo>
                    <a:pt x="12721" y="9684"/>
                    <a:pt x="12754" y="9675"/>
                    <a:pt x="12771" y="9650"/>
                  </a:cubicBezTo>
                  <a:cubicBezTo>
                    <a:pt x="13294" y="8757"/>
                    <a:pt x="13723" y="7804"/>
                    <a:pt x="14033" y="6816"/>
                  </a:cubicBezTo>
                  <a:cubicBezTo>
                    <a:pt x="14295" y="5935"/>
                    <a:pt x="14533" y="5042"/>
                    <a:pt x="14771" y="4149"/>
                  </a:cubicBezTo>
                  <a:cubicBezTo>
                    <a:pt x="14914" y="3566"/>
                    <a:pt x="15045" y="2970"/>
                    <a:pt x="15247" y="2411"/>
                  </a:cubicBezTo>
                  <a:cubicBezTo>
                    <a:pt x="15342" y="2065"/>
                    <a:pt x="15414" y="1720"/>
                    <a:pt x="15450" y="1363"/>
                  </a:cubicBezTo>
                  <a:cubicBezTo>
                    <a:pt x="15473" y="1113"/>
                    <a:pt x="15580" y="875"/>
                    <a:pt x="15747" y="684"/>
                  </a:cubicBezTo>
                  <a:cubicBezTo>
                    <a:pt x="16081" y="351"/>
                    <a:pt x="16604" y="268"/>
                    <a:pt x="17057" y="220"/>
                  </a:cubicBezTo>
                  <a:cubicBezTo>
                    <a:pt x="17600" y="162"/>
                    <a:pt x="18145" y="133"/>
                    <a:pt x="18689" y="133"/>
                  </a:cubicBezTo>
                  <a:close/>
                  <a:moveTo>
                    <a:pt x="18853" y="1"/>
                  </a:moveTo>
                  <a:cubicBezTo>
                    <a:pt x="18624" y="1"/>
                    <a:pt x="18394" y="6"/>
                    <a:pt x="18164" y="18"/>
                  </a:cubicBezTo>
                  <a:cubicBezTo>
                    <a:pt x="17700" y="41"/>
                    <a:pt x="17235" y="41"/>
                    <a:pt x="16771" y="101"/>
                  </a:cubicBezTo>
                  <a:cubicBezTo>
                    <a:pt x="16354" y="160"/>
                    <a:pt x="15890" y="256"/>
                    <a:pt x="15545" y="518"/>
                  </a:cubicBezTo>
                  <a:cubicBezTo>
                    <a:pt x="15080" y="887"/>
                    <a:pt x="15140" y="1482"/>
                    <a:pt x="15021" y="2006"/>
                  </a:cubicBezTo>
                  <a:cubicBezTo>
                    <a:pt x="14961" y="2292"/>
                    <a:pt x="14854" y="2565"/>
                    <a:pt x="14771" y="2839"/>
                  </a:cubicBezTo>
                  <a:cubicBezTo>
                    <a:pt x="14545" y="3661"/>
                    <a:pt x="14342" y="4482"/>
                    <a:pt x="14116" y="5316"/>
                  </a:cubicBezTo>
                  <a:cubicBezTo>
                    <a:pt x="13926" y="6102"/>
                    <a:pt x="13687" y="6887"/>
                    <a:pt x="13414" y="7661"/>
                  </a:cubicBezTo>
                  <a:cubicBezTo>
                    <a:pt x="13156" y="8278"/>
                    <a:pt x="12866" y="8884"/>
                    <a:pt x="12525" y="9460"/>
                  </a:cubicBezTo>
                  <a:lnTo>
                    <a:pt x="12525" y="9460"/>
                  </a:lnTo>
                  <a:cubicBezTo>
                    <a:pt x="12443" y="9409"/>
                    <a:pt x="12361" y="9357"/>
                    <a:pt x="12282" y="9304"/>
                  </a:cubicBezTo>
                  <a:cubicBezTo>
                    <a:pt x="12175" y="9221"/>
                    <a:pt x="12068" y="9150"/>
                    <a:pt x="11949" y="9090"/>
                  </a:cubicBezTo>
                  <a:cubicBezTo>
                    <a:pt x="11917" y="9081"/>
                    <a:pt x="11885" y="9077"/>
                    <a:pt x="11854" y="9077"/>
                  </a:cubicBezTo>
                  <a:cubicBezTo>
                    <a:pt x="11804" y="9077"/>
                    <a:pt x="11755" y="9087"/>
                    <a:pt x="11711" y="9102"/>
                  </a:cubicBezTo>
                  <a:cubicBezTo>
                    <a:pt x="11568" y="9185"/>
                    <a:pt x="11425" y="9281"/>
                    <a:pt x="11294" y="9388"/>
                  </a:cubicBezTo>
                  <a:cubicBezTo>
                    <a:pt x="10699" y="9816"/>
                    <a:pt x="10127" y="10269"/>
                    <a:pt x="9556" y="10721"/>
                  </a:cubicBezTo>
                  <a:cubicBezTo>
                    <a:pt x="8853" y="11281"/>
                    <a:pt x="8151" y="11840"/>
                    <a:pt x="7472" y="12424"/>
                  </a:cubicBezTo>
                  <a:cubicBezTo>
                    <a:pt x="7175" y="12674"/>
                    <a:pt x="6889" y="12912"/>
                    <a:pt x="6615" y="13174"/>
                  </a:cubicBezTo>
                  <a:cubicBezTo>
                    <a:pt x="6401" y="13329"/>
                    <a:pt x="6222" y="13519"/>
                    <a:pt x="6044" y="13710"/>
                  </a:cubicBezTo>
                  <a:cubicBezTo>
                    <a:pt x="5948" y="13888"/>
                    <a:pt x="5877" y="14079"/>
                    <a:pt x="5853" y="14269"/>
                  </a:cubicBezTo>
                  <a:cubicBezTo>
                    <a:pt x="5770" y="14591"/>
                    <a:pt x="5722" y="14912"/>
                    <a:pt x="5663" y="15234"/>
                  </a:cubicBezTo>
                  <a:cubicBezTo>
                    <a:pt x="5639" y="15412"/>
                    <a:pt x="5639" y="15591"/>
                    <a:pt x="5508" y="15734"/>
                  </a:cubicBezTo>
                  <a:cubicBezTo>
                    <a:pt x="5365" y="15865"/>
                    <a:pt x="5210" y="15984"/>
                    <a:pt x="5055" y="16103"/>
                  </a:cubicBezTo>
                  <a:lnTo>
                    <a:pt x="4377" y="16674"/>
                  </a:lnTo>
                  <a:cubicBezTo>
                    <a:pt x="4055" y="16924"/>
                    <a:pt x="3746" y="17186"/>
                    <a:pt x="3436" y="17436"/>
                  </a:cubicBezTo>
                  <a:cubicBezTo>
                    <a:pt x="3127" y="17698"/>
                    <a:pt x="2781" y="17924"/>
                    <a:pt x="2436" y="18163"/>
                  </a:cubicBezTo>
                  <a:cubicBezTo>
                    <a:pt x="1888" y="18544"/>
                    <a:pt x="1722" y="19115"/>
                    <a:pt x="1745" y="19770"/>
                  </a:cubicBezTo>
                  <a:cubicBezTo>
                    <a:pt x="1781" y="20544"/>
                    <a:pt x="1912" y="21306"/>
                    <a:pt x="1984" y="22080"/>
                  </a:cubicBezTo>
                  <a:cubicBezTo>
                    <a:pt x="2150" y="23628"/>
                    <a:pt x="2198" y="25187"/>
                    <a:pt x="2115" y="26747"/>
                  </a:cubicBezTo>
                  <a:cubicBezTo>
                    <a:pt x="2031" y="28176"/>
                    <a:pt x="1841" y="29593"/>
                    <a:pt x="1662" y="31009"/>
                  </a:cubicBezTo>
                  <a:cubicBezTo>
                    <a:pt x="1567" y="31748"/>
                    <a:pt x="1472" y="32474"/>
                    <a:pt x="1388" y="33212"/>
                  </a:cubicBezTo>
                  <a:cubicBezTo>
                    <a:pt x="1329" y="33724"/>
                    <a:pt x="1317" y="34236"/>
                    <a:pt x="1210" y="34736"/>
                  </a:cubicBezTo>
                  <a:cubicBezTo>
                    <a:pt x="1043" y="35534"/>
                    <a:pt x="793" y="36308"/>
                    <a:pt x="567" y="37093"/>
                  </a:cubicBezTo>
                  <a:cubicBezTo>
                    <a:pt x="448" y="37474"/>
                    <a:pt x="329" y="37855"/>
                    <a:pt x="210" y="38236"/>
                  </a:cubicBezTo>
                  <a:cubicBezTo>
                    <a:pt x="126" y="38451"/>
                    <a:pt x="55" y="38677"/>
                    <a:pt x="7" y="38903"/>
                  </a:cubicBezTo>
                  <a:cubicBezTo>
                    <a:pt x="1" y="39009"/>
                    <a:pt x="66" y="39043"/>
                    <a:pt x="147" y="39043"/>
                  </a:cubicBezTo>
                  <a:cubicBezTo>
                    <a:pt x="221" y="39043"/>
                    <a:pt x="308" y="39015"/>
                    <a:pt x="364" y="38987"/>
                  </a:cubicBezTo>
                  <a:cubicBezTo>
                    <a:pt x="602" y="38868"/>
                    <a:pt x="852" y="38796"/>
                    <a:pt x="1114" y="38748"/>
                  </a:cubicBezTo>
                  <a:cubicBezTo>
                    <a:pt x="2007" y="38546"/>
                    <a:pt x="2936" y="38415"/>
                    <a:pt x="3853" y="38296"/>
                  </a:cubicBezTo>
                  <a:cubicBezTo>
                    <a:pt x="4782" y="38165"/>
                    <a:pt x="5663" y="38058"/>
                    <a:pt x="6567" y="37998"/>
                  </a:cubicBezTo>
                  <a:cubicBezTo>
                    <a:pt x="6806" y="37986"/>
                    <a:pt x="7046" y="37980"/>
                    <a:pt x="7286" y="37980"/>
                  </a:cubicBezTo>
                  <a:cubicBezTo>
                    <a:pt x="7991" y="37980"/>
                    <a:pt x="8699" y="38032"/>
                    <a:pt x="9401" y="38129"/>
                  </a:cubicBezTo>
                  <a:cubicBezTo>
                    <a:pt x="11604" y="38403"/>
                    <a:pt x="13795" y="38808"/>
                    <a:pt x="15950" y="39356"/>
                  </a:cubicBezTo>
                  <a:cubicBezTo>
                    <a:pt x="18831" y="40082"/>
                    <a:pt x="21581" y="41261"/>
                    <a:pt x="24177" y="42701"/>
                  </a:cubicBezTo>
                  <a:cubicBezTo>
                    <a:pt x="24808" y="43047"/>
                    <a:pt x="25415" y="43404"/>
                    <a:pt x="26034" y="43785"/>
                  </a:cubicBezTo>
                  <a:cubicBezTo>
                    <a:pt x="26064" y="43807"/>
                    <a:pt x="26139" y="43834"/>
                    <a:pt x="26204" y="43834"/>
                  </a:cubicBezTo>
                  <a:cubicBezTo>
                    <a:pt x="26243" y="43834"/>
                    <a:pt x="26278" y="43824"/>
                    <a:pt x="26296" y="43797"/>
                  </a:cubicBezTo>
                  <a:cubicBezTo>
                    <a:pt x="26903" y="43011"/>
                    <a:pt x="26880" y="41832"/>
                    <a:pt x="26856" y="40892"/>
                  </a:cubicBezTo>
                  <a:cubicBezTo>
                    <a:pt x="26832" y="39844"/>
                    <a:pt x="26677" y="38796"/>
                    <a:pt x="26677" y="37736"/>
                  </a:cubicBezTo>
                  <a:cubicBezTo>
                    <a:pt x="26677" y="37721"/>
                    <a:pt x="26668" y="37706"/>
                    <a:pt x="26653" y="37694"/>
                  </a:cubicBezTo>
                  <a:lnTo>
                    <a:pt x="26653" y="37694"/>
                  </a:lnTo>
                  <a:cubicBezTo>
                    <a:pt x="26651" y="36581"/>
                    <a:pt x="26593" y="35480"/>
                    <a:pt x="26534" y="34367"/>
                  </a:cubicBezTo>
                  <a:cubicBezTo>
                    <a:pt x="26439" y="32617"/>
                    <a:pt x="26344" y="30878"/>
                    <a:pt x="26237" y="29128"/>
                  </a:cubicBezTo>
                  <a:cubicBezTo>
                    <a:pt x="26106" y="27140"/>
                    <a:pt x="25987" y="25140"/>
                    <a:pt x="25856" y="23151"/>
                  </a:cubicBezTo>
                  <a:cubicBezTo>
                    <a:pt x="25737" y="21282"/>
                    <a:pt x="25629" y="19413"/>
                    <a:pt x="25522" y="17543"/>
                  </a:cubicBezTo>
                  <a:cubicBezTo>
                    <a:pt x="25439" y="16174"/>
                    <a:pt x="25367" y="14805"/>
                    <a:pt x="25320" y="13436"/>
                  </a:cubicBezTo>
                  <a:cubicBezTo>
                    <a:pt x="25296" y="11900"/>
                    <a:pt x="25356" y="10364"/>
                    <a:pt x="25498" y="8828"/>
                  </a:cubicBezTo>
                  <a:cubicBezTo>
                    <a:pt x="25606" y="7411"/>
                    <a:pt x="25677" y="5994"/>
                    <a:pt x="25796" y="4578"/>
                  </a:cubicBezTo>
                  <a:cubicBezTo>
                    <a:pt x="25844" y="4006"/>
                    <a:pt x="25903" y="3411"/>
                    <a:pt x="25772" y="2839"/>
                  </a:cubicBezTo>
                  <a:cubicBezTo>
                    <a:pt x="25689" y="2494"/>
                    <a:pt x="25510" y="2161"/>
                    <a:pt x="25260" y="1899"/>
                  </a:cubicBezTo>
                  <a:cubicBezTo>
                    <a:pt x="24724" y="1303"/>
                    <a:pt x="23939" y="946"/>
                    <a:pt x="23189" y="684"/>
                  </a:cubicBezTo>
                  <a:cubicBezTo>
                    <a:pt x="21788" y="231"/>
                    <a:pt x="20325" y="1"/>
                    <a:pt x="18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599;p73"/>
            <p:cNvSpPr/>
            <p:nvPr/>
          </p:nvSpPr>
          <p:spPr>
            <a:xfrm>
              <a:off x="5848264" y="2814575"/>
              <a:ext cx="89608" cy="109593"/>
            </a:xfrm>
            <a:custGeom>
              <a:avLst/>
              <a:gdLst/>
              <a:ahLst/>
              <a:cxnLst/>
              <a:rect l="l" t="t" r="r" b="b"/>
              <a:pathLst>
                <a:path w="4430" h="5418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2822" y="751"/>
                    <a:pt x="36" y="2429"/>
                    <a:pt x="1" y="4632"/>
                  </a:cubicBezTo>
                  <a:cubicBezTo>
                    <a:pt x="200" y="4428"/>
                    <a:pt x="524" y="4361"/>
                    <a:pt x="883" y="4361"/>
                  </a:cubicBezTo>
                  <a:cubicBezTo>
                    <a:pt x="1402" y="4361"/>
                    <a:pt x="1994" y="4502"/>
                    <a:pt x="2382" y="4573"/>
                  </a:cubicBezTo>
                  <a:cubicBezTo>
                    <a:pt x="3073" y="4704"/>
                    <a:pt x="3573" y="5061"/>
                    <a:pt x="4168" y="5418"/>
                  </a:cubicBezTo>
                  <a:cubicBezTo>
                    <a:pt x="4049" y="4227"/>
                    <a:pt x="4120" y="2989"/>
                    <a:pt x="4180" y="1775"/>
                  </a:cubicBezTo>
                  <a:cubicBezTo>
                    <a:pt x="4192" y="1513"/>
                    <a:pt x="4430" y="584"/>
                    <a:pt x="4311" y="405"/>
                  </a:cubicBezTo>
                  <a:cubicBezTo>
                    <a:pt x="4180" y="215"/>
                    <a:pt x="3037" y="72"/>
                    <a:pt x="2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00;p73"/>
            <p:cNvSpPr/>
            <p:nvPr/>
          </p:nvSpPr>
          <p:spPr>
            <a:xfrm>
              <a:off x="5844907" y="2813261"/>
              <a:ext cx="94422" cy="112384"/>
            </a:xfrm>
            <a:custGeom>
              <a:avLst/>
              <a:gdLst/>
              <a:ahLst/>
              <a:cxnLst/>
              <a:rect l="l" t="t" r="r" b="b"/>
              <a:pathLst>
                <a:path w="4668" h="5556" extrusionOk="0">
                  <a:moveTo>
                    <a:pt x="3047" y="170"/>
                  </a:moveTo>
                  <a:lnTo>
                    <a:pt x="3047" y="170"/>
                  </a:lnTo>
                  <a:cubicBezTo>
                    <a:pt x="3404" y="232"/>
                    <a:pt x="3760" y="273"/>
                    <a:pt x="4108" y="375"/>
                  </a:cubicBezTo>
                  <a:cubicBezTo>
                    <a:pt x="4286" y="423"/>
                    <a:pt x="4334" y="470"/>
                    <a:pt x="4334" y="661"/>
                  </a:cubicBezTo>
                  <a:cubicBezTo>
                    <a:pt x="4322" y="887"/>
                    <a:pt x="4298" y="1113"/>
                    <a:pt x="4251" y="1340"/>
                  </a:cubicBezTo>
                  <a:cubicBezTo>
                    <a:pt x="4167" y="1923"/>
                    <a:pt x="4120" y="2518"/>
                    <a:pt x="4120" y="3114"/>
                  </a:cubicBezTo>
                  <a:cubicBezTo>
                    <a:pt x="4086" y="3831"/>
                    <a:pt x="4094" y="4559"/>
                    <a:pt x="4143" y="5288"/>
                  </a:cubicBezTo>
                  <a:lnTo>
                    <a:pt x="4143" y="5288"/>
                  </a:lnTo>
                  <a:cubicBezTo>
                    <a:pt x="3840" y="5102"/>
                    <a:pt x="3528" y="4934"/>
                    <a:pt x="3203" y="4780"/>
                  </a:cubicBezTo>
                  <a:cubicBezTo>
                    <a:pt x="2822" y="4649"/>
                    <a:pt x="2429" y="4542"/>
                    <a:pt x="2036" y="4483"/>
                  </a:cubicBezTo>
                  <a:cubicBezTo>
                    <a:pt x="1729" y="4429"/>
                    <a:pt x="1344" y="4353"/>
                    <a:pt x="973" y="4353"/>
                  </a:cubicBezTo>
                  <a:cubicBezTo>
                    <a:pt x="746" y="4353"/>
                    <a:pt x="525" y="4381"/>
                    <a:pt x="330" y="4460"/>
                  </a:cubicBezTo>
                  <a:lnTo>
                    <a:pt x="330" y="4460"/>
                  </a:lnTo>
                  <a:cubicBezTo>
                    <a:pt x="425" y="3701"/>
                    <a:pt x="818" y="3018"/>
                    <a:pt x="1286" y="2411"/>
                  </a:cubicBezTo>
                  <a:cubicBezTo>
                    <a:pt x="1738" y="1816"/>
                    <a:pt x="2298" y="1316"/>
                    <a:pt x="2750" y="720"/>
                  </a:cubicBezTo>
                  <a:cubicBezTo>
                    <a:pt x="2870" y="568"/>
                    <a:pt x="3030" y="375"/>
                    <a:pt x="3047" y="170"/>
                  </a:cubicBezTo>
                  <a:close/>
                  <a:moveTo>
                    <a:pt x="2808" y="0"/>
                  </a:moveTo>
                  <a:cubicBezTo>
                    <a:pt x="2768" y="0"/>
                    <a:pt x="2732" y="6"/>
                    <a:pt x="2738" y="30"/>
                  </a:cubicBezTo>
                  <a:cubicBezTo>
                    <a:pt x="2750" y="232"/>
                    <a:pt x="2607" y="435"/>
                    <a:pt x="2500" y="578"/>
                  </a:cubicBezTo>
                  <a:cubicBezTo>
                    <a:pt x="2298" y="839"/>
                    <a:pt x="2072" y="1078"/>
                    <a:pt x="1857" y="1328"/>
                  </a:cubicBezTo>
                  <a:cubicBezTo>
                    <a:pt x="1298" y="1935"/>
                    <a:pt x="738" y="2554"/>
                    <a:pt x="369" y="3292"/>
                  </a:cubicBezTo>
                  <a:cubicBezTo>
                    <a:pt x="143" y="3721"/>
                    <a:pt x="24" y="4185"/>
                    <a:pt x="0" y="4673"/>
                  </a:cubicBezTo>
                  <a:cubicBezTo>
                    <a:pt x="0" y="4734"/>
                    <a:pt x="127" y="4776"/>
                    <a:pt x="218" y="4776"/>
                  </a:cubicBezTo>
                  <a:cubicBezTo>
                    <a:pt x="259" y="4776"/>
                    <a:pt x="293" y="4767"/>
                    <a:pt x="305" y="4749"/>
                  </a:cubicBezTo>
                  <a:lnTo>
                    <a:pt x="305" y="4749"/>
                  </a:lnTo>
                  <a:cubicBezTo>
                    <a:pt x="307" y="4748"/>
                    <a:pt x="308" y="4746"/>
                    <a:pt x="310" y="4745"/>
                  </a:cubicBezTo>
                  <a:cubicBezTo>
                    <a:pt x="515" y="4544"/>
                    <a:pt x="805" y="4482"/>
                    <a:pt x="1109" y="4482"/>
                  </a:cubicBezTo>
                  <a:cubicBezTo>
                    <a:pt x="1456" y="4482"/>
                    <a:pt x="1822" y="4563"/>
                    <a:pt x="2107" y="4614"/>
                  </a:cubicBezTo>
                  <a:cubicBezTo>
                    <a:pt x="2453" y="4673"/>
                    <a:pt x="2786" y="4757"/>
                    <a:pt x="3119" y="4888"/>
                  </a:cubicBezTo>
                  <a:cubicBezTo>
                    <a:pt x="3489" y="5066"/>
                    <a:pt x="3846" y="5269"/>
                    <a:pt x="4203" y="5507"/>
                  </a:cubicBezTo>
                  <a:cubicBezTo>
                    <a:pt x="4219" y="5515"/>
                    <a:pt x="4338" y="5555"/>
                    <a:pt x="4414" y="5555"/>
                  </a:cubicBezTo>
                  <a:cubicBezTo>
                    <a:pt x="4450" y="5555"/>
                    <a:pt x="4477" y="5546"/>
                    <a:pt x="4477" y="5519"/>
                  </a:cubicBezTo>
                  <a:cubicBezTo>
                    <a:pt x="4417" y="4864"/>
                    <a:pt x="4405" y="4209"/>
                    <a:pt x="4417" y="3554"/>
                  </a:cubicBezTo>
                  <a:cubicBezTo>
                    <a:pt x="4417" y="2959"/>
                    <a:pt x="4441" y="2363"/>
                    <a:pt x="4501" y="1768"/>
                  </a:cubicBezTo>
                  <a:cubicBezTo>
                    <a:pt x="4548" y="1399"/>
                    <a:pt x="4667" y="1030"/>
                    <a:pt x="4655" y="649"/>
                  </a:cubicBezTo>
                  <a:cubicBezTo>
                    <a:pt x="4632" y="351"/>
                    <a:pt x="4334" y="292"/>
                    <a:pt x="4084" y="232"/>
                  </a:cubicBezTo>
                  <a:cubicBezTo>
                    <a:pt x="3691" y="125"/>
                    <a:pt x="3298" y="77"/>
                    <a:pt x="2905" y="6"/>
                  </a:cubicBezTo>
                  <a:cubicBezTo>
                    <a:pt x="2893" y="6"/>
                    <a:pt x="2849" y="0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01;p73"/>
            <p:cNvSpPr/>
            <p:nvPr/>
          </p:nvSpPr>
          <p:spPr>
            <a:xfrm>
              <a:off x="5777712" y="2892752"/>
              <a:ext cx="62139" cy="112829"/>
            </a:xfrm>
            <a:custGeom>
              <a:avLst/>
              <a:gdLst/>
              <a:ahLst/>
              <a:cxnLst/>
              <a:rect l="l" t="t" r="r" b="b"/>
              <a:pathLst>
                <a:path w="3072" h="5578" extrusionOk="0">
                  <a:moveTo>
                    <a:pt x="1735" y="1"/>
                  </a:moveTo>
                  <a:cubicBezTo>
                    <a:pt x="1461" y="1"/>
                    <a:pt x="1126" y="238"/>
                    <a:pt x="703" y="874"/>
                  </a:cubicBezTo>
                  <a:cubicBezTo>
                    <a:pt x="488" y="1291"/>
                    <a:pt x="0" y="3148"/>
                    <a:pt x="84" y="3589"/>
                  </a:cubicBezTo>
                  <a:cubicBezTo>
                    <a:pt x="131" y="3827"/>
                    <a:pt x="941" y="5220"/>
                    <a:pt x="1477" y="5577"/>
                  </a:cubicBezTo>
                  <a:cubicBezTo>
                    <a:pt x="1524" y="4684"/>
                    <a:pt x="1655" y="4303"/>
                    <a:pt x="1655" y="3434"/>
                  </a:cubicBezTo>
                  <a:cubicBezTo>
                    <a:pt x="1655" y="3065"/>
                    <a:pt x="1608" y="2422"/>
                    <a:pt x="1822" y="2112"/>
                  </a:cubicBezTo>
                  <a:cubicBezTo>
                    <a:pt x="1977" y="1879"/>
                    <a:pt x="2234" y="1835"/>
                    <a:pt x="2509" y="1835"/>
                  </a:cubicBezTo>
                  <a:cubicBezTo>
                    <a:pt x="2677" y="1835"/>
                    <a:pt x="2852" y="1851"/>
                    <a:pt x="3015" y="1851"/>
                  </a:cubicBezTo>
                  <a:cubicBezTo>
                    <a:pt x="3034" y="1851"/>
                    <a:pt x="3053" y="1851"/>
                    <a:pt x="3072" y="1851"/>
                  </a:cubicBezTo>
                  <a:cubicBezTo>
                    <a:pt x="2710" y="1371"/>
                    <a:pt x="2396" y="1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02;p73"/>
            <p:cNvSpPr/>
            <p:nvPr/>
          </p:nvSpPr>
          <p:spPr>
            <a:xfrm>
              <a:off x="5775062" y="2891336"/>
              <a:ext cx="68895" cy="115499"/>
            </a:xfrm>
            <a:custGeom>
              <a:avLst/>
              <a:gdLst/>
              <a:ahLst/>
              <a:cxnLst/>
              <a:rect l="l" t="t" r="r" b="b"/>
              <a:pathLst>
                <a:path w="3406" h="5710" extrusionOk="0">
                  <a:moveTo>
                    <a:pt x="1836" y="122"/>
                  </a:moveTo>
                  <a:cubicBezTo>
                    <a:pt x="2032" y="122"/>
                    <a:pt x="2205" y="364"/>
                    <a:pt x="2310" y="504"/>
                  </a:cubicBezTo>
                  <a:cubicBezTo>
                    <a:pt x="2587" y="925"/>
                    <a:pt x="2720" y="1429"/>
                    <a:pt x="2987" y="1843"/>
                  </a:cubicBezTo>
                  <a:lnTo>
                    <a:pt x="2987" y="1843"/>
                  </a:lnTo>
                  <a:cubicBezTo>
                    <a:pt x="2864" y="1836"/>
                    <a:pt x="2740" y="1828"/>
                    <a:pt x="2617" y="1828"/>
                  </a:cubicBezTo>
                  <a:cubicBezTo>
                    <a:pt x="2420" y="1828"/>
                    <a:pt x="2227" y="1849"/>
                    <a:pt x="2048" y="1932"/>
                  </a:cubicBezTo>
                  <a:cubicBezTo>
                    <a:pt x="1691" y="2111"/>
                    <a:pt x="1631" y="2540"/>
                    <a:pt x="1619" y="2909"/>
                  </a:cubicBezTo>
                  <a:cubicBezTo>
                    <a:pt x="1596" y="3349"/>
                    <a:pt x="1631" y="3790"/>
                    <a:pt x="1584" y="4230"/>
                  </a:cubicBezTo>
                  <a:cubicBezTo>
                    <a:pt x="1546" y="4610"/>
                    <a:pt x="1493" y="4982"/>
                    <a:pt x="1461" y="5358"/>
                  </a:cubicBezTo>
                  <a:lnTo>
                    <a:pt x="1461" y="5358"/>
                  </a:lnTo>
                  <a:cubicBezTo>
                    <a:pt x="1275" y="5175"/>
                    <a:pt x="1115" y="4970"/>
                    <a:pt x="977" y="4742"/>
                  </a:cubicBezTo>
                  <a:cubicBezTo>
                    <a:pt x="762" y="4445"/>
                    <a:pt x="584" y="4135"/>
                    <a:pt x="417" y="3802"/>
                  </a:cubicBezTo>
                  <a:cubicBezTo>
                    <a:pt x="345" y="3587"/>
                    <a:pt x="334" y="3349"/>
                    <a:pt x="381" y="3123"/>
                  </a:cubicBezTo>
                  <a:cubicBezTo>
                    <a:pt x="453" y="2730"/>
                    <a:pt x="536" y="2349"/>
                    <a:pt x="643" y="1980"/>
                  </a:cubicBezTo>
                  <a:cubicBezTo>
                    <a:pt x="726" y="1623"/>
                    <a:pt x="834" y="1278"/>
                    <a:pt x="988" y="956"/>
                  </a:cubicBezTo>
                  <a:cubicBezTo>
                    <a:pt x="991" y="950"/>
                    <a:pt x="992" y="945"/>
                    <a:pt x="991" y="939"/>
                  </a:cubicBezTo>
                  <a:lnTo>
                    <a:pt x="991" y="939"/>
                  </a:lnTo>
                  <a:cubicBezTo>
                    <a:pt x="1122" y="727"/>
                    <a:pt x="1287" y="526"/>
                    <a:pt x="1465" y="349"/>
                  </a:cubicBezTo>
                  <a:cubicBezTo>
                    <a:pt x="1560" y="242"/>
                    <a:pt x="1691" y="170"/>
                    <a:pt x="1822" y="123"/>
                  </a:cubicBezTo>
                  <a:cubicBezTo>
                    <a:pt x="1827" y="122"/>
                    <a:pt x="1831" y="122"/>
                    <a:pt x="1836" y="122"/>
                  </a:cubicBezTo>
                  <a:close/>
                  <a:moveTo>
                    <a:pt x="1858" y="0"/>
                  </a:moveTo>
                  <a:cubicBezTo>
                    <a:pt x="1790" y="0"/>
                    <a:pt x="1721" y="9"/>
                    <a:pt x="1655" y="27"/>
                  </a:cubicBezTo>
                  <a:cubicBezTo>
                    <a:pt x="1217" y="146"/>
                    <a:pt x="908" y="571"/>
                    <a:pt x="682" y="915"/>
                  </a:cubicBezTo>
                  <a:lnTo>
                    <a:pt x="682" y="915"/>
                  </a:lnTo>
                  <a:cubicBezTo>
                    <a:pt x="681" y="917"/>
                    <a:pt x="680" y="919"/>
                    <a:pt x="679" y="920"/>
                  </a:cubicBezTo>
                  <a:cubicBezTo>
                    <a:pt x="679" y="920"/>
                    <a:pt x="679" y="920"/>
                    <a:pt x="679" y="920"/>
                  </a:cubicBezTo>
                  <a:lnTo>
                    <a:pt x="679" y="920"/>
                  </a:lnTo>
                  <a:cubicBezTo>
                    <a:pt x="677" y="923"/>
                    <a:pt x="676" y="926"/>
                    <a:pt x="675" y="929"/>
                  </a:cubicBezTo>
                  <a:lnTo>
                    <a:pt x="675" y="929"/>
                  </a:lnTo>
                  <a:cubicBezTo>
                    <a:pt x="546" y="1201"/>
                    <a:pt x="452" y="1495"/>
                    <a:pt x="381" y="1790"/>
                  </a:cubicBezTo>
                  <a:cubicBezTo>
                    <a:pt x="262" y="2194"/>
                    <a:pt x="167" y="2599"/>
                    <a:pt x="95" y="3016"/>
                  </a:cubicBezTo>
                  <a:cubicBezTo>
                    <a:pt x="60" y="3254"/>
                    <a:pt x="0" y="3528"/>
                    <a:pt x="84" y="3766"/>
                  </a:cubicBezTo>
                  <a:cubicBezTo>
                    <a:pt x="226" y="4076"/>
                    <a:pt x="393" y="4385"/>
                    <a:pt x="596" y="4671"/>
                  </a:cubicBezTo>
                  <a:cubicBezTo>
                    <a:pt x="834" y="5040"/>
                    <a:pt x="1107" y="5433"/>
                    <a:pt x="1477" y="5683"/>
                  </a:cubicBezTo>
                  <a:cubicBezTo>
                    <a:pt x="1497" y="5698"/>
                    <a:pt x="1552" y="5709"/>
                    <a:pt x="1610" y="5709"/>
                  </a:cubicBezTo>
                  <a:cubicBezTo>
                    <a:pt x="1687" y="5709"/>
                    <a:pt x="1767" y="5690"/>
                    <a:pt x="1774" y="5635"/>
                  </a:cubicBezTo>
                  <a:cubicBezTo>
                    <a:pt x="1810" y="4838"/>
                    <a:pt x="1953" y="4040"/>
                    <a:pt x="1941" y="3230"/>
                  </a:cubicBezTo>
                  <a:cubicBezTo>
                    <a:pt x="1941" y="2897"/>
                    <a:pt x="1905" y="2456"/>
                    <a:pt x="2120" y="2171"/>
                  </a:cubicBezTo>
                  <a:cubicBezTo>
                    <a:pt x="2251" y="1993"/>
                    <a:pt x="2465" y="1954"/>
                    <a:pt x="2689" y="1954"/>
                  </a:cubicBezTo>
                  <a:cubicBezTo>
                    <a:pt x="2871" y="1954"/>
                    <a:pt x="3060" y="1980"/>
                    <a:pt x="3215" y="1980"/>
                  </a:cubicBezTo>
                  <a:cubicBezTo>
                    <a:pt x="3239" y="1980"/>
                    <a:pt x="3405" y="1956"/>
                    <a:pt x="3358" y="1897"/>
                  </a:cubicBezTo>
                  <a:cubicBezTo>
                    <a:pt x="2977" y="1385"/>
                    <a:pt x="2882" y="682"/>
                    <a:pt x="2417" y="230"/>
                  </a:cubicBezTo>
                  <a:cubicBezTo>
                    <a:pt x="2266" y="79"/>
                    <a:pt x="2061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03;p73"/>
            <p:cNvSpPr/>
            <p:nvPr/>
          </p:nvSpPr>
          <p:spPr>
            <a:xfrm>
              <a:off x="5754592" y="3215270"/>
              <a:ext cx="290932" cy="128182"/>
            </a:xfrm>
            <a:custGeom>
              <a:avLst/>
              <a:gdLst/>
              <a:ahLst/>
              <a:cxnLst/>
              <a:rect l="l" t="t" r="r" b="b"/>
              <a:pathLst>
                <a:path w="14383" h="6337" extrusionOk="0">
                  <a:moveTo>
                    <a:pt x="14215" y="0"/>
                  </a:moveTo>
                  <a:cubicBezTo>
                    <a:pt x="14148" y="0"/>
                    <a:pt x="14075" y="13"/>
                    <a:pt x="14050" y="38"/>
                  </a:cubicBezTo>
                  <a:cubicBezTo>
                    <a:pt x="13264" y="741"/>
                    <a:pt x="12502" y="1467"/>
                    <a:pt x="11692" y="2122"/>
                  </a:cubicBezTo>
                  <a:cubicBezTo>
                    <a:pt x="10894" y="2765"/>
                    <a:pt x="10049" y="3312"/>
                    <a:pt x="9132" y="3765"/>
                  </a:cubicBezTo>
                  <a:cubicBezTo>
                    <a:pt x="7346" y="4646"/>
                    <a:pt x="5406" y="5134"/>
                    <a:pt x="3465" y="5539"/>
                  </a:cubicBezTo>
                  <a:cubicBezTo>
                    <a:pt x="2370" y="5765"/>
                    <a:pt x="1262" y="5968"/>
                    <a:pt x="167" y="6182"/>
                  </a:cubicBezTo>
                  <a:cubicBezTo>
                    <a:pt x="131" y="6182"/>
                    <a:pt x="0" y="6218"/>
                    <a:pt x="12" y="6277"/>
                  </a:cubicBezTo>
                  <a:cubicBezTo>
                    <a:pt x="20" y="6309"/>
                    <a:pt x="76" y="6319"/>
                    <a:pt x="122" y="6319"/>
                  </a:cubicBezTo>
                  <a:cubicBezTo>
                    <a:pt x="146" y="6319"/>
                    <a:pt x="167" y="6317"/>
                    <a:pt x="179" y="6313"/>
                  </a:cubicBezTo>
                  <a:lnTo>
                    <a:pt x="179" y="6337"/>
                  </a:lnTo>
                  <a:cubicBezTo>
                    <a:pt x="4120" y="5527"/>
                    <a:pt x="8275" y="4979"/>
                    <a:pt x="11573" y="2467"/>
                  </a:cubicBezTo>
                  <a:cubicBezTo>
                    <a:pt x="12549" y="1717"/>
                    <a:pt x="13419" y="872"/>
                    <a:pt x="14335" y="62"/>
                  </a:cubicBezTo>
                  <a:cubicBezTo>
                    <a:pt x="14383" y="22"/>
                    <a:pt x="14303" y="0"/>
                    <a:pt x="14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04;p73"/>
            <p:cNvSpPr/>
            <p:nvPr/>
          </p:nvSpPr>
          <p:spPr>
            <a:xfrm>
              <a:off x="5966654" y="1984948"/>
              <a:ext cx="229400" cy="918774"/>
            </a:xfrm>
            <a:custGeom>
              <a:avLst/>
              <a:gdLst/>
              <a:ahLst/>
              <a:cxnLst/>
              <a:rect l="l" t="t" r="r" b="b"/>
              <a:pathLst>
                <a:path w="11341" h="45422" extrusionOk="0">
                  <a:moveTo>
                    <a:pt x="6752" y="1"/>
                  </a:moveTo>
                  <a:cubicBezTo>
                    <a:pt x="6365" y="1"/>
                    <a:pt x="6062" y="603"/>
                    <a:pt x="5935" y="1035"/>
                  </a:cubicBezTo>
                  <a:cubicBezTo>
                    <a:pt x="5673" y="1928"/>
                    <a:pt x="5756" y="3941"/>
                    <a:pt x="5482" y="4834"/>
                  </a:cubicBezTo>
                  <a:cubicBezTo>
                    <a:pt x="5411" y="4369"/>
                    <a:pt x="5375" y="2440"/>
                    <a:pt x="5328" y="1714"/>
                  </a:cubicBezTo>
                  <a:cubicBezTo>
                    <a:pt x="5302" y="1242"/>
                    <a:pt x="4788" y="357"/>
                    <a:pt x="4249" y="357"/>
                  </a:cubicBezTo>
                  <a:cubicBezTo>
                    <a:pt x="4040" y="357"/>
                    <a:pt x="3827" y="490"/>
                    <a:pt x="3637" y="833"/>
                  </a:cubicBezTo>
                  <a:cubicBezTo>
                    <a:pt x="3042" y="1905"/>
                    <a:pt x="2982" y="6524"/>
                    <a:pt x="2851" y="7560"/>
                  </a:cubicBezTo>
                  <a:cubicBezTo>
                    <a:pt x="2101" y="6953"/>
                    <a:pt x="2065" y="5679"/>
                    <a:pt x="982" y="5405"/>
                  </a:cubicBezTo>
                  <a:cubicBezTo>
                    <a:pt x="872" y="5377"/>
                    <a:pt x="779" y="5364"/>
                    <a:pt x="700" y="5364"/>
                  </a:cubicBezTo>
                  <a:cubicBezTo>
                    <a:pt x="1" y="5364"/>
                    <a:pt x="434" y="6370"/>
                    <a:pt x="541" y="6905"/>
                  </a:cubicBezTo>
                  <a:cubicBezTo>
                    <a:pt x="720" y="7965"/>
                    <a:pt x="839" y="9025"/>
                    <a:pt x="1018" y="10072"/>
                  </a:cubicBezTo>
                  <a:cubicBezTo>
                    <a:pt x="1256" y="11382"/>
                    <a:pt x="1756" y="12465"/>
                    <a:pt x="2875" y="13239"/>
                  </a:cubicBezTo>
                  <a:cubicBezTo>
                    <a:pt x="2875" y="13239"/>
                    <a:pt x="2375" y="23514"/>
                    <a:pt x="2149" y="24646"/>
                  </a:cubicBezTo>
                  <a:cubicBezTo>
                    <a:pt x="1934" y="25777"/>
                    <a:pt x="1077" y="35849"/>
                    <a:pt x="779" y="37338"/>
                  </a:cubicBezTo>
                  <a:cubicBezTo>
                    <a:pt x="508" y="38739"/>
                    <a:pt x="1106" y="45421"/>
                    <a:pt x="3939" y="45421"/>
                  </a:cubicBezTo>
                  <a:cubicBezTo>
                    <a:pt x="4090" y="45421"/>
                    <a:pt x="4247" y="45402"/>
                    <a:pt x="4411" y="45362"/>
                  </a:cubicBezTo>
                  <a:cubicBezTo>
                    <a:pt x="7649" y="44577"/>
                    <a:pt x="9793" y="43660"/>
                    <a:pt x="9781" y="41469"/>
                  </a:cubicBezTo>
                  <a:cubicBezTo>
                    <a:pt x="9781" y="39290"/>
                    <a:pt x="9304" y="25193"/>
                    <a:pt x="9292" y="24419"/>
                  </a:cubicBezTo>
                  <a:cubicBezTo>
                    <a:pt x="9292" y="23645"/>
                    <a:pt x="8828" y="13347"/>
                    <a:pt x="8828" y="13347"/>
                  </a:cubicBezTo>
                  <a:cubicBezTo>
                    <a:pt x="10888" y="12501"/>
                    <a:pt x="11019" y="8441"/>
                    <a:pt x="10983" y="5869"/>
                  </a:cubicBezTo>
                  <a:cubicBezTo>
                    <a:pt x="10983" y="5310"/>
                    <a:pt x="11340" y="3179"/>
                    <a:pt x="10733" y="2726"/>
                  </a:cubicBezTo>
                  <a:cubicBezTo>
                    <a:pt x="10666" y="2676"/>
                    <a:pt x="10600" y="2654"/>
                    <a:pt x="10537" y="2654"/>
                  </a:cubicBezTo>
                  <a:cubicBezTo>
                    <a:pt x="9891" y="2654"/>
                    <a:pt x="9484" y="5049"/>
                    <a:pt x="9449" y="5697"/>
                  </a:cubicBezTo>
                  <a:lnTo>
                    <a:pt x="9449" y="5697"/>
                  </a:lnTo>
                  <a:cubicBezTo>
                    <a:pt x="9480" y="4588"/>
                    <a:pt x="9921" y="2173"/>
                    <a:pt x="9173" y="1345"/>
                  </a:cubicBezTo>
                  <a:cubicBezTo>
                    <a:pt x="9066" y="1222"/>
                    <a:pt x="8961" y="1170"/>
                    <a:pt x="8861" y="1170"/>
                  </a:cubicBezTo>
                  <a:cubicBezTo>
                    <a:pt x="8406" y="1170"/>
                    <a:pt x="8042" y="2246"/>
                    <a:pt x="7935" y="2714"/>
                  </a:cubicBezTo>
                  <a:cubicBezTo>
                    <a:pt x="7768" y="3393"/>
                    <a:pt x="7590" y="4631"/>
                    <a:pt x="7483" y="5322"/>
                  </a:cubicBezTo>
                  <a:cubicBezTo>
                    <a:pt x="7483" y="4203"/>
                    <a:pt x="7971" y="1309"/>
                    <a:pt x="7256" y="345"/>
                  </a:cubicBezTo>
                  <a:cubicBezTo>
                    <a:pt x="7079" y="99"/>
                    <a:pt x="6909" y="1"/>
                    <a:pt x="6752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05;p73"/>
            <p:cNvSpPr/>
            <p:nvPr/>
          </p:nvSpPr>
          <p:spPr>
            <a:xfrm>
              <a:off x="5968212" y="1983209"/>
              <a:ext cx="226143" cy="921969"/>
            </a:xfrm>
            <a:custGeom>
              <a:avLst/>
              <a:gdLst/>
              <a:ahLst/>
              <a:cxnLst/>
              <a:rect l="l" t="t" r="r" b="b"/>
              <a:pathLst>
                <a:path w="11180" h="45580" extrusionOk="0">
                  <a:moveTo>
                    <a:pt x="6719" y="146"/>
                  </a:moveTo>
                  <a:cubicBezTo>
                    <a:pt x="6828" y="146"/>
                    <a:pt x="6907" y="243"/>
                    <a:pt x="6977" y="324"/>
                  </a:cubicBezTo>
                  <a:cubicBezTo>
                    <a:pt x="7156" y="550"/>
                    <a:pt x="7275" y="824"/>
                    <a:pt x="7322" y="1110"/>
                  </a:cubicBezTo>
                  <a:cubicBezTo>
                    <a:pt x="7477" y="1800"/>
                    <a:pt x="7441" y="2526"/>
                    <a:pt x="7406" y="3229"/>
                  </a:cubicBezTo>
                  <a:cubicBezTo>
                    <a:pt x="7372" y="3897"/>
                    <a:pt x="7284" y="4586"/>
                    <a:pt x="7265" y="5266"/>
                  </a:cubicBezTo>
                  <a:lnTo>
                    <a:pt x="7265" y="5266"/>
                  </a:lnTo>
                  <a:cubicBezTo>
                    <a:pt x="7260" y="5305"/>
                    <a:pt x="7256" y="5344"/>
                    <a:pt x="7251" y="5384"/>
                  </a:cubicBezTo>
                  <a:lnTo>
                    <a:pt x="7266" y="5386"/>
                  </a:lnTo>
                  <a:lnTo>
                    <a:pt x="7266" y="5386"/>
                  </a:lnTo>
                  <a:cubicBezTo>
                    <a:pt x="7284" y="5431"/>
                    <a:pt x="7391" y="5463"/>
                    <a:pt x="7476" y="5463"/>
                  </a:cubicBezTo>
                  <a:cubicBezTo>
                    <a:pt x="7530" y="5463"/>
                    <a:pt x="7576" y="5450"/>
                    <a:pt x="7584" y="5420"/>
                  </a:cubicBezTo>
                  <a:cubicBezTo>
                    <a:pt x="7680" y="4693"/>
                    <a:pt x="7787" y="3967"/>
                    <a:pt x="7930" y="3253"/>
                  </a:cubicBezTo>
                  <a:cubicBezTo>
                    <a:pt x="8037" y="2717"/>
                    <a:pt x="8168" y="2145"/>
                    <a:pt x="8465" y="1669"/>
                  </a:cubicBezTo>
                  <a:cubicBezTo>
                    <a:pt x="8513" y="1574"/>
                    <a:pt x="8584" y="1479"/>
                    <a:pt x="8668" y="1407"/>
                  </a:cubicBezTo>
                  <a:cubicBezTo>
                    <a:pt x="8734" y="1348"/>
                    <a:pt x="8778" y="1314"/>
                    <a:pt x="8822" y="1314"/>
                  </a:cubicBezTo>
                  <a:cubicBezTo>
                    <a:pt x="8858" y="1314"/>
                    <a:pt x="8894" y="1336"/>
                    <a:pt x="8942" y="1383"/>
                  </a:cubicBezTo>
                  <a:cubicBezTo>
                    <a:pt x="9108" y="1574"/>
                    <a:pt x="9215" y="1800"/>
                    <a:pt x="9263" y="2050"/>
                  </a:cubicBezTo>
                  <a:cubicBezTo>
                    <a:pt x="9418" y="2657"/>
                    <a:pt x="9394" y="3312"/>
                    <a:pt x="9358" y="3931"/>
                  </a:cubicBezTo>
                  <a:cubicBezTo>
                    <a:pt x="9319" y="4442"/>
                    <a:pt x="9247" y="4986"/>
                    <a:pt x="9223" y="5522"/>
                  </a:cubicBezTo>
                  <a:lnTo>
                    <a:pt x="9223" y="5522"/>
                  </a:lnTo>
                  <a:cubicBezTo>
                    <a:pt x="9213" y="5638"/>
                    <a:pt x="9207" y="5755"/>
                    <a:pt x="9204" y="5872"/>
                  </a:cubicBezTo>
                  <a:cubicBezTo>
                    <a:pt x="9204" y="5930"/>
                    <a:pt x="9324" y="5966"/>
                    <a:pt x="9418" y="5966"/>
                  </a:cubicBezTo>
                  <a:cubicBezTo>
                    <a:pt x="9477" y="5966"/>
                    <a:pt x="9525" y="5952"/>
                    <a:pt x="9525" y="5920"/>
                  </a:cubicBezTo>
                  <a:cubicBezTo>
                    <a:pt x="9525" y="5915"/>
                    <a:pt x="9525" y="5911"/>
                    <a:pt x="9525" y="5906"/>
                  </a:cubicBezTo>
                  <a:lnTo>
                    <a:pt x="9525" y="5906"/>
                  </a:lnTo>
                  <a:lnTo>
                    <a:pt x="9537" y="5908"/>
                  </a:lnTo>
                  <a:cubicBezTo>
                    <a:pt x="9537" y="5610"/>
                    <a:pt x="9573" y="5312"/>
                    <a:pt x="9632" y="5015"/>
                  </a:cubicBezTo>
                  <a:cubicBezTo>
                    <a:pt x="9704" y="4562"/>
                    <a:pt x="9811" y="4122"/>
                    <a:pt x="9954" y="3681"/>
                  </a:cubicBezTo>
                  <a:cubicBezTo>
                    <a:pt x="10061" y="3384"/>
                    <a:pt x="10192" y="2991"/>
                    <a:pt x="10489" y="2824"/>
                  </a:cubicBezTo>
                  <a:cubicBezTo>
                    <a:pt x="10499" y="2818"/>
                    <a:pt x="10507" y="2815"/>
                    <a:pt x="10512" y="2813"/>
                  </a:cubicBezTo>
                  <a:lnTo>
                    <a:pt x="10512" y="2813"/>
                  </a:lnTo>
                  <a:cubicBezTo>
                    <a:pt x="10524" y="2821"/>
                    <a:pt x="10534" y="2828"/>
                    <a:pt x="10549" y="2836"/>
                  </a:cubicBezTo>
                  <a:cubicBezTo>
                    <a:pt x="10608" y="2907"/>
                    <a:pt x="10656" y="2979"/>
                    <a:pt x="10692" y="3062"/>
                  </a:cubicBezTo>
                  <a:cubicBezTo>
                    <a:pt x="10787" y="3288"/>
                    <a:pt x="10835" y="3527"/>
                    <a:pt x="10847" y="3777"/>
                  </a:cubicBezTo>
                  <a:cubicBezTo>
                    <a:pt x="10870" y="4300"/>
                    <a:pt x="10847" y="4836"/>
                    <a:pt x="10787" y="5372"/>
                  </a:cubicBezTo>
                  <a:cubicBezTo>
                    <a:pt x="10751" y="5824"/>
                    <a:pt x="10763" y="6277"/>
                    <a:pt x="10763" y="6729"/>
                  </a:cubicBezTo>
                  <a:cubicBezTo>
                    <a:pt x="10775" y="7979"/>
                    <a:pt x="10668" y="9230"/>
                    <a:pt x="10442" y="10456"/>
                  </a:cubicBezTo>
                  <a:cubicBezTo>
                    <a:pt x="10204" y="11549"/>
                    <a:pt x="9765" y="12890"/>
                    <a:pt x="8641" y="13369"/>
                  </a:cubicBezTo>
                  <a:lnTo>
                    <a:pt x="8641" y="13369"/>
                  </a:lnTo>
                  <a:cubicBezTo>
                    <a:pt x="8601" y="13374"/>
                    <a:pt x="8573" y="13387"/>
                    <a:pt x="8573" y="13409"/>
                  </a:cubicBezTo>
                  <a:cubicBezTo>
                    <a:pt x="8608" y="14135"/>
                    <a:pt x="8644" y="14861"/>
                    <a:pt x="8668" y="15588"/>
                  </a:cubicBezTo>
                  <a:cubicBezTo>
                    <a:pt x="8739" y="17076"/>
                    <a:pt x="8799" y="18576"/>
                    <a:pt x="8870" y="20064"/>
                  </a:cubicBezTo>
                  <a:cubicBezTo>
                    <a:pt x="8918" y="21326"/>
                    <a:pt x="8977" y="22588"/>
                    <a:pt x="9013" y="23850"/>
                  </a:cubicBezTo>
                  <a:cubicBezTo>
                    <a:pt x="9037" y="24362"/>
                    <a:pt x="9037" y="24886"/>
                    <a:pt x="9061" y="25398"/>
                  </a:cubicBezTo>
                  <a:cubicBezTo>
                    <a:pt x="9084" y="26601"/>
                    <a:pt x="9132" y="27803"/>
                    <a:pt x="9168" y="29018"/>
                  </a:cubicBezTo>
                  <a:cubicBezTo>
                    <a:pt x="9215" y="30649"/>
                    <a:pt x="9263" y="32280"/>
                    <a:pt x="9311" y="33923"/>
                  </a:cubicBezTo>
                  <a:cubicBezTo>
                    <a:pt x="9358" y="35471"/>
                    <a:pt x="9406" y="37019"/>
                    <a:pt x="9454" y="38567"/>
                  </a:cubicBezTo>
                  <a:cubicBezTo>
                    <a:pt x="9477" y="39543"/>
                    <a:pt x="9513" y="40519"/>
                    <a:pt x="9513" y="41484"/>
                  </a:cubicBezTo>
                  <a:cubicBezTo>
                    <a:pt x="9537" y="42222"/>
                    <a:pt x="9263" y="42924"/>
                    <a:pt x="8751" y="43460"/>
                  </a:cubicBezTo>
                  <a:cubicBezTo>
                    <a:pt x="8096" y="44103"/>
                    <a:pt x="7191" y="44484"/>
                    <a:pt x="6334" y="44782"/>
                  </a:cubicBezTo>
                  <a:cubicBezTo>
                    <a:pt x="5763" y="44972"/>
                    <a:pt x="5179" y="45139"/>
                    <a:pt x="4596" y="45282"/>
                  </a:cubicBezTo>
                  <a:cubicBezTo>
                    <a:pt x="4330" y="45346"/>
                    <a:pt x="4064" y="45424"/>
                    <a:pt x="3793" y="45424"/>
                  </a:cubicBezTo>
                  <a:cubicBezTo>
                    <a:pt x="3712" y="45424"/>
                    <a:pt x="3630" y="45417"/>
                    <a:pt x="3548" y="45401"/>
                  </a:cubicBezTo>
                  <a:cubicBezTo>
                    <a:pt x="2988" y="45294"/>
                    <a:pt x="2560" y="44829"/>
                    <a:pt x="2250" y="44377"/>
                  </a:cubicBezTo>
                  <a:cubicBezTo>
                    <a:pt x="1453" y="43174"/>
                    <a:pt x="1131" y="41638"/>
                    <a:pt x="941" y="40222"/>
                  </a:cubicBezTo>
                  <a:cubicBezTo>
                    <a:pt x="786" y="39209"/>
                    <a:pt x="774" y="38186"/>
                    <a:pt x="917" y="37185"/>
                  </a:cubicBezTo>
                  <a:cubicBezTo>
                    <a:pt x="1095" y="35971"/>
                    <a:pt x="1214" y="34757"/>
                    <a:pt x="1322" y="33530"/>
                  </a:cubicBezTo>
                  <a:cubicBezTo>
                    <a:pt x="1488" y="31875"/>
                    <a:pt x="1655" y="30208"/>
                    <a:pt x="1822" y="28553"/>
                  </a:cubicBezTo>
                  <a:cubicBezTo>
                    <a:pt x="1929" y="27363"/>
                    <a:pt x="2036" y="26184"/>
                    <a:pt x="2191" y="25005"/>
                  </a:cubicBezTo>
                  <a:cubicBezTo>
                    <a:pt x="2310" y="24208"/>
                    <a:pt x="2381" y="23422"/>
                    <a:pt x="2429" y="22612"/>
                  </a:cubicBezTo>
                  <a:cubicBezTo>
                    <a:pt x="2536" y="21088"/>
                    <a:pt x="2631" y="19564"/>
                    <a:pt x="2715" y="18028"/>
                  </a:cubicBezTo>
                  <a:cubicBezTo>
                    <a:pt x="2786" y="16731"/>
                    <a:pt x="2858" y="15421"/>
                    <a:pt x="2917" y="14123"/>
                  </a:cubicBezTo>
                  <a:lnTo>
                    <a:pt x="2953" y="13611"/>
                  </a:lnTo>
                  <a:cubicBezTo>
                    <a:pt x="2965" y="13528"/>
                    <a:pt x="2965" y="13444"/>
                    <a:pt x="2965" y="13361"/>
                  </a:cubicBezTo>
                  <a:cubicBezTo>
                    <a:pt x="2941" y="13266"/>
                    <a:pt x="2822" y="13218"/>
                    <a:pt x="2750" y="13171"/>
                  </a:cubicBezTo>
                  <a:cubicBezTo>
                    <a:pt x="2524" y="12992"/>
                    <a:pt x="2322" y="12790"/>
                    <a:pt x="2131" y="12575"/>
                  </a:cubicBezTo>
                  <a:cubicBezTo>
                    <a:pt x="1786" y="12159"/>
                    <a:pt x="1524" y="11670"/>
                    <a:pt x="1357" y="11158"/>
                  </a:cubicBezTo>
                  <a:cubicBezTo>
                    <a:pt x="1155" y="10527"/>
                    <a:pt x="1024" y="9873"/>
                    <a:pt x="953" y="9206"/>
                  </a:cubicBezTo>
                  <a:cubicBezTo>
                    <a:pt x="845" y="8503"/>
                    <a:pt x="762" y="7789"/>
                    <a:pt x="631" y="7075"/>
                  </a:cubicBezTo>
                  <a:cubicBezTo>
                    <a:pt x="560" y="6717"/>
                    <a:pt x="429" y="6360"/>
                    <a:pt x="405" y="5991"/>
                  </a:cubicBezTo>
                  <a:cubicBezTo>
                    <a:pt x="381" y="5848"/>
                    <a:pt x="405" y="5705"/>
                    <a:pt x="488" y="5586"/>
                  </a:cubicBezTo>
                  <a:cubicBezTo>
                    <a:pt x="545" y="5525"/>
                    <a:pt x="621" y="5502"/>
                    <a:pt x="703" y="5502"/>
                  </a:cubicBezTo>
                  <a:cubicBezTo>
                    <a:pt x="844" y="5502"/>
                    <a:pt x="1002" y="5569"/>
                    <a:pt x="1107" y="5622"/>
                  </a:cubicBezTo>
                  <a:cubicBezTo>
                    <a:pt x="1879" y="6020"/>
                    <a:pt x="1985" y="7061"/>
                    <a:pt x="2610" y="7617"/>
                  </a:cubicBezTo>
                  <a:lnTo>
                    <a:pt x="2610" y="7617"/>
                  </a:lnTo>
                  <a:cubicBezTo>
                    <a:pt x="2609" y="7623"/>
                    <a:pt x="2608" y="7628"/>
                    <a:pt x="2607" y="7634"/>
                  </a:cubicBezTo>
                  <a:lnTo>
                    <a:pt x="2630" y="7635"/>
                  </a:lnTo>
                  <a:lnTo>
                    <a:pt x="2630" y="7635"/>
                  </a:lnTo>
                  <a:cubicBezTo>
                    <a:pt x="2635" y="7639"/>
                    <a:pt x="2639" y="7642"/>
                    <a:pt x="2643" y="7646"/>
                  </a:cubicBezTo>
                  <a:cubicBezTo>
                    <a:pt x="2666" y="7669"/>
                    <a:pt x="2770" y="7711"/>
                    <a:pt x="2850" y="7711"/>
                  </a:cubicBezTo>
                  <a:cubicBezTo>
                    <a:pt x="2895" y="7711"/>
                    <a:pt x="2932" y="7697"/>
                    <a:pt x="2941" y="7658"/>
                  </a:cubicBezTo>
                  <a:cubicBezTo>
                    <a:pt x="3024" y="7003"/>
                    <a:pt x="3036" y="6336"/>
                    <a:pt x="3072" y="5670"/>
                  </a:cubicBezTo>
                  <a:cubicBezTo>
                    <a:pt x="3119" y="4741"/>
                    <a:pt x="3179" y="3812"/>
                    <a:pt x="3286" y="2895"/>
                  </a:cubicBezTo>
                  <a:cubicBezTo>
                    <a:pt x="3334" y="2503"/>
                    <a:pt x="3393" y="2098"/>
                    <a:pt x="3477" y="1705"/>
                  </a:cubicBezTo>
                  <a:cubicBezTo>
                    <a:pt x="3524" y="1395"/>
                    <a:pt x="3631" y="1098"/>
                    <a:pt x="3786" y="824"/>
                  </a:cubicBezTo>
                  <a:cubicBezTo>
                    <a:pt x="3881" y="686"/>
                    <a:pt x="4042" y="493"/>
                    <a:pt x="4227" y="493"/>
                  </a:cubicBezTo>
                  <a:cubicBezTo>
                    <a:pt x="4250" y="493"/>
                    <a:pt x="4274" y="496"/>
                    <a:pt x="4298" y="502"/>
                  </a:cubicBezTo>
                  <a:cubicBezTo>
                    <a:pt x="4489" y="598"/>
                    <a:pt x="4655" y="752"/>
                    <a:pt x="4763" y="931"/>
                  </a:cubicBezTo>
                  <a:cubicBezTo>
                    <a:pt x="4989" y="1241"/>
                    <a:pt x="5108" y="1610"/>
                    <a:pt x="5120" y="1991"/>
                  </a:cubicBezTo>
                  <a:cubicBezTo>
                    <a:pt x="5144" y="2514"/>
                    <a:pt x="5155" y="3038"/>
                    <a:pt x="5179" y="3562"/>
                  </a:cubicBezTo>
                  <a:cubicBezTo>
                    <a:pt x="5179" y="3999"/>
                    <a:pt x="5203" y="4436"/>
                    <a:pt x="5249" y="4861"/>
                  </a:cubicBezTo>
                  <a:lnTo>
                    <a:pt x="5249" y="4861"/>
                  </a:lnTo>
                  <a:cubicBezTo>
                    <a:pt x="5246" y="4872"/>
                    <a:pt x="5242" y="4884"/>
                    <a:pt x="5239" y="4896"/>
                  </a:cubicBezTo>
                  <a:lnTo>
                    <a:pt x="5262" y="4900"/>
                  </a:lnTo>
                  <a:lnTo>
                    <a:pt x="5262" y="4900"/>
                  </a:lnTo>
                  <a:cubicBezTo>
                    <a:pt x="5295" y="4947"/>
                    <a:pt x="5389" y="4980"/>
                    <a:pt x="5466" y="4980"/>
                  </a:cubicBezTo>
                  <a:cubicBezTo>
                    <a:pt x="5503" y="4980"/>
                    <a:pt x="5536" y="4972"/>
                    <a:pt x="5556" y="4954"/>
                  </a:cubicBezTo>
                  <a:lnTo>
                    <a:pt x="5556" y="4954"/>
                  </a:lnTo>
                  <a:lnTo>
                    <a:pt x="5560" y="4955"/>
                  </a:lnTo>
                  <a:cubicBezTo>
                    <a:pt x="5560" y="4954"/>
                    <a:pt x="5560" y="4952"/>
                    <a:pt x="5560" y="4951"/>
                  </a:cubicBezTo>
                  <a:lnTo>
                    <a:pt x="5560" y="4951"/>
                  </a:lnTo>
                  <a:cubicBezTo>
                    <a:pt x="5565" y="4945"/>
                    <a:pt x="5569" y="4939"/>
                    <a:pt x="5572" y="4931"/>
                  </a:cubicBezTo>
                  <a:cubicBezTo>
                    <a:pt x="5775" y="4241"/>
                    <a:pt x="5775" y="3479"/>
                    <a:pt x="5822" y="2765"/>
                  </a:cubicBezTo>
                  <a:cubicBezTo>
                    <a:pt x="5858" y="2086"/>
                    <a:pt x="5882" y="1348"/>
                    <a:pt x="6179" y="717"/>
                  </a:cubicBezTo>
                  <a:cubicBezTo>
                    <a:pt x="6263" y="562"/>
                    <a:pt x="6358" y="407"/>
                    <a:pt x="6477" y="288"/>
                  </a:cubicBezTo>
                  <a:cubicBezTo>
                    <a:pt x="6525" y="229"/>
                    <a:pt x="6584" y="193"/>
                    <a:pt x="6656" y="157"/>
                  </a:cubicBezTo>
                  <a:cubicBezTo>
                    <a:pt x="6678" y="150"/>
                    <a:pt x="6699" y="146"/>
                    <a:pt x="6719" y="146"/>
                  </a:cubicBezTo>
                  <a:close/>
                  <a:moveTo>
                    <a:pt x="6660" y="1"/>
                  </a:moveTo>
                  <a:cubicBezTo>
                    <a:pt x="6541" y="1"/>
                    <a:pt x="6416" y="41"/>
                    <a:pt x="6287" y="133"/>
                  </a:cubicBezTo>
                  <a:cubicBezTo>
                    <a:pt x="5989" y="336"/>
                    <a:pt x="5822" y="729"/>
                    <a:pt x="5715" y="1050"/>
                  </a:cubicBezTo>
                  <a:cubicBezTo>
                    <a:pt x="5620" y="1395"/>
                    <a:pt x="5560" y="1753"/>
                    <a:pt x="5536" y="2122"/>
                  </a:cubicBezTo>
                  <a:cubicBezTo>
                    <a:pt x="5499" y="2532"/>
                    <a:pt x="5490" y="2955"/>
                    <a:pt x="5468" y="3375"/>
                  </a:cubicBezTo>
                  <a:lnTo>
                    <a:pt x="5468" y="3375"/>
                  </a:lnTo>
                  <a:cubicBezTo>
                    <a:pt x="5455" y="2969"/>
                    <a:pt x="5439" y="2567"/>
                    <a:pt x="5429" y="2157"/>
                  </a:cubicBezTo>
                  <a:cubicBezTo>
                    <a:pt x="5429" y="1753"/>
                    <a:pt x="5310" y="1372"/>
                    <a:pt x="5108" y="1026"/>
                  </a:cubicBezTo>
                  <a:cubicBezTo>
                    <a:pt x="4893" y="693"/>
                    <a:pt x="4572" y="395"/>
                    <a:pt x="4155" y="383"/>
                  </a:cubicBezTo>
                  <a:cubicBezTo>
                    <a:pt x="4143" y="383"/>
                    <a:pt x="4130" y="382"/>
                    <a:pt x="4118" y="382"/>
                  </a:cubicBezTo>
                  <a:cubicBezTo>
                    <a:pt x="3340" y="382"/>
                    <a:pt x="3166" y="1488"/>
                    <a:pt x="3072" y="2074"/>
                  </a:cubicBezTo>
                  <a:cubicBezTo>
                    <a:pt x="2917" y="3050"/>
                    <a:pt x="2822" y="4038"/>
                    <a:pt x="2774" y="5039"/>
                  </a:cubicBezTo>
                  <a:cubicBezTo>
                    <a:pt x="2721" y="5805"/>
                    <a:pt x="2715" y="6590"/>
                    <a:pt x="2638" y="7360"/>
                  </a:cubicBezTo>
                  <a:lnTo>
                    <a:pt x="2638" y="7360"/>
                  </a:lnTo>
                  <a:cubicBezTo>
                    <a:pt x="2275" y="6880"/>
                    <a:pt x="2108" y="6258"/>
                    <a:pt x="1667" y="5836"/>
                  </a:cubicBezTo>
                  <a:cubicBezTo>
                    <a:pt x="1393" y="5586"/>
                    <a:pt x="1060" y="5432"/>
                    <a:pt x="702" y="5396"/>
                  </a:cubicBezTo>
                  <a:cubicBezTo>
                    <a:pt x="660" y="5391"/>
                    <a:pt x="616" y="5389"/>
                    <a:pt x="571" y="5389"/>
                  </a:cubicBezTo>
                  <a:cubicBezTo>
                    <a:pt x="380" y="5389"/>
                    <a:pt x="184" y="5441"/>
                    <a:pt x="107" y="5634"/>
                  </a:cubicBezTo>
                  <a:cubicBezTo>
                    <a:pt x="0" y="5872"/>
                    <a:pt x="83" y="6170"/>
                    <a:pt x="143" y="6408"/>
                  </a:cubicBezTo>
                  <a:cubicBezTo>
                    <a:pt x="238" y="6801"/>
                    <a:pt x="321" y="7182"/>
                    <a:pt x="381" y="7598"/>
                  </a:cubicBezTo>
                  <a:cubicBezTo>
                    <a:pt x="560" y="8706"/>
                    <a:pt x="631" y="9861"/>
                    <a:pt x="953" y="10944"/>
                  </a:cubicBezTo>
                  <a:cubicBezTo>
                    <a:pt x="1222" y="11917"/>
                    <a:pt x="1815" y="12752"/>
                    <a:pt x="2630" y="13346"/>
                  </a:cubicBezTo>
                  <a:lnTo>
                    <a:pt x="2630" y="13346"/>
                  </a:lnTo>
                  <a:cubicBezTo>
                    <a:pt x="2523" y="15323"/>
                    <a:pt x="2416" y="17301"/>
                    <a:pt x="2310" y="19278"/>
                  </a:cubicBezTo>
                  <a:cubicBezTo>
                    <a:pt x="2226" y="20612"/>
                    <a:pt x="2155" y="21934"/>
                    <a:pt x="2048" y="23255"/>
                  </a:cubicBezTo>
                  <a:cubicBezTo>
                    <a:pt x="2000" y="23910"/>
                    <a:pt x="1905" y="24553"/>
                    <a:pt x="1834" y="25196"/>
                  </a:cubicBezTo>
                  <a:cubicBezTo>
                    <a:pt x="1488" y="27863"/>
                    <a:pt x="1286" y="30554"/>
                    <a:pt x="1012" y="33221"/>
                  </a:cubicBezTo>
                  <a:cubicBezTo>
                    <a:pt x="893" y="34423"/>
                    <a:pt x="774" y="35626"/>
                    <a:pt x="619" y="36816"/>
                  </a:cubicBezTo>
                  <a:cubicBezTo>
                    <a:pt x="583" y="37126"/>
                    <a:pt x="512" y="37435"/>
                    <a:pt x="488" y="37757"/>
                  </a:cubicBezTo>
                  <a:cubicBezTo>
                    <a:pt x="452" y="38245"/>
                    <a:pt x="464" y="38745"/>
                    <a:pt x="512" y="39245"/>
                  </a:cubicBezTo>
                  <a:cubicBezTo>
                    <a:pt x="583" y="40591"/>
                    <a:pt x="857" y="41912"/>
                    <a:pt x="1322" y="43174"/>
                  </a:cubicBezTo>
                  <a:cubicBezTo>
                    <a:pt x="1703" y="44174"/>
                    <a:pt x="2346" y="45317"/>
                    <a:pt x="3489" y="45544"/>
                  </a:cubicBezTo>
                  <a:cubicBezTo>
                    <a:pt x="3620" y="45567"/>
                    <a:pt x="3750" y="45579"/>
                    <a:pt x="3881" y="45579"/>
                  </a:cubicBezTo>
                  <a:cubicBezTo>
                    <a:pt x="4012" y="45579"/>
                    <a:pt x="4143" y="45567"/>
                    <a:pt x="4274" y="45544"/>
                  </a:cubicBezTo>
                  <a:cubicBezTo>
                    <a:pt x="4798" y="45436"/>
                    <a:pt x="5310" y="45305"/>
                    <a:pt x="5822" y="45139"/>
                  </a:cubicBezTo>
                  <a:cubicBezTo>
                    <a:pt x="6691" y="44877"/>
                    <a:pt x="7560" y="44579"/>
                    <a:pt x="8322" y="44091"/>
                  </a:cubicBezTo>
                  <a:cubicBezTo>
                    <a:pt x="8918" y="43722"/>
                    <a:pt x="9442" y="43210"/>
                    <a:pt x="9680" y="42543"/>
                  </a:cubicBezTo>
                  <a:cubicBezTo>
                    <a:pt x="9846" y="42079"/>
                    <a:pt x="9846" y="41615"/>
                    <a:pt x="9835" y="41138"/>
                  </a:cubicBezTo>
                  <a:cubicBezTo>
                    <a:pt x="9799" y="38662"/>
                    <a:pt x="9704" y="36197"/>
                    <a:pt x="9632" y="33721"/>
                  </a:cubicBezTo>
                  <a:cubicBezTo>
                    <a:pt x="9549" y="31066"/>
                    <a:pt x="9465" y="28411"/>
                    <a:pt x="9382" y="25755"/>
                  </a:cubicBezTo>
                  <a:cubicBezTo>
                    <a:pt x="9346" y="24303"/>
                    <a:pt x="9299" y="22838"/>
                    <a:pt x="9239" y="21386"/>
                  </a:cubicBezTo>
                  <a:cubicBezTo>
                    <a:pt x="9132" y="18909"/>
                    <a:pt x="9025" y="16421"/>
                    <a:pt x="8906" y="13944"/>
                  </a:cubicBezTo>
                  <a:cubicBezTo>
                    <a:pt x="8906" y="13800"/>
                    <a:pt x="8896" y="13646"/>
                    <a:pt x="8885" y="13491"/>
                  </a:cubicBezTo>
                  <a:lnTo>
                    <a:pt x="8885" y="13491"/>
                  </a:lnTo>
                  <a:cubicBezTo>
                    <a:pt x="9919" y="13038"/>
                    <a:pt x="10394" y="11896"/>
                    <a:pt x="10656" y="10873"/>
                  </a:cubicBezTo>
                  <a:cubicBezTo>
                    <a:pt x="10989" y="9563"/>
                    <a:pt x="11061" y="8194"/>
                    <a:pt x="11061" y="6836"/>
                  </a:cubicBezTo>
                  <a:cubicBezTo>
                    <a:pt x="11061" y="6336"/>
                    <a:pt x="11061" y="5848"/>
                    <a:pt x="11097" y="5348"/>
                  </a:cubicBezTo>
                  <a:cubicBezTo>
                    <a:pt x="11168" y="4777"/>
                    <a:pt x="11180" y="4193"/>
                    <a:pt x="11132" y="3610"/>
                  </a:cubicBezTo>
                  <a:cubicBezTo>
                    <a:pt x="11085" y="3241"/>
                    <a:pt x="10978" y="2788"/>
                    <a:pt x="10561" y="2693"/>
                  </a:cubicBezTo>
                  <a:cubicBezTo>
                    <a:pt x="10513" y="2682"/>
                    <a:pt x="10468" y="2677"/>
                    <a:pt x="10426" y="2677"/>
                  </a:cubicBezTo>
                  <a:cubicBezTo>
                    <a:pt x="10148" y="2677"/>
                    <a:pt x="9969" y="2898"/>
                    <a:pt x="9835" y="3146"/>
                  </a:cubicBezTo>
                  <a:cubicBezTo>
                    <a:pt x="9780" y="3264"/>
                    <a:pt x="9729" y="3383"/>
                    <a:pt x="9683" y="3504"/>
                  </a:cubicBezTo>
                  <a:lnTo>
                    <a:pt x="9683" y="3504"/>
                  </a:lnTo>
                  <a:cubicBezTo>
                    <a:pt x="9702" y="2985"/>
                    <a:pt x="9680" y="2436"/>
                    <a:pt x="9525" y="1943"/>
                  </a:cubicBezTo>
                  <a:cubicBezTo>
                    <a:pt x="9419" y="1607"/>
                    <a:pt x="9120" y="1170"/>
                    <a:pt x="8746" y="1170"/>
                  </a:cubicBezTo>
                  <a:cubicBezTo>
                    <a:pt x="8656" y="1170"/>
                    <a:pt x="8562" y="1195"/>
                    <a:pt x="8465" y="1252"/>
                  </a:cubicBezTo>
                  <a:cubicBezTo>
                    <a:pt x="8251" y="1383"/>
                    <a:pt x="8120" y="1645"/>
                    <a:pt x="8013" y="1872"/>
                  </a:cubicBezTo>
                  <a:cubicBezTo>
                    <a:pt x="7902" y="2103"/>
                    <a:pt x="7817" y="2334"/>
                    <a:pt x="7751" y="2572"/>
                  </a:cubicBezTo>
                  <a:lnTo>
                    <a:pt x="7751" y="2572"/>
                  </a:lnTo>
                  <a:cubicBezTo>
                    <a:pt x="7758" y="2050"/>
                    <a:pt x="7723" y="1532"/>
                    <a:pt x="7596" y="1026"/>
                  </a:cubicBezTo>
                  <a:cubicBezTo>
                    <a:pt x="7483" y="600"/>
                    <a:pt x="7120" y="1"/>
                    <a:pt x="6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06;p73"/>
            <p:cNvSpPr/>
            <p:nvPr/>
          </p:nvSpPr>
          <p:spPr>
            <a:xfrm>
              <a:off x="6057070" y="2166748"/>
              <a:ext cx="32769" cy="40010"/>
            </a:xfrm>
            <a:custGeom>
              <a:avLst/>
              <a:gdLst/>
              <a:ahLst/>
              <a:cxnLst/>
              <a:rect l="l" t="t" r="r" b="b"/>
              <a:pathLst>
                <a:path w="1620" h="1978" extrusionOk="0">
                  <a:moveTo>
                    <a:pt x="0" y="1"/>
                  </a:moveTo>
                  <a:lnTo>
                    <a:pt x="1620" y="1977"/>
                  </a:lnTo>
                  <a:cubicBezTo>
                    <a:pt x="1227" y="1203"/>
                    <a:pt x="679" y="537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607;p73"/>
            <p:cNvSpPr/>
            <p:nvPr/>
          </p:nvSpPr>
          <p:spPr>
            <a:xfrm>
              <a:off x="6053450" y="2165251"/>
              <a:ext cx="39626" cy="43206"/>
            </a:xfrm>
            <a:custGeom>
              <a:avLst/>
              <a:gdLst/>
              <a:ahLst/>
              <a:cxnLst/>
              <a:rect l="l" t="t" r="r" b="b"/>
              <a:pathLst>
                <a:path w="1959" h="2136" extrusionOk="0">
                  <a:moveTo>
                    <a:pt x="122" y="0"/>
                  </a:moveTo>
                  <a:cubicBezTo>
                    <a:pt x="109" y="0"/>
                    <a:pt x="96" y="1"/>
                    <a:pt x="84" y="3"/>
                  </a:cubicBezTo>
                  <a:cubicBezTo>
                    <a:pt x="25" y="15"/>
                    <a:pt x="1" y="51"/>
                    <a:pt x="60" y="87"/>
                  </a:cubicBezTo>
                  <a:cubicBezTo>
                    <a:pt x="727" y="599"/>
                    <a:pt x="1275" y="1265"/>
                    <a:pt x="1644" y="2027"/>
                  </a:cubicBezTo>
                  <a:cubicBezTo>
                    <a:pt x="1680" y="2087"/>
                    <a:pt x="1751" y="2123"/>
                    <a:pt x="1822" y="2135"/>
                  </a:cubicBezTo>
                  <a:cubicBezTo>
                    <a:pt x="1826" y="2135"/>
                    <a:pt x="1839" y="2136"/>
                    <a:pt x="1855" y="2136"/>
                  </a:cubicBezTo>
                  <a:cubicBezTo>
                    <a:pt x="1897" y="2136"/>
                    <a:pt x="1959" y="2130"/>
                    <a:pt x="1942" y="2087"/>
                  </a:cubicBezTo>
                  <a:cubicBezTo>
                    <a:pt x="1561" y="1289"/>
                    <a:pt x="1001" y="599"/>
                    <a:pt x="298" y="63"/>
                  </a:cubicBezTo>
                  <a:cubicBezTo>
                    <a:pt x="249" y="23"/>
                    <a:pt x="18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608;p73"/>
            <p:cNvSpPr/>
            <p:nvPr/>
          </p:nvSpPr>
          <p:spPr>
            <a:xfrm>
              <a:off x="5940501" y="2652740"/>
              <a:ext cx="247605" cy="300156"/>
            </a:xfrm>
            <a:custGeom>
              <a:avLst/>
              <a:gdLst/>
              <a:ahLst/>
              <a:cxnLst/>
              <a:rect l="l" t="t" r="r" b="b"/>
              <a:pathLst>
                <a:path w="12241" h="14839" extrusionOk="0">
                  <a:moveTo>
                    <a:pt x="1894" y="1"/>
                  </a:moveTo>
                  <a:cubicBezTo>
                    <a:pt x="1" y="6442"/>
                    <a:pt x="167" y="8442"/>
                    <a:pt x="1406" y="10561"/>
                  </a:cubicBezTo>
                  <a:cubicBezTo>
                    <a:pt x="2573" y="12574"/>
                    <a:pt x="4335" y="14229"/>
                    <a:pt x="6656" y="14669"/>
                  </a:cubicBezTo>
                  <a:cubicBezTo>
                    <a:pt x="7178" y="14772"/>
                    <a:pt x="7762" y="14839"/>
                    <a:pt x="8354" y="14839"/>
                  </a:cubicBezTo>
                  <a:cubicBezTo>
                    <a:pt x="9344" y="14839"/>
                    <a:pt x="10354" y="14650"/>
                    <a:pt x="11121" y="14121"/>
                  </a:cubicBezTo>
                  <a:cubicBezTo>
                    <a:pt x="11871" y="13609"/>
                    <a:pt x="11657" y="12907"/>
                    <a:pt x="11728" y="12074"/>
                  </a:cubicBezTo>
                  <a:cubicBezTo>
                    <a:pt x="11919" y="10133"/>
                    <a:pt x="11728" y="8133"/>
                    <a:pt x="11871" y="6180"/>
                  </a:cubicBezTo>
                  <a:cubicBezTo>
                    <a:pt x="11990" y="4584"/>
                    <a:pt x="12240" y="3060"/>
                    <a:pt x="12145" y="1417"/>
                  </a:cubicBezTo>
                  <a:lnTo>
                    <a:pt x="12145" y="1417"/>
                  </a:lnTo>
                  <a:cubicBezTo>
                    <a:pt x="11419" y="2925"/>
                    <a:pt x="10069" y="3192"/>
                    <a:pt x="8598" y="3192"/>
                  </a:cubicBezTo>
                  <a:cubicBezTo>
                    <a:pt x="8140" y="3192"/>
                    <a:pt x="7671" y="3166"/>
                    <a:pt x="7204" y="3144"/>
                  </a:cubicBezTo>
                  <a:cubicBezTo>
                    <a:pt x="5240" y="3060"/>
                    <a:pt x="2787" y="1798"/>
                    <a:pt x="18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609;p73"/>
            <p:cNvSpPr/>
            <p:nvPr/>
          </p:nvSpPr>
          <p:spPr>
            <a:xfrm>
              <a:off x="5945800" y="2651344"/>
              <a:ext cx="244227" cy="303008"/>
            </a:xfrm>
            <a:custGeom>
              <a:avLst/>
              <a:gdLst/>
              <a:ahLst/>
              <a:cxnLst/>
              <a:rect l="l" t="t" r="r" b="b"/>
              <a:pathLst>
                <a:path w="12074" h="14980" extrusionOk="0">
                  <a:moveTo>
                    <a:pt x="1686" y="444"/>
                  </a:moveTo>
                  <a:lnTo>
                    <a:pt x="1686" y="444"/>
                  </a:lnTo>
                  <a:cubicBezTo>
                    <a:pt x="2500" y="1749"/>
                    <a:pt x="3996" y="2618"/>
                    <a:pt x="5442" y="3034"/>
                  </a:cubicBezTo>
                  <a:cubicBezTo>
                    <a:pt x="6228" y="3249"/>
                    <a:pt x="7025" y="3296"/>
                    <a:pt x="7823" y="3320"/>
                  </a:cubicBezTo>
                  <a:cubicBezTo>
                    <a:pt x="7968" y="3322"/>
                    <a:pt x="8112" y="3324"/>
                    <a:pt x="8257" y="3324"/>
                  </a:cubicBezTo>
                  <a:cubicBezTo>
                    <a:pt x="8889" y="3324"/>
                    <a:pt x="9523" y="3290"/>
                    <a:pt x="10133" y="3106"/>
                  </a:cubicBezTo>
                  <a:cubicBezTo>
                    <a:pt x="10780" y="2921"/>
                    <a:pt x="11340" y="2528"/>
                    <a:pt x="11737" y="1994"/>
                  </a:cubicBezTo>
                  <a:lnTo>
                    <a:pt x="11737" y="1994"/>
                  </a:lnTo>
                  <a:cubicBezTo>
                    <a:pt x="11766" y="3341"/>
                    <a:pt x="11583" y="4688"/>
                    <a:pt x="11466" y="6035"/>
                  </a:cubicBezTo>
                  <a:cubicBezTo>
                    <a:pt x="11335" y="7594"/>
                    <a:pt x="11419" y="9154"/>
                    <a:pt x="11395" y="10726"/>
                  </a:cubicBezTo>
                  <a:cubicBezTo>
                    <a:pt x="11371" y="11416"/>
                    <a:pt x="11300" y="12107"/>
                    <a:pt x="11288" y="12797"/>
                  </a:cubicBezTo>
                  <a:cubicBezTo>
                    <a:pt x="11276" y="13357"/>
                    <a:pt x="11193" y="13845"/>
                    <a:pt x="10704" y="14178"/>
                  </a:cubicBezTo>
                  <a:cubicBezTo>
                    <a:pt x="9959" y="14678"/>
                    <a:pt x="9040" y="14846"/>
                    <a:pt x="8134" y="14846"/>
                  </a:cubicBezTo>
                  <a:cubicBezTo>
                    <a:pt x="7766" y="14846"/>
                    <a:pt x="7400" y="14819"/>
                    <a:pt x="7049" y="14774"/>
                  </a:cubicBezTo>
                  <a:cubicBezTo>
                    <a:pt x="5859" y="14631"/>
                    <a:pt x="4716" y="14178"/>
                    <a:pt x="3751" y="13452"/>
                  </a:cubicBezTo>
                  <a:cubicBezTo>
                    <a:pt x="2787" y="12714"/>
                    <a:pt x="1989" y="11809"/>
                    <a:pt x="1382" y="10761"/>
                  </a:cubicBezTo>
                  <a:cubicBezTo>
                    <a:pt x="1060" y="10249"/>
                    <a:pt x="810" y="9702"/>
                    <a:pt x="632" y="9130"/>
                  </a:cubicBezTo>
                  <a:cubicBezTo>
                    <a:pt x="453" y="8523"/>
                    <a:pt x="370" y="7904"/>
                    <a:pt x="382" y="7273"/>
                  </a:cubicBezTo>
                  <a:cubicBezTo>
                    <a:pt x="382" y="6416"/>
                    <a:pt x="465" y="5570"/>
                    <a:pt x="632" y="4725"/>
                  </a:cubicBezTo>
                  <a:cubicBezTo>
                    <a:pt x="858" y="3522"/>
                    <a:pt x="1156" y="2332"/>
                    <a:pt x="1489" y="1153"/>
                  </a:cubicBezTo>
                  <a:cubicBezTo>
                    <a:pt x="1551" y="914"/>
                    <a:pt x="1617" y="680"/>
                    <a:pt x="1686" y="444"/>
                  </a:cubicBezTo>
                  <a:close/>
                  <a:moveTo>
                    <a:pt x="1644" y="1"/>
                  </a:moveTo>
                  <a:cubicBezTo>
                    <a:pt x="1570" y="1"/>
                    <a:pt x="1494" y="20"/>
                    <a:pt x="1477" y="70"/>
                  </a:cubicBezTo>
                  <a:cubicBezTo>
                    <a:pt x="1096" y="1391"/>
                    <a:pt x="727" y="2737"/>
                    <a:pt x="441" y="4082"/>
                  </a:cubicBezTo>
                  <a:cubicBezTo>
                    <a:pt x="239" y="5011"/>
                    <a:pt x="108" y="5951"/>
                    <a:pt x="60" y="6904"/>
                  </a:cubicBezTo>
                  <a:cubicBezTo>
                    <a:pt x="1" y="8166"/>
                    <a:pt x="298" y="9428"/>
                    <a:pt x="918" y="10535"/>
                  </a:cubicBezTo>
                  <a:cubicBezTo>
                    <a:pt x="2084" y="12631"/>
                    <a:pt x="3977" y="14381"/>
                    <a:pt x="6394" y="14821"/>
                  </a:cubicBezTo>
                  <a:cubicBezTo>
                    <a:pt x="6936" y="14919"/>
                    <a:pt x="7503" y="14979"/>
                    <a:pt x="8068" y="14979"/>
                  </a:cubicBezTo>
                  <a:cubicBezTo>
                    <a:pt x="8745" y="14979"/>
                    <a:pt x="9420" y="14893"/>
                    <a:pt x="10050" y="14679"/>
                  </a:cubicBezTo>
                  <a:cubicBezTo>
                    <a:pt x="10550" y="14512"/>
                    <a:pt x="11157" y="14250"/>
                    <a:pt x="11419" y="13774"/>
                  </a:cubicBezTo>
                  <a:cubicBezTo>
                    <a:pt x="11693" y="13286"/>
                    <a:pt x="11586" y="12726"/>
                    <a:pt x="11621" y="12226"/>
                  </a:cubicBezTo>
                  <a:cubicBezTo>
                    <a:pt x="11681" y="11440"/>
                    <a:pt x="11716" y="10654"/>
                    <a:pt x="11716" y="9857"/>
                  </a:cubicBezTo>
                  <a:cubicBezTo>
                    <a:pt x="11716" y="9035"/>
                    <a:pt x="11705" y="8213"/>
                    <a:pt x="11716" y="7404"/>
                  </a:cubicBezTo>
                  <a:cubicBezTo>
                    <a:pt x="11752" y="5820"/>
                    <a:pt x="12014" y="4249"/>
                    <a:pt x="12062" y="2665"/>
                  </a:cubicBezTo>
                  <a:cubicBezTo>
                    <a:pt x="12074" y="2272"/>
                    <a:pt x="12062" y="1879"/>
                    <a:pt x="12038" y="1475"/>
                  </a:cubicBezTo>
                  <a:cubicBezTo>
                    <a:pt x="12038" y="1434"/>
                    <a:pt x="11975" y="1416"/>
                    <a:pt x="11905" y="1416"/>
                  </a:cubicBezTo>
                  <a:cubicBezTo>
                    <a:pt x="11830" y="1416"/>
                    <a:pt x="11747" y="1437"/>
                    <a:pt x="11728" y="1475"/>
                  </a:cubicBezTo>
                  <a:cubicBezTo>
                    <a:pt x="11725" y="1482"/>
                    <a:pt x="11721" y="1490"/>
                    <a:pt x="11717" y="1498"/>
                  </a:cubicBezTo>
                  <a:lnTo>
                    <a:pt x="11716" y="1498"/>
                  </a:lnTo>
                  <a:cubicBezTo>
                    <a:pt x="11717" y="1499"/>
                    <a:pt x="11717" y="1499"/>
                    <a:pt x="11717" y="1500"/>
                  </a:cubicBezTo>
                  <a:lnTo>
                    <a:pt x="11717" y="1500"/>
                  </a:lnTo>
                  <a:cubicBezTo>
                    <a:pt x="11404" y="2166"/>
                    <a:pt x="10839" y="2680"/>
                    <a:pt x="10157" y="2939"/>
                  </a:cubicBezTo>
                  <a:cubicBezTo>
                    <a:pt x="9608" y="3147"/>
                    <a:pt x="9015" y="3197"/>
                    <a:pt x="8424" y="3197"/>
                  </a:cubicBezTo>
                  <a:cubicBezTo>
                    <a:pt x="8271" y="3197"/>
                    <a:pt x="8118" y="3194"/>
                    <a:pt x="7966" y="3189"/>
                  </a:cubicBezTo>
                  <a:cubicBezTo>
                    <a:pt x="7240" y="3177"/>
                    <a:pt x="6478" y="3153"/>
                    <a:pt x="5740" y="2963"/>
                  </a:cubicBezTo>
                  <a:cubicBezTo>
                    <a:pt x="4954" y="2748"/>
                    <a:pt x="4216" y="2415"/>
                    <a:pt x="3549" y="1963"/>
                  </a:cubicBezTo>
                  <a:cubicBezTo>
                    <a:pt x="2816" y="1490"/>
                    <a:pt x="2213" y="830"/>
                    <a:pt x="1797" y="64"/>
                  </a:cubicBezTo>
                  <a:lnTo>
                    <a:pt x="1797" y="64"/>
                  </a:lnTo>
                  <a:cubicBezTo>
                    <a:pt x="1797" y="62"/>
                    <a:pt x="1798" y="60"/>
                    <a:pt x="1799" y="58"/>
                  </a:cubicBezTo>
                  <a:cubicBezTo>
                    <a:pt x="1806" y="40"/>
                    <a:pt x="1783" y="25"/>
                    <a:pt x="1748" y="14"/>
                  </a:cubicBezTo>
                  <a:lnTo>
                    <a:pt x="1748" y="14"/>
                  </a:lnTo>
                  <a:cubicBezTo>
                    <a:pt x="1730" y="7"/>
                    <a:pt x="1707" y="4"/>
                    <a:pt x="1682" y="3"/>
                  </a:cubicBezTo>
                  <a:lnTo>
                    <a:pt x="1682" y="3"/>
                  </a:lnTo>
                  <a:cubicBezTo>
                    <a:pt x="1670" y="1"/>
                    <a:pt x="1657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610;p73"/>
            <p:cNvSpPr/>
            <p:nvPr/>
          </p:nvSpPr>
          <p:spPr>
            <a:xfrm>
              <a:off x="5684262" y="2689836"/>
              <a:ext cx="106700" cy="168313"/>
            </a:xfrm>
            <a:custGeom>
              <a:avLst/>
              <a:gdLst/>
              <a:ahLst/>
              <a:cxnLst/>
              <a:rect l="l" t="t" r="r" b="b"/>
              <a:pathLst>
                <a:path w="5275" h="8321" extrusionOk="0">
                  <a:moveTo>
                    <a:pt x="810" y="0"/>
                  </a:moveTo>
                  <a:cubicBezTo>
                    <a:pt x="596" y="441"/>
                    <a:pt x="441" y="905"/>
                    <a:pt x="358" y="1393"/>
                  </a:cubicBezTo>
                  <a:cubicBezTo>
                    <a:pt x="1" y="3536"/>
                    <a:pt x="536" y="4536"/>
                    <a:pt x="1763" y="6239"/>
                  </a:cubicBezTo>
                  <a:cubicBezTo>
                    <a:pt x="2251" y="6906"/>
                    <a:pt x="2715" y="7573"/>
                    <a:pt x="3477" y="7942"/>
                  </a:cubicBezTo>
                  <a:cubicBezTo>
                    <a:pt x="3732" y="8074"/>
                    <a:pt x="4312" y="8321"/>
                    <a:pt x="4682" y="8321"/>
                  </a:cubicBezTo>
                  <a:cubicBezTo>
                    <a:pt x="4743" y="8321"/>
                    <a:pt x="4799" y="8314"/>
                    <a:pt x="4846" y="8299"/>
                  </a:cubicBezTo>
                  <a:cubicBezTo>
                    <a:pt x="5275" y="8168"/>
                    <a:pt x="5108" y="7168"/>
                    <a:pt x="5156" y="6751"/>
                  </a:cubicBezTo>
                  <a:cubicBezTo>
                    <a:pt x="5180" y="6489"/>
                    <a:pt x="5227" y="6227"/>
                    <a:pt x="5275" y="5965"/>
                  </a:cubicBezTo>
                  <a:cubicBezTo>
                    <a:pt x="4346" y="5417"/>
                    <a:pt x="3525" y="4727"/>
                    <a:pt x="2834" y="3905"/>
                  </a:cubicBezTo>
                  <a:cubicBezTo>
                    <a:pt x="1929" y="2786"/>
                    <a:pt x="1144" y="1429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611;p73"/>
            <p:cNvSpPr/>
            <p:nvPr/>
          </p:nvSpPr>
          <p:spPr>
            <a:xfrm>
              <a:off x="5684747" y="2688157"/>
              <a:ext cx="109350" cy="171428"/>
            </a:xfrm>
            <a:custGeom>
              <a:avLst/>
              <a:gdLst/>
              <a:ahLst/>
              <a:cxnLst/>
              <a:rect l="l" t="t" r="r" b="b"/>
              <a:pathLst>
                <a:path w="5406" h="8475" extrusionOk="0">
                  <a:moveTo>
                    <a:pt x="757" y="536"/>
                  </a:moveTo>
                  <a:cubicBezTo>
                    <a:pt x="1143" y="1807"/>
                    <a:pt x="1839" y="2970"/>
                    <a:pt x="2667" y="4000"/>
                  </a:cubicBezTo>
                  <a:cubicBezTo>
                    <a:pt x="3360" y="4810"/>
                    <a:pt x="4179" y="5504"/>
                    <a:pt x="5091" y="6048"/>
                  </a:cubicBezTo>
                  <a:lnTo>
                    <a:pt x="5091" y="6048"/>
                  </a:lnTo>
                  <a:cubicBezTo>
                    <a:pt x="5011" y="6433"/>
                    <a:pt x="4965" y="6830"/>
                    <a:pt x="4965" y="7227"/>
                  </a:cubicBezTo>
                  <a:cubicBezTo>
                    <a:pt x="4965" y="7525"/>
                    <a:pt x="5013" y="7917"/>
                    <a:pt x="4858" y="8179"/>
                  </a:cubicBezTo>
                  <a:cubicBezTo>
                    <a:pt x="4793" y="8297"/>
                    <a:pt x="4684" y="8338"/>
                    <a:pt x="4560" y="8338"/>
                  </a:cubicBezTo>
                  <a:cubicBezTo>
                    <a:pt x="4346" y="8338"/>
                    <a:pt x="4088" y="8216"/>
                    <a:pt x="3929" y="8156"/>
                  </a:cubicBezTo>
                  <a:cubicBezTo>
                    <a:pt x="3548" y="8013"/>
                    <a:pt x="3179" y="7798"/>
                    <a:pt x="2870" y="7513"/>
                  </a:cubicBezTo>
                  <a:cubicBezTo>
                    <a:pt x="2536" y="7179"/>
                    <a:pt x="2239" y="6822"/>
                    <a:pt x="1977" y="6429"/>
                  </a:cubicBezTo>
                  <a:cubicBezTo>
                    <a:pt x="1703" y="6060"/>
                    <a:pt x="1441" y="5691"/>
                    <a:pt x="1203" y="5310"/>
                  </a:cubicBezTo>
                  <a:cubicBezTo>
                    <a:pt x="786" y="4679"/>
                    <a:pt x="512" y="3953"/>
                    <a:pt x="417" y="3203"/>
                  </a:cubicBezTo>
                  <a:cubicBezTo>
                    <a:pt x="326" y="2290"/>
                    <a:pt x="442" y="1387"/>
                    <a:pt x="757" y="536"/>
                  </a:cubicBezTo>
                  <a:close/>
                  <a:moveTo>
                    <a:pt x="767" y="1"/>
                  </a:moveTo>
                  <a:cubicBezTo>
                    <a:pt x="705" y="1"/>
                    <a:pt x="647" y="16"/>
                    <a:pt x="631" y="47"/>
                  </a:cubicBezTo>
                  <a:cubicBezTo>
                    <a:pt x="179" y="1012"/>
                    <a:pt x="0" y="2071"/>
                    <a:pt x="96" y="3119"/>
                  </a:cubicBezTo>
                  <a:cubicBezTo>
                    <a:pt x="179" y="3953"/>
                    <a:pt x="512" y="4691"/>
                    <a:pt x="953" y="5393"/>
                  </a:cubicBezTo>
                  <a:cubicBezTo>
                    <a:pt x="1239" y="5834"/>
                    <a:pt x="1536" y="6251"/>
                    <a:pt x="1846" y="6667"/>
                  </a:cubicBezTo>
                  <a:cubicBezTo>
                    <a:pt x="2120" y="7072"/>
                    <a:pt x="2453" y="7429"/>
                    <a:pt x="2834" y="7739"/>
                  </a:cubicBezTo>
                  <a:cubicBezTo>
                    <a:pt x="3156" y="7977"/>
                    <a:pt x="3525" y="8167"/>
                    <a:pt x="3906" y="8298"/>
                  </a:cubicBezTo>
                  <a:cubicBezTo>
                    <a:pt x="4123" y="8377"/>
                    <a:pt x="4411" y="8474"/>
                    <a:pt x="4676" y="8474"/>
                  </a:cubicBezTo>
                  <a:cubicBezTo>
                    <a:pt x="4773" y="8474"/>
                    <a:pt x="4867" y="8461"/>
                    <a:pt x="4953" y="8429"/>
                  </a:cubicBezTo>
                  <a:cubicBezTo>
                    <a:pt x="5263" y="8310"/>
                    <a:pt x="5275" y="7834"/>
                    <a:pt x="5287" y="7548"/>
                  </a:cubicBezTo>
                  <a:cubicBezTo>
                    <a:pt x="5287" y="7346"/>
                    <a:pt x="5275" y="7144"/>
                    <a:pt x="5287" y="6953"/>
                  </a:cubicBezTo>
                  <a:cubicBezTo>
                    <a:pt x="5299" y="6655"/>
                    <a:pt x="5346" y="6358"/>
                    <a:pt x="5406" y="6060"/>
                  </a:cubicBezTo>
                  <a:cubicBezTo>
                    <a:pt x="5406" y="6036"/>
                    <a:pt x="5382" y="6024"/>
                    <a:pt x="5370" y="6012"/>
                  </a:cubicBezTo>
                  <a:cubicBezTo>
                    <a:pt x="4453" y="5477"/>
                    <a:pt x="3632" y="4786"/>
                    <a:pt x="2953" y="3976"/>
                  </a:cubicBezTo>
                  <a:cubicBezTo>
                    <a:pt x="2024" y="2822"/>
                    <a:pt x="1286" y="1512"/>
                    <a:pt x="941" y="71"/>
                  </a:cubicBezTo>
                  <a:cubicBezTo>
                    <a:pt x="928" y="25"/>
                    <a:pt x="844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612;p73"/>
            <p:cNvSpPr/>
            <p:nvPr/>
          </p:nvSpPr>
          <p:spPr>
            <a:xfrm>
              <a:off x="5700646" y="2624665"/>
              <a:ext cx="124278" cy="185608"/>
            </a:xfrm>
            <a:custGeom>
              <a:avLst/>
              <a:gdLst/>
              <a:ahLst/>
              <a:cxnLst/>
              <a:rect l="l" t="t" r="r" b="b"/>
              <a:pathLst>
                <a:path w="6144" h="9176" extrusionOk="0">
                  <a:moveTo>
                    <a:pt x="4116" y="0"/>
                  </a:moveTo>
                  <a:cubicBezTo>
                    <a:pt x="3787" y="0"/>
                    <a:pt x="3457" y="66"/>
                    <a:pt x="3132" y="210"/>
                  </a:cubicBezTo>
                  <a:cubicBezTo>
                    <a:pt x="1774" y="817"/>
                    <a:pt x="655" y="1877"/>
                    <a:pt x="0" y="3210"/>
                  </a:cubicBezTo>
                  <a:cubicBezTo>
                    <a:pt x="334" y="4651"/>
                    <a:pt x="1107" y="5996"/>
                    <a:pt x="2024" y="7127"/>
                  </a:cubicBezTo>
                  <a:cubicBezTo>
                    <a:pt x="2715" y="7937"/>
                    <a:pt x="3536" y="8639"/>
                    <a:pt x="4465" y="9175"/>
                  </a:cubicBezTo>
                  <a:cubicBezTo>
                    <a:pt x="4858" y="6985"/>
                    <a:pt x="5858" y="4663"/>
                    <a:pt x="6144" y="781"/>
                  </a:cubicBezTo>
                  <a:cubicBezTo>
                    <a:pt x="5519" y="302"/>
                    <a:pt x="4821" y="0"/>
                    <a:pt x="4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613;p73"/>
            <p:cNvSpPr/>
            <p:nvPr/>
          </p:nvSpPr>
          <p:spPr>
            <a:xfrm>
              <a:off x="5697268" y="2623330"/>
              <a:ext cx="131276" cy="188197"/>
            </a:xfrm>
            <a:custGeom>
              <a:avLst/>
              <a:gdLst/>
              <a:ahLst/>
              <a:cxnLst/>
              <a:rect l="l" t="t" r="r" b="b"/>
              <a:pathLst>
                <a:path w="6490" h="9304" extrusionOk="0">
                  <a:moveTo>
                    <a:pt x="4249" y="134"/>
                  </a:moveTo>
                  <a:cubicBezTo>
                    <a:pt x="4834" y="134"/>
                    <a:pt x="5409" y="361"/>
                    <a:pt x="5918" y="693"/>
                  </a:cubicBezTo>
                  <a:cubicBezTo>
                    <a:pt x="6001" y="764"/>
                    <a:pt x="6120" y="812"/>
                    <a:pt x="6144" y="931"/>
                  </a:cubicBezTo>
                  <a:cubicBezTo>
                    <a:pt x="6144" y="1038"/>
                    <a:pt x="6132" y="1157"/>
                    <a:pt x="6108" y="1264"/>
                  </a:cubicBezTo>
                  <a:cubicBezTo>
                    <a:pt x="6096" y="1502"/>
                    <a:pt x="6073" y="1728"/>
                    <a:pt x="6037" y="1967"/>
                  </a:cubicBezTo>
                  <a:cubicBezTo>
                    <a:pt x="5989" y="2395"/>
                    <a:pt x="5930" y="2824"/>
                    <a:pt x="5858" y="3252"/>
                  </a:cubicBezTo>
                  <a:cubicBezTo>
                    <a:pt x="5632" y="4645"/>
                    <a:pt x="5263" y="6003"/>
                    <a:pt x="4906" y="7360"/>
                  </a:cubicBezTo>
                  <a:cubicBezTo>
                    <a:pt x="4757" y="7912"/>
                    <a:pt x="4618" y="8474"/>
                    <a:pt x="4505" y="9036"/>
                  </a:cubicBezTo>
                  <a:lnTo>
                    <a:pt x="4505" y="9036"/>
                  </a:lnTo>
                  <a:cubicBezTo>
                    <a:pt x="3878" y="8639"/>
                    <a:pt x="3299" y="8170"/>
                    <a:pt x="2775" y="7646"/>
                  </a:cubicBezTo>
                  <a:cubicBezTo>
                    <a:pt x="2239" y="7074"/>
                    <a:pt x="1763" y="6443"/>
                    <a:pt x="1370" y="5765"/>
                  </a:cubicBezTo>
                  <a:cubicBezTo>
                    <a:pt x="929" y="5062"/>
                    <a:pt x="608" y="4288"/>
                    <a:pt x="381" y="3491"/>
                  </a:cubicBezTo>
                  <a:cubicBezTo>
                    <a:pt x="334" y="3383"/>
                    <a:pt x="334" y="3264"/>
                    <a:pt x="381" y="3157"/>
                  </a:cubicBezTo>
                  <a:cubicBezTo>
                    <a:pt x="417" y="3086"/>
                    <a:pt x="453" y="3002"/>
                    <a:pt x="501" y="2931"/>
                  </a:cubicBezTo>
                  <a:cubicBezTo>
                    <a:pt x="596" y="2764"/>
                    <a:pt x="703" y="2598"/>
                    <a:pt x="810" y="2443"/>
                  </a:cubicBezTo>
                  <a:cubicBezTo>
                    <a:pt x="1036" y="2133"/>
                    <a:pt x="1286" y="1836"/>
                    <a:pt x="1560" y="1574"/>
                  </a:cubicBezTo>
                  <a:cubicBezTo>
                    <a:pt x="2082" y="1052"/>
                    <a:pt x="2694" y="632"/>
                    <a:pt x="3352" y="324"/>
                  </a:cubicBezTo>
                  <a:lnTo>
                    <a:pt x="3352" y="324"/>
                  </a:lnTo>
                  <a:cubicBezTo>
                    <a:pt x="3375" y="319"/>
                    <a:pt x="3397" y="310"/>
                    <a:pt x="3418" y="300"/>
                  </a:cubicBezTo>
                  <a:cubicBezTo>
                    <a:pt x="3693" y="185"/>
                    <a:pt x="3972" y="134"/>
                    <a:pt x="4249" y="134"/>
                  </a:cubicBezTo>
                  <a:close/>
                  <a:moveTo>
                    <a:pt x="4304" y="0"/>
                  </a:moveTo>
                  <a:cubicBezTo>
                    <a:pt x="3950" y="0"/>
                    <a:pt x="3594" y="65"/>
                    <a:pt x="3246" y="205"/>
                  </a:cubicBezTo>
                  <a:lnTo>
                    <a:pt x="3246" y="205"/>
                  </a:lnTo>
                  <a:cubicBezTo>
                    <a:pt x="3223" y="210"/>
                    <a:pt x="3201" y="218"/>
                    <a:pt x="3179" y="228"/>
                  </a:cubicBezTo>
                  <a:cubicBezTo>
                    <a:pt x="1846" y="824"/>
                    <a:pt x="751" y="1859"/>
                    <a:pt x="72" y="3145"/>
                  </a:cubicBezTo>
                  <a:cubicBezTo>
                    <a:pt x="24" y="3217"/>
                    <a:pt x="0" y="3300"/>
                    <a:pt x="36" y="3383"/>
                  </a:cubicBezTo>
                  <a:cubicBezTo>
                    <a:pt x="60" y="3479"/>
                    <a:pt x="84" y="3586"/>
                    <a:pt x="108" y="3681"/>
                  </a:cubicBezTo>
                  <a:cubicBezTo>
                    <a:pt x="179" y="3895"/>
                    <a:pt x="251" y="4122"/>
                    <a:pt x="334" y="4324"/>
                  </a:cubicBezTo>
                  <a:cubicBezTo>
                    <a:pt x="477" y="4693"/>
                    <a:pt x="643" y="5062"/>
                    <a:pt x="822" y="5407"/>
                  </a:cubicBezTo>
                  <a:cubicBezTo>
                    <a:pt x="1227" y="6158"/>
                    <a:pt x="1715" y="6860"/>
                    <a:pt x="2275" y="7491"/>
                  </a:cubicBezTo>
                  <a:cubicBezTo>
                    <a:pt x="2929" y="8194"/>
                    <a:pt x="3668" y="8789"/>
                    <a:pt x="4489" y="9277"/>
                  </a:cubicBezTo>
                  <a:cubicBezTo>
                    <a:pt x="4515" y="9292"/>
                    <a:pt x="4571" y="9303"/>
                    <a:pt x="4628" y="9303"/>
                  </a:cubicBezTo>
                  <a:cubicBezTo>
                    <a:pt x="4703" y="9303"/>
                    <a:pt x="4780" y="9284"/>
                    <a:pt x="4787" y="9229"/>
                  </a:cubicBezTo>
                  <a:cubicBezTo>
                    <a:pt x="5037" y="7908"/>
                    <a:pt x="5442" y="6622"/>
                    <a:pt x="5763" y="5312"/>
                  </a:cubicBezTo>
                  <a:cubicBezTo>
                    <a:pt x="5954" y="4514"/>
                    <a:pt x="6120" y="3717"/>
                    <a:pt x="6239" y="2907"/>
                  </a:cubicBezTo>
                  <a:cubicBezTo>
                    <a:pt x="6311" y="2419"/>
                    <a:pt x="6370" y="1931"/>
                    <a:pt x="6418" y="1431"/>
                  </a:cubicBezTo>
                  <a:cubicBezTo>
                    <a:pt x="6430" y="1324"/>
                    <a:pt x="6442" y="1216"/>
                    <a:pt x="6454" y="1097"/>
                  </a:cubicBezTo>
                  <a:cubicBezTo>
                    <a:pt x="6454" y="1026"/>
                    <a:pt x="6489" y="883"/>
                    <a:pt x="6466" y="812"/>
                  </a:cubicBezTo>
                  <a:cubicBezTo>
                    <a:pt x="6430" y="752"/>
                    <a:pt x="6287" y="681"/>
                    <a:pt x="6216" y="633"/>
                  </a:cubicBezTo>
                  <a:cubicBezTo>
                    <a:pt x="6108" y="562"/>
                    <a:pt x="5989" y="490"/>
                    <a:pt x="5870" y="419"/>
                  </a:cubicBezTo>
                  <a:cubicBezTo>
                    <a:pt x="5378" y="151"/>
                    <a:pt x="4843" y="0"/>
                    <a:pt x="4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614;p73"/>
            <p:cNvSpPr/>
            <p:nvPr/>
          </p:nvSpPr>
          <p:spPr>
            <a:xfrm>
              <a:off x="5715331" y="2574826"/>
              <a:ext cx="184495" cy="173977"/>
            </a:xfrm>
            <a:custGeom>
              <a:avLst/>
              <a:gdLst/>
              <a:ahLst/>
              <a:cxnLst/>
              <a:rect l="l" t="t" r="r" b="b"/>
              <a:pathLst>
                <a:path w="9121" h="8601" extrusionOk="0">
                  <a:moveTo>
                    <a:pt x="4782" y="1"/>
                  </a:moveTo>
                  <a:cubicBezTo>
                    <a:pt x="3677" y="1"/>
                    <a:pt x="2558" y="368"/>
                    <a:pt x="1822" y="1055"/>
                  </a:cubicBezTo>
                  <a:cubicBezTo>
                    <a:pt x="0" y="2745"/>
                    <a:pt x="12" y="6020"/>
                    <a:pt x="489" y="8282"/>
                  </a:cubicBezTo>
                  <a:cubicBezTo>
                    <a:pt x="1447" y="8510"/>
                    <a:pt x="2272" y="8601"/>
                    <a:pt x="2992" y="8601"/>
                  </a:cubicBezTo>
                  <a:cubicBezTo>
                    <a:pt x="5384" y="8601"/>
                    <a:pt x="6612" y="7603"/>
                    <a:pt x="7692" y="7365"/>
                  </a:cubicBezTo>
                  <a:cubicBezTo>
                    <a:pt x="7703" y="7363"/>
                    <a:pt x="7714" y="7362"/>
                    <a:pt x="7725" y="7362"/>
                  </a:cubicBezTo>
                  <a:cubicBezTo>
                    <a:pt x="7811" y="7362"/>
                    <a:pt x="7892" y="7417"/>
                    <a:pt x="7967" y="7417"/>
                  </a:cubicBezTo>
                  <a:cubicBezTo>
                    <a:pt x="7995" y="7417"/>
                    <a:pt x="8023" y="7409"/>
                    <a:pt x="8049" y="7389"/>
                  </a:cubicBezTo>
                  <a:cubicBezTo>
                    <a:pt x="8168" y="7305"/>
                    <a:pt x="8668" y="7032"/>
                    <a:pt x="8704" y="6912"/>
                  </a:cubicBezTo>
                  <a:cubicBezTo>
                    <a:pt x="9121" y="5210"/>
                    <a:pt x="8847" y="3091"/>
                    <a:pt x="7966" y="1579"/>
                  </a:cubicBezTo>
                  <a:cubicBezTo>
                    <a:pt x="7344" y="501"/>
                    <a:pt x="6072" y="1"/>
                    <a:pt x="4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615;p73"/>
            <p:cNvSpPr/>
            <p:nvPr/>
          </p:nvSpPr>
          <p:spPr>
            <a:xfrm>
              <a:off x="5713409" y="2573208"/>
              <a:ext cx="185446" cy="176748"/>
            </a:xfrm>
            <a:custGeom>
              <a:avLst/>
              <a:gdLst/>
              <a:ahLst/>
              <a:cxnLst/>
              <a:rect l="l" t="t" r="r" b="b"/>
              <a:pathLst>
                <a:path w="9168" h="8738" extrusionOk="0">
                  <a:moveTo>
                    <a:pt x="4886" y="141"/>
                  </a:moveTo>
                  <a:cubicBezTo>
                    <a:pt x="5088" y="141"/>
                    <a:pt x="5289" y="155"/>
                    <a:pt x="5489" y="182"/>
                  </a:cubicBezTo>
                  <a:cubicBezTo>
                    <a:pt x="6334" y="301"/>
                    <a:pt x="7168" y="682"/>
                    <a:pt x="7704" y="1373"/>
                  </a:cubicBezTo>
                  <a:cubicBezTo>
                    <a:pt x="8013" y="1789"/>
                    <a:pt x="8239" y="2254"/>
                    <a:pt x="8394" y="2742"/>
                  </a:cubicBezTo>
                  <a:cubicBezTo>
                    <a:pt x="8597" y="3302"/>
                    <a:pt x="8727" y="3885"/>
                    <a:pt x="8787" y="4480"/>
                  </a:cubicBezTo>
                  <a:cubicBezTo>
                    <a:pt x="8847" y="5052"/>
                    <a:pt x="8847" y="5635"/>
                    <a:pt x="8787" y="6207"/>
                  </a:cubicBezTo>
                  <a:cubicBezTo>
                    <a:pt x="8763" y="6350"/>
                    <a:pt x="8751" y="6492"/>
                    <a:pt x="8716" y="6635"/>
                  </a:cubicBezTo>
                  <a:cubicBezTo>
                    <a:pt x="8716" y="6766"/>
                    <a:pt x="8680" y="6897"/>
                    <a:pt x="8632" y="7016"/>
                  </a:cubicBezTo>
                  <a:cubicBezTo>
                    <a:pt x="8537" y="7159"/>
                    <a:pt x="8299" y="7254"/>
                    <a:pt x="8168" y="7338"/>
                  </a:cubicBezTo>
                  <a:cubicBezTo>
                    <a:pt x="8132" y="7362"/>
                    <a:pt x="8108" y="7385"/>
                    <a:pt x="8073" y="7397"/>
                  </a:cubicBezTo>
                  <a:cubicBezTo>
                    <a:pt x="8047" y="7407"/>
                    <a:pt x="8041" y="7411"/>
                    <a:pt x="8037" y="7411"/>
                  </a:cubicBezTo>
                  <a:cubicBezTo>
                    <a:pt x="8032" y="7411"/>
                    <a:pt x="8031" y="7404"/>
                    <a:pt x="7989" y="7397"/>
                  </a:cubicBezTo>
                  <a:cubicBezTo>
                    <a:pt x="7936" y="7391"/>
                    <a:pt x="7885" y="7388"/>
                    <a:pt x="7836" y="7388"/>
                  </a:cubicBezTo>
                  <a:cubicBezTo>
                    <a:pt x="7787" y="7388"/>
                    <a:pt x="7739" y="7391"/>
                    <a:pt x="7692" y="7397"/>
                  </a:cubicBezTo>
                  <a:cubicBezTo>
                    <a:pt x="7573" y="7421"/>
                    <a:pt x="7454" y="7457"/>
                    <a:pt x="7334" y="7504"/>
                  </a:cubicBezTo>
                  <a:cubicBezTo>
                    <a:pt x="7073" y="7588"/>
                    <a:pt x="6822" y="7695"/>
                    <a:pt x="6572" y="7802"/>
                  </a:cubicBezTo>
                  <a:cubicBezTo>
                    <a:pt x="5953" y="8076"/>
                    <a:pt x="5298" y="8290"/>
                    <a:pt x="4644" y="8457"/>
                  </a:cubicBezTo>
                  <a:cubicBezTo>
                    <a:pt x="4100" y="8562"/>
                    <a:pt x="3550" y="8616"/>
                    <a:pt x="2998" y="8616"/>
                  </a:cubicBezTo>
                  <a:cubicBezTo>
                    <a:pt x="2546" y="8616"/>
                    <a:pt x="2093" y="8580"/>
                    <a:pt x="1643" y="8505"/>
                  </a:cubicBezTo>
                  <a:cubicBezTo>
                    <a:pt x="1346" y="8461"/>
                    <a:pt x="1039" y="8396"/>
                    <a:pt x="741" y="8331"/>
                  </a:cubicBezTo>
                  <a:lnTo>
                    <a:pt x="741" y="8331"/>
                  </a:lnTo>
                  <a:cubicBezTo>
                    <a:pt x="344" y="6459"/>
                    <a:pt x="268" y="4300"/>
                    <a:pt x="1084" y="2540"/>
                  </a:cubicBezTo>
                  <a:cubicBezTo>
                    <a:pt x="1453" y="1694"/>
                    <a:pt x="2096" y="1004"/>
                    <a:pt x="2917" y="587"/>
                  </a:cubicBezTo>
                  <a:cubicBezTo>
                    <a:pt x="3532" y="293"/>
                    <a:pt x="4210" y="141"/>
                    <a:pt x="4886" y="141"/>
                  </a:cubicBezTo>
                  <a:close/>
                  <a:moveTo>
                    <a:pt x="4861" y="0"/>
                  </a:moveTo>
                  <a:cubicBezTo>
                    <a:pt x="3523" y="0"/>
                    <a:pt x="2163" y="519"/>
                    <a:pt x="1334" y="1575"/>
                  </a:cubicBezTo>
                  <a:cubicBezTo>
                    <a:pt x="36" y="3230"/>
                    <a:pt x="0" y="5647"/>
                    <a:pt x="298" y="7635"/>
                  </a:cubicBezTo>
                  <a:cubicBezTo>
                    <a:pt x="334" y="7874"/>
                    <a:pt x="381" y="8112"/>
                    <a:pt x="429" y="8362"/>
                  </a:cubicBezTo>
                  <a:cubicBezTo>
                    <a:pt x="431" y="8371"/>
                    <a:pt x="436" y="8379"/>
                    <a:pt x="443" y="8386"/>
                  </a:cubicBezTo>
                  <a:lnTo>
                    <a:pt x="443" y="8386"/>
                  </a:lnTo>
                  <a:cubicBezTo>
                    <a:pt x="453" y="8404"/>
                    <a:pt x="479" y="8415"/>
                    <a:pt x="512" y="8421"/>
                  </a:cubicBezTo>
                  <a:cubicBezTo>
                    <a:pt x="1341" y="8631"/>
                    <a:pt x="2190" y="8738"/>
                    <a:pt x="3044" y="8738"/>
                  </a:cubicBezTo>
                  <a:cubicBezTo>
                    <a:pt x="3354" y="8738"/>
                    <a:pt x="3666" y="8724"/>
                    <a:pt x="3977" y="8695"/>
                  </a:cubicBezTo>
                  <a:cubicBezTo>
                    <a:pt x="4775" y="8600"/>
                    <a:pt x="5572" y="8397"/>
                    <a:pt x="6311" y="8088"/>
                  </a:cubicBezTo>
                  <a:cubicBezTo>
                    <a:pt x="6608" y="7969"/>
                    <a:pt x="6894" y="7850"/>
                    <a:pt x="7192" y="7731"/>
                  </a:cubicBezTo>
                  <a:cubicBezTo>
                    <a:pt x="7311" y="7683"/>
                    <a:pt x="7442" y="7624"/>
                    <a:pt x="7573" y="7576"/>
                  </a:cubicBezTo>
                  <a:cubicBezTo>
                    <a:pt x="7632" y="7564"/>
                    <a:pt x="7692" y="7540"/>
                    <a:pt x="7751" y="7528"/>
                  </a:cubicBezTo>
                  <a:cubicBezTo>
                    <a:pt x="7786" y="7523"/>
                    <a:pt x="7820" y="7520"/>
                    <a:pt x="7854" y="7520"/>
                  </a:cubicBezTo>
                  <a:cubicBezTo>
                    <a:pt x="7902" y="7520"/>
                    <a:pt x="7947" y="7526"/>
                    <a:pt x="7989" y="7540"/>
                  </a:cubicBezTo>
                  <a:cubicBezTo>
                    <a:pt x="8011" y="7543"/>
                    <a:pt x="8031" y="7544"/>
                    <a:pt x="8051" y="7544"/>
                  </a:cubicBezTo>
                  <a:cubicBezTo>
                    <a:pt x="8220" y="7544"/>
                    <a:pt x="8340" y="7459"/>
                    <a:pt x="8489" y="7373"/>
                  </a:cubicBezTo>
                  <a:cubicBezTo>
                    <a:pt x="8656" y="7266"/>
                    <a:pt x="8847" y="7183"/>
                    <a:pt x="8930" y="7040"/>
                  </a:cubicBezTo>
                  <a:cubicBezTo>
                    <a:pt x="8978" y="6933"/>
                    <a:pt x="9001" y="6838"/>
                    <a:pt x="9013" y="6731"/>
                  </a:cubicBezTo>
                  <a:cubicBezTo>
                    <a:pt x="9049" y="6576"/>
                    <a:pt x="9073" y="6421"/>
                    <a:pt x="9085" y="6266"/>
                  </a:cubicBezTo>
                  <a:cubicBezTo>
                    <a:pt x="9132" y="5957"/>
                    <a:pt x="9144" y="5659"/>
                    <a:pt x="9144" y="5349"/>
                  </a:cubicBezTo>
                  <a:cubicBezTo>
                    <a:pt x="9168" y="4111"/>
                    <a:pt x="8870" y="2897"/>
                    <a:pt x="8311" y="1801"/>
                  </a:cubicBezTo>
                  <a:cubicBezTo>
                    <a:pt x="7882" y="1016"/>
                    <a:pt x="7144" y="444"/>
                    <a:pt x="6287" y="206"/>
                  </a:cubicBezTo>
                  <a:cubicBezTo>
                    <a:pt x="5832" y="69"/>
                    <a:pt x="5348" y="0"/>
                    <a:pt x="4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616;p73"/>
            <p:cNvSpPr/>
            <p:nvPr/>
          </p:nvSpPr>
          <p:spPr>
            <a:xfrm>
              <a:off x="5713895" y="2648169"/>
              <a:ext cx="227357" cy="296960"/>
            </a:xfrm>
            <a:custGeom>
              <a:avLst/>
              <a:gdLst/>
              <a:ahLst/>
              <a:cxnLst/>
              <a:rect l="l" t="t" r="r" b="b"/>
              <a:pathLst>
                <a:path w="11240" h="14681" extrusionOk="0">
                  <a:moveTo>
                    <a:pt x="5499" y="0"/>
                  </a:moveTo>
                  <a:cubicBezTo>
                    <a:pt x="4837" y="0"/>
                    <a:pt x="4133" y="138"/>
                    <a:pt x="3393" y="429"/>
                  </a:cubicBezTo>
                  <a:cubicBezTo>
                    <a:pt x="3096" y="548"/>
                    <a:pt x="2774" y="584"/>
                    <a:pt x="2512" y="703"/>
                  </a:cubicBezTo>
                  <a:cubicBezTo>
                    <a:pt x="0" y="1893"/>
                    <a:pt x="250" y="5739"/>
                    <a:pt x="1429" y="7989"/>
                  </a:cubicBezTo>
                  <a:cubicBezTo>
                    <a:pt x="2179" y="9382"/>
                    <a:pt x="2917" y="10180"/>
                    <a:pt x="4572" y="10525"/>
                  </a:cubicBezTo>
                  <a:lnTo>
                    <a:pt x="4608" y="13573"/>
                  </a:lnTo>
                  <a:cubicBezTo>
                    <a:pt x="4608" y="13573"/>
                    <a:pt x="6548" y="14681"/>
                    <a:pt x="6846" y="14681"/>
                  </a:cubicBezTo>
                  <a:cubicBezTo>
                    <a:pt x="7156" y="14681"/>
                    <a:pt x="6775" y="12823"/>
                    <a:pt x="7001" y="12454"/>
                  </a:cubicBezTo>
                  <a:cubicBezTo>
                    <a:pt x="7227" y="12073"/>
                    <a:pt x="9287" y="10204"/>
                    <a:pt x="9287" y="10204"/>
                  </a:cubicBezTo>
                  <a:lnTo>
                    <a:pt x="8870" y="9371"/>
                  </a:lnTo>
                  <a:cubicBezTo>
                    <a:pt x="10799" y="7632"/>
                    <a:pt x="11240" y="5025"/>
                    <a:pt x="9811" y="2703"/>
                  </a:cubicBezTo>
                  <a:cubicBezTo>
                    <a:pt x="8784" y="1014"/>
                    <a:pt x="7298" y="0"/>
                    <a:pt x="5499" y="0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617;p73"/>
            <p:cNvSpPr/>
            <p:nvPr/>
          </p:nvSpPr>
          <p:spPr>
            <a:xfrm>
              <a:off x="5720630" y="2646894"/>
              <a:ext cx="214836" cy="299691"/>
            </a:xfrm>
            <a:custGeom>
              <a:avLst/>
              <a:gdLst/>
              <a:ahLst/>
              <a:cxnLst/>
              <a:rect l="l" t="t" r="r" b="b"/>
              <a:pathLst>
                <a:path w="10621" h="14816" extrusionOk="0">
                  <a:moveTo>
                    <a:pt x="5175" y="113"/>
                  </a:moveTo>
                  <a:cubicBezTo>
                    <a:pt x="5327" y="113"/>
                    <a:pt x="5480" y="120"/>
                    <a:pt x="5632" y="135"/>
                  </a:cubicBezTo>
                  <a:cubicBezTo>
                    <a:pt x="7236" y="313"/>
                    <a:pt x="8497" y="1428"/>
                    <a:pt x="9330" y="2759"/>
                  </a:cubicBezTo>
                  <a:lnTo>
                    <a:pt x="9330" y="2759"/>
                  </a:lnTo>
                  <a:cubicBezTo>
                    <a:pt x="9329" y="2765"/>
                    <a:pt x="9330" y="2771"/>
                    <a:pt x="9335" y="2778"/>
                  </a:cubicBezTo>
                  <a:cubicBezTo>
                    <a:pt x="9990" y="3826"/>
                    <a:pt x="10264" y="5064"/>
                    <a:pt x="10109" y="6290"/>
                  </a:cubicBezTo>
                  <a:cubicBezTo>
                    <a:pt x="9918" y="7493"/>
                    <a:pt x="9299" y="8588"/>
                    <a:pt x="8382" y="9398"/>
                  </a:cubicBezTo>
                  <a:cubicBezTo>
                    <a:pt x="8370" y="9410"/>
                    <a:pt x="8359" y="9422"/>
                    <a:pt x="8370" y="9445"/>
                  </a:cubicBezTo>
                  <a:lnTo>
                    <a:pt x="8778" y="10261"/>
                  </a:lnTo>
                  <a:lnTo>
                    <a:pt x="8778" y="10261"/>
                  </a:lnTo>
                  <a:cubicBezTo>
                    <a:pt x="8242" y="10751"/>
                    <a:pt x="7705" y="11242"/>
                    <a:pt x="7192" y="11755"/>
                  </a:cubicBezTo>
                  <a:cubicBezTo>
                    <a:pt x="7037" y="11910"/>
                    <a:pt x="6894" y="12053"/>
                    <a:pt x="6739" y="12220"/>
                  </a:cubicBezTo>
                  <a:cubicBezTo>
                    <a:pt x="6644" y="12303"/>
                    <a:pt x="6561" y="12398"/>
                    <a:pt x="6501" y="12517"/>
                  </a:cubicBezTo>
                  <a:cubicBezTo>
                    <a:pt x="6442" y="12672"/>
                    <a:pt x="6418" y="12851"/>
                    <a:pt x="6430" y="13017"/>
                  </a:cubicBezTo>
                  <a:cubicBezTo>
                    <a:pt x="6430" y="13267"/>
                    <a:pt x="6442" y="13517"/>
                    <a:pt x="6454" y="13767"/>
                  </a:cubicBezTo>
                  <a:cubicBezTo>
                    <a:pt x="6477" y="13994"/>
                    <a:pt x="6477" y="14220"/>
                    <a:pt x="6477" y="14446"/>
                  </a:cubicBezTo>
                  <a:cubicBezTo>
                    <a:pt x="6477" y="14510"/>
                    <a:pt x="6448" y="14575"/>
                    <a:pt x="6443" y="14639"/>
                  </a:cubicBezTo>
                  <a:lnTo>
                    <a:pt x="6443" y="14639"/>
                  </a:lnTo>
                  <a:cubicBezTo>
                    <a:pt x="6280" y="14565"/>
                    <a:pt x="6118" y="14498"/>
                    <a:pt x="5965" y="14422"/>
                  </a:cubicBezTo>
                  <a:cubicBezTo>
                    <a:pt x="5739" y="14315"/>
                    <a:pt x="5513" y="14196"/>
                    <a:pt x="5287" y="14077"/>
                  </a:cubicBezTo>
                  <a:cubicBezTo>
                    <a:pt x="5096" y="13982"/>
                    <a:pt x="4906" y="13875"/>
                    <a:pt x="4715" y="13767"/>
                  </a:cubicBezTo>
                  <a:cubicBezTo>
                    <a:pt x="4613" y="13722"/>
                    <a:pt x="4511" y="13666"/>
                    <a:pt x="4429" y="13599"/>
                  </a:cubicBezTo>
                  <a:lnTo>
                    <a:pt x="4429" y="13599"/>
                  </a:lnTo>
                  <a:cubicBezTo>
                    <a:pt x="4429" y="13596"/>
                    <a:pt x="4430" y="13593"/>
                    <a:pt x="4430" y="13589"/>
                  </a:cubicBezTo>
                  <a:cubicBezTo>
                    <a:pt x="4430" y="13541"/>
                    <a:pt x="4430" y="13506"/>
                    <a:pt x="4430" y="13458"/>
                  </a:cubicBezTo>
                  <a:lnTo>
                    <a:pt x="4430" y="12982"/>
                  </a:lnTo>
                  <a:lnTo>
                    <a:pt x="4406" y="10588"/>
                  </a:lnTo>
                  <a:cubicBezTo>
                    <a:pt x="4406" y="10553"/>
                    <a:pt x="4346" y="10529"/>
                    <a:pt x="4322" y="10529"/>
                  </a:cubicBezTo>
                  <a:cubicBezTo>
                    <a:pt x="3656" y="10410"/>
                    <a:pt x="3036" y="10124"/>
                    <a:pt x="2501" y="9707"/>
                  </a:cubicBezTo>
                  <a:cubicBezTo>
                    <a:pt x="2024" y="9267"/>
                    <a:pt x="1632" y="8755"/>
                    <a:pt x="1334" y="8172"/>
                  </a:cubicBezTo>
                  <a:cubicBezTo>
                    <a:pt x="750" y="7088"/>
                    <a:pt x="429" y="5874"/>
                    <a:pt x="405" y="4635"/>
                  </a:cubicBezTo>
                  <a:cubicBezTo>
                    <a:pt x="381" y="3480"/>
                    <a:pt x="643" y="2230"/>
                    <a:pt x="1489" y="1385"/>
                  </a:cubicBezTo>
                  <a:cubicBezTo>
                    <a:pt x="1846" y="1004"/>
                    <a:pt x="2310" y="742"/>
                    <a:pt x="2822" y="635"/>
                  </a:cubicBezTo>
                  <a:cubicBezTo>
                    <a:pt x="3025" y="575"/>
                    <a:pt x="3215" y="504"/>
                    <a:pt x="3417" y="432"/>
                  </a:cubicBezTo>
                  <a:cubicBezTo>
                    <a:pt x="3978" y="224"/>
                    <a:pt x="4575" y="113"/>
                    <a:pt x="5175" y="113"/>
                  </a:cubicBezTo>
                  <a:close/>
                  <a:moveTo>
                    <a:pt x="5154" y="0"/>
                  </a:moveTo>
                  <a:cubicBezTo>
                    <a:pt x="4820" y="0"/>
                    <a:pt x="4485" y="33"/>
                    <a:pt x="4156" y="99"/>
                  </a:cubicBezTo>
                  <a:cubicBezTo>
                    <a:pt x="3751" y="182"/>
                    <a:pt x="3346" y="301"/>
                    <a:pt x="2953" y="444"/>
                  </a:cubicBezTo>
                  <a:cubicBezTo>
                    <a:pt x="2560" y="599"/>
                    <a:pt x="2155" y="659"/>
                    <a:pt x="1798" y="873"/>
                  </a:cubicBezTo>
                  <a:cubicBezTo>
                    <a:pt x="703" y="1516"/>
                    <a:pt x="203" y="2742"/>
                    <a:pt x="96" y="3969"/>
                  </a:cubicBezTo>
                  <a:cubicBezTo>
                    <a:pt x="0" y="5278"/>
                    <a:pt x="250" y="6588"/>
                    <a:pt x="798" y="7791"/>
                  </a:cubicBezTo>
                  <a:cubicBezTo>
                    <a:pt x="1108" y="8481"/>
                    <a:pt x="1536" y="9124"/>
                    <a:pt x="2084" y="9660"/>
                  </a:cubicBezTo>
                  <a:cubicBezTo>
                    <a:pt x="2638" y="10179"/>
                    <a:pt x="3348" y="10463"/>
                    <a:pt x="4085" y="10632"/>
                  </a:cubicBezTo>
                  <a:lnTo>
                    <a:pt x="4085" y="10632"/>
                  </a:lnTo>
                  <a:lnTo>
                    <a:pt x="4108" y="12827"/>
                  </a:lnTo>
                  <a:lnTo>
                    <a:pt x="4108" y="13398"/>
                  </a:lnTo>
                  <a:cubicBezTo>
                    <a:pt x="4084" y="13470"/>
                    <a:pt x="4084" y="13553"/>
                    <a:pt x="4108" y="13636"/>
                  </a:cubicBezTo>
                  <a:cubicBezTo>
                    <a:pt x="4132" y="13696"/>
                    <a:pt x="4239" y="13732"/>
                    <a:pt x="4299" y="13767"/>
                  </a:cubicBezTo>
                  <a:cubicBezTo>
                    <a:pt x="4477" y="13875"/>
                    <a:pt x="4668" y="13970"/>
                    <a:pt x="4846" y="14077"/>
                  </a:cubicBezTo>
                  <a:cubicBezTo>
                    <a:pt x="5263" y="14315"/>
                    <a:pt x="5692" y="14529"/>
                    <a:pt x="6132" y="14720"/>
                  </a:cubicBezTo>
                  <a:cubicBezTo>
                    <a:pt x="6263" y="14791"/>
                    <a:pt x="6418" y="14815"/>
                    <a:pt x="6561" y="14815"/>
                  </a:cubicBezTo>
                  <a:cubicBezTo>
                    <a:pt x="6727" y="14803"/>
                    <a:pt x="6763" y="14696"/>
                    <a:pt x="6775" y="14553"/>
                  </a:cubicBezTo>
                  <a:cubicBezTo>
                    <a:pt x="6846" y="14065"/>
                    <a:pt x="6739" y="13553"/>
                    <a:pt x="6739" y="13077"/>
                  </a:cubicBezTo>
                  <a:cubicBezTo>
                    <a:pt x="6727" y="12886"/>
                    <a:pt x="6751" y="12708"/>
                    <a:pt x="6823" y="12529"/>
                  </a:cubicBezTo>
                  <a:cubicBezTo>
                    <a:pt x="6906" y="12410"/>
                    <a:pt x="7001" y="12291"/>
                    <a:pt x="7120" y="12196"/>
                  </a:cubicBezTo>
                  <a:cubicBezTo>
                    <a:pt x="7739" y="11541"/>
                    <a:pt x="8418" y="10922"/>
                    <a:pt x="9085" y="10315"/>
                  </a:cubicBezTo>
                  <a:cubicBezTo>
                    <a:pt x="9109" y="10291"/>
                    <a:pt x="9121" y="10279"/>
                    <a:pt x="9109" y="10267"/>
                  </a:cubicBezTo>
                  <a:lnTo>
                    <a:pt x="8697" y="9444"/>
                  </a:lnTo>
                  <a:lnTo>
                    <a:pt x="8697" y="9444"/>
                  </a:lnTo>
                  <a:cubicBezTo>
                    <a:pt x="9598" y="8636"/>
                    <a:pt x="10206" y="7540"/>
                    <a:pt x="10418" y="6350"/>
                  </a:cubicBezTo>
                  <a:cubicBezTo>
                    <a:pt x="10621" y="5089"/>
                    <a:pt x="10288" y="3828"/>
                    <a:pt x="9634" y="2757"/>
                  </a:cubicBezTo>
                  <a:lnTo>
                    <a:pt x="9634" y="2757"/>
                  </a:lnTo>
                  <a:cubicBezTo>
                    <a:pt x="9634" y="2756"/>
                    <a:pt x="9633" y="2755"/>
                    <a:pt x="9633" y="2754"/>
                  </a:cubicBezTo>
                  <a:lnTo>
                    <a:pt x="9633" y="2754"/>
                  </a:lnTo>
                  <a:cubicBezTo>
                    <a:pt x="9633" y="2754"/>
                    <a:pt x="9633" y="2754"/>
                    <a:pt x="9633" y="2754"/>
                  </a:cubicBezTo>
                  <a:cubicBezTo>
                    <a:pt x="9632" y="2753"/>
                    <a:pt x="9631" y="2752"/>
                    <a:pt x="9631" y="2751"/>
                  </a:cubicBezTo>
                  <a:lnTo>
                    <a:pt x="9631" y="2751"/>
                  </a:lnTo>
                  <a:cubicBezTo>
                    <a:pt x="8869" y="1514"/>
                    <a:pt x="7750" y="492"/>
                    <a:pt x="6311" y="135"/>
                  </a:cubicBezTo>
                  <a:cubicBezTo>
                    <a:pt x="5932" y="45"/>
                    <a:pt x="5544" y="0"/>
                    <a:pt x="5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618;p73"/>
            <p:cNvSpPr/>
            <p:nvPr/>
          </p:nvSpPr>
          <p:spPr>
            <a:xfrm>
              <a:off x="5838636" y="2837209"/>
              <a:ext cx="54695" cy="37825"/>
            </a:xfrm>
            <a:custGeom>
              <a:avLst/>
              <a:gdLst/>
              <a:ahLst/>
              <a:cxnLst/>
              <a:rect l="l" t="t" r="r" b="b"/>
              <a:pathLst>
                <a:path w="2704" h="1870" extrusionOk="0">
                  <a:moveTo>
                    <a:pt x="2644" y="1"/>
                  </a:moveTo>
                  <a:lnTo>
                    <a:pt x="2644" y="1"/>
                  </a:lnTo>
                  <a:cubicBezTo>
                    <a:pt x="2025" y="560"/>
                    <a:pt x="965" y="929"/>
                    <a:pt x="0" y="1144"/>
                  </a:cubicBezTo>
                  <a:cubicBezTo>
                    <a:pt x="269" y="1660"/>
                    <a:pt x="618" y="1870"/>
                    <a:pt x="1027" y="1870"/>
                  </a:cubicBezTo>
                  <a:cubicBezTo>
                    <a:pt x="1306" y="1870"/>
                    <a:pt x="1613" y="1772"/>
                    <a:pt x="1941" y="1608"/>
                  </a:cubicBezTo>
                  <a:cubicBezTo>
                    <a:pt x="2560" y="1299"/>
                    <a:pt x="2703" y="69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619;p73"/>
            <p:cNvSpPr/>
            <p:nvPr/>
          </p:nvSpPr>
          <p:spPr>
            <a:xfrm>
              <a:off x="5834874" y="2835834"/>
              <a:ext cx="61350" cy="40597"/>
            </a:xfrm>
            <a:custGeom>
              <a:avLst/>
              <a:gdLst/>
              <a:ahLst/>
              <a:cxnLst/>
              <a:rect l="l" t="t" r="r" b="b"/>
              <a:pathLst>
                <a:path w="3033" h="2007" extrusionOk="0">
                  <a:moveTo>
                    <a:pt x="2688" y="304"/>
                  </a:moveTo>
                  <a:cubicBezTo>
                    <a:pt x="2692" y="578"/>
                    <a:pt x="2648" y="849"/>
                    <a:pt x="2544" y="1105"/>
                  </a:cubicBezTo>
                  <a:cubicBezTo>
                    <a:pt x="2401" y="1402"/>
                    <a:pt x="2139" y="1628"/>
                    <a:pt x="1830" y="1736"/>
                  </a:cubicBezTo>
                  <a:cubicBezTo>
                    <a:pt x="1664" y="1822"/>
                    <a:pt x="1484" y="1867"/>
                    <a:pt x="1301" y="1867"/>
                  </a:cubicBezTo>
                  <a:cubicBezTo>
                    <a:pt x="1207" y="1867"/>
                    <a:pt x="1113" y="1855"/>
                    <a:pt x="1020" y="1831"/>
                  </a:cubicBezTo>
                  <a:cubicBezTo>
                    <a:pt x="722" y="1743"/>
                    <a:pt x="517" y="1502"/>
                    <a:pt x="365" y="1240"/>
                  </a:cubicBezTo>
                  <a:lnTo>
                    <a:pt x="365" y="1240"/>
                  </a:lnTo>
                  <a:cubicBezTo>
                    <a:pt x="1164" y="1045"/>
                    <a:pt x="2010" y="783"/>
                    <a:pt x="2688" y="304"/>
                  </a:cubicBezTo>
                  <a:close/>
                  <a:moveTo>
                    <a:pt x="2905" y="0"/>
                  </a:moveTo>
                  <a:cubicBezTo>
                    <a:pt x="2825" y="0"/>
                    <a:pt x="2710" y="41"/>
                    <a:pt x="2687" y="57"/>
                  </a:cubicBezTo>
                  <a:cubicBezTo>
                    <a:pt x="2016" y="658"/>
                    <a:pt x="1077" y="934"/>
                    <a:pt x="216" y="1145"/>
                  </a:cubicBezTo>
                  <a:lnTo>
                    <a:pt x="216" y="1145"/>
                  </a:lnTo>
                  <a:cubicBezTo>
                    <a:pt x="119" y="1151"/>
                    <a:pt x="1" y="1198"/>
                    <a:pt x="32" y="1259"/>
                  </a:cubicBezTo>
                  <a:cubicBezTo>
                    <a:pt x="163" y="1521"/>
                    <a:pt x="377" y="1748"/>
                    <a:pt x="627" y="1890"/>
                  </a:cubicBezTo>
                  <a:cubicBezTo>
                    <a:pt x="804" y="1966"/>
                    <a:pt x="993" y="2006"/>
                    <a:pt x="1181" y="2006"/>
                  </a:cubicBezTo>
                  <a:cubicBezTo>
                    <a:pt x="1259" y="2006"/>
                    <a:pt x="1336" y="2000"/>
                    <a:pt x="1413" y="1986"/>
                  </a:cubicBezTo>
                  <a:cubicBezTo>
                    <a:pt x="1972" y="1902"/>
                    <a:pt x="2627" y="1617"/>
                    <a:pt x="2865" y="1069"/>
                  </a:cubicBezTo>
                  <a:cubicBezTo>
                    <a:pt x="2984" y="747"/>
                    <a:pt x="3032" y="390"/>
                    <a:pt x="2984" y="45"/>
                  </a:cubicBezTo>
                  <a:cubicBezTo>
                    <a:pt x="2980" y="12"/>
                    <a:pt x="2947" y="0"/>
                    <a:pt x="2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620;p73"/>
            <p:cNvSpPr/>
            <p:nvPr/>
          </p:nvSpPr>
          <p:spPr>
            <a:xfrm>
              <a:off x="5710759" y="2612084"/>
              <a:ext cx="148611" cy="227741"/>
            </a:xfrm>
            <a:custGeom>
              <a:avLst/>
              <a:gdLst/>
              <a:ahLst/>
              <a:cxnLst/>
              <a:rect l="l" t="t" r="r" b="b"/>
              <a:pathLst>
                <a:path w="7347" h="11259" extrusionOk="0">
                  <a:moveTo>
                    <a:pt x="6365" y="0"/>
                  </a:moveTo>
                  <a:cubicBezTo>
                    <a:pt x="5999" y="0"/>
                    <a:pt x="5656" y="274"/>
                    <a:pt x="5680" y="713"/>
                  </a:cubicBezTo>
                  <a:cubicBezTo>
                    <a:pt x="5480" y="401"/>
                    <a:pt x="5255" y="282"/>
                    <a:pt x="5028" y="282"/>
                  </a:cubicBezTo>
                  <a:cubicBezTo>
                    <a:pt x="4603" y="282"/>
                    <a:pt x="4168" y="693"/>
                    <a:pt x="3858" y="1034"/>
                  </a:cubicBezTo>
                  <a:cubicBezTo>
                    <a:pt x="3286" y="1665"/>
                    <a:pt x="2572" y="1749"/>
                    <a:pt x="1941" y="2237"/>
                  </a:cubicBezTo>
                  <a:cubicBezTo>
                    <a:pt x="0" y="3737"/>
                    <a:pt x="619" y="6511"/>
                    <a:pt x="1048" y="9011"/>
                  </a:cubicBezTo>
                  <a:cubicBezTo>
                    <a:pt x="1072" y="9107"/>
                    <a:pt x="1096" y="9202"/>
                    <a:pt x="1131" y="9309"/>
                  </a:cubicBezTo>
                  <a:cubicBezTo>
                    <a:pt x="1274" y="9869"/>
                    <a:pt x="1500" y="10404"/>
                    <a:pt x="1822" y="10881"/>
                  </a:cubicBezTo>
                  <a:cubicBezTo>
                    <a:pt x="1905" y="11047"/>
                    <a:pt x="2060" y="11166"/>
                    <a:pt x="2227" y="11226"/>
                  </a:cubicBezTo>
                  <a:cubicBezTo>
                    <a:pt x="2304" y="11248"/>
                    <a:pt x="2368" y="11258"/>
                    <a:pt x="2419" y="11258"/>
                  </a:cubicBezTo>
                  <a:cubicBezTo>
                    <a:pt x="2888" y="11258"/>
                    <a:pt x="2342" y="10410"/>
                    <a:pt x="2203" y="10238"/>
                  </a:cubicBezTo>
                  <a:cubicBezTo>
                    <a:pt x="1989" y="9940"/>
                    <a:pt x="1750" y="9738"/>
                    <a:pt x="1715" y="9392"/>
                  </a:cubicBezTo>
                  <a:cubicBezTo>
                    <a:pt x="1691" y="9095"/>
                    <a:pt x="1881" y="8809"/>
                    <a:pt x="1798" y="8499"/>
                  </a:cubicBezTo>
                  <a:cubicBezTo>
                    <a:pt x="1679" y="8059"/>
                    <a:pt x="1548" y="8095"/>
                    <a:pt x="1643" y="7571"/>
                  </a:cubicBezTo>
                  <a:cubicBezTo>
                    <a:pt x="1715" y="7178"/>
                    <a:pt x="1893" y="6845"/>
                    <a:pt x="2012" y="6475"/>
                  </a:cubicBezTo>
                  <a:cubicBezTo>
                    <a:pt x="2191" y="5963"/>
                    <a:pt x="2191" y="5559"/>
                    <a:pt x="1917" y="5094"/>
                  </a:cubicBezTo>
                  <a:cubicBezTo>
                    <a:pt x="1786" y="4880"/>
                    <a:pt x="1572" y="4666"/>
                    <a:pt x="1560" y="4463"/>
                  </a:cubicBezTo>
                  <a:cubicBezTo>
                    <a:pt x="1536" y="4070"/>
                    <a:pt x="2405" y="3142"/>
                    <a:pt x="2679" y="2927"/>
                  </a:cubicBezTo>
                  <a:cubicBezTo>
                    <a:pt x="3167" y="2534"/>
                    <a:pt x="3763" y="2273"/>
                    <a:pt x="4382" y="2165"/>
                  </a:cubicBezTo>
                  <a:cubicBezTo>
                    <a:pt x="4941" y="2034"/>
                    <a:pt x="5513" y="1963"/>
                    <a:pt x="6084" y="1951"/>
                  </a:cubicBezTo>
                  <a:cubicBezTo>
                    <a:pt x="6173" y="1951"/>
                    <a:pt x="6263" y="1953"/>
                    <a:pt x="6351" y="1953"/>
                  </a:cubicBezTo>
                  <a:cubicBezTo>
                    <a:pt x="6713" y="1953"/>
                    <a:pt x="7050" y="1915"/>
                    <a:pt x="7204" y="1522"/>
                  </a:cubicBezTo>
                  <a:cubicBezTo>
                    <a:pt x="7346" y="1153"/>
                    <a:pt x="7156" y="510"/>
                    <a:pt x="6906" y="237"/>
                  </a:cubicBezTo>
                  <a:cubicBezTo>
                    <a:pt x="6751" y="74"/>
                    <a:pt x="6555" y="0"/>
                    <a:pt x="6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621;p73"/>
            <p:cNvSpPr/>
            <p:nvPr/>
          </p:nvSpPr>
          <p:spPr>
            <a:xfrm>
              <a:off x="5717738" y="2610729"/>
              <a:ext cx="148854" cy="230674"/>
            </a:xfrm>
            <a:custGeom>
              <a:avLst/>
              <a:gdLst/>
              <a:ahLst/>
              <a:cxnLst/>
              <a:rect l="l" t="t" r="r" b="b"/>
              <a:pathLst>
                <a:path w="7359" h="11404" extrusionOk="0">
                  <a:moveTo>
                    <a:pt x="6035" y="141"/>
                  </a:moveTo>
                  <a:cubicBezTo>
                    <a:pt x="6282" y="141"/>
                    <a:pt x="6473" y="365"/>
                    <a:pt x="6585" y="589"/>
                  </a:cubicBezTo>
                  <a:cubicBezTo>
                    <a:pt x="6728" y="875"/>
                    <a:pt x="6775" y="1197"/>
                    <a:pt x="6716" y="1506"/>
                  </a:cubicBezTo>
                  <a:cubicBezTo>
                    <a:pt x="6620" y="1887"/>
                    <a:pt x="6287" y="1959"/>
                    <a:pt x="5942" y="1959"/>
                  </a:cubicBezTo>
                  <a:cubicBezTo>
                    <a:pt x="5263" y="1959"/>
                    <a:pt x="4596" y="2030"/>
                    <a:pt x="3930" y="2185"/>
                  </a:cubicBezTo>
                  <a:cubicBezTo>
                    <a:pt x="3287" y="2304"/>
                    <a:pt x="2679" y="2578"/>
                    <a:pt x="2156" y="2994"/>
                  </a:cubicBezTo>
                  <a:cubicBezTo>
                    <a:pt x="1763" y="3316"/>
                    <a:pt x="1429" y="3709"/>
                    <a:pt x="1179" y="4161"/>
                  </a:cubicBezTo>
                  <a:cubicBezTo>
                    <a:pt x="1036" y="4352"/>
                    <a:pt x="1036" y="4602"/>
                    <a:pt x="1167" y="4792"/>
                  </a:cubicBezTo>
                  <a:cubicBezTo>
                    <a:pt x="1370" y="5137"/>
                    <a:pt x="1608" y="5411"/>
                    <a:pt x="1632" y="5840"/>
                  </a:cubicBezTo>
                  <a:cubicBezTo>
                    <a:pt x="1644" y="6233"/>
                    <a:pt x="1501" y="6590"/>
                    <a:pt x="1358" y="6947"/>
                  </a:cubicBezTo>
                  <a:cubicBezTo>
                    <a:pt x="1239" y="7269"/>
                    <a:pt x="1072" y="7650"/>
                    <a:pt x="1108" y="7995"/>
                  </a:cubicBezTo>
                  <a:cubicBezTo>
                    <a:pt x="1144" y="8293"/>
                    <a:pt x="1346" y="8507"/>
                    <a:pt x="1310" y="8817"/>
                  </a:cubicBezTo>
                  <a:cubicBezTo>
                    <a:pt x="1298" y="8995"/>
                    <a:pt x="1227" y="9174"/>
                    <a:pt x="1215" y="9352"/>
                  </a:cubicBezTo>
                  <a:cubicBezTo>
                    <a:pt x="1215" y="9531"/>
                    <a:pt x="1263" y="9709"/>
                    <a:pt x="1370" y="9864"/>
                  </a:cubicBezTo>
                  <a:cubicBezTo>
                    <a:pt x="1513" y="10102"/>
                    <a:pt x="1715" y="10293"/>
                    <a:pt x="1858" y="10543"/>
                  </a:cubicBezTo>
                  <a:cubicBezTo>
                    <a:pt x="1965" y="10710"/>
                    <a:pt x="2120" y="10948"/>
                    <a:pt x="2108" y="11150"/>
                  </a:cubicBezTo>
                  <a:cubicBezTo>
                    <a:pt x="2100" y="11232"/>
                    <a:pt x="2075" y="11263"/>
                    <a:pt x="2025" y="11263"/>
                  </a:cubicBezTo>
                  <a:cubicBezTo>
                    <a:pt x="2003" y="11263"/>
                    <a:pt x="1975" y="11257"/>
                    <a:pt x="1941" y="11245"/>
                  </a:cubicBezTo>
                  <a:cubicBezTo>
                    <a:pt x="1715" y="11162"/>
                    <a:pt x="1572" y="10900"/>
                    <a:pt x="1465" y="10698"/>
                  </a:cubicBezTo>
                  <a:cubicBezTo>
                    <a:pt x="1239" y="10281"/>
                    <a:pt x="1060" y="9829"/>
                    <a:pt x="941" y="9376"/>
                  </a:cubicBezTo>
                  <a:cubicBezTo>
                    <a:pt x="941" y="9376"/>
                    <a:pt x="941" y="9376"/>
                    <a:pt x="941" y="9376"/>
                  </a:cubicBezTo>
                  <a:lnTo>
                    <a:pt x="941" y="9376"/>
                  </a:lnTo>
                  <a:cubicBezTo>
                    <a:pt x="822" y="8971"/>
                    <a:pt x="751" y="8566"/>
                    <a:pt x="691" y="8150"/>
                  </a:cubicBezTo>
                  <a:cubicBezTo>
                    <a:pt x="620" y="7769"/>
                    <a:pt x="560" y="7376"/>
                    <a:pt x="512" y="6983"/>
                  </a:cubicBezTo>
                  <a:cubicBezTo>
                    <a:pt x="405" y="6245"/>
                    <a:pt x="382" y="5483"/>
                    <a:pt x="465" y="4733"/>
                  </a:cubicBezTo>
                  <a:cubicBezTo>
                    <a:pt x="536" y="4042"/>
                    <a:pt x="798" y="3387"/>
                    <a:pt x="1239" y="2840"/>
                  </a:cubicBezTo>
                  <a:cubicBezTo>
                    <a:pt x="1489" y="2530"/>
                    <a:pt x="1810" y="2268"/>
                    <a:pt x="2156" y="2078"/>
                  </a:cubicBezTo>
                  <a:cubicBezTo>
                    <a:pt x="2513" y="1887"/>
                    <a:pt x="2894" y="1744"/>
                    <a:pt x="3227" y="1518"/>
                  </a:cubicBezTo>
                  <a:cubicBezTo>
                    <a:pt x="3560" y="1292"/>
                    <a:pt x="3799" y="958"/>
                    <a:pt x="4120" y="708"/>
                  </a:cubicBezTo>
                  <a:cubicBezTo>
                    <a:pt x="4263" y="577"/>
                    <a:pt x="4442" y="482"/>
                    <a:pt x="4632" y="435"/>
                  </a:cubicBezTo>
                  <a:cubicBezTo>
                    <a:pt x="4656" y="430"/>
                    <a:pt x="4679" y="428"/>
                    <a:pt x="4702" y="428"/>
                  </a:cubicBezTo>
                  <a:cubicBezTo>
                    <a:pt x="4914" y="428"/>
                    <a:pt x="5061" y="618"/>
                    <a:pt x="5180" y="780"/>
                  </a:cubicBezTo>
                  <a:cubicBezTo>
                    <a:pt x="5202" y="817"/>
                    <a:pt x="5316" y="854"/>
                    <a:pt x="5399" y="854"/>
                  </a:cubicBezTo>
                  <a:cubicBezTo>
                    <a:pt x="5450" y="854"/>
                    <a:pt x="5489" y="840"/>
                    <a:pt x="5489" y="804"/>
                  </a:cubicBezTo>
                  <a:cubicBezTo>
                    <a:pt x="5489" y="796"/>
                    <a:pt x="5488" y="788"/>
                    <a:pt x="5488" y="780"/>
                  </a:cubicBezTo>
                  <a:lnTo>
                    <a:pt x="5488" y="780"/>
                  </a:lnTo>
                  <a:lnTo>
                    <a:pt x="5489" y="780"/>
                  </a:lnTo>
                  <a:cubicBezTo>
                    <a:pt x="5489" y="779"/>
                    <a:pt x="5488" y="778"/>
                    <a:pt x="5488" y="777"/>
                  </a:cubicBezTo>
                  <a:lnTo>
                    <a:pt x="5488" y="777"/>
                  </a:lnTo>
                  <a:cubicBezTo>
                    <a:pt x="5476" y="502"/>
                    <a:pt x="5641" y="253"/>
                    <a:pt x="5906" y="161"/>
                  </a:cubicBezTo>
                  <a:cubicBezTo>
                    <a:pt x="5950" y="147"/>
                    <a:pt x="5993" y="141"/>
                    <a:pt x="6035" y="141"/>
                  </a:cubicBezTo>
                  <a:close/>
                  <a:moveTo>
                    <a:pt x="6004" y="0"/>
                  </a:moveTo>
                  <a:cubicBezTo>
                    <a:pt x="5668" y="0"/>
                    <a:pt x="5338" y="164"/>
                    <a:pt x="5217" y="473"/>
                  </a:cubicBezTo>
                  <a:lnTo>
                    <a:pt x="5217" y="473"/>
                  </a:lnTo>
                  <a:cubicBezTo>
                    <a:pt x="5051" y="349"/>
                    <a:pt x="4848" y="280"/>
                    <a:pt x="4632" y="280"/>
                  </a:cubicBezTo>
                  <a:cubicBezTo>
                    <a:pt x="4299" y="304"/>
                    <a:pt x="3989" y="446"/>
                    <a:pt x="3751" y="673"/>
                  </a:cubicBezTo>
                  <a:cubicBezTo>
                    <a:pt x="3418" y="958"/>
                    <a:pt x="3156" y="1304"/>
                    <a:pt x="2763" y="1530"/>
                  </a:cubicBezTo>
                  <a:cubicBezTo>
                    <a:pt x="2370" y="1756"/>
                    <a:pt x="1941" y="1911"/>
                    <a:pt x="1560" y="2173"/>
                  </a:cubicBezTo>
                  <a:cubicBezTo>
                    <a:pt x="167" y="3149"/>
                    <a:pt x="1" y="4876"/>
                    <a:pt x="143" y="6447"/>
                  </a:cubicBezTo>
                  <a:cubicBezTo>
                    <a:pt x="191" y="6935"/>
                    <a:pt x="262" y="7435"/>
                    <a:pt x="346" y="7935"/>
                  </a:cubicBezTo>
                  <a:cubicBezTo>
                    <a:pt x="405" y="8411"/>
                    <a:pt x="500" y="8898"/>
                    <a:pt x="631" y="9361"/>
                  </a:cubicBezTo>
                  <a:lnTo>
                    <a:pt x="631" y="9361"/>
                  </a:lnTo>
                  <a:cubicBezTo>
                    <a:pt x="630" y="9366"/>
                    <a:pt x="630" y="9371"/>
                    <a:pt x="632" y="9376"/>
                  </a:cubicBezTo>
                  <a:cubicBezTo>
                    <a:pt x="751" y="9829"/>
                    <a:pt x="917" y="10257"/>
                    <a:pt x="1132" y="10674"/>
                  </a:cubicBezTo>
                  <a:cubicBezTo>
                    <a:pt x="1322" y="10995"/>
                    <a:pt x="1536" y="11305"/>
                    <a:pt x="1929" y="11388"/>
                  </a:cubicBezTo>
                  <a:cubicBezTo>
                    <a:pt x="1976" y="11396"/>
                    <a:pt x="2037" y="11404"/>
                    <a:pt x="2101" y="11404"/>
                  </a:cubicBezTo>
                  <a:cubicBezTo>
                    <a:pt x="2234" y="11404"/>
                    <a:pt x="2377" y="11370"/>
                    <a:pt x="2417" y="11233"/>
                  </a:cubicBezTo>
                  <a:cubicBezTo>
                    <a:pt x="2465" y="11031"/>
                    <a:pt x="2322" y="10805"/>
                    <a:pt x="2227" y="10638"/>
                  </a:cubicBezTo>
                  <a:cubicBezTo>
                    <a:pt x="2108" y="10424"/>
                    <a:pt x="1953" y="10221"/>
                    <a:pt x="1798" y="10031"/>
                  </a:cubicBezTo>
                  <a:cubicBezTo>
                    <a:pt x="1655" y="9876"/>
                    <a:pt x="1572" y="9686"/>
                    <a:pt x="1536" y="9483"/>
                  </a:cubicBezTo>
                  <a:cubicBezTo>
                    <a:pt x="1513" y="9257"/>
                    <a:pt x="1620" y="9043"/>
                    <a:pt x="1632" y="8817"/>
                  </a:cubicBezTo>
                  <a:cubicBezTo>
                    <a:pt x="1655" y="8495"/>
                    <a:pt x="1417" y="8233"/>
                    <a:pt x="1429" y="7924"/>
                  </a:cubicBezTo>
                  <a:cubicBezTo>
                    <a:pt x="1441" y="7471"/>
                    <a:pt x="1655" y="7066"/>
                    <a:pt x="1798" y="6650"/>
                  </a:cubicBezTo>
                  <a:cubicBezTo>
                    <a:pt x="1953" y="6280"/>
                    <a:pt x="1989" y="5864"/>
                    <a:pt x="1882" y="5483"/>
                  </a:cubicBezTo>
                  <a:cubicBezTo>
                    <a:pt x="1810" y="5292"/>
                    <a:pt x="1703" y="5102"/>
                    <a:pt x="1584" y="4947"/>
                  </a:cubicBezTo>
                  <a:cubicBezTo>
                    <a:pt x="1477" y="4792"/>
                    <a:pt x="1346" y="4637"/>
                    <a:pt x="1382" y="4447"/>
                  </a:cubicBezTo>
                  <a:cubicBezTo>
                    <a:pt x="1441" y="4173"/>
                    <a:pt x="1667" y="3899"/>
                    <a:pt x="1846" y="3685"/>
                  </a:cubicBezTo>
                  <a:cubicBezTo>
                    <a:pt x="2025" y="3471"/>
                    <a:pt x="2215" y="3268"/>
                    <a:pt x="2429" y="3078"/>
                  </a:cubicBezTo>
                  <a:cubicBezTo>
                    <a:pt x="3060" y="2542"/>
                    <a:pt x="3822" y="2328"/>
                    <a:pt x="4632" y="2197"/>
                  </a:cubicBezTo>
                  <a:cubicBezTo>
                    <a:pt x="5013" y="2125"/>
                    <a:pt x="5394" y="2078"/>
                    <a:pt x="5775" y="2078"/>
                  </a:cubicBezTo>
                  <a:cubicBezTo>
                    <a:pt x="5878" y="2078"/>
                    <a:pt x="5984" y="2082"/>
                    <a:pt x="6090" y="2082"/>
                  </a:cubicBezTo>
                  <a:cubicBezTo>
                    <a:pt x="6302" y="2082"/>
                    <a:pt x="6513" y="2066"/>
                    <a:pt x="6704" y="1970"/>
                  </a:cubicBezTo>
                  <a:cubicBezTo>
                    <a:pt x="7359" y="1625"/>
                    <a:pt x="7037" y="482"/>
                    <a:pt x="6525" y="149"/>
                  </a:cubicBezTo>
                  <a:cubicBezTo>
                    <a:pt x="6371" y="49"/>
                    <a:pt x="6187" y="0"/>
                    <a:pt x="6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622;p73"/>
            <p:cNvSpPr/>
            <p:nvPr/>
          </p:nvSpPr>
          <p:spPr>
            <a:xfrm>
              <a:off x="5728681" y="2805898"/>
              <a:ext cx="66387" cy="60217"/>
            </a:xfrm>
            <a:custGeom>
              <a:avLst/>
              <a:gdLst/>
              <a:ahLst/>
              <a:cxnLst/>
              <a:rect l="l" t="t" r="r" b="b"/>
              <a:pathLst>
                <a:path w="3282" h="2977" extrusionOk="0">
                  <a:moveTo>
                    <a:pt x="1197" y="1"/>
                  </a:moveTo>
                  <a:cubicBezTo>
                    <a:pt x="477" y="1"/>
                    <a:pt x="1" y="1091"/>
                    <a:pt x="376" y="1870"/>
                  </a:cubicBezTo>
                  <a:cubicBezTo>
                    <a:pt x="667" y="2461"/>
                    <a:pt x="1345" y="2976"/>
                    <a:pt x="2020" y="2976"/>
                  </a:cubicBezTo>
                  <a:cubicBezTo>
                    <a:pt x="2148" y="2976"/>
                    <a:pt x="2275" y="2958"/>
                    <a:pt x="2400" y="2918"/>
                  </a:cubicBezTo>
                  <a:cubicBezTo>
                    <a:pt x="2948" y="2751"/>
                    <a:pt x="3186" y="2454"/>
                    <a:pt x="3281" y="2061"/>
                  </a:cubicBezTo>
                  <a:lnTo>
                    <a:pt x="1817" y="263"/>
                  </a:lnTo>
                  <a:cubicBezTo>
                    <a:pt x="1600" y="79"/>
                    <a:pt x="1390" y="1"/>
                    <a:pt x="1197" y="1"/>
                  </a:cubicBezTo>
                  <a:close/>
                </a:path>
              </a:pathLst>
            </a:custGeom>
            <a:solidFill>
              <a:srgbClr val="F0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623;p73"/>
            <p:cNvSpPr/>
            <p:nvPr/>
          </p:nvSpPr>
          <p:spPr>
            <a:xfrm>
              <a:off x="5729348" y="2804502"/>
              <a:ext cx="69178" cy="63130"/>
            </a:xfrm>
            <a:custGeom>
              <a:avLst/>
              <a:gdLst/>
              <a:ahLst/>
              <a:cxnLst/>
              <a:rect l="l" t="t" r="r" b="b"/>
              <a:pathLst>
                <a:path w="3420" h="3121" extrusionOk="0">
                  <a:moveTo>
                    <a:pt x="1100" y="1"/>
                  </a:moveTo>
                  <a:cubicBezTo>
                    <a:pt x="951" y="1"/>
                    <a:pt x="803" y="36"/>
                    <a:pt x="665" y="118"/>
                  </a:cubicBezTo>
                  <a:cubicBezTo>
                    <a:pt x="284" y="332"/>
                    <a:pt x="93" y="784"/>
                    <a:pt x="69" y="1201"/>
                  </a:cubicBezTo>
                  <a:cubicBezTo>
                    <a:pt x="0" y="2239"/>
                    <a:pt x="1071" y="3121"/>
                    <a:pt x="2069" y="3121"/>
                  </a:cubicBezTo>
                  <a:cubicBezTo>
                    <a:pt x="2101" y="3121"/>
                    <a:pt x="2133" y="3120"/>
                    <a:pt x="2165" y="3118"/>
                  </a:cubicBezTo>
                  <a:cubicBezTo>
                    <a:pt x="2736" y="3082"/>
                    <a:pt x="3260" y="2737"/>
                    <a:pt x="3403" y="2165"/>
                  </a:cubicBezTo>
                  <a:cubicBezTo>
                    <a:pt x="3419" y="2109"/>
                    <a:pt x="3280" y="2052"/>
                    <a:pt x="3183" y="2052"/>
                  </a:cubicBezTo>
                  <a:cubicBezTo>
                    <a:pt x="3137" y="2052"/>
                    <a:pt x="3101" y="2064"/>
                    <a:pt x="3094" y="2094"/>
                  </a:cubicBezTo>
                  <a:cubicBezTo>
                    <a:pt x="2998" y="2499"/>
                    <a:pt x="2677" y="2808"/>
                    <a:pt x="2272" y="2916"/>
                  </a:cubicBezTo>
                  <a:cubicBezTo>
                    <a:pt x="2159" y="2953"/>
                    <a:pt x="2046" y="2970"/>
                    <a:pt x="1934" y="2970"/>
                  </a:cubicBezTo>
                  <a:cubicBezTo>
                    <a:pt x="1588" y="2970"/>
                    <a:pt x="1256" y="2804"/>
                    <a:pt x="986" y="2570"/>
                  </a:cubicBezTo>
                  <a:cubicBezTo>
                    <a:pt x="641" y="2296"/>
                    <a:pt x="415" y="1904"/>
                    <a:pt x="379" y="1463"/>
                  </a:cubicBezTo>
                  <a:cubicBezTo>
                    <a:pt x="343" y="1094"/>
                    <a:pt x="462" y="737"/>
                    <a:pt x="689" y="451"/>
                  </a:cubicBezTo>
                  <a:cubicBezTo>
                    <a:pt x="796" y="308"/>
                    <a:pt x="951" y="201"/>
                    <a:pt x="1117" y="153"/>
                  </a:cubicBezTo>
                  <a:cubicBezTo>
                    <a:pt x="1150" y="146"/>
                    <a:pt x="1182" y="143"/>
                    <a:pt x="1214" y="143"/>
                  </a:cubicBezTo>
                  <a:cubicBezTo>
                    <a:pt x="1386" y="143"/>
                    <a:pt x="1534" y="245"/>
                    <a:pt x="1665" y="356"/>
                  </a:cubicBezTo>
                  <a:cubicBezTo>
                    <a:pt x="1693" y="379"/>
                    <a:pt x="1780" y="396"/>
                    <a:pt x="1847" y="396"/>
                  </a:cubicBezTo>
                  <a:cubicBezTo>
                    <a:pt x="1920" y="396"/>
                    <a:pt x="1971" y="376"/>
                    <a:pt x="1903" y="320"/>
                  </a:cubicBezTo>
                  <a:cubicBezTo>
                    <a:pt x="1676" y="132"/>
                    <a:pt x="1387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624;p73"/>
            <p:cNvSpPr/>
            <p:nvPr/>
          </p:nvSpPr>
          <p:spPr>
            <a:xfrm>
              <a:off x="5834307" y="2715443"/>
              <a:ext cx="59267" cy="26862"/>
            </a:xfrm>
            <a:custGeom>
              <a:avLst/>
              <a:gdLst/>
              <a:ahLst/>
              <a:cxnLst/>
              <a:rect l="l" t="t" r="r" b="b"/>
              <a:pathLst>
                <a:path w="2930" h="1328" extrusionOk="0">
                  <a:moveTo>
                    <a:pt x="2785" y="0"/>
                  </a:moveTo>
                  <a:cubicBezTo>
                    <a:pt x="2701" y="0"/>
                    <a:pt x="2608" y="27"/>
                    <a:pt x="2608" y="80"/>
                  </a:cubicBezTo>
                  <a:cubicBezTo>
                    <a:pt x="2608" y="532"/>
                    <a:pt x="2215" y="889"/>
                    <a:pt x="1834" y="1080"/>
                  </a:cubicBezTo>
                  <a:cubicBezTo>
                    <a:pt x="1662" y="1159"/>
                    <a:pt x="1481" y="1193"/>
                    <a:pt x="1299" y="1193"/>
                  </a:cubicBezTo>
                  <a:cubicBezTo>
                    <a:pt x="966" y="1193"/>
                    <a:pt x="631" y="1079"/>
                    <a:pt x="345" y="925"/>
                  </a:cubicBezTo>
                  <a:cubicBezTo>
                    <a:pt x="301" y="910"/>
                    <a:pt x="253" y="900"/>
                    <a:pt x="205" y="900"/>
                  </a:cubicBezTo>
                  <a:cubicBezTo>
                    <a:pt x="176" y="900"/>
                    <a:pt x="146" y="904"/>
                    <a:pt x="119" y="913"/>
                  </a:cubicBezTo>
                  <a:cubicBezTo>
                    <a:pt x="95" y="925"/>
                    <a:pt x="0" y="973"/>
                    <a:pt x="72" y="1008"/>
                  </a:cubicBezTo>
                  <a:lnTo>
                    <a:pt x="60" y="1008"/>
                  </a:lnTo>
                  <a:cubicBezTo>
                    <a:pt x="436" y="1196"/>
                    <a:pt x="863" y="1328"/>
                    <a:pt x="1288" y="1328"/>
                  </a:cubicBezTo>
                  <a:cubicBezTo>
                    <a:pt x="1509" y="1328"/>
                    <a:pt x="1729" y="1292"/>
                    <a:pt x="1941" y="1211"/>
                  </a:cubicBezTo>
                  <a:cubicBezTo>
                    <a:pt x="2405" y="1020"/>
                    <a:pt x="2929" y="615"/>
                    <a:pt x="2917" y="56"/>
                  </a:cubicBezTo>
                  <a:cubicBezTo>
                    <a:pt x="2917" y="18"/>
                    <a:pt x="2854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2460;p63"/>
          <p:cNvGrpSpPr/>
          <p:nvPr/>
        </p:nvGrpSpPr>
        <p:grpSpPr>
          <a:xfrm>
            <a:off x="6148931" y="3370743"/>
            <a:ext cx="1247201" cy="1124447"/>
            <a:chOff x="663525" y="3577875"/>
            <a:chExt cx="1070375" cy="965025"/>
          </a:xfrm>
        </p:grpSpPr>
        <p:sp>
          <p:nvSpPr>
            <p:cNvPr id="415" name="Google Shape;2461;p63"/>
            <p:cNvSpPr/>
            <p:nvPr/>
          </p:nvSpPr>
          <p:spPr>
            <a:xfrm>
              <a:off x="724225" y="3593950"/>
              <a:ext cx="945700" cy="945675"/>
            </a:xfrm>
            <a:custGeom>
              <a:avLst/>
              <a:gdLst/>
              <a:ahLst/>
              <a:cxnLst/>
              <a:rect l="l" t="t" r="r" b="b"/>
              <a:pathLst>
                <a:path w="37828" h="37827" extrusionOk="0">
                  <a:moveTo>
                    <a:pt x="18920" y="0"/>
                  </a:moveTo>
                  <a:cubicBezTo>
                    <a:pt x="8478" y="0"/>
                    <a:pt x="1" y="8466"/>
                    <a:pt x="1" y="18908"/>
                  </a:cubicBezTo>
                  <a:cubicBezTo>
                    <a:pt x="1" y="29361"/>
                    <a:pt x="8478" y="37827"/>
                    <a:pt x="18920" y="37827"/>
                  </a:cubicBezTo>
                  <a:cubicBezTo>
                    <a:pt x="29362" y="37827"/>
                    <a:pt x="37827" y="29361"/>
                    <a:pt x="37827" y="18908"/>
                  </a:cubicBezTo>
                  <a:cubicBezTo>
                    <a:pt x="37827" y="8466"/>
                    <a:pt x="29362" y="0"/>
                    <a:pt x="18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462;p63"/>
            <p:cNvSpPr/>
            <p:nvPr/>
          </p:nvSpPr>
          <p:spPr>
            <a:xfrm>
              <a:off x="890925" y="3599300"/>
              <a:ext cx="779275" cy="940550"/>
            </a:xfrm>
            <a:custGeom>
              <a:avLst/>
              <a:gdLst/>
              <a:ahLst/>
              <a:cxnLst/>
              <a:rect l="l" t="t" r="r" b="b"/>
              <a:pathLst>
                <a:path w="31171" h="37622" extrusionOk="0">
                  <a:moveTo>
                    <a:pt x="15062" y="1"/>
                  </a:moveTo>
                  <a:cubicBezTo>
                    <a:pt x="21098" y="5144"/>
                    <a:pt x="23277" y="13491"/>
                    <a:pt x="20539" y="20932"/>
                  </a:cubicBezTo>
                  <a:cubicBezTo>
                    <a:pt x="17800" y="28361"/>
                    <a:pt x="10716" y="33302"/>
                    <a:pt x="2798" y="33302"/>
                  </a:cubicBezTo>
                  <a:cubicBezTo>
                    <a:pt x="1858" y="33302"/>
                    <a:pt x="917" y="33231"/>
                    <a:pt x="0" y="33100"/>
                  </a:cubicBezTo>
                  <a:lnTo>
                    <a:pt x="0" y="33100"/>
                  </a:lnTo>
                  <a:cubicBezTo>
                    <a:pt x="3489" y="36077"/>
                    <a:pt x="7857" y="37622"/>
                    <a:pt x="12274" y="37622"/>
                  </a:cubicBezTo>
                  <a:cubicBezTo>
                    <a:pt x="14958" y="37622"/>
                    <a:pt x="17660" y="37052"/>
                    <a:pt x="20193" y="35886"/>
                  </a:cubicBezTo>
                  <a:cubicBezTo>
                    <a:pt x="26885" y="32791"/>
                    <a:pt x="31171" y="26075"/>
                    <a:pt x="31171" y="18694"/>
                  </a:cubicBezTo>
                  <a:cubicBezTo>
                    <a:pt x="31159" y="9335"/>
                    <a:pt x="24313" y="1394"/>
                    <a:pt x="15062" y="1"/>
                  </a:cubicBezTo>
                  <a:close/>
                </a:path>
              </a:pathLst>
            </a:custGeom>
            <a:solidFill>
              <a:srgbClr val="686868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463;p63"/>
            <p:cNvSpPr/>
            <p:nvPr/>
          </p:nvSpPr>
          <p:spPr>
            <a:xfrm>
              <a:off x="663525" y="3577875"/>
              <a:ext cx="1070375" cy="965025"/>
            </a:xfrm>
            <a:custGeom>
              <a:avLst/>
              <a:gdLst/>
              <a:ahLst/>
              <a:cxnLst/>
              <a:rect l="l" t="t" r="r" b="b"/>
              <a:pathLst>
                <a:path w="42815" h="38601" extrusionOk="0">
                  <a:moveTo>
                    <a:pt x="21344" y="770"/>
                  </a:moveTo>
                  <a:cubicBezTo>
                    <a:pt x="23641" y="770"/>
                    <a:pt x="25928" y="1198"/>
                    <a:pt x="28087" y="2036"/>
                  </a:cubicBezTo>
                  <a:lnTo>
                    <a:pt x="28099" y="2036"/>
                  </a:lnTo>
                  <a:lnTo>
                    <a:pt x="29111" y="7680"/>
                  </a:lnTo>
                  <a:lnTo>
                    <a:pt x="22372" y="12347"/>
                  </a:lnTo>
                  <a:lnTo>
                    <a:pt x="14931" y="10538"/>
                  </a:lnTo>
                  <a:lnTo>
                    <a:pt x="13668" y="5001"/>
                  </a:lnTo>
                  <a:lnTo>
                    <a:pt x="13752" y="4989"/>
                  </a:lnTo>
                  <a:lnTo>
                    <a:pt x="18360" y="1013"/>
                  </a:lnTo>
                  <a:cubicBezTo>
                    <a:pt x="19350" y="851"/>
                    <a:pt x="20348" y="770"/>
                    <a:pt x="21344" y="770"/>
                  </a:cubicBezTo>
                  <a:close/>
                  <a:moveTo>
                    <a:pt x="13430" y="5037"/>
                  </a:moveTo>
                  <a:lnTo>
                    <a:pt x="14740" y="10823"/>
                  </a:lnTo>
                  <a:lnTo>
                    <a:pt x="10216" y="17503"/>
                  </a:lnTo>
                  <a:lnTo>
                    <a:pt x="4501" y="19110"/>
                  </a:lnTo>
                  <a:lnTo>
                    <a:pt x="3501" y="13728"/>
                  </a:lnTo>
                  <a:cubicBezTo>
                    <a:pt x="4513" y="10657"/>
                    <a:pt x="6287" y="7894"/>
                    <a:pt x="8668" y="5704"/>
                  </a:cubicBezTo>
                  <a:lnTo>
                    <a:pt x="13430" y="5037"/>
                  </a:lnTo>
                  <a:close/>
                  <a:moveTo>
                    <a:pt x="37183" y="9454"/>
                  </a:moveTo>
                  <a:cubicBezTo>
                    <a:pt x="40338" y="14407"/>
                    <a:pt x="41005" y="20551"/>
                    <a:pt x="38957" y="26051"/>
                  </a:cubicBezTo>
                  <a:cubicBezTo>
                    <a:pt x="37933" y="24361"/>
                    <a:pt x="36755" y="22360"/>
                    <a:pt x="36588" y="22075"/>
                  </a:cubicBezTo>
                  <a:lnTo>
                    <a:pt x="35850" y="12085"/>
                  </a:lnTo>
                  <a:cubicBezTo>
                    <a:pt x="36076" y="11621"/>
                    <a:pt x="36624" y="10538"/>
                    <a:pt x="37183" y="9454"/>
                  </a:cubicBezTo>
                  <a:close/>
                  <a:moveTo>
                    <a:pt x="29278" y="7871"/>
                  </a:moveTo>
                  <a:lnTo>
                    <a:pt x="35600" y="12204"/>
                  </a:lnTo>
                  <a:lnTo>
                    <a:pt x="36338" y="22206"/>
                  </a:lnTo>
                  <a:lnTo>
                    <a:pt x="36338" y="22218"/>
                  </a:lnTo>
                  <a:lnTo>
                    <a:pt x="31683" y="26075"/>
                  </a:lnTo>
                  <a:lnTo>
                    <a:pt x="23265" y="20467"/>
                  </a:lnTo>
                  <a:lnTo>
                    <a:pt x="22574" y="12526"/>
                  </a:lnTo>
                  <a:lnTo>
                    <a:pt x="29278" y="7871"/>
                  </a:lnTo>
                  <a:close/>
                  <a:moveTo>
                    <a:pt x="10108" y="17800"/>
                  </a:moveTo>
                  <a:lnTo>
                    <a:pt x="15407" y="24075"/>
                  </a:lnTo>
                  <a:lnTo>
                    <a:pt x="14311" y="32290"/>
                  </a:lnTo>
                  <a:lnTo>
                    <a:pt x="8835" y="33505"/>
                  </a:lnTo>
                  <a:lnTo>
                    <a:pt x="8835" y="33552"/>
                  </a:lnTo>
                  <a:cubicBezTo>
                    <a:pt x="6263" y="31254"/>
                    <a:pt x="4370" y="28302"/>
                    <a:pt x="3381" y="25004"/>
                  </a:cubicBezTo>
                  <a:cubicBezTo>
                    <a:pt x="3834" y="22658"/>
                    <a:pt x="4370" y="20015"/>
                    <a:pt x="4489" y="19384"/>
                  </a:cubicBezTo>
                  <a:lnTo>
                    <a:pt x="10108" y="17800"/>
                  </a:lnTo>
                  <a:close/>
                  <a:moveTo>
                    <a:pt x="23074" y="20646"/>
                  </a:moveTo>
                  <a:lnTo>
                    <a:pt x="31575" y="26301"/>
                  </a:lnTo>
                  <a:lnTo>
                    <a:pt x="30480" y="32219"/>
                  </a:lnTo>
                  <a:lnTo>
                    <a:pt x="20693" y="36017"/>
                  </a:lnTo>
                  <a:lnTo>
                    <a:pt x="14585" y="32266"/>
                  </a:lnTo>
                  <a:lnTo>
                    <a:pt x="15657" y="24242"/>
                  </a:lnTo>
                  <a:lnTo>
                    <a:pt x="23074" y="20646"/>
                  </a:lnTo>
                  <a:close/>
                  <a:moveTo>
                    <a:pt x="30421" y="32516"/>
                  </a:moveTo>
                  <a:lnTo>
                    <a:pt x="30421" y="32540"/>
                  </a:lnTo>
                  <a:lnTo>
                    <a:pt x="33969" y="33469"/>
                  </a:lnTo>
                  <a:cubicBezTo>
                    <a:pt x="31671" y="35553"/>
                    <a:pt x="28897" y="37029"/>
                    <a:pt x="25884" y="37779"/>
                  </a:cubicBezTo>
                  <a:cubicBezTo>
                    <a:pt x="24396" y="38148"/>
                    <a:pt x="22884" y="38339"/>
                    <a:pt x="21348" y="38339"/>
                  </a:cubicBezTo>
                  <a:cubicBezTo>
                    <a:pt x="20634" y="38339"/>
                    <a:pt x="19919" y="38291"/>
                    <a:pt x="19205" y="38208"/>
                  </a:cubicBezTo>
                  <a:lnTo>
                    <a:pt x="20860" y="36303"/>
                  </a:lnTo>
                  <a:lnTo>
                    <a:pt x="20943" y="36195"/>
                  </a:lnTo>
                  <a:lnTo>
                    <a:pt x="30421" y="32516"/>
                  </a:lnTo>
                  <a:close/>
                  <a:moveTo>
                    <a:pt x="21248" y="1"/>
                  </a:moveTo>
                  <a:cubicBezTo>
                    <a:pt x="19722" y="1"/>
                    <a:pt x="18171" y="186"/>
                    <a:pt x="16621" y="572"/>
                  </a:cubicBezTo>
                  <a:cubicBezTo>
                    <a:pt x="6215" y="3156"/>
                    <a:pt x="0" y="13824"/>
                    <a:pt x="2869" y="24146"/>
                  </a:cubicBezTo>
                  <a:cubicBezTo>
                    <a:pt x="5025" y="32802"/>
                    <a:pt x="12811" y="38601"/>
                    <a:pt x="21348" y="38601"/>
                  </a:cubicBezTo>
                  <a:cubicBezTo>
                    <a:pt x="33730" y="38589"/>
                    <a:pt x="42815" y="26968"/>
                    <a:pt x="39826" y="14955"/>
                  </a:cubicBezTo>
                  <a:cubicBezTo>
                    <a:pt x="37861" y="6037"/>
                    <a:pt x="29970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2243;p55"/>
          <p:cNvGrpSpPr>
            <a:grpSpLocks noChangeAspect="1"/>
          </p:cNvGrpSpPr>
          <p:nvPr/>
        </p:nvGrpSpPr>
        <p:grpSpPr>
          <a:xfrm>
            <a:off x="7024801" y="2253655"/>
            <a:ext cx="2060067" cy="2223076"/>
            <a:chOff x="5348123" y="1087729"/>
            <a:chExt cx="3258246" cy="3516065"/>
          </a:xfrm>
        </p:grpSpPr>
        <p:grpSp>
          <p:nvGrpSpPr>
            <p:cNvPr id="419" name="Google Shape;2244;p55"/>
            <p:cNvGrpSpPr/>
            <p:nvPr/>
          </p:nvGrpSpPr>
          <p:grpSpPr>
            <a:xfrm>
              <a:off x="5348123" y="1087729"/>
              <a:ext cx="3258246" cy="3516065"/>
              <a:chOff x="4263925" y="1532450"/>
              <a:chExt cx="2648550" cy="2858125"/>
            </a:xfrm>
          </p:grpSpPr>
          <p:sp>
            <p:nvSpPr>
              <p:cNvPr id="421" name="Google Shape;2245;p55"/>
              <p:cNvSpPr/>
              <p:nvPr/>
            </p:nvSpPr>
            <p:spPr>
              <a:xfrm>
                <a:off x="5945975" y="1933150"/>
                <a:ext cx="162825" cy="2485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9941" extrusionOk="0">
                    <a:moveTo>
                      <a:pt x="4978" y="0"/>
                    </a:moveTo>
                    <a:cubicBezTo>
                      <a:pt x="4857" y="0"/>
                      <a:pt x="4735" y="39"/>
                      <a:pt x="4632" y="118"/>
                    </a:cubicBezTo>
                    <a:cubicBezTo>
                      <a:pt x="4465" y="284"/>
                      <a:pt x="4477" y="546"/>
                      <a:pt x="4513" y="773"/>
                    </a:cubicBezTo>
                    <a:cubicBezTo>
                      <a:pt x="4543" y="957"/>
                      <a:pt x="4577" y="1142"/>
                      <a:pt x="4615" y="1326"/>
                    </a:cubicBezTo>
                    <a:lnTo>
                      <a:pt x="4615" y="1326"/>
                    </a:lnTo>
                    <a:lnTo>
                      <a:pt x="4537" y="1035"/>
                    </a:lnTo>
                    <a:cubicBezTo>
                      <a:pt x="4489" y="785"/>
                      <a:pt x="4382" y="546"/>
                      <a:pt x="4227" y="356"/>
                    </a:cubicBezTo>
                    <a:cubicBezTo>
                      <a:pt x="4105" y="226"/>
                      <a:pt x="3923" y="141"/>
                      <a:pt x="3748" y="141"/>
                    </a:cubicBezTo>
                    <a:cubicBezTo>
                      <a:pt x="3665" y="141"/>
                      <a:pt x="3585" y="159"/>
                      <a:pt x="3513" y="201"/>
                    </a:cubicBezTo>
                    <a:cubicBezTo>
                      <a:pt x="3286" y="332"/>
                      <a:pt x="3251" y="630"/>
                      <a:pt x="3263" y="880"/>
                    </a:cubicBezTo>
                    <a:cubicBezTo>
                      <a:pt x="3265" y="973"/>
                      <a:pt x="3271" y="1067"/>
                      <a:pt x="3280" y="1159"/>
                    </a:cubicBezTo>
                    <a:lnTo>
                      <a:pt x="3280" y="1159"/>
                    </a:lnTo>
                    <a:cubicBezTo>
                      <a:pt x="3161" y="903"/>
                      <a:pt x="2975" y="677"/>
                      <a:pt x="2691" y="677"/>
                    </a:cubicBezTo>
                    <a:cubicBezTo>
                      <a:pt x="2405" y="701"/>
                      <a:pt x="2191" y="927"/>
                      <a:pt x="2155" y="1213"/>
                    </a:cubicBezTo>
                    <a:cubicBezTo>
                      <a:pt x="2155" y="1475"/>
                      <a:pt x="2215" y="1749"/>
                      <a:pt x="2334" y="1987"/>
                    </a:cubicBezTo>
                    <a:lnTo>
                      <a:pt x="2430" y="2219"/>
                    </a:lnTo>
                    <a:lnTo>
                      <a:pt x="2430" y="2219"/>
                    </a:lnTo>
                    <a:cubicBezTo>
                      <a:pt x="2426" y="2213"/>
                      <a:pt x="2422" y="2207"/>
                      <a:pt x="2417" y="2201"/>
                    </a:cubicBezTo>
                    <a:cubicBezTo>
                      <a:pt x="2268" y="2003"/>
                      <a:pt x="1998" y="1821"/>
                      <a:pt x="1780" y="1821"/>
                    </a:cubicBezTo>
                    <a:cubicBezTo>
                      <a:pt x="1684" y="1821"/>
                      <a:pt x="1598" y="1856"/>
                      <a:pt x="1536" y="1939"/>
                    </a:cubicBezTo>
                    <a:cubicBezTo>
                      <a:pt x="1417" y="2106"/>
                      <a:pt x="1500" y="2309"/>
                      <a:pt x="1572" y="2487"/>
                    </a:cubicBezTo>
                    <a:cubicBezTo>
                      <a:pt x="1965" y="3368"/>
                      <a:pt x="2227" y="4333"/>
                      <a:pt x="2084" y="5273"/>
                    </a:cubicBezTo>
                    <a:cubicBezTo>
                      <a:pt x="2084" y="5345"/>
                      <a:pt x="2060" y="5416"/>
                      <a:pt x="2012" y="5487"/>
                    </a:cubicBezTo>
                    <a:cubicBezTo>
                      <a:pt x="1958" y="5560"/>
                      <a:pt x="1874" y="5591"/>
                      <a:pt x="1781" y="5591"/>
                    </a:cubicBezTo>
                    <a:cubicBezTo>
                      <a:pt x="1630" y="5591"/>
                      <a:pt x="1456" y="5510"/>
                      <a:pt x="1346" y="5392"/>
                    </a:cubicBezTo>
                    <a:cubicBezTo>
                      <a:pt x="1167" y="5214"/>
                      <a:pt x="1024" y="4976"/>
                      <a:pt x="762" y="4916"/>
                    </a:cubicBezTo>
                    <a:cubicBezTo>
                      <a:pt x="727" y="4908"/>
                      <a:pt x="692" y="4904"/>
                      <a:pt x="657" y="4904"/>
                    </a:cubicBezTo>
                    <a:cubicBezTo>
                      <a:pt x="395" y="4904"/>
                      <a:pt x="147" y="5128"/>
                      <a:pt x="84" y="5380"/>
                    </a:cubicBezTo>
                    <a:cubicBezTo>
                      <a:pt x="0" y="5666"/>
                      <a:pt x="96" y="5964"/>
                      <a:pt x="203" y="6249"/>
                    </a:cubicBezTo>
                    <a:cubicBezTo>
                      <a:pt x="500" y="7023"/>
                      <a:pt x="1262" y="9274"/>
                      <a:pt x="1774" y="9940"/>
                    </a:cubicBezTo>
                    <a:lnTo>
                      <a:pt x="5763" y="8821"/>
                    </a:lnTo>
                    <a:cubicBezTo>
                      <a:pt x="5775" y="7821"/>
                      <a:pt x="5739" y="6761"/>
                      <a:pt x="5989" y="5785"/>
                    </a:cubicBezTo>
                    <a:cubicBezTo>
                      <a:pt x="6430" y="4059"/>
                      <a:pt x="6513" y="2249"/>
                      <a:pt x="5739" y="654"/>
                    </a:cubicBezTo>
                    <a:cubicBezTo>
                      <a:pt x="5656" y="427"/>
                      <a:pt x="5501" y="237"/>
                      <a:pt x="5310" y="106"/>
                    </a:cubicBezTo>
                    <a:cubicBezTo>
                      <a:pt x="5211" y="36"/>
                      <a:pt x="5095" y="0"/>
                      <a:pt x="4978" y="0"/>
                    </a:cubicBezTo>
                    <a:close/>
                  </a:path>
                </a:pathLst>
              </a:custGeom>
              <a:solidFill>
                <a:srgbClr val="EAC4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246;p55"/>
              <p:cNvSpPr/>
              <p:nvPr/>
            </p:nvSpPr>
            <p:spPr>
              <a:xfrm>
                <a:off x="5943000" y="1930500"/>
                <a:ext cx="168200" cy="254150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0166" extrusionOk="0">
                    <a:moveTo>
                      <a:pt x="5086" y="206"/>
                    </a:moveTo>
                    <a:cubicBezTo>
                      <a:pt x="5179" y="206"/>
                      <a:pt x="5275" y="236"/>
                      <a:pt x="5358" y="295"/>
                    </a:cubicBezTo>
                    <a:cubicBezTo>
                      <a:pt x="5537" y="426"/>
                      <a:pt x="5668" y="605"/>
                      <a:pt x="5751" y="807"/>
                    </a:cubicBezTo>
                    <a:cubicBezTo>
                      <a:pt x="6418" y="2176"/>
                      <a:pt x="6501" y="3879"/>
                      <a:pt x="5989" y="5867"/>
                    </a:cubicBezTo>
                    <a:cubicBezTo>
                      <a:pt x="5763" y="6736"/>
                      <a:pt x="5763" y="7653"/>
                      <a:pt x="5763" y="8534"/>
                    </a:cubicBezTo>
                    <a:lnTo>
                      <a:pt x="5763" y="8856"/>
                    </a:lnTo>
                    <a:lnTo>
                      <a:pt x="1929" y="9915"/>
                    </a:lnTo>
                    <a:cubicBezTo>
                      <a:pt x="1524" y="9332"/>
                      <a:pt x="977" y="7820"/>
                      <a:pt x="631" y="6903"/>
                    </a:cubicBezTo>
                    <a:lnTo>
                      <a:pt x="631" y="6879"/>
                    </a:lnTo>
                    <a:cubicBezTo>
                      <a:pt x="548" y="6653"/>
                      <a:pt x="488" y="6463"/>
                      <a:pt x="429" y="6308"/>
                    </a:cubicBezTo>
                    <a:cubicBezTo>
                      <a:pt x="322" y="6046"/>
                      <a:pt x="238" y="5772"/>
                      <a:pt x="310" y="5522"/>
                    </a:cubicBezTo>
                    <a:cubicBezTo>
                      <a:pt x="357" y="5296"/>
                      <a:pt x="548" y="5141"/>
                      <a:pt x="774" y="5117"/>
                    </a:cubicBezTo>
                    <a:cubicBezTo>
                      <a:pt x="798" y="5117"/>
                      <a:pt x="834" y="5129"/>
                      <a:pt x="857" y="5129"/>
                    </a:cubicBezTo>
                    <a:cubicBezTo>
                      <a:pt x="1012" y="5189"/>
                      <a:pt x="1143" y="5296"/>
                      <a:pt x="1238" y="5427"/>
                    </a:cubicBezTo>
                    <a:cubicBezTo>
                      <a:pt x="1286" y="5486"/>
                      <a:pt x="1334" y="5534"/>
                      <a:pt x="1381" y="5582"/>
                    </a:cubicBezTo>
                    <a:cubicBezTo>
                      <a:pt x="1515" y="5715"/>
                      <a:pt x="1701" y="5797"/>
                      <a:pt x="1891" y="5797"/>
                    </a:cubicBezTo>
                    <a:cubicBezTo>
                      <a:pt x="1903" y="5797"/>
                      <a:pt x="1916" y="5797"/>
                      <a:pt x="1929" y="5796"/>
                    </a:cubicBezTo>
                    <a:cubicBezTo>
                      <a:pt x="2048" y="5796"/>
                      <a:pt x="2155" y="5748"/>
                      <a:pt x="2227" y="5653"/>
                    </a:cubicBezTo>
                    <a:cubicBezTo>
                      <a:pt x="2286" y="5570"/>
                      <a:pt x="2310" y="5486"/>
                      <a:pt x="2322" y="5391"/>
                    </a:cubicBezTo>
                    <a:cubicBezTo>
                      <a:pt x="2441" y="4558"/>
                      <a:pt x="2274" y="3641"/>
                      <a:pt x="1810" y="2545"/>
                    </a:cubicBezTo>
                    <a:cubicBezTo>
                      <a:pt x="1739" y="2403"/>
                      <a:pt x="1667" y="2224"/>
                      <a:pt x="1750" y="2117"/>
                    </a:cubicBezTo>
                    <a:cubicBezTo>
                      <a:pt x="1786" y="2069"/>
                      <a:pt x="1834" y="2045"/>
                      <a:pt x="1893" y="2045"/>
                    </a:cubicBezTo>
                    <a:cubicBezTo>
                      <a:pt x="2108" y="2069"/>
                      <a:pt x="2310" y="2188"/>
                      <a:pt x="2441" y="2367"/>
                    </a:cubicBezTo>
                    <a:lnTo>
                      <a:pt x="3441" y="4808"/>
                    </a:lnTo>
                    <a:cubicBezTo>
                      <a:pt x="3450" y="4816"/>
                      <a:pt x="3458" y="4825"/>
                      <a:pt x="3471" y="4825"/>
                    </a:cubicBezTo>
                    <a:cubicBezTo>
                      <a:pt x="3476" y="4825"/>
                      <a:pt x="3482" y="4823"/>
                      <a:pt x="3489" y="4820"/>
                    </a:cubicBezTo>
                    <a:cubicBezTo>
                      <a:pt x="3501" y="4820"/>
                      <a:pt x="3513" y="4808"/>
                      <a:pt x="3513" y="4784"/>
                    </a:cubicBezTo>
                    <a:lnTo>
                      <a:pt x="3429" y="4189"/>
                    </a:lnTo>
                    <a:cubicBezTo>
                      <a:pt x="3322" y="3486"/>
                      <a:pt x="3048" y="2831"/>
                      <a:pt x="2631" y="2260"/>
                    </a:cubicBezTo>
                    <a:lnTo>
                      <a:pt x="2548" y="2045"/>
                    </a:lnTo>
                    <a:cubicBezTo>
                      <a:pt x="2429" y="1819"/>
                      <a:pt x="2370" y="1569"/>
                      <a:pt x="2370" y="1319"/>
                    </a:cubicBezTo>
                    <a:cubicBezTo>
                      <a:pt x="2393" y="1093"/>
                      <a:pt x="2572" y="914"/>
                      <a:pt x="2798" y="891"/>
                    </a:cubicBezTo>
                    <a:cubicBezTo>
                      <a:pt x="2977" y="891"/>
                      <a:pt x="3132" y="1022"/>
                      <a:pt x="3263" y="1272"/>
                    </a:cubicBezTo>
                    <a:cubicBezTo>
                      <a:pt x="3334" y="1998"/>
                      <a:pt x="3596" y="2712"/>
                      <a:pt x="4013" y="3319"/>
                    </a:cubicBezTo>
                    <a:lnTo>
                      <a:pt x="4334" y="3784"/>
                    </a:lnTo>
                    <a:cubicBezTo>
                      <a:pt x="4342" y="3792"/>
                      <a:pt x="4357" y="3801"/>
                      <a:pt x="4369" y="3801"/>
                    </a:cubicBezTo>
                    <a:cubicBezTo>
                      <a:pt x="4374" y="3801"/>
                      <a:pt x="4378" y="3799"/>
                      <a:pt x="4382" y="3796"/>
                    </a:cubicBezTo>
                    <a:cubicBezTo>
                      <a:pt x="4406" y="3784"/>
                      <a:pt x="4406" y="3772"/>
                      <a:pt x="4406" y="3748"/>
                    </a:cubicBezTo>
                    <a:lnTo>
                      <a:pt x="3584" y="1450"/>
                    </a:lnTo>
                    <a:cubicBezTo>
                      <a:pt x="3548" y="1367"/>
                      <a:pt x="3524" y="1283"/>
                      <a:pt x="3477" y="1200"/>
                    </a:cubicBezTo>
                    <a:cubicBezTo>
                      <a:pt x="3477" y="1129"/>
                      <a:pt x="3465" y="1057"/>
                      <a:pt x="3465" y="986"/>
                    </a:cubicBezTo>
                    <a:cubicBezTo>
                      <a:pt x="3465" y="688"/>
                      <a:pt x="3524" y="486"/>
                      <a:pt x="3667" y="402"/>
                    </a:cubicBezTo>
                    <a:cubicBezTo>
                      <a:pt x="3721" y="370"/>
                      <a:pt x="3782" y="356"/>
                      <a:pt x="3844" y="356"/>
                    </a:cubicBezTo>
                    <a:cubicBezTo>
                      <a:pt x="3991" y="356"/>
                      <a:pt x="4147" y="433"/>
                      <a:pt x="4239" y="533"/>
                    </a:cubicBezTo>
                    <a:cubicBezTo>
                      <a:pt x="4382" y="724"/>
                      <a:pt x="4477" y="938"/>
                      <a:pt x="4525" y="1164"/>
                    </a:cubicBezTo>
                    <a:lnTo>
                      <a:pt x="4608" y="1498"/>
                    </a:lnTo>
                    <a:cubicBezTo>
                      <a:pt x="4715" y="2022"/>
                      <a:pt x="4858" y="2534"/>
                      <a:pt x="5025" y="3034"/>
                    </a:cubicBezTo>
                    <a:cubicBezTo>
                      <a:pt x="5033" y="3051"/>
                      <a:pt x="5042" y="3062"/>
                      <a:pt x="5055" y="3062"/>
                    </a:cubicBezTo>
                    <a:cubicBezTo>
                      <a:pt x="5060" y="3062"/>
                      <a:pt x="5066" y="3061"/>
                      <a:pt x="5072" y="3057"/>
                    </a:cubicBezTo>
                    <a:lnTo>
                      <a:pt x="5215" y="3010"/>
                    </a:lnTo>
                    <a:cubicBezTo>
                      <a:pt x="5239" y="3010"/>
                      <a:pt x="5239" y="2986"/>
                      <a:pt x="5239" y="2974"/>
                    </a:cubicBezTo>
                    <a:lnTo>
                      <a:pt x="4834" y="1450"/>
                    </a:lnTo>
                    <a:cubicBezTo>
                      <a:pt x="4798" y="1248"/>
                      <a:pt x="4763" y="1057"/>
                      <a:pt x="4739" y="855"/>
                    </a:cubicBezTo>
                    <a:cubicBezTo>
                      <a:pt x="4703" y="652"/>
                      <a:pt x="4691" y="426"/>
                      <a:pt x="4822" y="295"/>
                    </a:cubicBezTo>
                    <a:cubicBezTo>
                      <a:pt x="4900" y="236"/>
                      <a:pt x="4992" y="206"/>
                      <a:pt x="5086" y="206"/>
                    </a:cubicBezTo>
                    <a:close/>
                    <a:moveTo>
                      <a:pt x="5068" y="1"/>
                    </a:moveTo>
                    <a:cubicBezTo>
                      <a:pt x="4920" y="1"/>
                      <a:pt x="4775" y="45"/>
                      <a:pt x="4667" y="152"/>
                    </a:cubicBezTo>
                    <a:cubicBezTo>
                      <a:pt x="4572" y="248"/>
                      <a:pt x="4513" y="367"/>
                      <a:pt x="4501" y="498"/>
                    </a:cubicBezTo>
                    <a:cubicBezTo>
                      <a:pt x="4477" y="462"/>
                      <a:pt x="4441" y="426"/>
                      <a:pt x="4417" y="390"/>
                    </a:cubicBezTo>
                    <a:cubicBezTo>
                      <a:pt x="4279" y="244"/>
                      <a:pt x="4062" y="142"/>
                      <a:pt x="3851" y="142"/>
                    </a:cubicBezTo>
                    <a:cubicBezTo>
                      <a:pt x="3754" y="142"/>
                      <a:pt x="3658" y="163"/>
                      <a:pt x="3572" y="212"/>
                    </a:cubicBezTo>
                    <a:cubicBezTo>
                      <a:pt x="3370" y="331"/>
                      <a:pt x="3274" y="545"/>
                      <a:pt x="3251" y="867"/>
                    </a:cubicBezTo>
                    <a:cubicBezTo>
                      <a:pt x="3143" y="748"/>
                      <a:pt x="2977" y="676"/>
                      <a:pt x="2810" y="676"/>
                    </a:cubicBezTo>
                    <a:cubicBezTo>
                      <a:pt x="2453" y="676"/>
                      <a:pt x="2203" y="998"/>
                      <a:pt x="2167" y="1295"/>
                    </a:cubicBezTo>
                    <a:cubicBezTo>
                      <a:pt x="2143" y="1510"/>
                      <a:pt x="2179" y="1724"/>
                      <a:pt x="2262" y="1926"/>
                    </a:cubicBezTo>
                    <a:cubicBezTo>
                      <a:pt x="2155" y="1855"/>
                      <a:pt x="2024" y="1819"/>
                      <a:pt x="1893" y="1819"/>
                    </a:cubicBezTo>
                    <a:cubicBezTo>
                      <a:pt x="1884" y="1818"/>
                      <a:pt x="1874" y="1818"/>
                      <a:pt x="1865" y="1818"/>
                    </a:cubicBezTo>
                    <a:cubicBezTo>
                      <a:pt x="1745" y="1818"/>
                      <a:pt x="1637" y="1887"/>
                      <a:pt x="1560" y="1986"/>
                    </a:cubicBezTo>
                    <a:cubicBezTo>
                      <a:pt x="1405" y="2200"/>
                      <a:pt x="1524" y="2486"/>
                      <a:pt x="1596" y="2641"/>
                    </a:cubicBezTo>
                    <a:cubicBezTo>
                      <a:pt x="2036" y="3688"/>
                      <a:pt x="2215" y="4581"/>
                      <a:pt x="2096" y="5355"/>
                    </a:cubicBezTo>
                    <a:cubicBezTo>
                      <a:pt x="2084" y="5415"/>
                      <a:pt x="2072" y="5474"/>
                      <a:pt x="2036" y="5522"/>
                    </a:cubicBezTo>
                    <a:cubicBezTo>
                      <a:pt x="2012" y="5558"/>
                      <a:pt x="1965" y="5582"/>
                      <a:pt x="1917" y="5582"/>
                    </a:cubicBezTo>
                    <a:cubicBezTo>
                      <a:pt x="1774" y="5582"/>
                      <a:pt x="1631" y="5522"/>
                      <a:pt x="1536" y="5427"/>
                    </a:cubicBezTo>
                    <a:cubicBezTo>
                      <a:pt x="1488" y="5379"/>
                      <a:pt x="1453" y="5332"/>
                      <a:pt x="1405" y="5284"/>
                    </a:cubicBezTo>
                    <a:cubicBezTo>
                      <a:pt x="1286" y="5117"/>
                      <a:pt x="1107" y="4986"/>
                      <a:pt x="905" y="4915"/>
                    </a:cubicBezTo>
                    <a:cubicBezTo>
                      <a:pt x="862" y="4905"/>
                      <a:pt x="820" y="4901"/>
                      <a:pt x="778" y="4901"/>
                    </a:cubicBezTo>
                    <a:cubicBezTo>
                      <a:pt x="457" y="4901"/>
                      <a:pt x="168" y="5168"/>
                      <a:pt x="84" y="5463"/>
                    </a:cubicBezTo>
                    <a:cubicBezTo>
                      <a:pt x="0" y="5796"/>
                      <a:pt x="95" y="6094"/>
                      <a:pt x="215" y="6391"/>
                    </a:cubicBezTo>
                    <a:cubicBezTo>
                      <a:pt x="274" y="6546"/>
                      <a:pt x="345" y="6736"/>
                      <a:pt x="429" y="6963"/>
                    </a:cubicBezTo>
                    <a:lnTo>
                      <a:pt x="429" y="6975"/>
                    </a:lnTo>
                    <a:cubicBezTo>
                      <a:pt x="810" y="8010"/>
                      <a:pt x="1369" y="9558"/>
                      <a:pt x="1798" y="10118"/>
                    </a:cubicBezTo>
                    <a:lnTo>
                      <a:pt x="1834" y="10154"/>
                    </a:lnTo>
                    <a:cubicBezTo>
                      <a:pt x="1834" y="10165"/>
                      <a:pt x="1846" y="10165"/>
                      <a:pt x="1858" y="10165"/>
                    </a:cubicBezTo>
                    <a:lnTo>
                      <a:pt x="1869" y="10165"/>
                    </a:lnTo>
                    <a:lnTo>
                      <a:pt x="5965" y="9034"/>
                    </a:lnTo>
                    <a:cubicBezTo>
                      <a:pt x="5977" y="9022"/>
                      <a:pt x="5989" y="9011"/>
                      <a:pt x="5989" y="8999"/>
                    </a:cubicBezTo>
                    <a:lnTo>
                      <a:pt x="5989" y="8939"/>
                    </a:lnTo>
                    <a:lnTo>
                      <a:pt x="5989" y="8546"/>
                    </a:lnTo>
                    <a:cubicBezTo>
                      <a:pt x="5989" y="7665"/>
                      <a:pt x="5989" y="6760"/>
                      <a:pt x="6203" y="5927"/>
                    </a:cubicBezTo>
                    <a:cubicBezTo>
                      <a:pt x="6727" y="3891"/>
                      <a:pt x="6644" y="2141"/>
                      <a:pt x="5953" y="712"/>
                    </a:cubicBezTo>
                    <a:cubicBezTo>
                      <a:pt x="5846" y="474"/>
                      <a:pt x="5691" y="271"/>
                      <a:pt x="5477" y="117"/>
                    </a:cubicBezTo>
                    <a:cubicBezTo>
                      <a:pt x="5364" y="45"/>
                      <a:pt x="5215" y="1"/>
                      <a:pt x="50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247;p55"/>
              <p:cNvSpPr/>
              <p:nvPr/>
            </p:nvSpPr>
            <p:spPr>
              <a:xfrm>
                <a:off x="6153425" y="2777100"/>
                <a:ext cx="220300" cy="354900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4196" extrusionOk="0">
                    <a:moveTo>
                      <a:pt x="1135" y="0"/>
                    </a:moveTo>
                    <a:cubicBezTo>
                      <a:pt x="1049" y="0"/>
                      <a:pt x="965" y="14"/>
                      <a:pt x="882" y="42"/>
                    </a:cubicBezTo>
                    <a:cubicBezTo>
                      <a:pt x="1" y="352"/>
                      <a:pt x="739" y="1495"/>
                      <a:pt x="953" y="2090"/>
                    </a:cubicBezTo>
                    <a:cubicBezTo>
                      <a:pt x="1620" y="4007"/>
                      <a:pt x="2168" y="5960"/>
                      <a:pt x="2620" y="7936"/>
                    </a:cubicBezTo>
                    <a:cubicBezTo>
                      <a:pt x="3108" y="10115"/>
                      <a:pt x="3585" y="12508"/>
                      <a:pt x="5323" y="13889"/>
                    </a:cubicBezTo>
                    <a:cubicBezTo>
                      <a:pt x="5509" y="14049"/>
                      <a:pt x="5749" y="14196"/>
                      <a:pt x="5982" y="14196"/>
                    </a:cubicBezTo>
                    <a:cubicBezTo>
                      <a:pt x="6062" y="14196"/>
                      <a:pt x="6140" y="14179"/>
                      <a:pt x="6216" y="14139"/>
                    </a:cubicBezTo>
                    <a:cubicBezTo>
                      <a:pt x="6371" y="14068"/>
                      <a:pt x="6466" y="13913"/>
                      <a:pt x="6621" y="13830"/>
                    </a:cubicBezTo>
                    <a:cubicBezTo>
                      <a:pt x="6750" y="13750"/>
                      <a:pt x="6893" y="13723"/>
                      <a:pt x="7043" y="13723"/>
                    </a:cubicBezTo>
                    <a:cubicBezTo>
                      <a:pt x="7361" y="13723"/>
                      <a:pt x="7710" y="13843"/>
                      <a:pt x="8026" y="13843"/>
                    </a:cubicBezTo>
                    <a:cubicBezTo>
                      <a:pt x="8184" y="13843"/>
                      <a:pt x="8334" y="13813"/>
                      <a:pt x="8466" y="13723"/>
                    </a:cubicBezTo>
                    <a:cubicBezTo>
                      <a:pt x="8812" y="13485"/>
                      <a:pt x="8800" y="12937"/>
                      <a:pt x="8573" y="12580"/>
                    </a:cubicBezTo>
                    <a:cubicBezTo>
                      <a:pt x="8335" y="12223"/>
                      <a:pt x="7954" y="12008"/>
                      <a:pt x="7609" y="11758"/>
                    </a:cubicBezTo>
                    <a:cubicBezTo>
                      <a:pt x="5228" y="10091"/>
                      <a:pt x="4251" y="7055"/>
                      <a:pt x="3728" y="4186"/>
                    </a:cubicBezTo>
                    <a:cubicBezTo>
                      <a:pt x="3537" y="3210"/>
                      <a:pt x="3382" y="2198"/>
                      <a:pt x="2870" y="1352"/>
                    </a:cubicBezTo>
                    <a:cubicBezTo>
                      <a:pt x="2595" y="865"/>
                      <a:pt x="1829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248;p55"/>
              <p:cNvSpPr/>
              <p:nvPr/>
            </p:nvSpPr>
            <p:spPr>
              <a:xfrm>
                <a:off x="6158800" y="2773600"/>
                <a:ext cx="218500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14459" extrusionOk="0">
                    <a:moveTo>
                      <a:pt x="929" y="266"/>
                    </a:moveTo>
                    <a:cubicBezTo>
                      <a:pt x="1572" y="266"/>
                      <a:pt x="2310" y="1147"/>
                      <a:pt x="2548" y="1552"/>
                    </a:cubicBezTo>
                    <a:cubicBezTo>
                      <a:pt x="3001" y="2326"/>
                      <a:pt x="3179" y="3254"/>
                      <a:pt x="3346" y="4147"/>
                    </a:cubicBezTo>
                    <a:lnTo>
                      <a:pt x="3382" y="4350"/>
                    </a:lnTo>
                    <a:cubicBezTo>
                      <a:pt x="3822" y="6767"/>
                      <a:pt x="4727" y="10184"/>
                      <a:pt x="7323" y="12005"/>
                    </a:cubicBezTo>
                    <a:lnTo>
                      <a:pt x="7501" y="12124"/>
                    </a:lnTo>
                    <a:cubicBezTo>
                      <a:pt x="7787" y="12303"/>
                      <a:pt x="8037" y="12517"/>
                      <a:pt x="8239" y="12791"/>
                    </a:cubicBezTo>
                    <a:cubicBezTo>
                      <a:pt x="8442" y="13089"/>
                      <a:pt x="8454" y="13565"/>
                      <a:pt x="8168" y="13756"/>
                    </a:cubicBezTo>
                    <a:cubicBezTo>
                      <a:pt x="8061" y="13829"/>
                      <a:pt x="7941" y="13854"/>
                      <a:pt x="7810" y="13854"/>
                    </a:cubicBezTo>
                    <a:cubicBezTo>
                      <a:pt x="7663" y="13854"/>
                      <a:pt x="7504" y="13823"/>
                      <a:pt x="7334" y="13791"/>
                    </a:cubicBezTo>
                    <a:cubicBezTo>
                      <a:pt x="7162" y="13762"/>
                      <a:pt x="6986" y="13729"/>
                      <a:pt x="6815" y="13729"/>
                    </a:cubicBezTo>
                    <a:cubicBezTo>
                      <a:pt x="6644" y="13729"/>
                      <a:pt x="6477" y="13762"/>
                      <a:pt x="6322" y="13863"/>
                    </a:cubicBezTo>
                    <a:cubicBezTo>
                      <a:pt x="6251" y="13898"/>
                      <a:pt x="6191" y="13958"/>
                      <a:pt x="6132" y="14018"/>
                    </a:cubicBezTo>
                    <a:cubicBezTo>
                      <a:pt x="6072" y="14077"/>
                      <a:pt x="6013" y="14125"/>
                      <a:pt x="5941" y="14160"/>
                    </a:cubicBezTo>
                    <a:cubicBezTo>
                      <a:pt x="5885" y="14187"/>
                      <a:pt x="5825" y="14199"/>
                      <a:pt x="5764" y="14199"/>
                    </a:cubicBezTo>
                    <a:cubicBezTo>
                      <a:pt x="5557" y="14199"/>
                      <a:pt x="5336" y="14063"/>
                      <a:pt x="5179" y="13934"/>
                    </a:cubicBezTo>
                    <a:cubicBezTo>
                      <a:pt x="3548" y="12636"/>
                      <a:pt x="3060" y="10458"/>
                      <a:pt x="2584" y="8350"/>
                    </a:cubicBezTo>
                    <a:lnTo>
                      <a:pt x="2524" y="8053"/>
                    </a:lnTo>
                    <a:cubicBezTo>
                      <a:pt x="2072" y="6064"/>
                      <a:pt x="1512" y="4112"/>
                      <a:pt x="857" y="2183"/>
                    </a:cubicBezTo>
                    <a:cubicBezTo>
                      <a:pt x="810" y="2064"/>
                      <a:pt x="750" y="1933"/>
                      <a:pt x="691" y="1790"/>
                    </a:cubicBezTo>
                    <a:cubicBezTo>
                      <a:pt x="500" y="1373"/>
                      <a:pt x="274" y="861"/>
                      <a:pt x="405" y="552"/>
                    </a:cubicBezTo>
                    <a:cubicBezTo>
                      <a:pt x="465" y="433"/>
                      <a:pt x="572" y="337"/>
                      <a:pt x="703" y="302"/>
                    </a:cubicBezTo>
                    <a:cubicBezTo>
                      <a:pt x="774" y="278"/>
                      <a:pt x="846" y="266"/>
                      <a:pt x="929" y="266"/>
                    </a:cubicBezTo>
                    <a:close/>
                    <a:moveTo>
                      <a:pt x="920" y="1"/>
                    </a:moveTo>
                    <a:cubicBezTo>
                      <a:pt x="819" y="1"/>
                      <a:pt x="718" y="17"/>
                      <a:pt x="619" y="52"/>
                    </a:cubicBezTo>
                    <a:cubicBezTo>
                      <a:pt x="429" y="111"/>
                      <a:pt x="262" y="254"/>
                      <a:pt x="179" y="433"/>
                    </a:cubicBezTo>
                    <a:cubicBezTo>
                      <a:pt x="0" y="849"/>
                      <a:pt x="250" y="1421"/>
                      <a:pt x="453" y="1885"/>
                    </a:cubicBezTo>
                    <a:cubicBezTo>
                      <a:pt x="512" y="2016"/>
                      <a:pt x="572" y="2147"/>
                      <a:pt x="607" y="2254"/>
                    </a:cubicBezTo>
                    <a:cubicBezTo>
                      <a:pt x="1274" y="4171"/>
                      <a:pt x="1822" y="6124"/>
                      <a:pt x="2274" y="8100"/>
                    </a:cubicBezTo>
                    <a:lnTo>
                      <a:pt x="2346" y="8398"/>
                    </a:lnTo>
                    <a:cubicBezTo>
                      <a:pt x="2822" y="10553"/>
                      <a:pt x="3322" y="12767"/>
                      <a:pt x="5025" y="14125"/>
                    </a:cubicBezTo>
                    <a:cubicBezTo>
                      <a:pt x="5227" y="14315"/>
                      <a:pt x="5489" y="14434"/>
                      <a:pt x="5775" y="14458"/>
                    </a:cubicBezTo>
                    <a:cubicBezTo>
                      <a:pt x="5870" y="14458"/>
                      <a:pt x="5965" y="14434"/>
                      <a:pt x="6061" y="14387"/>
                    </a:cubicBezTo>
                    <a:cubicBezTo>
                      <a:pt x="6156" y="14339"/>
                      <a:pt x="6239" y="14268"/>
                      <a:pt x="6311" y="14196"/>
                    </a:cubicBezTo>
                    <a:cubicBezTo>
                      <a:pt x="6358" y="14148"/>
                      <a:pt x="6406" y="14101"/>
                      <a:pt x="6465" y="14065"/>
                    </a:cubicBezTo>
                    <a:cubicBezTo>
                      <a:pt x="6572" y="14004"/>
                      <a:pt x="6691" y="13982"/>
                      <a:pt x="6820" y="13982"/>
                    </a:cubicBezTo>
                    <a:cubicBezTo>
                      <a:pt x="6965" y="13982"/>
                      <a:pt x="7123" y="14010"/>
                      <a:pt x="7287" y="14041"/>
                    </a:cubicBezTo>
                    <a:cubicBezTo>
                      <a:pt x="7462" y="14076"/>
                      <a:pt x="7636" y="14108"/>
                      <a:pt x="7805" y="14108"/>
                    </a:cubicBezTo>
                    <a:cubicBezTo>
                      <a:pt x="7982" y="14108"/>
                      <a:pt x="8153" y="14073"/>
                      <a:pt x="8311" y="13970"/>
                    </a:cubicBezTo>
                    <a:cubicBezTo>
                      <a:pt x="8739" y="13684"/>
                      <a:pt x="8739" y="13053"/>
                      <a:pt x="8466" y="12648"/>
                    </a:cubicBezTo>
                    <a:cubicBezTo>
                      <a:pt x="8239" y="12351"/>
                      <a:pt x="7966" y="12089"/>
                      <a:pt x="7644" y="11910"/>
                    </a:cubicBezTo>
                    <a:lnTo>
                      <a:pt x="7465" y="11791"/>
                    </a:lnTo>
                    <a:cubicBezTo>
                      <a:pt x="4953" y="10029"/>
                      <a:pt x="4072" y="6671"/>
                      <a:pt x="3632" y="4302"/>
                    </a:cubicBezTo>
                    <a:lnTo>
                      <a:pt x="3596" y="4088"/>
                    </a:lnTo>
                    <a:cubicBezTo>
                      <a:pt x="3429" y="3171"/>
                      <a:pt x="3251" y="2230"/>
                      <a:pt x="2774" y="1409"/>
                    </a:cubicBezTo>
                    <a:cubicBezTo>
                      <a:pt x="2470" y="904"/>
                      <a:pt x="1682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249;p55"/>
              <p:cNvSpPr/>
              <p:nvPr/>
            </p:nvSpPr>
            <p:spPr>
              <a:xfrm>
                <a:off x="5544425" y="2033575"/>
                <a:ext cx="917700" cy="375575"/>
              </a:xfrm>
              <a:custGeom>
                <a:avLst/>
                <a:gdLst/>
                <a:ahLst/>
                <a:cxnLst/>
                <a:rect l="l" t="t" r="r" b="b"/>
                <a:pathLst>
                  <a:path w="36708" h="15023" extrusionOk="0">
                    <a:moveTo>
                      <a:pt x="31839" y="0"/>
                    </a:moveTo>
                    <a:cubicBezTo>
                      <a:pt x="30865" y="0"/>
                      <a:pt x="29908" y="160"/>
                      <a:pt x="29088" y="470"/>
                    </a:cubicBezTo>
                    <a:cubicBezTo>
                      <a:pt x="28052" y="851"/>
                      <a:pt x="27135" y="1494"/>
                      <a:pt x="26218" y="2125"/>
                    </a:cubicBezTo>
                    <a:cubicBezTo>
                      <a:pt x="21325" y="5483"/>
                      <a:pt x="15991" y="8650"/>
                      <a:pt x="10073" y="9162"/>
                    </a:cubicBezTo>
                    <a:cubicBezTo>
                      <a:pt x="9445" y="9213"/>
                      <a:pt x="8776" y="9237"/>
                      <a:pt x="8083" y="9237"/>
                    </a:cubicBezTo>
                    <a:cubicBezTo>
                      <a:pt x="5407" y="9237"/>
                      <a:pt x="2385" y="8882"/>
                      <a:pt x="1" y="8400"/>
                    </a:cubicBezTo>
                    <a:lnTo>
                      <a:pt x="1" y="8400"/>
                    </a:lnTo>
                    <a:lnTo>
                      <a:pt x="7228" y="14889"/>
                    </a:lnTo>
                    <a:cubicBezTo>
                      <a:pt x="8226" y="14980"/>
                      <a:pt x="9202" y="15023"/>
                      <a:pt x="10155" y="15023"/>
                    </a:cubicBezTo>
                    <a:cubicBezTo>
                      <a:pt x="26902" y="15023"/>
                      <a:pt x="36708" y="1732"/>
                      <a:pt x="36708" y="1732"/>
                    </a:cubicBezTo>
                    <a:cubicBezTo>
                      <a:pt x="35551" y="560"/>
                      <a:pt x="33665" y="0"/>
                      <a:pt x="31839" y="0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250;p55"/>
              <p:cNvSpPr/>
              <p:nvPr/>
            </p:nvSpPr>
            <p:spPr>
              <a:xfrm>
                <a:off x="5533425" y="2030375"/>
                <a:ext cx="932875" cy="381675"/>
              </a:xfrm>
              <a:custGeom>
                <a:avLst/>
                <a:gdLst/>
                <a:ahLst/>
                <a:cxnLst/>
                <a:rect l="l" t="t" r="r" b="b"/>
                <a:pathLst>
                  <a:path w="37315" h="15267" extrusionOk="0">
                    <a:moveTo>
                      <a:pt x="32271" y="268"/>
                    </a:moveTo>
                    <a:cubicBezTo>
                      <a:pt x="33996" y="268"/>
                      <a:pt x="35817" y="761"/>
                      <a:pt x="36981" y="1872"/>
                    </a:cubicBezTo>
                    <a:cubicBezTo>
                      <a:pt x="36552" y="2408"/>
                      <a:pt x="33838" y="5813"/>
                      <a:pt x="29278" y="8957"/>
                    </a:cubicBezTo>
                    <a:cubicBezTo>
                      <a:pt x="25160" y="11812"/>
                      <a:pt x="18707" y="15014"/>
                      <a:pt x="10558" y="15014"/>
                    </a:cubicBezTo>
                    <a:cubicBezTo>
                      <a:pt x="9636" y="15014"/>
                      <a:pt x="8692" y="14973"/>
                      <a:pt x="7727" y="14886"/>
                    </a:cubicBezTo>
                    <a:lnTo>
                      <a:pt x="881" y="8742"/>
                    </a:lnTo>
                    <a:lnTo>
                      <a:pt x="881" y="8742"/>
                    </a:lnTo>
                    <a:cubicBezTo>
                      <a:pt x="2117" y="8976"/>
                      <a:pt x="5215" y="9496"/>
                      <a:pt x="8392" y="9496"/>
                    </a:cubicBezTo>
                    <a:cubicBezTo>
                      <a:pt x="9102" y="9496"/>
                      <a:pt x="9816" y="9470"/>
                      <a:pt x="10513" y="9409"/>
                    </a:cubicBezTo>
                    <a:cubicBezTo>
                      <a:pt x="16455" y="8897"/>
                      <a:pt x="21824" y="5718"/>
                      <a:pt x="26742" y="2349"/>
                    </a:cubicBezTo>
                    <a:lnTo>
                      <a:pt x="26837" y="2289"/>
                    </a:lnTo>
                    <a:cubicBezTo>
                      <a:pt x="27694" y="1694"/>
                      <a:pt x="28587" y="1075"/>
                      <a:pt x="29575" y="717"/>
                    </a:cubicBezTo>
                    <a:cubicBezTo>
                      <a:pt x="30353" y="425"/>
                      <a:pt x="31297" y="268"/>
                      <a:pt x="32271" y="268"/>
                    </a:cubicBezTo>
                    <a:close/>
                    <a:moveTo>
                      <a:pt x="32266" y="0"/>
                    </a:moveTo>
                    <a:cubicBezTo>
                      <a:pt x="31260" y="0"/>
                      <a:pt x="30286" y="164"/>
                      <a:pt x="29480" y="467"/>
                    </a:cubicBezTo>
                    <a:cubicBezTo>
                      <a:pt x="28468" y="848"/>
                      <a:pt x="27563" y="1468"/>
                      <a:pt x="26682" y="2075"/>
                    </a:cubicBezTo>
                    <a:lnTo>
                      <a:pt x="26587" y="2134"/>
                    </a:lnTo>
                    <a:cubicBezTo>
                      <a:pt x="21705" y="5480"/>
                      <a:pt x="16371" y="8647"/>
                      <a:pt x="10502" y="9147"/>
                    </a:cubicBezTo>
                    <a:cubicBezTo>
                      <a:pt x="9834" y="9205"/>
                      <a:pt x="9134" y="9231"/>
                      <a:pt x="8420" y="9231"/>
                    </a:cubicBezTo>
                    <a:cubicBezTo>
                      <a:pt x="5629" y="9231"/>
                      <a:pt x="2616" y="8833"/>
                      <a:pt x="465" y="8397"/>
                    </a:cubicBezTo>
                    <a:lnTo>
                      <a:pt x="0" y="8302"/>
                    </a:lnTo>
                    <a:lnTo>
                      <a:pt x="7596" y="15124"/>
                    </a:lnTo>
                    <a:lnTo>
                      <a:pt x="7608" y="15136"/>
                    </a:lnTo>
                    <a:lnTo>
                      <a:pt x="7656" y="15136"/>
                    </a:lnTo>
                    <a:cubicBezTo>
                      <a:pt x="8620" y="15219"/>
                      <a:pt x="9585" y="15267"/>
                      <a:pt x="10549" y="15267"/>
                    </a:cubicBezTo>
                    <a:cubicBezTo>
                      <a:pt x="18872" y="15267"/>
                      <a:pt x="25408" y="11945"/>
                      <a:pt x="29432" y="9159"/>
                    </a:cubicBezTo>
                    <a:cubicBezTo>
                      <a:pt x="34445" y="5694"/>
                      <a:pt x="37231" y="1968"/>
                      <a:pt x="37255" y="1920"/>
                    </a:cubicBezTo>
                    <a:lnTo>
                      <a:pt x="37314" y="1837"/>
                    </a:lnTo>
                    <a:lnTo>
                      <a:pt x="37243" y="1765"/>
                    </a:lnTo>
                    <a:cubicBezTo>
                      <a:pt x="36036" y="543"/>
                      <a:pt x="34099" y="0"/>
                      <a:pt x="32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251;p55"/>
              <p:cNvSpPr/>
              <p:nvPr/>
            </p:nvSpPr>
            <p:spPr>
              <a:xfrm>
                <a:off x="4266600" y="1683375"/>
                <a:ext cx="450675" cy="267900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0716" extrusionOk="0">
                    <a:moveTo>
                      <a:pt x="6750" y="0"/>
                    </a:moveTo>
                    <a:cubicBezTo>
                      <a:pt x="6427" y="0"/>
                      <a:pt x="6100" y="31"/>
                      <a:pt x="5775" y="60"/>
                    </a:cubicBezTo>
                    <a:lnTo>
                      <a:pt x="3941" y="250"/>
                    </a:lnTo>
                    <a:cubicBezTo>
                      <a:pt x="3655" y="250"/>
                      <a:pt x="3382" y="322"/>
                      <a:pt x="3132" y="477"/>
                    </a:cubicBezTo>
                    <a:cubicBezTo>
                      <a:pt x="2870" y="655"/>
                      <a:pt x="2727" y="1001"/>
                      <a:pt x="2429" y="1143"/>
                    </a:cubicBezTo>
                    <a:cubicBezTo>
                      <a:pt x="2203" y="1239"/>
                      <a:pt x="1917" y="1239"/>
                      <a:pt x="1786" y="1429"/>
                    </a:cubicBezTo>
                    <a:cubicBezTo>
                      <a:pt x="1679" y="1584"/>
                      <a:pt x="1715" y="1774"/>
                      <a:pt x="1655" y="1953"/>
                    </a:cubicBezTo>
                    <a:cubicBezTo>
                      <a:pt x="1477" y="2525"/>
                      <a:pt x="536" y="2477"/>
                      <a:pt x="262" y="3025"/>
                    </a:cubicBezTo>
                    <a:cubicBezTo>
                      <a:pt x="0" y="3560"/>
                      <a:pt x="607" y="4096"/>
                      <a:pt x="1131" y="4358"/>
                    </a:cubicBezTo>
                    <a:cubicBezTo>
                      <a:pt x="5703" y="6692"/>
                      <a:pt x="11752" y="7430"/>
                      <a:pt x="15693" y="10716"/>
                    </a:cubicBezTo>
                    <a:lnTo>
                      <a:pt x="18026" y="6692"/>
                    </a:lnTo>
                    <a:cubicBezTo>
                      <a:pt x="17538" y="6227"/>
                      <a:pt x="16371" y="5227"/>
                      <a:pt x="16133" y="4596"/>
                    </a:cubicBezTo>
                    <a:cubicBezTo>
                      <a:pt x="15871" y="3918"/>
                      <a:pt x="15931" y="3120"/>
                      <a:pt x="15526" y="2525"/>
                    </a:cubicBezTo>
                    <a:cubicBezTo>
                      <a:pt x="15157" y="2001"/>
                      <a:pt x="14490" y="1763"/>
                      <a:pt x="13859" y="1703"/>
                    </a:cubicBezTo>
                    <a:cubicBezTo>
                      <a:pt x="13707" y="1689"/>
                      <a:pt x="13553" y="1683"/>
                      <a:pt x="13400" y="1683"/>
                    </a:cubicBezTo>
                    <a:cubicBezTo>
                      <a:pt x="12956" y="1683"/>
                      <a:pt x="12509" y="1728"/>
                      <a:pt x="12068" y="1728"/>
                    </a:cubicBezTo>
                    <a:cubicBezTo>
                      <a:pt x="12030" y="1728"/>
                      <a:pt x="11992" y="1728"/>
                      <a:pt x="11954" y="1727"/>
                    </a:cubicBezTo>
                    <a:cubicBezTo>
                      <a:pt x="10966" y="1703"/>
                      <a:pt x="10001" y="1429"/>
                      <a:pt x="9144" y="929"/>
                    </a:cubicBezTo>
                    <a:cubicBezTo>
                      <a:pt x="8704" y="655"/>
                      <a:pt x="8275" y="334"/>
                      <a:pt x="7775" y="155"/>
                    </a:cubicBezTo>
                    <a:cubicBezTo>
                      <a:pt x="7446" y="37"/>
                      <a:pt x="7101" y="0"/>
                      <a:pt x="6750" y="0"/>
                    </a:cubicBezTo>
                    <a:close/>
                  </a:path>
                </a:pathLst>
              </a:custGeom>
              <a:solidFill>
                <a:srgbClr val="EAC4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252;p55"/>
              <p:cNvSpPr/>
              <p:nvPr/>
            </p:nvSpPr>
            <p:spPr>
              <a:xfrm>
                <a:off x="4263925" y="1680475"/>
                <a:ext cx="456925" cy="27527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1011" extrusionOk="0">
                    <a:moveTo>
                      <a:pt x="6846" y="224"/>
                    </a:moveTo>
                    <a:cubicBezTo>
                      <a:pt x="7191" y="224"/>
                      <a:pt x="7525" y="271"/>
                      <a:pt x="7846" y="378"/>
                    </a:cubicBezTo>
                    <a:cubicBezTo>
                      <a:pt x="8192" y="509"/>
                      <a:pt x="8513" y="688"/>
                      <a:pt x="8811" y="890"/>
                    </a:cubicBezTo>
                    <a:cubicBezTo>
                      <a:pt x="8930" y="974"/>
                      <a:pt x="9061" y="1057"/>
                      <a:pt x="9204" y="1140"/>
                    </a:cubicBezTo>
                    <a:cubicBezTo>
                      <a:pt x="10061" y="1652"/>
                      <a:pt x="11049" y="1926"/>
                      <a:pt x="12061" y="1950"/>
                    </a:cubicBezTo>
                    <a:cubicBezTo>
                      <a:pt x="12323" y="1950"/>
                      <a:pt x="12597" y="1950"/>
                      <a:pt x="12859" y="1926"/>
                    </a:cubicBezTo>
                    <a:cubicBezTo>
                      <a:pt x="13043" y="1914"/>
                      <a:pt x="13225" y="1908"/>
                      <a:pt x="13406" y="1908"/>
                    </a:cubicBezTo>
                    <a:cubicBezTo>
                      <a:pt x="13588" y="1908"/>
                      <a:pt x="13770" y="1914"/>
                      <a:pt x="13954" y="1926"/>
                    </a:cubicBezTo>
                    <a:cubicBezTo>
                      <a:pt x="14371" y="1974"/>
                      <a:pt x="15133" y="2117"/>
                      <a:pt x="15538" y="2700"/>
                    </a:cubicBezTo>
                    <a:cubicBezTo>
                      <a:pt x="15776" y="3033"/>
                      <a:pt x="15847" y="3450"/>
                      <a:pt x="15919" y="3879"/>
                    </a:cubicBezTo>
                    <a:cubicBezTo>
                      <a:pt x="15966" y="4176"/>
                      <a:pt x="16038" y="4474"/>
                      <a:pt x="16133" y="4748"/>
                    </a:cubicBezTo>
                    <a:cubicBezTo>
                      <a:pt x="16347" y="5319"/>
                      <a:pt x="17228" y="6117"/>
                      <a:pt x="17812" y="6665"/>
                    </a:cubicBezTo>
                    <a:lnTo>
                      <a:pt x="17990" y="6820"/>
                    </a:lnTo>
                    <a:lnTo>
                      <a:pt x="15776" y="10677"/>
                    </a:lnTo>
                    <a:cubicBezTo>
                      <a:pt x="13383" y="8713"/>
                      <a:pt x="10192" y="7653"/>
                      <a:pt x="7120" y="6629"/>
                    </a:cubicBezTo>
                    <a:cubicBezTo>
                      <a:pt x="5132" y="5974"/>
                      <a:pt x="3084" y="5296"/>
                      <a:pt x="1298" y="4379"/>
                    </a:cubicBezTo>
                    <a:cubicBezTo>
                      <a:pt x="881" y="4165"/>
                      <a:pt x="238" y="3676"/>
                      <a:pt x="476" y="3188"/>
                    </a:cubicBezTo>
                    <a:cubicBezTo>
                      <a:pt x="595" y="2974"/>
                      <a:pt x="845" y="2855"/>
                      <a:pt x="1119" y="2748"/>
                    </a:cubicBezTo>
                    <a:cubicBezTo>
                      <a:pt x="1441" y="2605"/>
                      <a:pt x="1774" y="2462"/>
                      <a:pt x="1881" y="2117"/>
                    </a:cubicBezTo>
                    <a:cubicBezTo>
                      <a:pt x="1893" y="2033"/>
                      <a:pt x="1917" y="1962"/>
                      <a:pt x="1917" y="1879"/>
                    </a:cubicBezTo>
                    <a:cubicBezTo>
                      <a:pt x="1917" y="1795"/>
                      <a:pt x="1941" y="1700"/>
                      <a:pt x="1988" y="1617"/>
                    </a:cubicBezTo>
                    <a:cubicBezTo>
                      <a:pt x="2084" y="1533"/>
                      <a:pt x="2203" y="1474"/>
                      <a:pt x="2322" y="1450"/>
                    </a:cubicBezTo>
                    <a:cubicBezTo>
                      <a:pt x="2417" y="1438"/>
                      <a:pt x="2500" y="1402"/>
                      <a:pt x="2584" y="1367"/>
                    </a:cubicBezTo>
                    <a:cubicBezTo>
                      <a:pt x="2762" y="1271"/>
                      <a:pt x="2917" y="1140"/>
                      <a:pt x="3036" y="974"/>
                    </a:cubicBezTo>
                    <a:cubicBezTo>
                      <a:pt x="3119" y="866"/>
                      <a:pt x="3215" y="771"/>
                      <a:pt x="3322" y="688"/>
                    </a:cubicBezTo>
                    <a:cubicBezTo>
                      <a:pt x="3548" y="557"/>
                      <a:pt x="3810" y="485"/>
                      <a:pt x="4072" y="485"/>
                    </a:cubicBezTo>
                    <a:lnTo>
                      <a:pt x="5906" y="295"/>
                    </a:lnTo>
                    <a:cubicBezTo>
                      <a:pt x="6203" y="259"/>
                      <a:pt x="6525" y="224"/>
                      <a:pt x="6846" y="224"/>
                    </a:cubicBezTo>
                    <a:close/>
                    <a:moveTo>
                      <a:pt x="6848" y="0"/>
                    </a:moveTo>
                    <a:cubicBezTo>
                      <a:pt x="6515" y="0"/>
                      <a:pt x="6184" y="34"/>
                      <a:pt x="5870" y="69"/>
                    </a:cubicBezTo>
                    <a:lnTo>
                      <a:pt x="4048" y="247"/>
                    </a:lnTo>
                    <a:cubicBezTo>
                      <a:pt x="3774" y="271"/>
                      <a:pt x="3441" y="307"/>
                      <a:pt x="3179" y="497"/>
                    </a:cubicBezTo>
                    <a:cubicBezTo>
                      <a:pt x="3060" y="593"/>
                      <a:pt x="2941" y="700"/>
                      <a:pt x="2858" y="819"/>
                    </a:cubicBezTo>
                    <a:cubicBezTo>
                      <a:pt x="2750" y="962"/>
                      <a:pt x="2631" y="1069"/>
                      <a:pt x="2488" y="1152"/>
                    </a:cubicBezTo>
                    <a:cubicBezTo>
                      <a:pt x="2417" y="1188"/>
                      <a:pt x="2334" y="1212"/>
                      <a:pt x="2262" y="1224"/>
                    </a:cubicBezTo>
                    <a:cubicBezTo>
                      <a:pt x="2084" y="1247"/>
                      <a:pt x="1917" y="1343"/>
                      <a:pt x="1798" y="1486"/>
                    </a:cubicBezTo>
                    <a:cubicBezTo>
                      <a:pt x="1726" y="1593"/>
                      <a:pt x="1691" y="1724"/>
                      <a:pt x="1691" y="1843"/>
                    </a:cubicBezTo>
                    <a:cubicBezTo>
                      <a:pt x="1679" y="1914"/>
                      <a:pt x="1679" y="1974"/>
                      <a:pt x="1655" y="2033"/>
                    </a:cubicBezTo>
                    <a:cubicBezTo>
                      <a:pt x="1584" y="2283"/>
                      <a:pt x="1310" y="2402"/>
                      <a:pt x="1024" y="2533"/>
                    </a:cubicBezTo>
                    <a:cubicBezTo>
                      <a:pt x="738" y="2652"/>
                      <a:pt x="429" y="2783"/>
                      <a:pt x="274" y="3081"/>
                    </a:cubicBezTo>
                    <a:cubicBezTo>
                      <a:pt x="0" y="3653"/>
                      <a:pt x="536" y="4248"/>
                      <a:pt x="1191" y="4569"/>
                    </a:cubicBezTo>
                    <a:cubicBezTo>
                      <a:pt x="2977" y="5498"/>
                      <a:pt x="5048" y="6177"/>
                      <a:pt x="7049" y="6843"/>
                    </a:cubicBezTo>
                    <a:cubicBezTo>
                      <a:pt x="10144" y="7867"/>
                      <a:pt x="13359" y="8939"/>
                      <a:pt x="15728" y="10927"/>
                    </a:cubicBezTo>
                    <a:lnTo>
                      <a:pt x="15835" y="11011"/>
                    </a:lnTo>
                    <a:lnTo>
                      <a:pt x="18276" y="6784"/>
                    </a:lnTo>
                    <a:lnTo>
                      <a:pt x="18205" y="6724"/>
                    </a:lnTo>
                    <a:lnTo>
                      <a:pt x="17955" y="6486"/>
                    </a:lnTo>
                    <a:cubicBezTo>
                      <a:pt x="17431" y="5998"/>
                      <a:pt x="16538" y="5188"/>
                      <a:pt x="16347" y="4676"/>
                    </a:cubicBezTo>
                    <a:cubicBezTo>
                      <a:pt x="16252" y="4403"/>
                      <a:pt x="16181" y="4117"/>
                      <a:pt x="16145" y="3843"/>
                    </a:cubicBezTo>
                    <a:cubicBezTo>
                      <a:pt x="16062" y="3403"/>
                      <a:pt x="15978" y="2950"/>
                      <a:pt x="15716" y="2569"/>
                    </a:cubicBezTo>
                    <a:cubicBezTo>
                      <a:pt x="15264" y="1914"/>
                      <a:pt x="14430" y="1748"/>
                      <a:pt x="13978" y="1712"/>
                    </a:cubicBezTo>
                    <a:cubicBezTo>
                      <a:pt x="13787" y="1694"/>
                      <a:pt x="13600" y="1685"/>
                      <a:pt x="13412" y="1685"/>
                    </a:cubicBezTo>
                    <a:cubicBezTo>
                      <a:pt x="13225" y="1685"/>
                      <a:pt x="13037" y="1694"/>
                      <a:pt x="12847" y="1712"/>
                    </a:cubicBezTo>
                    <a:lnTo>
                      <a:pt x="12835" y="1712"/>
                    </a:lnTo>
                    <a:cubicBezTo>
                      <a:pt x="12658" y="1720"/>
                      <a:pt x="12475" y="1729"/>
                      <a:pt x="12291" y="1729"/>
                    </a:cubicBezTo>
                    <a:cubicBezTo>
                      <a:pt x="12215" y="1729"/>
                      <a:pt x="12138" y="1727"/>
                      <a:pt x="12061" y="1724"/>
                    </a:cubicBezTo>
                    <a:cubicBezTo>
                      <a:pt x="11097" y="1700"/>
                      <a:pt x="10144" y="1438"/>
                      <a:pt x="9311" y="938"/>
                    </a:cubicBezTo>
                    <a:cubicBezTo>
                      <a:pt x="9192" y="866"/>
                      <a:pt x="9061" y="783"/>
                      <a:pt x="8930" y="700"/>
                    </a:cubicBezTo>
                    <a:cubicBezTo>
                      <a:pt x="8620" y="485"/>
                      <a:pt x="8275" y="295"/>
                      <a:pt x="7918" y="164"/>
                    </a:cubicBezTo>
                    <a:cubicBezTo>
                      <a:pt x="7571" y="40"/>
                      <a:pt x="7209" y="0"/>
                      <a:pt x="6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253;p55"/>
              <p:cNvSpPr/>
              <p:nvPr/>
            </p:nvSpPr>
            <p:spPr>
              <a:xfrm>
                <a:off x="5550975" y="4237550"/>
                <a:ext cx="4140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6563" h="5993" extrusionOk="0">
                    <a:moveTo>
                      <a:pt x="9919" y="1"/>
                    </a:moveTo>
                    <a:cubicBezTo>
                      <a:pt x="8299" y="703"/>
                      <a:pt x="3965" y="3418"/>
                      <a:pt x="2358" y="4132"/>
                    </a:cubicBezTo>
                    <a:cubicBezTo>
                      <a:pt x="2025" y="4287"/>
                      <a:pt x="1668" y="4406"/>
                      <a:pt x="1298" y="4477"/>
                    </a:cubicBezTo>
                    <a:cubicBezTo>
                      <a:pt x="917" y="4525"/>
                      <a:pt x="453" y="4501"/>
                      <a:pt x="227" y="4811"/>
                    </a:cubicBezTo>
                    <a:cubicBezTo>
                      <a:pt x="1" y="5132"/>
                      <a:pt x="227" y="5632"/>
                      <a:pt x="572" y="5823"/>
                    </a:cubicBezTo>
                    <a:cubicBezTo>
                      <a:pt x="797" y="5943"/>
                      <a:pt x="1050" y="5973"/>
                      <a:pt x="1305" y="5973"/>
                    </a:cubicBezTo>
                    <a:cubicBezTo>
                      <a:pt x="1455" y="5973"/>
                      <a:pt x="1605" y="5963"/>
                      <a:pt x="1751" y="5954"/>
                    </a:cubicBezTo>
                    <a:cubicBezTo>
                      <a:pt x="3371" y="5840"/>
                      <a:pt x="4991" y="5786"/>
                      <a:pt x="6612" y="5786"/>
                    </a:cubicBezTo>
                    <a:cubicBezTo>
                      <a:pt x="7706" y="5786"/>
                      <a:pt x="8800" y="5811"/>
                      <a:pt x="9895" y="5859"/>
                    </a:cubicBezTo>
                    <a:cubicBezTo>
                      <a:pt x="10991" y="5917"/>
                      <a:pt x="12087" y="5992"/>
                      <a:pt x="13183" y="5992"/>
                    </a:cubicBezTo>
                    <a:cubicBezTo>
                      <a:pt x="13658" y="5992"/>
                      <a:pt x="14134" y="5978"/>
                      <a:pt x="14610" y="5942"/>
                    </a:cubicBezTo>
                    <a:cubicBezTo>
                      <a:pt x="15205" y="5894"/>
                      <a:pt x="15884" y="5763"/>
                      <a:pt x="16193" y="5239"/>
                    </a:cubicBezTo>
                    <a:cubicBezTo>
                      <a:pt x="16562" y="4597"/>
                      <a:pt x="16146" y="3811"/>
                      <a:pt x="15729" y="3192"/>
                    </a:cubicBezTo>
                    <a:cubicBezTo>
                      <a:pt x="15026" y="2132"/>
                      <a:pt x="14324" y="1084"/>
                      <a:pt x="13610" y="36"/>
                    </a:cubicBez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EAC4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254;p55"/>
              <p:cNvSpPr/>
              <p:nvPr/>
            </p:nvSpPr>
            <p:spPr>
              <a:xfrm>
                <a:off x="5550375" y="4234275"/>
                <a:ext cx="41855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6252" extrusionOk="0">
                    <a:moveTo>
                      <a:pt x="9966" y="263"/>
                    </a:moveTo>
                    <a:lnTo>
                      <a:pt x="13562" y="298"/>
                    </a:lnTo>
                    <a:lnTo>
                      <a:pt x="15634" y="3394"/>
                    </a:lnTo>
                    <a:cubicBezTo>
                      <a:pt x="16027" y="3977"/>
                      <a:pt x="16431" y="4728"/>
                      <a:pt x="16098" y="5311"/>
                    </a:cubicBezTo>
                    <a:cubicBezTo>
                      <a:pt x="15812" y="5799"/>
                      <a:pt x="15110" y="5906"/>
                      <a:pt x="14610" y="5942"/>
                    </a:cubicBezTo>
                    <a:cubicBezTo>
                      <a:pt x="14132" y="5977"/>
                      <a:pt x="13652" y="5991"/>
                      <a:pt x="13171" y="5991"/>
                    </a:cubicBezTo>
                    <a:cubicBezTo>
                      <a:pt x="12356" y="5991"/>
                      <a:pt x="11541" y="5951"/>
                      <a:pt x="10740" y="5906"/>
                    </a:cubicBezTo>
                    <a:cubicBezTo>
                      <a:pt x="10466" y="5894"/>
                      <a:pt x="10193" y="5882"/>
                      <a:pt x="9919" y="5871"/>
                    </a:cubicBezTo>
                    <a:cubicBezTo>
                      <a:pt x="8823" y="5811"/>
                      <a:pt x="7728" y="5787"/>
                      <a:pt x="6633" y="5787"/>
                    </a:cubicBezTo>
                    <a:cubicBezTo>
                      <a:pt x="5001" y="5787"/>
                      <a:pt x="3370" y="5847"/>
                      <a:pt x="1763" y="5954"/>
                    </a:cubicBezTo>
                    <a:cubicBezTo>
                      <a:pt x="1627" y="5963"/>
                      <a:pt x="1482" y="5974"/>
                      <a:pt x="1336" y="5974"/>
                    </a:cubicBezTo>
                    <a:cubicBezTo>
                      <a:pt x="1100" y="5974"/>
                      <a:pt x="862" y="5945"/>
                      <a:pt x="656" y="5835"/>
                    </a:cubicBezTo>
                    <a:cubicBezTo>
                      <a:pt x="477" y="5740"/>
                      <a:pt x="358" y="5573"/>
                      <a:pt x="299" y="5370"/>
                    </a:cubicBezTo>
                    <a:cubicBezTo>
                      <a:pt x="275" y="5251"/>
                      <a:pt x="287" y="5120"/>
                      <a:pt x="358" y="5025"/>
                    </a:cubicBezTo>
                    <a:cubicBezTo>
                      <a:pt x="513" y="4811"/>
                      <a:pt x="810" y="4787"/>
                      <a:pt x="1108" y="4763"/>
                    </a:cubicBezTo>
                    <a:cubicBezTo>
                      <a:pt x="1180" y="4751"/>
                      <a:pt x="1263" y="4739"/>
                      <a:pt x="1334" y="4739"/>
                    </a:cubicBezTo>
                    <a:cubicBezTo>
                      <a:pt x="1715" y="4668"/>
                      <a:pt x="2084" y="4549"/>
                      <a:pt x="2430" y="4382"/>
                    </a:cubicBezTo>
                    <a:cubicBezTo>
                      <a:pt x="3239" y="4025"/>
                      <a:pt x="4751" y="3156"/>
                      <a:pt x="6228" y="2299"/>
                    </a:cubicBezTo>
                    <a:cubicBezTo>
                      <a:pt x="7668" y="1477"/>
                      <a:pt x="9157" y="620"/>
                      <a:pt x="9966" y="263"/>
                    </a:cubicBezTo>
                    <a:close/>
                    <a:moveTo>
                      <a:pt x="9919" y="1"/>
                    </a:moveTo>
                    <a:lnTo>
                      <a:pt x="9895" y="13"/>
                    </a:lnTo>
                    <a:cubicBezTo>
                      <a:pt x="9073" y="358"/>
                      <a:pt x="7561" y="1227"/>
                      <a:pt x="6097" y="2084"/>
                    </a:cubicBezTo>
                    <a:cubicBezTo>
                      <a:pt x="4620" y="2930"/>
                      <a:pt x="3132" y="3787"/>
                      <a:pt x="2323" y="4144"/>
                    </a:cubicBezTo>
                    <a:cubicBezTo>
                      <a:pt x="2001" y="4299"/>
                      <a:pt x="1668" y="4406"/>
                      <a:pt x="1311" y="4477"/>
                    </a:cubicBezTo>
                    <a:cubicBezTo>
                      <a:pt x="1239" y="4489"/>
                      <a:pt x="1156" y="4489"/>
                      <a:pt x="1084" y="4501"/>
                    </a:cubicBezTo>
                    <a:cubicBezTo>
                      <a:pt x="727" y="4537"/>
                      <a:pt x="370" y="4573"/>
                      <a:pt x="156" y="4870"/>
                    </a:cubicBezTo>
                    <a:cubicBezTo>
                      <a:pt x="37" y="5037"/>
                      <a:pt x="1" y="5239"/>
                      <a:pt x="48" y="5430"/>
                    </a:cubicBezTo>
                    <a:cubicBezTo>
                      <a:pt x="120" y="5704"/>
                      <a:pt x="299" y="5930"/>
                      <a:pt x="537" y="6061"/>
                    </a:cubicBezTo>
                    <a:cubicBezTo>
                      <a:pt x="792" y="6200"/>
                      <a:pt x="1072" y="6234"/>
                      <a:pt x="1348" y="6234"/>
                    </a:cubicBezTo>
                    <a:cubicBezTo>
                      <a:pt x="1497" y="6234"/>
                      <a:pt x="1645" y="6224"/>
                      <a:pt x="1787" y="6216"/>
                    </a:cubicBezTo>
                    <a:cubicBezTo>
                      <a:pt x="3400" y="6102"/>
                      <a:pt x="5017" y="6048"/>
                      <a:pt x="6634" y="6048"/>
                    </a:cubicBezTo>
                    <a:cubicBezTo>
                      <a:pt x="7726" y="6048"/>
                      <a:pt x="8817" y="6073"/>
                      <a:pt x="9907" y="6121"/>
                    </a:cubicBezTo>
                    <a:cubicBezTo>
                      <a:pt x="10181" y="6132"/>
                      <a:pt x="10455" y="6144"/>
                      <a:pt x="10740" y="6168"/>
                    </a:cubicBezTo>
                    <a:cubicBezTo>
                      <a:pt x="11550" y="6204"/>
                      <a:pt x="12383" y="6252"/>
                      <a:pt x="13229" y="6252"/>
                    </a:cubicBezTo>
                    <a:cubicBezTo>
                      <a:pt x="13741" y="6252"/>
                      <a:pt x="14205" y="6228"/>
                      <a:pt x="14646" y="6204"/>
                    </a:cubicBezTo>
                    <a:cubicBezTo>
                      <a:pt x="15193" y="6156"/>
                      <a:pt x="15979" y="6037"/>
                      <a:pt x="16324" y="5430"/>
                    </a:cubicBezTo>
                    <a:cubicBezTo>
                      <a:pt x="16741" y="4728"/>
                      <a:pt x="16289" y="3894"/>
                      <a:pt x="15860" y="3251"/>
                    </a:cubicBezTo>
                    <a:lnTo>
                      <a:pt x="13705" y="36"/>
                    </a:lnTo>
                    <a:lnTo>
                      <a:pt x="99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255;p55"/>
              <p:cNvSpPr/>
              <p:nvPr/>
            </p:nvSpPr>
            <p:spPr>
              <a:xfrm>
                <a:off x="4630925" y="1935475"/>
                <a:ext cx="1051350" cy="861150"/>
              </a:xfrm>
              <a:custGeom>
                <a:avLst/>
                <a:gdLst/>
                <a:ahLst/>
                <a:cxnLst/>
                <a:rect l="l" t="t" r="r" b="b"/>
                <a:pathLst>
                  <a:path w="42054" h="34446" extrusionOk="0">
                    <a:moveTo>
                      <a:pt x="858" y="1"/>
                    </a:moveTo>
                    <a:lnTo>
                      <a:pt x="370" y="1227"/>
                    </a:lnTo>
                    <a:lnTo>
                      <a:pt x="0" y="2239"/>
                    </a:lnTo>
                    <a:cubicBezTo>
                      <a:pt x="11728" y="13134"/>
                      <a:pt x="25670" y="22063"/>
                      <a:pt x="42053" y="34446"/>
                    </a:cubicBezTo>
                    <a:cubicBezTo>
                      <a:pt x="40875" y="31743"/>
                      <a:pt x="37779" y="30231"/>
                      <a:pt x="35493" y="28362"/>
                    </a:cubicBezTo>
                    <a:cubicBezTo>
                      <a:pt x="33469" y="26719"/>
                      <a:pt x="31909" y="24564"/>
                      <a:pt x="30004" y="22778"/>
                    </a:cubicBezTo>
                    <a:cubicBezTo>
                      <a:pt x="26730" y="19730"/>
                      <a:pt x="22527" y="17872"/>
                      <a:pt x="18931" y="15205"/>
                    </a:cubicBezTo>
                    <a:cubicBezTo>
                      <a:pt x="17479" y="14122"/>
                      <a:pt x="16133" y="12919"/>
                      <a:pt x="14776" y="11729"/>
                    </a:cubicBezTo>
                    <a:cubicBezTo>
                      <a:pt x="12954" y="10145"/>
                      <a:pt x="11097" y="8585"/>
                      <a:pt x="9240" y="7038"/>
                    </a:cubicBezTo>
                    <a:cubicBezTo>
                      <a:pt x="6513" y="4763"/>
                      <a:pt x="3584" y="2287"/>
                      <a:pt x="858" y="1"/>
                    </a:cubicBezTo>
                    <a:close/>
                  </a:path>
                </a:pathLst>
              </a:custGeom>
              <a:solidFill>
                <a:srgbClr val="698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256;p55"/>
              <p:cNvSpPr/>
              <p:nvPr/>
            </p:nvSpPr>
            <p:spPr>
              <a:xfrm>
                <a:off x="4628850" y="1932500"/>
                <a:ext cx="1057875" cy="870075"/>
              </a:xfrm>
              <a:custGeom>
                <a:avLst/>
                <a:gdLst/>
                <a:ahLst/>
                <a:cxnLst/>
                <a:rect l="l" t="t" r="r" b="b"/>
                <a:pathLst>
                  <a:path w="42315" h="34803" extrusionOk="0">
                    <a:moveTo>
                      <a:pt x="976" y="251"/>
                    </a:moveTo>
                    <a:cubicBezTo>
                      <a:pt x="2322" y="1370"/>
                      <a:pt x="3703" y="2525"/>
                      <a:pt x="5108" y="3716"/>
                    </a:cubicBezTo>
                    <a:cubicBezTo>
                      <a:pt x="6513" y="4894"/>
                      <a:pt x="7918" y="6073"/>
                      <a:pt x="9275" y="7216"/>
                    </a:cubicBezTo>
                    <a:cubicBezTo>
                      <a:pt x="11097" y="8740"/>
                      <a:pt x="12990" y="10312"/>
                      <a:pt x="14823" y="11907"/>
                    </a:cubicBezTo>
                    <a:cubicBezTo>
                      <a:pt x="15014" y="12074"/>
                      <a:pt x="15204" y="12241"/>
                      <a:pt x="15395" y="12419"/>
                    </a:cubicBezTo>
                    <a:cubicBezTo>
                      <a:pt x="16550" y="13419"/>
                      <a:pt x="17729" y="14455"/>
                      <a:pt x="18967" y="15384"/>
                    </a:cubicBezTo>
                    <a:cubicBezTo>
                      <a:pt x="20419" y="16455"/>
                      <a:pt x="22003" y="17420"/>
                      <a:pt x="23527" y="18348"/>
                    </a:cubicBezTo>
                    <a:cubicBezTo>
                      <a:pt x="25765" y="19718"/>
                      <a:pt x="28087" y="21134"/>
                      <a:pt x="30040" y="22956"/>
                    </a:cubicBezTo>
                    <a:cubicBezTo>
                      <a:pt x="30849" y="23706"/>
                      <a:pt x="31611" y="24552"/>
                      <a:pt x="32361" y="25373"/>
                    </a:cubicBezTo>
                    <a:cubicBezTo>
                      <a:pt x="33350" y="26457"/>
                      <a:pt x="34373" y="27600"/>
                      <a:pt x="35528" y="28540"/>
                    </a:cubicBezTo>
                    <a:cubicBezTo>
                      <a:pt x="36136" y="29040"/>
                      <a:pt x="36814" y="29516"/>
                      <a:pt x="37481" y="29981"/>
                    </a:cubicBezTo>
                    <a:cubicBezTo>
                      <a:pt x="39231" y="31219"/>
                      <a:pt x="41041" y="32505"/>
                      <a:pt x="41946" y="34327"/>
                    </a:cubicBezTo>
                    <a:cubicBezTo>
                      <a:pt x="36743" y="30409"/>
                      <a:pt x="31837" y="26849"/>
                      <a:pt x="27087" y="23420"/>
                    </a:cubicBezTo>
                    <a:cubicBezTo>
                      <a:pt x="16907" y="16062"/>
                      <a:pt x="8108" y="9704"/>
                      <a:pt x="179" y="2335"/>
                    </a:cubicBezTo>
                    <a:lnTo>
                      <a:pt x="524" y="1382"/>
                    </a:lnTo>
                    <a:lnTo>
                      <a:pt x="976" y="251"/>
                    </a:lnTo>
                    <a:close/>
                    <a:moveTo>
                      <a:pt x="905" y="1"/>
                    </a:moveTo>
                    <a:lnTo>
                      <a:pt x="381" y="1323"/>
                    </a:lnTo>
                    <a:lnTo>
                      <a:pt x="0" y="2370"/>
                    </a:lnTo>
                    <a:lnTo>
                      <a:pt x="36" y="2406"/>
                    </a:lnTo>
                    <a:cubicBezTo>
                      <a:pt x="7989" y="9800"/>
                      <a:pt x="16800" y="16170"/>
                      <a:pt x="27003" y="23540"/>
                    </a:cubicBezTo>
                    <a:cubicBezTo>
                      <a:pt x="31826" y="27028"/>
                      <a:pt x="36802" y="30636"/>
                      <a:pt x="42089" y="34624"/>
                    </a:cubicBezTo>
                    <a:lnTo>
                      <a:pt x="42315" y="34803"/>
                    </a:lnTo>
                    <a:lnTo>
                      <a:pt x="42208" y="34529"/>
                    </a:lnTo>
                    <a:cubicBezTo>
                      <a:pt x="41339" y="32517"/>
                      <a:pt x="39422" y="31160"/>
                      <a:pt x="37564" y="29850"/>
                    </a:cubicBezTo>
                    <a:cubicBezTo>
                      <a:pt x="36909" y="29385"/>
                      <a:pt x="36231" y="28909"/>
                      <a:pt x="35624" y="28421"/>
                    </a:cubicBezTo>
                    <a:cubicBezTo>
                      <a:pt x="34469" y="27480"/>
                      <a:pt x="33457" y="26349"/>
                      <a:pt x="32468" y="25266"/>
                    </a:cubicBezTo>
                    <a:cubicBezTo>
                      <a:pt x="31730" y="24444"/>
                      <a:pt x="30956" y="23599"/>
                      <a:pt x="30135" y="22837"/>
                    </a:cubicBezTo>
                    <a:cubicBezTo>
                      <a:pt x="28182" y="21015"/>
                      <a:pt x="25849" y="19587"/>
                      <a:pt x="23598" y="18217"/>
                    </a:cubicBezTo>
                    <a:cubicBezTo>
                      <a:pt x="22074" y="17289"/>
                      <a:pt x="20503" y="16336"/>
                      <a:pt x="19062" y="15253"/>
                    </a:cubicBezTo>
                    <a:cubicBezTo>
                      <a:pt x="17812" y="14336"/>
                      <a:pt x="16633" y="13300"/>
                      <a:pt x="15490" y="12300"/>
                    </a:cubicBezTo>
                    <a:lnTo>
                      <a:pt x="14907" y="11788"/>
                    </a:lnTo>
                    <a:cubicBezTo>
                      <a:pt x="13073" y="10193"/>
                      <a:pt x="11192" y="8621"/>
                      <a:pt x="9370" y="7097"/>
                    </a:cubicBezTo>
                    <a:cubicBezTo>
                      <a:pt x="8013" y="5966"/>
                      <a:pt x="6620" y="4787"/>
                      <a:pt x="5203" y="3597"/>
                    </a:cubicBezTo>
                    <a:cubicBezTo>
                      <a:pt x="3774" y="2406"/>
                      <a:pt x="2358" y="1215"/>
                      <a:pt x="988" y="60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33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257;p55"/>
              <p:cNvSpPr/>
              <p:nvPr/>
            </p:nvSpPr>
            <p:spPr>
              <a:xfrm>
                <a:off x="5859050" y="3360375"/>
                <a:ext cx="189925" cy="9013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36053" extrusionOk="0">
                    <a:moveTo>
                      <a:pt x="7597" y="0"/>
                    </a:moveTo>
                    <a:cubicBezTo>
                      <a:pt x="6763" y="2310"/>
                      <a:pt x="5989" y="4905"/>
                      <a:pt x="5644" y="7346"/>
                    </a:cubicBezTo>
                    <a:cubicBezTo>
                      <a:pt x="5430" y="8906"/>
                      <a:pt x="5430" y="10478"/>
                      <a:pt x="5204" y="12037"/>
                    </a:cubicBezTo>
                    <a:cubicBezTo>
                      <a:pt x="4966" y="13728"/>
                      <a:pt x="4454" y="15371"/>
                      <a:pt x="4132" y="17050"/>
                    </a:cubicBezTo>
                    <a:cubicBezTo>
                      <a:pt x="3549" y="19931"/>
                      <a:pt x="3430" y="22896"/>
                      <a:pt x="2953" y="25789"/>
                    </a:cubicBezTo>
                    <a:cubicBezTo>
                      <a:pt x="2477" y="28599"/>
                      <a:pt x="1668" y="31325"/>
                      <a:pt x="858" y="34040"/>
                    </a:cubicBezTo>
                    <a:cubicBezTo>
                      <a:pt x="644" y="34742"/>
                      <a:pt x="203" y="35362"/>
                      <a:pt x="1" y="36052"/>
                    </a:cubicBezTo>
                    <a:cubicBezTo>
                      <a:pt x="882" y="35993"/>
                      <a:pt x="1763" y="35885"/>
                      <a:pt x="2632" y="35731"/>
                    </a:cubicBezTo>
                    <a:cubicBezTo>
                      <a:pt x="5394" y="25515"/>
                      <a:pt x="7025" y="15002"/>
                      <a:pt x="7311" y="4429"/>
                    </a:cubicBezTo>
                    <a:cubicBezTo>
                      <a:pt x="7347" y="2953"/>
                      <a:pt x="7442" y="1476"/>
                      <a:pt x="7597" y="0"/>
                    </a:cubicBezTo>
                    <a:close/>
                  </a:path>
                </a:pathLst>
              </a:custGeom>
              <a:solidFill>
                <a:srgbClr val="698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258;p55"/>
              <p:cNvSpPr/>
              <p:nvPr/>
            </p:nvSpPr>
            <p:spPr>
              <a:xfrm>
                <a:off x="5856375" y="3345475"/>
                <a:ext cx="195875" cy="918300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36732" extrusionOk="0">
                    <a:moveTo>
                      <a:pt x="7573" y="1191"/>
                    </a:moveTo>
                    <a:cubicBezTo>
                      <a:pt x="7454" y="2465"/>
                      <a:pt x="7370" y="3751"/>
                      <a:pt x="7335" y="5025"/>
                    </a:cubicBezTo>
                    <a:cubicBezTo>
                      <a:pt x="7073" y="15300"/>
                      <a:pt x="5501" y="25813"/>
                      <a:pt x="2679" y="36255"/>
                    </a:cubicBezTo>
                    <a:cubicBezTo>
                      <a:pt x="1870" y="36398"/>
                      <a:pt x="1036" y="36505"/>
                      <a:pt x="215" y="36565"/>
                    </a:cubicBezTo>
                    <a:cubicBezTo>
                      <a:pt x="322" y="36255"/>
                      <a:pt x="453" y="35958"/>
                      <a:pt x="596" y="35672"/>
                    </a:cubicBezTo>
                    <a:cubicBezTo>
                      <a:pt x="774" y="35350"/>
                      <a:pt x="917" y="35005"/>
                      <a:pt x="1036" y="34660"/>
                    </a:cubicBezTo>
                    <a:cubicBezTo>
                      <a:pt x="1834" y="31981"/>
                      <a:pt x="2667" y="29207"/>
                      <a:pt x="3132" y="26397"/>
                    </a:cubicBezTo>
                    <a:cubicBezTo>
                      <a:pt x="3346" y="25111"/>
                      <a:pt x="3489" y="23789"/>
                      <a:pt x="3632" y="22504"/>
                    </a:cubicBezTo>
                    <a:cubicBezTo>
                      <a:pt x="3810" y="20908"/>
                      <a:pt x="3989" y="19253"/>
                      <a:pt x="4311" y="17646"/>
                    </a:cubicBezTo>
                    <a:cubicBezTo>
                      <a:pt x="4442" y="17003"/>
                      <a:pt x="4596" y="16360"/>
                      <a:pt x="4739" y="15729"/>
                    </a:cubicBezTo>
                    <a:cubicBezTo>
                      <a:pt x="4989" y="14717"/>
                      <a:pt x="5239" y="13681"/>
                      <a:pt x="5382" y="12633"/>
                    </a:cubicBezTo>
                    <a:cubicBezTo>
                      <a:pt x="5501" y="11847"/>
                      <a:pt x="5561" y="11026"/>
                      <a:pt x="5620" y="10240"/>
                    </a:cubicBezTo>
                    <a:cubicBezTo>
                      <a:pt x="5668" y="9490"/>
                      <a:pt x="5727" y="8704"/>
                      <a:pt x="5835" y="7954"/>
                    </a:cubicBezTo>
                    <a:cubicBezTo>
                      <a:pt x="6108" y="6013"/>
                      <a:pt x="6680" y="3739"/>
                      <a:pt x="7561" y="1191"/>
                    </a:cubicBezTo>
                    <a:close/>
                    <a:moveTo>
                      <a:pt x="7835" y="1"/>
                    </a:moveTo>
                    <a:lnTo>
                      <a:pt x="7632" y="572"/>
                    </a:lnTo>
                    <a:cubicBezTo>
                      <a:pt x="6620" y="3370"/>
                      <a:pt x="5966" y="5847"/>
                      <a:pt x="5680" y="7942"/>
                    </a:cubicBezTo>
                    <a:cubicBezTo>
                      <a:pt x="5573" y="8704"/>
                      <a:pt x="5513" y="9490"/>
                      <a:pt x="5465" y="10252"/>
                    </a:cubicBezTo>
                    <a:cubicBezTo>
                      <a:pt x="5406" y="11026"/>
                      <a:pt x="5346" y="11836"/>
                      <a:pt x="5239" y="12633"/>
                    </a:cubicBezTo>
                    <a:cubicBezTo>
                      <a:pt x="5084" y="13657"/>
                      <a:pt x="4834" y="14705"/>
                      <a:pt x="4596" y="15705"/>
                    </a:cubicBezTo>
                    <a:cubicBezTo>
                      <a:pt x="4442" y="16336"/>
                      <a:pt x="4287" y="16991"/>
                      <a:pt x="4156" y="17634"/>
                    </a:cubicBezTo>
                    <a:cubicBezTo>
                      <a:pt x="3834" y="19241"/>
                      <a:pt x="3656" y="20896"/>
                      <a:pt x="3477" y="22504"/>
                    </a:cubicBezTo>
                    <a:cubicBezTo>
                      <a:pt x="3346" y="23777"/>
                      <a:pt x="3191" y="25087"/>
                      <a:pt x="2977" y="26373"/>
                    </a:cubicBezTo>
                    <a:cubicBezTo>
                      <a:pt x="2513" y="29171"/>
                      <a:pt x="1691" y="31945"/>
                      <a:pt x="882" y="34624"/>
                    </a:cubicBezTo>
                    <a:cubicBezTo>
                      <a:pt x="774" y="34957"/>
                      <a:pt x="632" y="35291"/>
                      <a:pt x="465" y="35612"/>
                    </a:cubicBezTo>
                    <a:cubicBezTo>
                      <a:pt x="286" y="35934"/>
                      <a:pt x="143" y="36279"/>
                      <a:pt x="36" y="36624"/>
                    </a:cubicBezTo>
                    <a:lnTo>
                      <a:pt x="0" y="36731"/>
                    </a:lnTo>
                    <a:lnTo>
                      <a:pt x="108" y="36731"/>
                    </a:lnTo>
                    <a:cubicBezTo>
                      <a:pt x="1001" y="36672"/>
                      <a:pt x="1882" y="36565"/>
                      <a:pt x="2751" y="36410"/>
                    </a:cubicBezTo>
                    <a:lnTo>
                      <a:pt x="2798" y="36398"/>
                    </a:lnTo>
                    <a:lnTo>
                      <a:pt x="2810" y="36350"/>
                    </a:lnTo>
                    <a:cubicBezTo>
                      <a:pt x="5644" y="25873"/>
                      <a:pt x="7216" y="15348"/>
                      <a:pt x="7490" y="5037"/>
                    </a:cubicBezTo>
                    <a:cubicBezTo>
                      <a:pt x="7525" y="3573"/>
                      <a:pt x="7620" y="2084"/>
                      <a:pt x="7775" y="608"/>
                    </a:cubicBezTo>
                    <a:lnTo>
                      <a:pt x="7835" y="1"/>
                    </a:lnTo>
                    <a:close/>
                  </a:path>
                </a:pathLst>
              </a:custGeom>
              <a:solidFill>
                <a:srgbClr val="33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259;p55"/>
              <p:cNvSpPr/>
              <p:nvPr/>
            </p:nvSpPr>
            <p:spPr>
              <a:xfrm>
                <a:off x="4630925" y="1816125"/>
                <a:ext cx="2163100" cy="2447325"/>
              </a:xfrm>
              <a:custGeom>
                <a:avLst/>
                <a:gdLst/>
                <a:ahLst/>
                <a:cxnLst/>
                <a:rect l="l" t="t" r="r" b="b"/>
                <a:pathLst>
                  <a:path w="86524" h="97893" extrusionOk="0">
                    <a:moveTo>
                      <a:pt x="4882" y="1"/>
                    </a:moveTo>
                    <a:cubicBezTo>
                      <a:pt x="1905" y="774"/>
                      <a:pt x="0" y="7025"/>
                      <a:pt x="0" y="7025"/>
                    </a:cubicBezTo>
                    <a:cubicBezTo>
                      <a:pt x="11728" y="17919"/>
                      <a:pt x="25658" y="26849"/>
                      <a:pt x="42041" y="39232"/>
                    </a:cubicBezTo>
                    <a:cubicBezTo>
                      <a:pt x="42006" y="43577"/>
                      <a:pt x="41506" y="60949"/>
                      <a:pt x="41708" y="65711"/>
                    </a:cubicBezTo>
                    <a:cubicBezTo>
                      <a:pt x="42160" y="76296"/>
                      <a:pt x="42541" y="86999"/>
                      <a:pt x="42994" y="97584"/>
                    </a:cubicBezTo>
                    <a:cubicBezTo>
                      <a:pt x="44402" y="97779"/>
                      <a:pt x="45880" y="97892"/>
                      <a:pt x="47355" y="97892"/>
                    </a:cubicBezTo>
                    <a:cubicBezTo>
                      <a:pt x="48850" y="97892"/>
                      <a:pt x="50343" y="97776"/>
                      <a:pt x="51757" y="97513"/>
                    </a:cubicBezTo>
                    <a:cubicBezTo>
                      <a:pt x="54507" y="87297"/>
                      <a:pt x="56138" y="76784"/>
                      <a:pt x="56424" y="66211"/>
                    </a:cubicBezTo>
                    <a:cubicBezTo>
                      <a:pt x="56579" y="60282"/>
                      <a:pt x="57651" y="54412"/>
                      <a:pt x="59591" y="48804"/>
                    </a:cubicBezTo>
                    <a:cubicBezTo>
                      <a:pt x="60722" y="45530"/>
                      <a:pt x="62389" y="41863"/>
                      <a:pt x="61639" y="38481"/>
                    </a:cubicBezTo>
                    <a:cubicBezTo>
                      <a:pt x="67259" y="37958"/>
                      <a:pt x="72712" y="36255"/>
                      <a:pt x="77653" y="33505"/>
                    </a:cubicBezTo>
                    <a:cubicBezTo>
                      <a:pt x="80951" y="31671"/>
                      <a:pt x="84118" y="29218"/>
                      <a:pt x="85654" y="25766"/>
                    </a:cubicBezTo>
                    <a:cubicBezTo>
                      <a:pt x="86356" y="24206"/>
                      <a:pt x="86523" y="22289"/>
                      <a:pt x="86249" y="20432"/>
                    </a:cubicBezTo>
                    <a:cubicBezTo>
                      <a:pt x="86237" y="20336"/>
                      <a:pt x="86214" y="20253"/>
                      <a:pt x="86202" y="20158"/>
                    </a:cubicBezTo>
                    <a:cubicBezTo>
                      <a:pt x="86154" y="19955"/>
                      <a:pt x="86118" y="19741"/>
                      <a:pt x="86071" y="19539"/>
                    </a:cubicBezTo>
                    <a:cubicBezTo>
                      <a:pt x="86047" y="19443"/>
                      <a:pt x="86023" y="19336"/>
                      <a:pt x="85987" y="19241"/>
                    </a:cubicBezTo>
                    <a:cubicBezTo>
                      <a:pt x="85940" y="19039"/>
                      <a:pt x="85880" y="18848"/>
                      <a:pt x="85809" y="18646"/>
                    </a:cubicBezTo>
                    <a:cubicBezTo>
                      <a:pt x="85785" y="18562"/>
                      <a:pt x="85749" y="18467"/>
                      <a:pt x="85725" y="18384"/>
                    </a:cubicBezTo>
                    <a:cubicBezTo>
                      <a:pt x="85523" y="17836"/>
                      <a:pt x="85273" y="17300"/>
                      <a:pt x="84975" y="16800"/>
                    </a:cubicBezTo>
                    <a:cubicBezTo>
                      <a:pt x="84940" y="16729"/>
                      <a:pt x="84880" y="16657"/>
                      <a:pt x="84832" y="16586"/>
                    </a:cubicBezTo>
                    <a:cubicBezTo>
                      <a:pt x="84725" y="16407"/>
                      <a:pt x="84618" y="16253"/>
                      <a:pt x="84499" y="16098"/>
                    </a:cubicBezTo>
                    <a:cubicBezTo>
                      <a:pt x="84440" y="16014"/>
                      <a:pt x="84380" y="15943"/>
                      <a:pt x="84321" y="15860"/>
                    </a:cubicBezTo>
                    <a:cubicBezTo>
                      <a:pt x="84190" y="15717"/>
                      <a:pt x="84059" y="15562"/>
                      <a:pt x="83928" y="15431"/>
                    </a:cubicBezTo>
                    <a:cubicBezTo>
                      <a:pt x="83868" y="15372"/>
                      <a:pt x="83809" y="15300"/>
                      <a:pt x="83749" y="15241"/>
                    </a:cubicBezTo>
                    <a:cubicBezTo>
                      <a:pt x="83559" y="15050"/>
                      <a:pt x="83344" y="14883"/>
                      <a:pt x="83130" y="14717"/>
                    </a:cubicBezTo>
                    <a:lnTo>
                      <a:pt x="76308" y="12288"/>
                    </a:lnTo>
                    <a:cubicBezTo>
                      <a:pt x="74950" y="11121"/>
                      <a:pt x="71545" y="8895"/>
                      <a:pt x="69759" y="8811"/>
                    </a:cubicBezTo>
                    <a:cubicBezTo>
                      <a:pt x="69695" y="8808"/>
                      <a:pt x="69630" y="8807"/>
                      <a:pt x="69566" y="8807"/>
                    </a:cubicBezTo>
                    <a:cubicBezTo>
                      <a:pt x="68090" y="8807"/>
                      <a:pt x="66698" y="9579"/>
                      <a:pt x="65568" y="10538"/>
                    </a:cubicBezTo>
                    <a:cubicBezTo>
                      <a:pt x="64389" y="11538"/>
                      <a:pt x="63389" y="12752"/>
                      <a:pt x="62199" y="13740"/>
                    </a:cubicBezTo>
                    <a:cubicBezTo>
                      <a:pt x="58913" y="16431"/>
                      <a:pt x="54460" y="17134"/>
                      <a:pt x="50626" y="18967"/>
                    </a:cubicBezTo>
                    <a:cubicBezTo>
                      <a:pt x="49852" y="19348"/>
                      <a:pt x="48983" y="20241"/>
                      <a:pt x="49542" y="20908"/>
                    </a:cubicBezTo>
                    <a:cubicBezTo>
                      <a:pt x="43327" y="19479"/>
                      <a:pt x="37124" y="17431"/>
                      <a:pt x="31123" y="15300"/>
                    </a:cubicBezTo>
                    <a:cubicBezTo>
                      <a:pt x="27552" y="14026"/>
                      <a:pt x="4882" y="1"/>
                      <a:pt x="4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260;p55"/>
              <p:cNvSpPr/>
              <p:nvPr/>
            </p:nvSpPr>
            <p:spPr>
              <a:xfrm>
                <a:off x="4627350" y="1812250"/>
                <a:ext cx="2170525" cy="2454200"/>
              </a:xfrm>
              <a:custGeom>
                <a:avLst/>
                <a:gdLst/>
                <a:ahLst/>
                <a:cxnLst/>
                <a:rect l="l" t="t" r="r" b="b"/>
                <a:pathLst>
                  <a:path w="86821" h="98168" extrusionOk="0">
                    <a:moveTo>
                      <a:pt x="5025" y="287"/>
                    </a:moveTo>
                    <a:cubicBezTo>
                      <a:pt x="6216" y="1025"/>
                      <a:pt x="27766" y="14348"/>
                      <a:pt x="31231" y="15574"/>
                    </a:cubicBezTo>
                    <a:cubicBezTo>
                      <a:pt x="36672" y="17503"/>
                      <a:pt x="43113" y="19670"/>
                      <a:pt x="49662" y="21182"/>
                    </a:cubicBezTo>
                    <a:lnTo>
                      <a:pt x="50043" y="21277"/>
                    </a:lnTo>
                    <a:lnTo>
                      <a:pt x="49793" y="20980"/>
                    </a:lnTo>
                    <a:cubicBezTo>
                      <a:pt x="49662" y="20837"/>
                      <a:pt x="49614" y="20634"/>
                      <a:pt x="49662" y="20456"/>
                    </a:cubicBezTo>
                    <a:cubicBezTo>
                      <a:pt x="49769" y="19979"/>
                      <a:pt x="50328" y="19491"/>
                      <a:pt x="50828" y="19241"/>
                    </a:cubicBezTo>
                    <a:cubicBezTo>
                      <a:pt x="52209" y="18586"/>
                      <a:pt x="53698" y="18051"/>
                      <a:pt x="55138" y="17551"/>
                    </a:cubicBezTo>
                    <a:cubicBezTo>
                      <a:pt x="57686" y="16658"/>
                      <a:pt x="60318" y="15729"/>
                      <a:pt x="62425" y="13991"/>
                    </a:cubicBezTo>
                    <a:cubicBezTo>
                      <a:pt x="63044" y="13467"/>
                      <a:pt x="63639" y="12907"/>
                      <a:pt x="64199" y="12324"/>
                    </a:cubicBezTo>
                    <a:cubicBezTo>
                      <a:pt x="64711" y="11812"/>
                      <a:pt x="65235" y="11276"/>
                      <a:pt x="65795" y="10800"/>
                    </a:cubicBezTo>
                    <a:cubicBezTo>
                      <a:pt x="66731" y="10012"/>
                      <a:pt x="68139" y="9092"/>
                      <a:pt x="69702" y="9092"/>
                    </a:cubicBezTo>
                    <a:cubicBezTo>
                      <a:pt x="69769" y="9092"/>
                      <a:pt x="69835" y="9094"/>
                      <a:pt x="69902" y="9097"/>
                    </a:cubicBezTo>
                    <a:cubicBezTo>
                      <a:pt x="71617" y="9180"/>
                      <a:pt x="74974" y="11347"/>
                      <a:pt x="76379" y="12550"/>
                    </a:cubicBezTo>
                    <a:lnTo>
                      <a:pt x="83213" y="14979"/>
                    </a:lnTo>
                    <a:cubicBezTo>
                      <a:pt x="83416" y="15146"/>
                      <a:pt x="83618" y="15312"/>
                      <a:pt x="83809" y="15491"/>
                    </a:cubicBezTo>
                    <a:cubicBezTo>
                      <a:pt x="83844" y="15527"/>
                      <a:pt x="83880" y="15562"/>
                      <a:pt x="83916" y="15610"/>
                    </a:cubicBezTo>
                    <a:lnTo>
                      <a:pt x="83975" y="15669"/>
                    </a:lnTo>
                    <a:cubicBezTo>
                      <a:pt x="84130" y="15824"/>
                      <a:pt x="84249" y="15955"/>
                      <a:pt x="84356" y="16098"/>
                    </a:cubicBezTo>
                    <a:cubicBezTo>
                      <a:pt x="84416" y="16169"/>
                      <a:pt x="84475" y="16241"/>
                      <a:pt x="84535" y="16324"/>
                    </a:cubicBezTo>
                    <a:cubicBezTo>
                      <a:pt x="84642" y="16467"/>
                      <a:pt x="84749" y="16622"/>
                      <a:pt x="84868" y="16800"/>
                    </a:cubicBezTo>
                    <a:lnTo>
                      <a:pt x="84916" y="16884"/>
                    </a:lnTo>
                    <a:cubicBezTo>
                      <a:pt x="84952" y="16931"/>
                      <a:pt x="84975" y="16979"/>
                      <a:pt x="84999" y="17027"/>
                    </a:cubicBezTo>
                    <a:cubicBezTo>
                      <a:pt x="85297" y="17515"/>
                      <a:pt x="85535" y="18039"/>
                      <a:pt x="85737" y="18575"/>
                    </a:cubicBezTo>
                    <a:cubicBezTo>
                      <a:pt x="85749" y="18634"/>
                      <a:pt x="85773" y="18694"/>
                      <a:pt x="85797" y="18753"/>
                    </a:cubicBezTo>
                    <a:lnTo>
                      <a:pt x="85821" y="18836"/>
                    </a:lnTo>
                    <a:cubicBezTo>
                      <a:pt x="85892" y="19051"/>
                      <a:pt x="85952" y="19241"/>
                      <a:pt x="85999" y="19432"/>
                    </a:cubicBezTo>
                    <a:cubicBezTo>
                      <a:pt x="86023" y="19539"/>
                      <a:pt x="86047" y="19634"/>
                      <a:pt x="86071" y="19729"/>
                    </a:cubicBezTo>
                    <a:cubicBezTo>
                      <a:pt x="86118" y="19920"/>
                      <a:pt x="86166" y="20122"/>
                      <a:pt x="86202" y="20337"/>
                    </a:cubicBezTo>
                    <a:lnTo>
                      <a:pt x="86214" y="20432"/>
                    </a:lnTo>
                    <a:cubicBezTo>
                      <a:pt x="86226" y="20491"/>
                      <a:pt x="86238" y="20551"/>
                      <a:pt x="86249" y="20610"/>
                    </a:cubicBezTo>
                    <a:cubicBezTo>
                      <a:pt x="86547" y="22515"/>
                      <a:pt x="86345" y="24385"/>
                      <a:pt x="85678" y="25861"/>
                    </a:cubicBezTo>
                    <a:cubicBezTo>
                      <a:pt x="84380" y="28766"/>
                      <a:pt x="81773" y="31278"/>
                      <a:pt x="77736" y="33541"/>
                    </a:cubicBezTo>
                    <a:cubicBezTo>
                      <a:pt x="72807" y="36267"/>
                      <a:pt x="67378" y="37958"/>
                      <a:pt x="61782" y="38494"/>
                    </a:cubicBezTo>
                    <a:lnTo>
                      <a:pt x="61627" y="38506"/>
                    </a:lnTo>
                    <a:lnTo>
                      <a:pt x="61663" y="38648"/>
                    </a:lnTo>
                    <a:cubicBezTo>
                      <a:pt x="62294" y="41518"/>
                      <a:pt x="61199" y="44530"/>
                      <a:pt x="60139" y="47459"/>
                    </a:cubicBezTo>
                    <a:cubicBezTo>
                      <a:pt x="59949" y="47959"/>
                      <a:pt x="59782" y="48423"/>
                      <a:pt x="59615" y="48900"/>
                    </a:cubicBezTo>
                    <a:cubicBezTo>
                      <a:pt x="57674" y="54519"/>
                      <a:pt x="56603" y="60413"/>
                      <a:pt x="56448" y="66354"/>
                    </a:cubicBezTo>
                    <a:cubicBezTo>
                      <a:pt x="56174" y="76629"/>
                      <a:pt x="54615" y="87119"/>
                      <a:pt x="51805" y="97548"/>
                    </a:cubicBezTo>
                    <a:cubicBezTo>
                      <a:pt x="50352" y="97810"/>
                      <a:pt x="48894" y="97907"/>
                      <a:pt x="47534" y="97907"/>
                    </a:cubicBezTo>
                    <a:cubicBezTo>
                      <a:pt x="45917" y="97907"/>
                      <a:pt x="44438" y="97770"/>
                      <a:pt x="43268" y="97608"/>
                    </a:cubicBezTo>
                    <a:cubicBezTo>
                      <a:pt x="43054" y="92381"/>
                      <a:pt x="42839" y="87035"/>
                      <a:pt x="42637" y="81868"/>
                    </a:cubicBezTo>
                    <a:lnTo>
                      <a:pt x="42637" y="81785"/>
                    </a:lnTo>
                    <a:cubicBezTo>
                      <a:pt x="42434" y="76546"/>
                      <a:pt x="42220" y="71140"/>
                      <a:pt x="41994" y="65854"/>
                    </a:cubicBezTo>
                    <a:cubicBezTo>
                      <a:pt x="41839" y="62473"/>
                      <a:pt x="42053" y="52864"/>
                      <a:pt x="42208" y="45840"/>
                    </a:cubicBezTo>
                    <a:cubicBezTo>
                      <a:pt x="42268" y="43054"/>
                      <a:pt x="42315" y="40649"/>
                      <a:pt x="42327" y="39387"/>
                    </a:cubicBezTo>
                    <a:lnTo>
                      <a:pt x="42327" y="39327"/>
                    </a:lnTo>
                    <a:lnTo>
                      <a:pt x="42280" y="39279"/>
                    </a:lnTo>
                    <a:cubicBezTo>
                      <a:pt x="36993" y="35291"/>
                      <a:pt x="32005" y="31683"/>
                      <a:pt x="27183" y="28195"/>
                    </a:cubicBezTo>
                    <a:cubicBezTo>
                      <a:pt x="17015" y="20837"/>
                      <a:pt x="8228" y="14491"/>
                      <a:pt x="298" y="7133"/>
                    </a:cubicBezTo>
                    <a:cubicBezTo>
                      <a:pt x="548" y="6371"/>
                      <a:pt x="2346" y="1049"/>
                      <a:pt x="5025" y="287"/>
                    </a:cubicBezTo>
                    <a:close/>
                    <a:moveTo>
                      <a:pt x="5049" y="1"/>
                    </a:moveTo>
                    <a:lnTo>
                      <a:pt x="5001" y="13"/>
                    </a:lnTo>
                    <a:cubicBezTo>
                      <a:pt x="1977" y="799"/>
                      <a:pt x="84" y="6871"/>
                      <a:pt x="24" y="7133"/>
                    </a:cubicBezTo>
                    <a:lnTo>
                      <a:pt x="1" y="7204"/>
                    </a:lnTo>
                    <a:lnTo>
                      <a:pt x="60" y="7264"/>
                    </a:lnTo>
                    <a:cubicBezTo>
                      <a:pt x="8002" y="14645"/>
                      <a:pt x="16824" y="21015"/>
                      <a:pt x="27028" y="28397"/>
                    </a:cubicBezTo>
                    <a:cubicBezTo>
                      <a:pt x="31826" y="31862"/>
                      <a:pt x="36791" y="35458"/>
                      <a:pt x="42053" y="39446"/>
                    </a:cubicBezTo>
                    <a:cubicBezTo>
                      <a:pt x="42042" y="40720"/>
                      <a:pt x="41994" y="43089"/>
                      <a:pt x="41934" y="45840"/>
                    </a:cubicBezTo>
                    <a:cubicBezTo>
                      <a:pt x="41780" y="52864"/>
                      <a:pt x="41577" y="62473"/>
                      <a:pt x="41720" y="65866"/>
                    </a:cubicBezTo>
                    <a:cubicBezTo>
                      <a:pt x="41946" y="71188"/>
                      <a:pt x="42161" y="76582"/>
                      <a:pt x="42363" y="81808"/>
                    </a:cubicBezTo>
                    <a:cubicBezTo>
                      <a:pt x="42565" y="87035"/>
                      <a:pt x="42780" y="92441"/>
                      <a:pt x="43006" y="97727"/>
                    </a:cubicBezTo>
                    <a:lnTo>
                      <a:pt x="43006" y="97834"/>
                    </a:lnTo>
                    <a:lnTo>
                      <a:pt x="43113" y="97846"/>
                    </a:lnTo>
                    <a:cubicBezTo>
                      <a:pt x="44578" y="98060"/>
                      <a:pt x="46042" y="98156"/>
                      <a:pt x="47507" y="98168"/>
                    </a:cubicBezTo>
                    <a:cubicBezTo>
                      <a:pt x="48983" y="98168"/>
                      <a:pt x="50459" y="98037"/>
                      <a:pt x="51912" y="97775"/>
                    </a:cubicBezTo>
                    <a:lnTo>
                      <a:pt x="51995" y="97763"/>
                    </a:lnTo>
                    <a:lnTo>
                      <a:pt x="52019" y="97679"/>
                    </a:lnTo>
                    <a:cubicBezTo>
                      <a:pt x="54841" y="87214"/>
                      <a:pt x="56412" y="76665"/>
                      <a:pt x="56686" y="66354"/>
                    </a:cubicBezTo>
                    <a:cubicBezTo>
                      <a:pt x="56853" y="60437"/>
                      <a:pt x="57913" y="54579"/>
                      <a:pt x="59853" y="48983"/>
                    </a:cubicBezTo>
                    <a:cubicBezTo>
                      <a:pt x="60008" y="48519"/>
                      <a:pt x="60187" y="48054"/>
                      <a:pt x="60353" y="47566"/>
                    </a:cubicBezTo>
                    <a:lnTo>
                      <a:pt x="60365" y="47542"/>
                    </a:lnTo>
                    <a:cubicBezTo>
                      <a:pt x="61425" y="44625"/>
                      <a:pt x="62520" y="41625"/>
                      <a:pt x="61937" y="38732"/>
                    </a:cubicBezTo>
                    <a:cubicBezTo>
                      <a:pt x="67533" y="38184"/>
                      <a:pt x="72950" y="36481"/>
                      <a:pt x="77856" y="33755"/>
                    </a:cubicBezTo>
                    <a:cubicBezTo>
                      <a:pt x="81951" y="31469"/>
                      <a:pt x="84594" y="28921"/>
                      <a:pt x="85916" y="25956"/>
                    </a:cubicBezTo>
                    <a:cubicBezTo>
                      <a:pt x="86607" y="24432"/>
                      <a:pt x="86821" y="22527"/>
                      <a:pt x="86523" y="20575"/>
                    </a:cubicBezTo>
                    <a:cubicBezTo>
                      <a:pt x="86511" y="20503"/>
                      <a:pt x="86499" y="20444"/>
                      <a:pt x="86488" y="20372"/>
                    </a:cubicBezTo>
                    <a:lnTo>
                      <a:pt x="86464" y="20289"/>
                    </a:lnTo>
                    <a:cubicBezTo>
                      <a:pt x="86428" y="20063"/>
                      <a:pt x="86380" y="19860"/>
                      <a:pt x="86333" y="19670"/>
                    </a:cubicBezTo>
                    <a:cubicBezTo>
                      <a:pt x="86309" y="19563"/>
                      <a:pt x="86285" y="19456"/>
                      <a:pt x="86261" y="19360"/>
                    </a:cubicBezTo>
                    <a:cubicBezTo>
                      <a:pt x="86214" y="19170"/>
                      <a:pt x="86154" y="18967"/>
                      <a:pt x="86083" y="18753"/>
                    </a:cubicBezTo>
                    <a:lnTo>
                      <a:pt x="86047" y="18658"/>
                    </a:lnTo>
                    <a:cubicBezTo>
                      <a:pt x="86023" y="18598"/>
                      <a:pt x="86011" y="18539"/>
                      <a:pt x="85988" y="18491"/>
                    </a:cubicBezTo>
                    <a:cubicBezTo>
                      <a:pt x="85785" y="17932"/>
                      <a:pt x="85535" y="17396"/>
                      <a:pt x="85249" y="16884"/>
                    </a:cubicBezTo>
                    <a:cubicBezTo>
                      <a:pt x="85214" y="16836"/>
                      <a:pt x="85178" y="16777"/>
                      <a:pt x="85142" y="16741"/>
                    </a:cubicBezTo>
                    <a:lnTo>
                      <a:pt x="85095" y="16670"/>
                    </a:lnTo>
                    <a:cubicBezTo>
                      <a:pt x="84987" y="16479"/>
                      <a:pt x="84868" y="16324"/>
                      <a:pt x="84761" y="16169"/>
                    </a:cubicBezTo>
                    <a:cubicBezTo>
                      <a:pt x="84702" y="16086"/>
                      <a:pt x="84642" y="16015"/>
                      <a:pt x="84571" y="15931"/>
                    </a:cubicBezTo>
                    <a:cubicBezTo>
                      <a:pt x="84464" y="15788"/>
                      <a:pt x="84333" y="15646"/>
                      <a:pt x="84178" y="15491"/>
                    </a:cubicBezTo>
                    <a:lnTo>
                      <a:pt x="84130" y="15431"/>
                    </a:lnTo>
                    <a:cubicBezTo>
                      <a:pt x="84083" y="15384"/>
                      <a:pt x="84047" y="15336"/>
                      <a:pt x="83999" y="15300"/>
                    </a:cubicBezTo>
                    <a:cubicBezTo>
                      <a:pt x="83797" y="15098"/>
                      <a:pt x="83582" y="14919"/>
                      <a:pt x="83356" y="14753"/>
                    </a:cubicBezTo>
                    <a:lnTo>
                      <a:pt x="76534" y="12324"/>
                    </a:lnTo>
                    <a:cubicBezTo>
                      <a:pt x="75200" y="11181"/>
                      <a:pt x="71771" y="8919"/>
                      <a:pt x="69926" y="8823"/>
                    </a:cubicBezTo>
                    <a:cubicBezTo>
                      <a:pt x="69865" y="8821"/>
                      <a:pt x="69804" y="8819"/>
                      <a:pt x="69743" y="8819"/>
                    </a:cubicBezTo>
                    <a:cubicBezTo>
                      <a:pt x="68436" y="8819"/>
                      <a:pt x="67016" y="9425"/>
                      <a:pt x="65640" y="10585"/>
                    </a:cubicBezTo>
                    <a:cubicBezTo>
                      <a:pt x="65068" y="11074"/>
                      <a:pt x="64532" y="11609"/>
                      <a:pt x="64020" y="12133"/>
                    </a:cubicBezTo>
                    <a:cubicBezTo>
                      <a:pt x="63461" y="12717"/>
                      <a:pt x="62877" y="13264"/>
                      <a:pt x="62258" y="13788"/>
                    </a:cubicBezTo>
                    <a:cubicBezTo>
                      <a:pt x="60175" y="15491"/>
                      <a:pt x="57567" y="16408"/>
                      <a:pt x="55031" y="17301"/>
                    </a:cubicBezTo>
                    <a:cubicBezTo>
                      <a:pt x="53591" y="17813"/>
                      <a:pt x="52102" y="18336"/>
                      <a:pt x="50709" y="19003"/>
                    </a:cubicBezTo>
                    <a:cubicBezTo>
                      <a:pt x="50174" y="19265"/>
                      <a:pt x="49519" y="19813"/>
                      <a:pt x="49400" y="20396"/>
                    </a:cubicBezTo>
                    <a:cubicBezTo>
                      <a:pt x="49364" y="20539"/>
                      <a:pt x="49376" y="20706"/>
                      <a:pt x="49423" y="20861"/>
                    </a:cubicBezTo>
                    <a:cubicBezTo>
                      <a:pt x="42982" y="19348"/>
                      <a:pt x="36660" y="17217"/>
                      <a:pt x="31314" y="15312"/>
                    </a:cubicBezTo>
                    <a:cubicBezTo>
                      <a:pt x="27790" y="14074"/>
                      <a:pt x="5323" y="167"/>
                      <a:pt x="5096" y="25"/>
                    </a:cubicBezTo>
                    <a:lnTo>
                      <a:pt x="50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261;p55"/>
              <p:cNvSpPr/>
              <p:nvPr/>
            </p:nvSpPr>
            <p:spPr>
              <a:xfrm>
                <a:off x="6365675" y="1975075"/>
                <a:ext cx="356600" cy="302750"/>
              </a:xfrm>
              <a:custGeom>
                <a:avLst/>
                <a:gdLst/>
                <a:ahLst/>
                <a:cxnLst/>
                <a:rect l="l" t="t" r="r" b="b"/>
                <a:pathLst>
                  <a:path w="14264" h="12110" extrusionOk="0">
                    <a:moveTo>
                      <a:pt x="7632" y="1"/>
                    </a:moveTo>
                    <a:lnTo>
                      <a:pt x="6429" y="5513"/>
                    </a:lnTo>
                    <a:cubicBezTo>
                      <a:pt x="5906" y="5096"/>
                      <a:pt x="5346" y="4703"/>
                      <a:pt x="4763" y="4358"/>
                    </a:cubicBezTo>
                    <a:cubicBezTo>
                      <a:pt x="2881" y="6525"/>
                      <a:pt x="1143" y="9466"/>
                      <a:pt x="0" y="12109"/>
                    </a:cubicBezTo>
                    <a:cubicBezTo>
                      <a:pt x="3477" y="9787"/>
                      <a:pt x="7799" y="9204"/>
                      <a:pt x="11966" y="8859"/>
                    </a:cubicBezTo>
                    <a:cubicBezTo>
                      <a:pt x="12585" y="8811"/>
                      <a:pt x="13252" y="8752"/>
                      <a:pt x="13752" y="8359"/>
                    </a:cubicBezTo>
                    <a:lnTo>
                      <a:pt x="13359" y="8097"/>
                    </a:lnTo>
                    <a:lnTo>
                      <a:pt x="14264" y="655"/>
                    </a:lnTo>
                    <a:lnTo>
                      <a:pt x="7632" y="1"/>
                    </a:lnTo>
                    <a:close/>
                  </a:path>
                </a:pathLst>
              </a:custGeom>
              <a:solidFill>
                <a:srgbClr val="EAC4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262;p55"/>
              <p:cNvSpPr/>
              <p:nvPr/>
            </p:nvSpPr>
            <p:spPr>
              <a:xfrm>
                <a:off x="6359425" y="1972100"/>
                <a:ext cx="36612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12538" extrusionOk="0">
                    <a:moveTo>
                      <a:pt x="7965" y="239"/>
                    </a:moveTo>
                    <a:lnTo>
                      <a:pt x="14395" y="870"/>
                    </a:lnTo>
                    <a:lnTo>
                      <a:pt x="13490" y="8251"/>
                    </a:lnTo>
                    <a:lnTo>
                      <a:pt x="13490" y="8263"/>
                    </a:lnTo>
                    <a:lnTo>
                      <a:pt x="13799" y="8478"/>
                    </a:lnTo>
                    <a:cubicBezTo>
                      <a:pt x="13335" y="8775"/>
                      <a:pt x="12728" y="8823"/>
                      <a:pt x="12192" y="8871"/>
                    </a:cubicBezTo>
                    <a:cubicBezTo>
                      <a:pt x="8394" y="9168"/>
                      <a:pt x="4060" y="9692"/>
                      <a:pt x="500" y="11930"/>
                    </a:cubicBezTo>
                    <a:cubicBezTo>
                      <a:pt x="1679" y="9275"/>
                      <a:pt x="3370" y="6549"/>
                      <a:pt x="5036" y="4620"/>
                    </a:cubicBezTo>
                    <a:cubicBezTo>
                      <a:pt x="5501" y="4894"/>
                      <a:pt x="5953" y="5203"/>
                      <a:pt x="6370" y="5537"/>
                    </a:cubicBezTo>
                    <a:lnTo>
                      <a:pt x="6751" y="5834"/>
                    </a:lnTo>
                    <a:lnTo>
                      <a:pt x="7965" y="239"/>
                    </a:lnTo>
                    <a:close/>
                    <a:moveTo>
                      <a:pt x="7787" y="0"/>
                    </a:moveTo>
                    <a:lnTo>
                      <a:pt x="6596" y="5442"/>
                    </a:lnTo>
                    <a:lnTo>
                      <a:pt x="6501" y="5358"/>
                    </a:lnTo>
                    <a:cubicBezTo>
                      <a:pt x="6048" y="5001"/>
                      <a:pt x="5572" y="4668"/>
                      <a:pt x="5060" y="4370"/>
                    </a:cubicBezTo>
                    <a:lnTo>
                      <a:pt x="4989" y="4334"/>
                    </a:lnTo>
                    <a:lnTo>
                      <a:pt x="4917" y="4394"/>
                    </a:lnTo>
                    <a:cubicBezTo>
                      <a:pt x="3131" y="6454"/>
                      <a:pt x="1345" y="9359"/>
                      <a:pt x="143" y="12192"/>
                    </a:cubicBezTo>
                    <a:lnTo>
                      <a:pt x="0" y="12538"/>
                    </a:lnTo>
                    <a:lnTo>
                      <a:pt x="310" y="12323"/>
                    </a:lnTo>
                    <a:cubicBezTo>
                      <a:pt x="3870" y="9942"/>
                      <a:pt x="8323" y="9406"/>
                      <a:pt x="12216" y="9085"/>
                    </a:cubicBezTo>
                    <a:cubicBezTo>
                      <a:pt x="12811" y="9037"/>
                      <a:pt x="13537" y="8978"/>
                      <a:pt x="14061" y="8561"/>
                    </a:cubicBezTo>
                    <a:lnTo>
                      <a:pt x="14180" y="8466"/>
                    </a:lnTo>
                    <a:lnTo>
                      <a:pt x="13728" y="8168"/>
                    </a:lnTo>
                    <a:lnTo>
                      <a:pt x="14645" y="679"/>
                    </a:lnTo>
                    <a:lnTo>
                      <a:pt x="78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263;p55"/>
              <p:cNvSpPr/>
              <p:nvPr/>
            </p:nvSpPr>
            <p:spPr>
              <a:xfrm>
                <a:off x="6479075" y="1617800"/>
                <a:ext cx="399775" cy="50632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20253" extrusionOk="0">
                    <a:moveTo>
                      <a:pt x="7792" y="1"/>
                    </a:moveTo>
                    <a:cubicBezTo>
                      <a:pt x="2623" y="1"/>
                      <a:pt x="1251" y="5386"/>
                      <a:pt x="1251" y="5386"/>
                    </a:cubicBezTo>
                    <a:cubicBezTo>
                      <a:pt x="238" y="8517"/>
                      <a:pt x="0" y="11851"/>
                      <a:pt x="560" y="15101"/>
                    </a:cubicBezTo>
                    <a:cubicBezTo>
                      <a:pt x="786" y="16363"/>
                      <a:pt x="1381" y="17518"/>
                      <a:pt x="2274" y="18435"/>
                    </a:cubicBezTo>
                    <a:cubicBezTo>
                      <a:pt x="2978" y="19161"/>
                      <a:pt x="4681" y="20253"/>
                      <a:pt x="6802" y="20253"/>
                    </a:cubicBezTo>
                    <a:cubicBezTo>
                      <a:pt x="8125" y="20253"/>
                      <a:pt x="9612" y="19828"/>
                      <a:pt x="11121" y="18625"/>
                    </a:cubicBezTo>
                    <a:cubicBezTo>
                      <a:pt x="11919" y="17982"/>
                      <a:pt x="12419" y="17054"/>
                      <a:pt x="12895" y="16161"/>
                    </a:cubicBezTo>
                    <a:cubicBezTo>
                      <a:pt x="14074" y="13958"/>
                      <a:pt x="15633" y="9600"/>
                      <a:pt x="15764" y="6517"/>
                    </a:cubicBezTo>
                    <a:cubicBezTo>
                      <a:pt x="15990" y="1349"/>
                      <a:pt x="10490" y="433"/>
                      <a:pt x="10490" y="433"/>
                    </a:cubicBezTo>
                    <a:cubicBezTo>
                      <a:pt x="9492" y="131"/>
                      <a:pt x="8596" y="1"/>
                      <a:pt x="7792" y="1"/>
                    </a:cubicBezTo>
                    <a:close/>
                  </a:path>
                </a:pathLst>
              </a:custGeom>
              <a:solidFill>
                <a:srgbClr val="EAC4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264;p55"/>
              <p:cNvSpPr/>
              <p:nvPr/>
            </p:nvSpPr>
            <p:spPr>
              <a:xfrm>
                <a:off x="6475800" y="1614525"/>
                <a:ext cx="406325" cy="512675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20507" extrusionOk="0">
                    <a:moveTo>
                      <a:pt x="7861" y="254"/>
                    </a:moveTo>
                    <a:cubicBezTo>
                      <a:pt x="7884" y="254"/>
                      <a:pt x="7907" y="254"/>
                      <a:pt x="7930" y="254"/>
                    </a:cubicBezTo>
                    <a:cubicBezTo>
                      <a:pt x="8835" y="266"/>
                      <a:pt x="9740" y="409"/>
                      <a:pt x="10609" y="683"/>
                    </a:cubicBezTo>
                    <a:cubicBezTo>
                      <a:pt x="10645" y="695"/>
                      <a:pt x="15979" y="1659"/>
                      <a:pt x="15764" y="6636"/>
                    </a:cubicBezTo>
                    <a:cubicBezTo>
                      <a:pt x="15633" y="9803"/>
                      <a:pt x="14014" y="14161"/>
                      <a:pt x="12907" y="16232"/>
                    </a:cubicBezTo>
                    <a:cubicBezTo>
                      <a:pt x="12466" y="17066"/>
                      <a:pt x="11966" y="18018"/>
                      <a:pt x="11168" y="18649"/>
                    </a:cubicBezTo>
                    <a:cubicBezTo>
                      <a:pt x="9685" y="19836"/>
                      <a:pt x="8229" y="20250"/>
                      <a:pt x="6937" y="20250"/>
                    </a:cubicBezTo>
                    <a:cubicBezTo>
                      <a:pt x="4807" y="20250"/>
                      <a:pt x="3123" y="19123"/>
                      <a:pt x="2501" y="18471"/>
                    </a:cubicBezTo>
                    <a:cubicBezTo>
                      <a:pt x="1632" y="17578"/>
                      <a:pt x="1048" y="16447"/>
                      <a:pt x="822" y="15208"/>
                    </a:cubicBezTo>
                    <a:cubicBezTo>
                      <a:pt x="274" y="11982"/>
                      <a:pt x="512" y="8660"/>
                      <a:pt x="1512" y="5540"/>
                    </a:cubicBezTo>
                    <a:cubicBezTo>
                      <a:pt x="1524" y="5505"/>
                      <a:pt x="2322" y="2469"/>
                      <a:pt x="4894" y="1016"/>
                    </a:cubicBezTo>
                    <a:cubicBezTo>
                      <a:pt x="5802" y="515"/>
                      <a:pt x="6825" y="254"/>
                      <a:pt x="7861" y="254"/>
                    </a:cubicBezTo>
                    <a:close/>
                    <a:moveTo>
                      <a:pt x="7922" y="1"/>
                    </a:moveTo>
                    <a:cubicBezTo>
                      <a:pt x="6758" y="1"/>
                      <a:pt x="5697" y="267"/>
                      <a:pt x="4751" y="802"/>
                    </a:cubicBezTo>
                    <a:cubicBezTo>
                      <a:pt x="2108" y="2290"/>
                      <a:pt x="1262" y="5445"/>
                      <a:pt x="1251" y="5469"/>
                    </a:cubicBezTo>
                    <a:cubicBezTo>
                      <a:pt x="239" y="8624"/>
                      <a:pt x="0" y="11982"/>
                      <a:pt x="560" y="15256"/>
                    </a:cubicBezTo>
                    <a:cubicBezTo>
                      <a:pt x="786" y="16542"/>
                      <a:pt x="1405" y="17721"/>
                      <a:pt x="2310" y="18649"/>
                    </a:cubicBezTo>
                    <a:cubicBezTo>
                      <a:pt x="2929" y="19292"/>
                      <a:pt x="4691" y="20507"/>
                      <a:pt x="6942" y="20507"/>
                    </a:cubicBezTo>
                    <a:cubicBezTo>
                      <a:pt x="8478" y="20507"/>
                      <a:pt x="9954" y="19959"/>
                      <a:pt x="11323" y="18852"/>
                    </a:cubicBezTo>
                    <a:cubicBezTo>
                      <a:pt x="12169" y="18185"/>
                      <a:pt x="12681" y="17220"/>
                      <a:pt x="13133" y="16351"/>
                    </a:cubicBezTo>
                    <a:cubicBezTo>
                      <a:pt x="14252" y="14256"/>
                      <a:pt x="15883" y="9862"/>
                      <a:pt x="16026" y="6648"/>
                    </a:cubicBezTo>
                    <a:cubicBezTo>
                      <a:pt x="16252" y="1445"/>
                      <a:pt x="10704" y="445"/>
                      <a:pt x="10656" y="433"/>
                    </a:cubicBezTo>
                    <a:cubicBezTo>
                      <a:pt x="9692" y="145"/>
                      <a:pt x="8779" y="1"/>
                      <a:pt x="7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265;p55"/>
              <p:cNvSpPr/>
              <p:nvPr/>
            </p:nvSpPr>
            <p:spPr>
              <a:xfrm>
                <a:off x="6534150" y="2076575"/>
                <a:ext cx="129500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2178" extrusionOk="0">
                    <a:moveTo>
                      <a:pt x="0" y="1"/>
                    </a:moveTo>
                    <a:cubicBezTo>
                      <a:pt x="71" y="655"/>
                      <a:pt x="524" y="1191"/>
                      <a:pt x="893" y="1477"/>
                    </a:cubicBezTo>
                    <a:cubicBezTo>
                      <a:pt x="1226" y="1739"/>
                      <a:pt x="1607" y="1929"/>
                      <a:pt x="2012" y="2025"/>
                    </a:cubicBezTo>
                    <a:cubicBezTo>
                      <a:pt x="2442" y="2127"/>
                      <a:pt x="2880" y="2178"/>
                      <a:pt x="3318" y="2178"/>
                    </a:cubicBezTo>
                    <a:cubicBezTo>
                      <a:pt x="3947" y="2178"/>
                      <a:pt x="4575" y="2073"/>
                      <a:pt x="5179" y="1870"/>
                    </a:cubicBezTo>
                    <a:lnTo>
                      <a:pt x="5179" y="1870"/>
                    </a:lnTo>
                    <a:cubicBezTo>
                      <a:pt x="4983" y="1888"/>
                      <a:pt x="4790" y="1897"/>
                      <a:pt x="4601" y="1897"/>
                    </a:cubicBezTo>
                    <a:cubicBezTo>
                      <a:pt x="2485" y="1897"/>
                      <a:pt x="783" y="805"/>
                      <a:pt x="83" y="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2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2266;p55"/>
              <p:cNvSpPr/>
              <p:nvPr/>
            </p:nvSpPr>
            <p:spPr>
              <a:xfrm>
                <a:off x="6532350" y="2076575"/>
                <a:ext cx="144100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2252" extrusionOk="0">
                    <a:moveTo>
                      <a:pt x="203" y="227"/>
                    </a:moveTo>
                    <a:lnTo>
                      <a:pt x="203" y="227"/>
                    </a:lnTo>
                    <a:cubicBezTo>
                      <a:pt x="1406" y="1322"/>
                      <a:pt x="2977" y="1941"/>
                      <a:pt x="4608" y="1977"/>
                    </a:cubicBezTo>
                    <a:cubicBezTo>
                      <a:pt x="4212" y="2062"/>
                      <a:pt x="3810" y="2104"/>
                      <a:pt x="3409" y="2104"/>
                    </a:cubicBezTo>
                    <a:cubicBezTo>
                      <a:pt x="2967" y="2104"/>
                      <a:pt x="2527" y="2053"/>
                      <a:pt x="2096" y="1953"/>
                    </a:cubicBezTo>
                    <a:cubicBezTo>
                      <a:pt x="1703" y="1858"/>
                      <a:pt x="1334" y="1679"/>
                      <a:pt x="1013" y="1417"/>
                    </a:cubicBezTo>
                    <a:cubicBezTo>
                      <a:pt x="632" y="1120"/>
                      <a:pt x="346" y="703"/>
                      <a:pt x="203" y="227"/>
                    </a:cubicBezTo>
                    <a:close/>
                    <a:moveTo>
                      <a:pt x="155" y="1"/>
                    </a:moveTo>
                    <a:lnTo>
                      <a:pt x="1" y="24"/>
                    </a:lnTo>
                    <a:cubicBezTo>
                      <a:pt x="96" y="822"/>
                      <a:pt x="727" y="1394"/>
                      <a:pt x="917" y="1548"/>
                    </a:cubicBezTo>
                    <a:cubicBezTo>
                      <a:pt x="1251" y="1810"/>
                      <a:pt x="1644" y="2001"/>
                      <a:pt x="2060" y="2108"/>
                    </a:cubicBezTo>
                    <a:cubicBezTo>
                      <a:pt x="2489" y="2203"/>
                      <a:pt x="2930" y="2251"/>
                      <a:pt x="3382" y="2251"/>
                    </a:cubicBezTo>
                    <a:cubicBezTo>
                      <a:pt x="3414" y="2251"/>
                      <a:pt x="3447" y="2252"/>
                      <a:pt x="3479" y="2252"/>
                    </a:cubicBezTo>
                    <a:cubicBezTo>
                      <a:pt x="4088" y="2252"/>
                      <a:pt x="4687" y="2145"/>
                      <a:pt x="5275" y="1953"/>
                    </a:cubicBezTo>
                    <a:lnTo>
                      <a:pt x="5763" y="1763"/>
                    </a:lnTo>
                    <a:lnTo>
                      <a:pt x="5239" y="1810"/>
                    </a:lnTo>
                    <a:cubicBezTo>
                      <a:pt x="5048" y="1828"/>
                      <a:pt x="4860" y="1837"/>
                      <a:pt x="4675" y="1837"/>
                    </a:cubicBezTo>
                    <a:cubicBezTo>
                      <a:pt x="2523" y="1837"/>
                      <a:pt x="828" y="694"/>
                      <a:pt x="203" y="36"/>
                    </a:cubicBezTo>
                    <a:lnTo>
                      <a:pt x="167" y="84"/>
                    </a:lnTo>
                    <a:cubicBezTo>
                      <a:pt x="155" y="48"/>
                      <a:pt x="155" y="24"/>
                      <a:pt x="155" y="1"/>
                    </a:cubicBezTo>
                    <a:close/>
                  </a:path>
                </a:pathLst>
              </a:custGeom>
              <a:solidFill>
                <a:srgbClr val="33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2267;p55"/>
              <p:cNvSpPr/>
              <p:nvPr/>
            </p:nvSpPr>
            <p:spPr>
              <a:xfrm>
                <a:off x="6542475" y="1546750"/>
                <a:ext cx="370000" cy="391450"/>
              </a:xfrm>
              <a:custGeom>
                <a:avLst/>
                <a:gdLst/>
                <a:ahLst/>
                <a:cxnLst/>
                <a:rect l="l" t="t" r="r" b="b"/>
                <a:pathLst>
                  <a:path w="14800" h="15658" extrusionOk="0">
                    <a:moveTo>
                      <a:pt x="1667" y="0"/>
                    </a:moveTo>
                    <a:cubicBezTo>
                      <a:pt x="1667" y="1108"/>
                      <a:pt x="1715" y="2215"/>
                      <a:pt x="1798" y="3334"/>
                    </a:cubicBezTo>
                    <a:cubicBezTo>
                      <a:pt x="1143" y="3203"/>
                      <a:pt x="524" y="2917"/>
                      <a:pt x="0" y="2513"/>
                    </a:cubicBezTo>
                    <a:lnTo>
                      <a:pt x="0" y="2513"/>
                    </a:lnTo>
                    <a:cubicBezTo>
                      <a:pt x="465" y="4537"/>
                      <a:pt x="1608" y="6335"/>
                      <a:pt x="3227" y="7632"/>
                    </a:cubicBezTo>
                    <a:lnTo>
                      <a:pt x="2251" y="7489"/>
                    </a:lnTo>
                    <a:lnTo>
                      <a:pt x="2251" y="7489"/>
                    </a:lnTo>
                    <a:cubicBezTo>
                      <a:pt x="3334" y="8894"/>
                      <a:pt x="4918" y="9823"/>
                      <a:pt x="6668" y="10085"/>
                    </a:cubicBezTo>
                    <a:cubicBezTo>
                      <a:pt x="6940" y="10124"/>
                      <a:pt x="7217" y="10143"/>
                      <a:pt x="7497" y="10143"/>
                    </a:cubicBezTo>
                    <a:cubicBezTo>
                      <a:pt x="8993" y="10143"/>
                      <a:pt x="10556" y="9600"/>
                      <a:pt x="11740" y="8728"/>
                    </a:cubicBezTo>
                    <a:lnTo>
                      <a:pt x="11740" y="8728"/>
                    </a:lnTo>
                    <a:cubicBezTo>
                      <a:pt x="11430" y="11049"/>
                      <a:pt x="11383" y="13490"/>
                      <a:pt x="12085" y="15657"/>
                    </a:cubicBezTo>
                    <a:cubicBezTo>
                      <a:pt x="12859" y="15109"/>
                      <a:pt x="13383" y="14276"/>
                      <a:pt x="13716" y="13383"/>
                    </a:cubicBezTo>
                    <a:cubicBezTo>
                      <a:pt x="14062" y="12502"/>
                      <a:pt x="14228" y="11561"/>
                      <a:pt x="14383" y="10621"/>
                    </a:cubicBezTo>
                    <a:cubicBezTo>
                      <a:pt x="14443" y="10335"/>
                      <a:pt x="14490" y="10037"/>
                      <a:pt x="14514" y="9740"/>
                    </a:cubicBezTo>
                    <a:cubicBezTo>
                      <a:pt x="14800" y="3644"/>
                      <a:pt x="8525" y="2108"/>
                      <a:pt x="7704" y="2013"/>
                    </a:cubicBezTo>
                    <a:cubicBezTo>
                      <a:pt x="7511" y="1989"/>
                      <a:pt x="7316" y="1982"/>
                      <a:pt x="7120" y="1982"/>
                    </a:cubicBezTo>
                    <a:cubicBezTo>
                      <a:pt x="6802" y="1982"/>
                      <a:pt x="6481" y="2001"/>
                      <a:pt x="6160" y="2001"/>
                    </a:cubicBezTo>
                    <a:cubicBezTo>
                      <a:pt x="5984" y="2001"/>
                      <a:pt x="5807" y="1995"/>
                      <a:pt x="5632" y="1977"/>
                    </a:cubicBezTo>
                    <a:cubicBezTo>
                      <a:pt x="4953" y="1894"/>
                      <a:pt x="4215" y="1536"/>
                      <a:pt x="4025" y="870"/>
                    </a:cubicBezTo>
                    <a:lnTo>
                      <a:pt x="4025" y="870"/>
                    </a:lnTo>
                    <a:cubicBezTo>
                      <a:pt x="4060" y="1382"/>
                      <a:pt x="4108" y="1894"/>
                      <a:pt x="4144" y="2405"/>
                    </a:cubicBezTo>
                    <a:cubicBezTo>
                      <a:pt x="2953" y="2096"/>
                      <a:pt x="2001" y="1179"/>
                      <a:pt x="1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2268;p55"/>
              <p:cNvSpPr/>
              <p:nvPr/>
            </p:nvSpPr>
            <p:spPr>
              <a:xfrm>
                <a:off x="6539500" y="1532450"/>
                <a:ext cx="370600" cy="408725"/>
              </a:xfrm>
              <a:custGeom>
                <a:avLst/>
                <a:gdLst/>
                <a:ahLst/>
                <a:cxnLst/>
                <a:rect l="l" t="t" r="r" b="b"/>
                <a:pathLst>
                  <a:path w="14824" h="16349" extrusionOk="0">
                    <a:moveTo>
                      <a:pt x="1858" y="1013"/>
                    </a:moveTo>
                    <a:lnTo>
                      <a:pt x="1858" y="1013"/>
                    </a:lnTo>
                    <a:cubicBezTo>
                      <a:pt x="2298" y="2025"/>
                      <a:pt x="3167" y="2775"/>
                      <a:pt x="4239" y="3049"/>
                    </a:cubicBezTo>
                    <a:lnTo>
                      <a:pt x="4334" y="3073"/>
                    </a:lnTo>
                    <a:lnTo>
                      <a:pt x="4239" y="1835"/>
                    </a:lnTo>
                    <a:lnTo>
                      <a:pt x="4239" y="1835"/>
                    </a:lnTo>
                    <a:cubicBezTo>
                      <a:pt x="4572" y="2323"/>
                      <a:pt x="5215" y="2561"/>
                      <a:pt x="5739" y="2620"/>
                    </a:cubicBezTo>
                    <a:cubicBezTo>
                      <a:pt x="5953" y="2635"/>
                      <a:pt x="6166" y="2645"/>
                      <a:pt x="6379" y="2645"/>
                    </a:cubicBezTo>
                    <a:cubicBezTo>
                      <a:pt x="6511" y="2645"/>
                      <a:pt x="6643" y="2641"/>
                      <a:pt x="6775" y="2632"/>
                    </a:cubicBezTo>
                    <a:cubicBezTo>
                      <a:pt x="6901" y="2628"/>
                      <a:pt x="7028" y="2625"/>
                      <a:pt x="7154" y="2625"/>
                    </a:cubicBezTo>
                    <a:cubicBezTo>
                      <a:pt x="7373" y="2625"/>
                      <a:pt x="7592" y="2633"/>
                      <a:pt x="7811" y="2656"/>
                    </a:cubicBezTo>
                    <a:cubicBezTo>
                      <a:pt x="8204" y="2704"/>
                      <a:pt x="9978" y="3120"/>
                      <a:pt x="11597" y="4263"/>
                    </a:cubicBezTo>
                    <a:cubicBezTo>
                      <a:pt x="13681" y="5740"/>
                      <a:pt x="14681" y="7776"/>
                      <a:pt x="14562" y="10312"/>
                    </a:cubicBezTo>
                    <a:cubicBezTo>
                      <a:pt x="14550" y="10526"/>
                      <a:pt x="14514" y="10740"/>
                      <a:pt x="14466" y="10955"/>
                    </a:cubicBezTo>
                    <a:cubicBezTo>
                      <a:pt x="14455" y="11038"/>
                      <a:pt x="14443" y="11109"/>
                      <a:pt x="14431" y="11181"/>
                    </a:cubicBezTo>
                    <a:cubicBezTo>
                      <a:pt x="14276" y="12098"/>
                      <a:pt x="14109" y="13050"/>
                      <a:pt x="13776" y="13931"/>
                    </a:cubicBezTo>
                    <a:cubicBezTo>
                      <a:pt x="13419" y="14872"/>
                      <a:pt x="12883" y="15622"/>
                      <a:pt x="12240" y="16110"/>
                    </a:cubicBezTo>
                    <a:cubicBezTo>
                      <a:pt x="11668" y="14241"/>
                      <a:pt x="11561" y="12014"/>
                      <a:pt x="11930" y="9312"/>
                    </a:cubicBezTo>
                    <a:lnTo>
                      <a:pt x="11954" y="9145"/>
                    </a:lnTo>
                    <a:lnTo>
                      <a:pt x="11799" y="9240"/>
                    </a:lnTo>
                    <a:cubicBezTo>
                      <a:pt x="10582" y="10138"/>
                      <a:pt x="9031" y="10643"/>
                      <a:pt x="7593" y="10643"/>
                    </a:cubicBezTo>
                    <a:cubicBezTo>
                      <a:pt x="7315" y="10643"/>
                      <a:pt x="7041" y="10624"/>
                      <a:pt x="6775" y="10586"/>
                    </a:cubicBezTo>
                    <a:cubicBezTo>
                      <a:pt x="5108" y="10336"/>
                      <a:pt x="3596" y="9466"/>
                      <a:pt x="2536" y="8169"/>
                    </a:cubicBezTo>
                    <a:lnTo>
                      <a:pt x="2536" y="8169"/>
                    </a:lnTo>
                    <a:lnTo>
                      <a:pt x="3596" y="8323"/>
                    </a:lnTo>
                    <a:lnTo>
                      <a:pt x="3596" y="8323"/>
                    </a:lnTo>
                    <a:lnTo>
                      <a:pt x="3370" y="8145"/>
                    </a:lnTo>
                    <a:cubicBezTo>
                      <a:pt x="1822" y="6907"/>
                      <a:pt x="715" y="5192"/>
                      <a:pt x="215" y="3263"/>
                    </a:cubicBezTo>
                    <a:lnTo>
                      <a:pt x="215" y="3263"/>
                    </a:lnTo>
                    <a:cubicBezTo>
                      <a:pt x="715" y="3609"/>
                      <a:pt x="1286" y="3859"/>
                      <a:pt x="1882" y="3978"/>
                    </a:cubicBezTo>
                    <a:lnTo>
                      <a:pt x="1989" y="3990"/>
                    </a:lnTo>
                    <a:lnTo>
                      <a:pt x="1989" y="3894"/>
                    </a:lnTo>
                    <a:cubicBezTo>
                      <a:pt x="1905" y="2942"/>
                      <a:pt x="1870" y="1977"/>
                      <a:pt x="1858" y="1013"/>
                    </a:cubicBezTo>
                    <a:close/>
                    <a:moveTo>
                      <a:pt x="1715" y="1"/>
                    </a:moveTo>
                    <a:lnTo>
                      <a:pt x="1715" y="561"/>
                    </a:lnTo>
                    <a:cubicBezTo>
                      <a:pt x="1715" y="1644"/>
                      <a:pt x="1751" y="2727"/>
                      <a:pt x="1834" y="3811"/>
                    </a:cubicBezTo>
                    <a:cubicBezTo>
                      <a:pt x="1227" y="3668"/>
                      <a:pt x="655" y="3394"/>
                      <a:pt x="155" y="3013"/>
                    </a:cubicBezTo>
                    <a:lnTo>
                      <a:pt x="0" y="2894"/>
                    </a:lnTo>
                    <a:lnTo>
                      <a:pt x="36" y="3097"/>
                    </a:lnTo>
                    <a:cubicBezTo>
                      <a:pt x="488" y="5037"/>
                      <a:pt x="1560" y="6799"/>
                      <a:pt x="3084" y="8097"/>
                    </a:cubicBezTo>
                    <a:lnTo>
                      <a:pt x="2203" y="7954"/>
                    </a:lnTo>
                    <a:lnTo>
                      <a:pt x="2203" y="7954"/>
                    </a:lnTo>
                    <a:lnTo>
                      <a:pt x="2310" y="8109"/>
                    </a:lnTo>
                    <a:cubicBezTo>
                      <a:pt x="3406" y="9526"/>
                      <a:pt x="5001" y="10467"/>
                      <a:pt x="6775" y="10728"/>
                    </a:cubicBezTo>
                    <a:cubicBezTo>
                      <a:pt x="7047" y="10768"/>
                      <a:pt x="7327" y="10788"/>
                      <a:pt x="7611" y="10788"/>
                    </a:cubicBezTo>
                    <a:cubicBezTo>
                      <a:pt x="9021" y="10788"/>
                      <a:pt x="10545" y="10309"/>
                      <a:pt x="11764" y="9466"/>
                    </a:cubicBezTo>
                    <a:lnTo>
                      <a:pt x="11764" y="9466"/>
                    </a:lnTo>
                    <a:cubicBezTo>
                      <a:pt x="11407" y="12157"/>
                      <a:pt x="11537" y="14384"/>
                      <a:pt x="12133" y="16253"/>
                    </a:cubicBezTo>
                    <a:lnTo>
                      <a:pt x="12157" y="16348"/>
                    </a:lnTo>
                    <a:lnTo>
                      <a:pt x="12240" y="16277"/>
                    </a:lnTo>
                    <a:cubicBezTo>
                      <a:pt x="12954" y="15777"/>
                      <a:pt x="13526" y="14979"/>
                      <a:pt x="13907" y="13979"/>
                    </a:cubicBezTo>
                    <a:cubicBezTo>
                      <a:pt x="14252" y="13074"/>
                      <a:pt x="14419" y="12121"/>
                      <a:pt x="14574" y="11205"/>
                    </a:cubicBezTo>
                    <a:cubicBezTo>
                      <a:pt x="14585" y="11121"/>
                      <a:pt x="14597" y="11050"/>
                      <a:pt x="14621" y="10978"/>
                    </a:cubicBezTo>
                    <a:cubicBezTo>
                      <a:pt x="14669" y="10752"/>
                      <a:pt x="14693" y="10526"/>
                      <a:pt x="14716" y="10312"/>
                    </a:cubicBezTo>
                    <a:cubicBezTo>
                      <a:pt x="14824" y="7752"/>
                      <a:pt x="13788" y="5621"/>
                      <a:pt x="11680" y="4132"/>
                    </a:cubicBezTo>
                    <a:cubicBezTo>
                      <a:pt x="10061" y="2989"/>
                      <a:pt x="8323" y="2561"/>
                      <a:pt x="7835" y="2501"/>
                    </a:cubicBezTo>
                    <a:cubicBezTo>
                      <a:pt x="7604" y="2478"/>
                      <a:pt x="7378" y="2465"/>
                      <a:pt x="7151" y="2465"/>
                    </a:cubicBezTo>
                    <a:cubicBezTo>
                      <a:pt x="7027" y="2465"/>
                      <a:pt x="6902" y="2469"/>
                      <a:pt x="6775" y="2477"/>
                    </a:cubicBezTo>
                    <a:cubicBezTo>
                      <a:pt x="6648" y="2487"/>
                      <a:pt x="6519" y="2490"/>
                      <a:pt x="6389" y="2490"/>
                    </a:cubicBezTo>
                    <a:cubicBezTo>
                      <a:pt x="6180" y="2490"/>
                      <a:pt x="5969" y="2480"/>
                      <a:pt x="5763" y="2466"/>
                    </a:cubicBezTo>
                    <a:cubicBezTo>
                      <a:pt x="5168" y="2406"/>
                      <a:pt x="4406" y="2085"/>
                      <a:pt x="4215" y="1418"/>
                    </a:cubicBezTo>
                    <a:lnTo>
                      <a:pt x="4013" y="727"/>
                    </a:lnTo>
                    <a:lnTo>
                      <a:pt x="4179" y="2870"/>
                    </a:lnTo>
                    <a:cubicBezTo>
                      <a:pt x="3060" y="2549"/>
                      <a:pt x="2179" y="1668"/>
                      <a:pt x="1858" y="549"/>
                    </a:cubicBezTo>
                    <a:lnTo>
                      <a:pt x="17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269;p55"/>
              <p:cNvSpPr/>
              <p:nvPr/>
            </p:nvSpPr>
            <p:spPr>
              <a:xfrm>
                <a:off x="6484425" y="1633375"/>
                <a:ext cx="85450" cy="20092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037" extrusionOk="0">
                    <a:moveTo>
                      <a:pt x="2834" y="0"/>
                    </a:moveTo>
                    <a:cubicBezTo>
                      <a:pt x="917" y="2096"/>
                      <a:pt x="1" y="5203"/>
                      <a:pt x="275" y="8037"/>
                    </a:cubicBezTo>
                    <a:cubicBezTo>
                      <a:pt x="1263" y="5084"/>
                      <a:pt x="2013" y="3441"/>
                      <a:pt x="3418" y="1560"/>
                    </a:cubicBezTo>
                    <a:lnTo>
                      <a:pt x="28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270;p55"/>
              <p:cNvSpPr/>
              <p:nvPr/>
            </p:nvSpPr>
            <p:spPr>
              <a:xfrm>
                <a:off x="6482350" y="1630100"/>
                <a:ext cx="89625" cy="2131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8526" extrusionOk="0">
                    <a:moveTo>
                      <a:pt x="2894" y="274"/>
                    </a:moveTo>
                    <a:lnTo>
                      <a:pt x="3417" y="1679"/>
                    </a:lnTo>
                    <a:cubicBezTo>
                      <a:pt x="2143" y="3405"/>
                      <a:pt x="1381" y="4929"/>
                      <a:pt x="393" y="7799"/>
                    </a:cubicBezTo>
                    <a:cubicBezTo>
                      <a:pt x="238" y="5048"/>
                      <a:pt x="1167" y="2215"/>
                      <a:pt x="2894" y="274"/>
                    </a:cubicBezTo>
                    <a:close/>
                    <a:moveTo>
                      <a:pt x="2941" y="0"/>
                    </a:moveTo>
                    <a:lnTo>
                      <a:pt x="2870" y="84"/>
                    </a:lnTo>
                    <a:cubicBezTo>
                      <a:pt x="989" y="2131"/>
                      <a:pt x="0" y="5227"/>
                      <a:pt x="274" y="8168"/>
                    </a:cubicBezTo>
                    <a:lnTo>
                      <a:pt x="310" y="8525"/>
                    </a:lnTo>
                    <a:lnTo>
                      <a:pt x="429" y="8192"/>
                    </a:lnTo>
                    <a:cubicBezTo>
                      <a:pt x="1465" y="5096"/>
                      <a:pt x="2227" y="3524"/>
                      <a:pt x="3560" y="1727"/>
                    </a:cubicBezTo>
                    <a:lnTo>
                      <a:pt x="3584" y="1703"/>
                    </a:lnTo>
                    <a:lnTo>
                      <a:pt x="29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271;p55"/>
              <p:cNvSpPr/>
              <p:nvPr/>
            </p:nvSpPr>
            <p:spPr>
              <a:xfrm>
                <a:off x="6828225" y="1905525"/>
                <a:ext cx="5865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752" extrusionOk="0">
                    <a:moveTo>
                      <a:pt x="1624" y="0"/>
                    </a:moveTo>
                    <a:cubicBezTo>
                      <a:pt x="1555" y="0"/>
                      <a:pt x="1485" y="11"/>
                      <a:pt x="1417" y="32"/>
                    </a:cubicBezTo>
                    <a:cubicBezTo>
                      <a:pt x="1143" y="104"/>
                      <a:pt x="643" y="473"/>
                      <a:pt x="358" y="675"/>
                    </a:cubicBezTo>
                    <a:lnTo>
                      <a:pt x="0" y="2318"/>
                    </a:lnTo>
                    <a:cubicBezTo>
                      <a:pt x="141" y="2589"/>
                      <a:pt x="410" y="2752"/>
                      <a:pt x="709" y="2752"/>
                    </a:cubicBezTo>
                    <a:cubicBezTo>
                      <a:pt x="739" y="2752"/>
                      <a:pt x="768" y="2750"/>
                      <a:pt x="798" y="2747"/>
                    </a:cubicBezTo>
                    <a:cubicBezTo>
                      <a:pt x="1048" y="2699"/>
                      <a:pt x="1274" y="2580"/>
                      <a:pt x="1453" y="2402"/>
                    </a:cubicBezTo>
                    <a:cubicBezTo>
                      <a:pt x="1953" y="1973"/>
                      <a:pt x="2346" y="1366"/>
                      <a:pt x="2310" y="699"/>
                    </a:cubicBezTo>
                    <a:cubicBezTo>
                      <a:pt x="2298" y="532"/>
                      <a:pt x="2251" y="366"/>
                      <a:pt x="2155" y="235"/>
                    </a:cubicBezTo>
                    <a:cubicBezTo>
                      <a:pt x="2014" y="85"/>
                      <a:pt x="1821" y="0"/>
                      <a:pt x="1624" y="0"/>
                    </a:cubicBezTo>
                    <a:close/>
                  </a:path>
                </a:pathLst>
              </a:custGeom>
              <a:solidFill>
                <a:srgbClr val="EAC4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272;p55"/>
              <p:cNvSpPr/>
              <p:nvPr/>
            </p:nvSpPr>
            <p:spPr>
              <a:xfrm>
                <a:off x="6825550" y="1902725"/>
                <a:ext cx="640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78" extrusionOk="0">
                    <a:moveTo>
                      <a:pt x="1726" y="224"/>
                    </a:moveTo>
                    <a:cubicBezTo>
                      <a:pt x="1894" y="224"/>
                      <a:pt x="2056" y="295"/>
                      <a:pt x="2179" y="418"/>
                    </a:cubicBezTo>
                    <a:cubicBezTo>
                      <a:pt x="2262" y="537"/>
                      <a:pt x="2298" y="668"/>
                      <a:pt x="2298" y="811"/>
                    </a:cubicBezTo>
                    <a:cubicBezTo>
                      <a:pt x="2322" y="1371"/>
                      <a:pt x="2024" y="1954"/>
                      <a:pt x="1489" y="2430"/>
                    </a:cubicBezTo>
                    <a:cubicBezTo>
                      <a:pt x="1322" y="2597"/>
                      <a:pt x="1119" y="2704"/>
                      <a:pt x="893" y="2752"/>
                    </a:cubicBezTo>
                    <a:cubicBezTo>
                      <a:pt x="872" y="2753"/>
                      <a:pt x="851" y="2754"/>
                      <a:pt x="829" y="2754"/>
                    </a:cubicBezTo>
                    <a:cubicBezTo>
                      <a:pt x="579" y="2754"/>
                      <a:pt x="347" y="2627"/>
                      <a:pt x="226" y="2418"/>
                    </a:cubicBezTo>
                    <a:lnTo>
                      <a:pt x="560" y="847"/>
                    </a:lnTo>
                    <a:cubicBezTo>
                      <a:pt x="810" y="668"/>
                      <a:pt x="1310" y="311"/>
                      <a:pt x="1548" y="251"/>
                    </a:cubicBezTo>
                    <a:cubicBezTo>
                      <a:pt x="1607" y="233"/>
                      <a:pt x="1667" y="224"/>
                      <a:pt x="1726" y="224"/>
                    </a:cubicBezTo>
                    <a:close/>
                    <a:moveTo>
                      <a:pt x="1738" y="1"/>
                    </a:moveTo>
                    <a:cubicBezTo>
                      <a:pt x="1657" y="1"/>
                      <a:pt x="1577" y="12"/>
                      <a:pt x="1500" y="37"/>
                    </a:cubicBezTo>
                    <a:cubicBezTo>
                      <a:pt x="1215" y="108"/>
                      <a:pt x="727" y="454"/>
                      <a:pt x="405" y="692"/>
                    </a:cubicBezTo>
                    <a:lnTo>
                      <a:pt x="369" y="716"/>
                    </a:lnTo>
                    <a:lnTo>
                      <a:pt x="0" y="2430"/>
                    </a:lnTo>
                    <a:lnTo>
                      <a:pt x="0" y="2442"/>
                    </a:lnTo>
                    <a:lnTo>
                      <a:pt x="12" y="2478"/>
                    </a:lnTo>
                    <a:cubicBezTo>
                      <a:pt x="167" y="2787"/>
                      <a:pt x="476" y="2978"/>
                      <a:pt x="822" y="2978"/>
                    </a:cubicBezTo>
                    <a:cubicBezTo>
                      <a:pt x="857" y="2978"/>
                      <a:pt x="881" y="2978"/>
                      <a:pt x="917" y="2966"/>
                    </a:cubicBezTo>
                    <a:cubicBezTo>
                      <a:pt x="1191" y="2918"/>
                      <a:pt x="1441" y="2787"/>
                      <a:pt x="1631" y="2597"/>
                    </a:cubicBezTo>
                    <a:cubicBezTo>
                      <a:pt x="2227" y="2073"/>
                      <a:pt x="2560" y="1430"/>
                      <a:pt x="2524" y="799"/>
                    </a:cubicBezTo>
                    <a:cubicBezTo>
                      <a:pt x="2524" y="620"/>
                      <a:pt x="2465" y="430"/>
                      <a:pt x="2358" y="275"/>
                    </a:cubicBezTo>
                    <a:cubicBezTo>
                      <a:pt x="2199" y="99"/>
                      <a:pt x="1968" y="1"/>
                      <a:pt x="17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273;p55"/>
              <p:cNvSpPr/>
              <p:nvPr/>
            </p:nvSpPr>
            <p:spPr>
              <a:xfrm>
                <a:off x="5800125" y="2375725"/>
                <a:ext cx="284875" cy="40365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6146" extrusionOk="0">
                    <a:moveTo>
                      <a:pt x="1334" y="0"/>
                    </a:moveTo>
                    <a:cubicBezTo>
                      <a:pt x="1334" y="1"/>
                      <a:pt x="0" y="5299"/>
                      <a:pt x="2120" y="10132"/>
                    </a:cubicBezTo>
                    <a:cubicBezTo>
                      <a:pt x="4239" y="14978"/>
                      <a:pt x="11394" y="16145"/>
                      <a:pt x="11394" y="16145"/>
                    </a:cubicBezTo>
                    <a:cubicBezTo>
                      <a:pt x="9585" y="14490"/>
                      <a:pt x="7251" y="13478"/>
                      <a:pt x="5537" y="11728"/>
                    </a:cubicBezTo>
                    <a:cubicBezTo>
                      <a:pt x="4001" y="10144"/>
                      <a:pt x="3060" y="8073"/>
                      <a:pt x="2536" y="5930"/>
                    </a:cubicBezTo>
                    <a:cubicBezTo>
                      <a:pt x="2012" y="3798"/>
                      <a:pt x="1477" y="2203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274;p55"/>
              <p:cNvSpPr/>
              <p:nvPr/>
            </p:nvSpPr>
            <p:spPr>
              <a:xfrm>
                <a:off x="5797450" y="2357850"/>
                <a:ext cx="296175" cy="4256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7027" extrusionOk="0">
                    <a:moveTo>
                      <a:pt x="1405" y="1513"/>
                    </a:moveTo>
                    <a:lnTo>
                      <a:pt x="1405" y="1513"/>
                    </a:lnTo>
                    <a:cubicBezTo>
                      <a:pt x="1560" y="2870"/>
                      <a:pt x="1857" y="4013"/>
                      <a:pt x="2203" y="5335"/>
                    </a:cubicBezTo>
                    <a:lnTo>
                      <a:pt x="2203" y="5347"/>
                    </a:lnTo>
                    <a:cubicBezTo>
                      <a:pt x="2310" y="5775"/>
                      <a:pt x="2429" y="6204"/>
                      <a:pt x="2548" y="6668"/>
                    </a:cubicBezTo>
                    <a:cubicBezTo>
                      <a:pt x="3143" y="9109"/>
                      <a:pt x="4155" y="11074"/>
                      <a:pt x="5560" y="12514"/>
                    </a:cubicBezTo>
                    <a:cubicBezTo>
                      <a:pt x="6501" y="13467"/>
                      <a:pt x="7632" y="14217"/>
                      <a:pt x="8727" y="14943"/>
                    </a:cubicBezTo>
                    <a:cubicBezTo>
                      <a:pt x="9549" y="15467"/>
                      <a:pt x="10347" y="16050"/>
                      <a:pt x="11109" y="16670"/>
                    </a:cubicBezTo>
                    <a:cubicBezTo>
                      <a:pt x="9680" y="16348"/>
                      <a:pt x="4120" y="14896"/>
                      <a:pt x="2334" y="10812"/>
                    </a:cubicBezTo>
                    <a:cubicBezTo>
                      <a:pt x="726" y="7168"/>
                      <a:pt x="1107" y="3263"/>
                      <a:pt x="1405" y="1513"/>
                    </a:cubicBezTo>
                    <a:close/>
                    <a:moveTo>
                      <a:pt x="1500" y="1"/>
                    </a:moveTo>
                    <a:lnTo>
                      <a:pt x="1334" y="691"/>
                    </a:lnTo>
                    <a:cubicBezTo>
                      <a:pt x="1310" y="739"/>
                      <a:pt x="0" y="6085"/>
                      <a:pt x="2119" y="10895"/>
                    </a:cubicBezTo>
                    <a:cubicBezTo>
                      <a:pt x="2727" y="12276"/>
                      <a:pt x="4167" y="14241"/>
                      <a:pt x="7572" y="15741"/>
                    </a:cubicBezTo>
                    <a:cubicBezTo>
                      <a:pt x="8823" y="16301"/>
                      <a:pt x="10132" y="16705"/>
                      <a:pt x="11478" y="16967"/>
                    </a:cubicBezTo>
                    <a:lnTo>
                      <a:pt x="11847" y="17027"/>
                    </a:lnTo>
                    <a:lnTo>
                      <a:pt x="11573" y="16777"/>
                    </a:lnTo>
                    <a:cubicBezTo>
                      <a:pt x="10739" y="16015"/>
                      <a:pt x="9775" y="15372"/>
                      <a:pt x="8846" y="14753"/>
                    </a:cubicBezTo>
                    <a:cubicBezTo>
                      <a:pt x="7763" y="14038"/>
                      <a:pt x="6632" y="13300"/>
                      <a:pt x="5715" y="12360"/>
                    </a:cubicBezTo>
                    <a:cubicBezTo>
                      <a:pt x="4334" y="10943"/>
                      <a:pt x="3334" y="9014"/>
                      <a:pt x="2750" y="6621"/>
                    </a:cubicBezTo>
                    <a:cubicBezTo>
                      <a:pt x="2631" y="6133"/>
                      <a:pt x="2512" y="5680"/>
                      <a:pt x="2405" y="5275"/>
                    </a:cubicBezTo>
                    <a:cubicBezTo>
                      <a:pt x="2000" y="3739"/>
                      <a:pt x="1655" y="2406"/>
                      <a:pt x="1548" y="715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275;p55"/>
              <p:cNvSpPr/>
              <p:nvPr/>
            </p:nvSpPr>
            <p:spPr>
              <a:xfrm>
                <a:off x="5939425" y="2129550"/>
                <a:ext cx="675700" cy="511175"/>
              </a:xfrm>
              <a:custGeom>
                <a:avLst/>
                <a:gdLst/>
                <a:ahLst/>
                <a:cxnLst/>
                <a:rect l="l" t="t" r="r" b="b"/>
                <a:pathLst>
                  <a:path w="27028" h="20447" extrusionOk="0">
                    <a:moveTo>
                      <a:pt x="7870" y="1"/>
                    </a:moveTo>
                    <a:cubicBezTo>
                      <a:pt x="5227" y="727"/>
                      <a:pt x="2715" y="1406"/>
                      <a:pt x="0" y="1822"/>
                    </a:cubicBezTo>
                    <a:cubicBezTo>
                      <a:pt x="834" y="6394"/>
                      <a:pt x="1941" y="10919"/>
                      <a:pt x="3310" y="15360"/>
                    </a:cubicBezTo>
                    <a:cubicBezTo>
                      <a:pt x="3787" y="16896"/>
                      <a:pt x="4370" y="18527"/>
                      <a:pt x="5680" y="19444"/>
                    </a:cubicBezTo>
                    <a:cubicBezTo>
                      <a:pt x="6477" y="20003"/>
                      <a:pt x="7454" y="20241"/>
                      <a:pt x="8418" y="20349"/>
                    </a:cubicBezTo>
                    <a:cubicBezTo>
                      <a:pt x="9000" y="20417"/>
                      <a:pt x="9583" y="20447"/>
                      <a:pt x="10168" y="20447"/>
                    </a:cubicBezTo>
                    <a:cubicBezTo>
                      <a:pt x="11628" y="20447"/>
                      <a:pt x="13092" y="20258"/>
                      <a:pt x="14538" y="20003"/>
                    </a:cubicBezTo>
                    <a:cubicBezTo>
                      <a:pt x="18860" y="19241"/>
                      <a:pt x="23063" y="17896"/>
                      <a:pt x="27028" y="16015"/>
                    </a:cubicBezTo>
                    <a:lnTo>
                      <a:pt x="24682" y="7037"/>
                    </a:lnTo>
                    <a:cubicBezTo>
                      <a:pt x="21634" y="7835"/>
                      <a:pt x="11740" y="10633"/>
                      <a:pt x="11740" y="10633"/>
                    </a:cubicBezTo>
                    <a:cubicBezTo>
                      <a:pt x="10097" y="6287"/>
                      <a:pt x="9502" y="4335"/>
                      <a:pt x="7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276;p55"/>
              <p:cNvSpPr/>
              <p:nvPr/>
            </p:nvSpPr>
            <p:spPr>
              <a:xfrm>
                <a:off x="5936150" y="2124127"/>
                <a:ext cx="681950" cy="517100"/>
              </a:xfrm>
              <a:custGeom>
                <a:avLst/>
                <a:gdLst/>
                <a:ahLst/>
                <a:cxnLst/>
                <a:rect l="l" t="t" r="r" b="b"/>
                <a:pathLst>
                  <a:path w="27278" h="20684" extrusionOk="0">
                    <a:moveTo>
                      <a:pt x="8001" y="0"/>
                    </a:moveTo>
                    <a:cubicBezTo>
                      <a:pt x="7993" y="0"/>
                      <a:pt x="7985" y="1"/>
                      <a:pt x="7978" y="3"/>
                    </a:cubicBezTo>
                    <a:lnTo>
                      <a:pt x="7835" y="38"/>
                    </a:lnTo>
                    <a:cubicBezTo>
                      <a:pt x="5263" y="753"/>
                      <a:pt x="2727" y="1432"/>
                      <a:pt x="119" y="1813"/>
                    </a:cubicBezTo>
                    <a:cubicBezTo>
                      <a:pt x="84" y="1824"/>
                      <a:pt x="60" y="1848"/>
                      <a:pt x="36" y="1872"/>
                    </a:cubicBezTo>
                    <a:cubicBezTo>
                      <a:pt x="12" y="1908"/>
                      <a:pt x="0" y="1943"/>
                      <a:pt x="12" y="1979"/>
                    </a:cubicBezTo>
                    <a:cubicBezTo>
                      <a:pt x="596" y="5265"/>
                      <a:pt x="1370" y="8623"/>
                      <a:pt x="2286" y="11969"/>
                    </a:cubicBezTo>
                    <a:cubicBezTo>
                      <a:pt x="2548" y="12933"/>
                      <a:pt x="2775" y="13707"/>
                      <a:pt x="3001" y="14433"/>
                    </a:cubicBezTo>
                    <a:cubicBezTo>
                      <a:pt x="3048" y="14588"/>
                      <a:pt x="3084" y="14731"/>
                      <a:pt x="3132" y="14886"/>
                    </a:cubicBezTo>
                    <a:cubicBezTo>
                      <a:pt x="3334" y="15540"/>
                      <a:pt x="3537" y="16219"/>
                      <a:pt x="3787" y="16886"/>
                    </a:cubicBezTo>
                    <a:cubicBezTo>
                      <a:pt x="4037" y="17505"/>
                      <a:pt x="4429" y="18398"/>
                      <a:pt x="5108" y="19112"/>
                    </a:cubicBezTo>
                    <a:cubicBezTo>
                      <a:pt x="5406" y="19434"/>
                      <a:pt x="5763" y="19708"/>
                      <a:pt x="6144" y="19922"/>
                    </a:cubicBezTo>
                    <a:cubicBezTo>
                      <a:pt x="6537" y="20124"/>
                      <a:pt x="6942" y="20279"/>
                      <a:pt x="7370" y="20386"/>
                    </a:cubicBezTo>
                    <a:cubicBezTo>
                      <a:pt x="7787" y="20493"/>
                      <a:pt x="8216" y="20565"/>
                      <a:pt x="8644" y="20612"/>
                    </a:cubicBezTo>
                    <a:cubicBezTo>
                      <a:pt x="9049" y="20648"/>
                      <a:pt x="9478" y="20684"/>
                      <a:pt x="9942" y="20684"/>
                    </a:cubicBezTo>
                    <a:lnTo>
                      <a:pt x="10311" y="20684"/>
                    </a:lnTo>
                    <a:cubicBezTo>
                      <a:pt x="11049" y="20684"/>
                      <a:pt x="11776" y="20648"/>
                      <a:pt x="12514" y="20565"/>
                    </a:cubicBezTo>
                    <a:cubicBezTo>
                      <a:pt x="13288" y="20481"/>
                      <a:pt x="14121" y="20351"/>
                      <a:pt x="15050" y="20172"/>
                    </a:cubicBezTo>
                    <a:cubicBezTo>
                      <a:pt x="15883" y="20029"/>
                      <a:pt x="16717" y="19850"/>
                      <a:pt x="17562" y="19648"/>
                    </a:cubicBezTo>
                    <a:cubicBezTo>
                      <a:pt x="20896" y="18838"/>
                      <a:pt x="24122" y="17695"/>
                      <a:pt x="27218" y="16219"/>
                    </a:cubicBezTo>
                    <a:cubicBezTo>
                      <a:pt x="27242" y="16207"/>
                      <a:pt x="27266" y="16183"/>
                      <a:pt x="27278" y="16160"/>
                    </a:cubicBezTo>
                    <a:cubicBezTo>
                      <a:pt x="27278" y="16136"/>
                      <a:pt x="27266" y="16112"/>
                      <a:pt x="27254" y="16088"/>
                    </a:cubicBezTo>
                    <a:cubicBezTo>
                      <a:pt x="27236" y="16053"/>
                      <a:pt x="27200" y="16031"/>
                      <a:pt x="27158" y="16031"/>
                    </a:cubicBezTo>
                    <a:cubicBezTo>
                      <a:pt x="27143" y="16031"/>
                      <a:pt x="27127" y="16034"/>
                      <a:pt x="27111" y="16040"/>
                    </a:cubicBezTo>
                    <a:cubicBezTo>
                      <a:pt x="24027" y="17505"/>
                      <a:pt x="20801" y="18636"/>
                      <a:pt x="17491" y="19422"/>
                    </a:cubicBezTo>
                    <a:cubicBezTo>
                      <a:pt x="16657" y="19624"/>
                      <a:pt x="15812" y="19803"/>
                      <a:pt x="14990" y="19946"/>
                    </a:cubicBezTo>
                    <a:cubicBezTo>
                      <a:pt x="14062" y="20124"/>
                      <a:pt x="13240" y="20243"/>
                      <a:pt x="12454" y="20327"/>
                    </a:cubicBezTo>
                    <a:cubicBezTo>
                      <a:pt x="11713" y="20410"/>
                      <a:pt x="10972" y="20448"/>
                      <a:pt x="10230" y="20448"/>
                    </a:cubicBezTo>
                    <a:cubicBezTo>
                      <a:pt x="10126" y="20448"/>
                      <a:pt x="10022" y="20447"/>
                      <a:pt x="9918" y="20446"/>
                    </a:cubicBezTo>
                    <a:cubicBezTo>
                      <a:pt x="9466" y="20434"/>
                      <a:pt x="9049" y="20410"/>
                      <a:pt x="8644" y="20362"/>
                    </a:cubicBezTo>
                    <a:cubicBezTo>
                      <a:pt x="8228" y="20315"/>
                      <a:pt x="7811" y="20243"/>
                      <a:pt x="7406" y="20148"/>
                    </a:cubicBezTo>
                    <a:cubicBezTo>
                      <a:pt x="7001" y="20041"/>
                      <a:pt x="6608" y="19898"/>
                      <a:pt x="6239" y="19696"/>
                    </a:cubicBezTo>
                    <a:cubicBezTo>
                      <a:pt x="5882" y="19493"/>
                      <a:pt x="5549" y="19243"/>
                      <a:pt x="5263" y="18934"/>
                    </a:cubicBezTo>
                    <a:cubicBezTo>
                      <a:pt x="4775" y="18422"/>
                      <a:pt x="4370" y="17731"/>
                      <a:pt x="4013" y="16779"/>
                    </a:cubicBezTo>
                    <a:cubicBezTo>
                      <a:pt x="3763" y="16136"/>
                      <a:pt x="3560" y="15457"/>
                      <a:pt x="3358" y="14802"/>
                    </a:cubicBezTo>
                    <a:cubicBezTo>
                      <a:pt x="3310" y="14659"/>
                      <a:pt x="3275" y="14505"/>
                      <a:pt x="3227" y="14362"/>
                    </a:cubicBezTo>
                    <a:cubicBezTo>
                      <a:pt x="3001" y="13635"/>
                      <a:pt x="2775" y="12850"/>
                      <a:pt x="2524" y="11897"/>
                    </a:cubicBezTo>
                    <a:cubicBezTo>
                      <a:pt x="1655" y="8730"/>
                      <a:pt x="905" y="5420"/>
                      <a:pt x="286" y="2063"/>
                    </a:cubicBezTo>
                    <a:cubicBezTo>
                      <a:pt x="2858" y="1658"/>
                      <a:pt x="5370" y="991"/>
                      <a:pt x="7918" y="277"/>
                    </a:cubicBezTo>
                    <a:cubicBezTo>
                      <a:pt x="8490" y="1789"/>
                      <a:pt x="9085" y="3444"/>
                      <a:pt x="9811" y="5480"/>
                    </a:cubicBezTo>
                    <a:cubicBezTo>
                      <a:pt x="10525" y="7516"/>
                      <a:pt x="11133" y="9159"/>
                      <a:pt x="11704" y="10683"/>
                    </a:cubicBezTo>
                    <a:lnTo>
                      <a:pt x="11752" y="10802"/>
                    </a:lnTo>
                    <a:cubicBezTo>
                      <a:pt x="11762" y="10851"/>
                      <a:pt x="11813" y="10876"/>
                      <a:pt x="11864" y="10876"/>
                    </a:cubicBezTo>
                    <a:cubicBezTo>
                      <a:pt x="11875" y="10876"/>
                      <a:pt x="11885" y="10875"/>
                      <a:pt x="11895" y="10873"/>
                    </a:cubicBezTo>
                    <a:lnTo>
                      <a:pt x="12014" y="10837"/>
                    </a:lnTo>
                    <a:lnTo>
                      <a:pt x="12026" y="10849"/>
                    </a:lnTo>
                    <a:lnTo>
                      <a:pt x="12026" y="10837"/>
                    </a:lnTo>
                    <a:lnTo>
                      <a:pt x="24837" y="7266"/>
                    </a:lnTo>
                    <a:cubicBezTo>
                      <a:pt x="24896" y="7242"/>
                      <a:pt x="24932" y="7182"/>
                      <a:pt x="24908" y="7135"/>
                    </a:cubicBezTo>
                    <a:cubicBezTo>
                      <a:pt x="24898" y="7083"/>
                      <a:pt x="24851" y="7049"/>
                      <a:pt x="24800" y="7049"/>
                    </a:cubicBezTo>
                    <a:cubicBezTo>
                      <a:pt x="24793" y="7049"/>
                      <a:pt x="24785" y="7050"/>
                      <a:pt x="24777" y="7051"/>
                    </a:cubicBezTo>
                    <a:lnTo>
                      <a:pt x="11942" y="10611"/>
                    </a:lnTo>
                    <a:cubicBezTo>
                      <a:pt x="11371" y="9087"/>
                      <a:pt x="10764" y="7432"/>
                      <a:pt x="10049" y="5408"/>
                    </a:cubicBezTo>
                    <a:cubicBezTo>
                      <a:pt x="9335" y="3372"/>
                      <a:pt x="8740" y="1729"/>
                      <a:pt x="8168" y="217"/>
                    </a:cubicBezTo>
                    <a:lnTo>
                      <a:pt x="8120" y="86"/>
                    </a:lnTo>
                    <a:cubicBezTo>
                      <a:pt x="8100" y="34"/>
                      <a:pt x="8052" y="0"/>
                      <a:pt x="8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277;p55"/>
              <p:cNvSpPr/>
              <p:nvPr/>
            </p:nvSpPr>
            <p:spPr>
              <a:xfrm>
                <a:off x="6210875" y="2370852"/>
                <a:ext cx="8070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5684" extrusionOk="0">
                    <a:moveTo>
                      <a:pt x="633" y="1"/>
                    </a:moveTo>
                    <a:cubicBezTo>
                      <a:pt x="625" y="1"/>
                      <a:pt x="616" y="2"/>
                      <a:pt x="608" y="4"/>
                    </a:cubicBezTo>
                    <a:cubicBezTo>
                      <a:pt x="549" y="28"/>
                      <a:pt x="525" y="87"/>
                      <a:pt x="537" y="147"/>
                    </a:cubicBezTo>
                    <a:cubicBezTo>
                      <a:pt x="596" y="325"/>
                      <a:pt x="656" y="504"/>
                      <a:pt x="727" y="730"/>
                    </a:cubicBezTo>
                    <a:cubicBezTo>
                      <a:pt x="703" y="742"/>
                      <a:pt x="679" y="778"/>
                      <a:pt x="679" y="814"/>
                    </a:cubicBezTo>
                    <a:lnTo>
                      <a:pt x="644" y="826"/>
                    </a:lnTo>
                    <a:lnTo>
                      <a:pt x="679" y="873"/>
                    </a:lnTo>
                    <a:cubicBezTo>
                      <a:pt x="679" y="1659"/>
                      <a:pt x="620" y="2433"/>
                      <a:pt x="513" y="3219"/>
                    </a:cubicBezTo>
                    <a:cubicBezTo>
                      <a:pt x="394" y="4005"/>
                      <a:pt x="227" y="4790"/>
                      <a:pt x="13" y="5564"/>
                    </a:cubicBezTo>
                    <a:cubicBezTo>
                      <a:pt x="1" y="5612"/>
                      <a:pt x="25" y="5671"/>
                      <a:pt x="84" y="5683"/>
                    </a:cubicBezTo>
                    <a:lnTo>
                      <a:pt x="108" y="5683"/>
                    </a:lnTo>
                    <a:cubicBezTo>
                      <a:pt x="156" y="5683"/>
                      <a:pt x="203" y="5659"/>
                      <a:pt x="215" y="5612"/>
                    </a:cubicBezTo>
                    <a:cubicBezTo>
                      <a:pt x="453" y="4838"/>
                      <a:pt x="644" y="4040"/>
                      <a:pt x="763" y="3243"/>
                    </a:cubicBezTo>
                    <a:cubicBezTo>
                      <a:pt x="846" y="2647"/>
                      <a:pt x="906" y="2052"/>
                      <a:pt x="930" y="1457"/>
                    </a:cubicBezTo>
                    <a:cubicBezTo>
                      <a:pt x="953" y="1599"/>
                      <a:pt x="989" y="1730"/>
                      <a:pt x="1013" y="1849"/>
                    </a:cubicBezTo>
                    <a:cubicBezTo>
                      <a:pt x="1132" y="2433"/>
                      <a:pt x="1227" y="3028"/>
                      <a:pt x="1287" y="3612"/>
                    </a:cubicBezTo>
                    <a:cubicBezTo>
                      <a:pt x="1287" y="3671"/>
                      <a:pt x="1334" y="3719"/>
                      <a:pt x="1394" y="3719"/>
                    </a:cubicBezTo>
                    <a:cubicBezTo>
                      <a:pt x="1453" y="3707"/>
                      <a:pt x="1501" y="3659"/>
                      <a:pt x="1501" y="3600"/>
                    </a:cubicBezTo>
                    <a:cubicBezTo>
                      <a:pt x="1477" y="2992"/>
                      <a:pt x="1394" y="2385"/>
                      <a:pt x="1263" y="1802"/>
                    </a:cubicBezTo>
                    <a:cubicBezTo>
                      <a:pt x="1239" y="1683"/>
                      <a:pt x="1215" y="1564"/>
                      <a:pt x="1180" y="1433"/>
                    </a:cubicBezTo>
                    <a:lnTo>
                      <a:pt x="1180" y="1433"/>
                    </a:lnTo>
                    <a:cubicBezTo>
                      <a:pt x="1358" y="1623"/>
                      <a:pt x="1549" y="1826"/>
                      <a:pt x="1763" y="2064"/>
                    </a:cubicBezTo>
                    <a:lnTo>
                      <a:pt x="2061" y="2373"/>
                    </a:lnTo>
                    <a:cubicBezTo>
                      <a:pt x="2370" y="2695"/>
                      <a:pt x="2692" y="3040"/>
                      <a:pt x="2989" y="3397"/>
                    </a:cubicBezTo>
                    <a:cubicBezTo>
                      <a:pt x="3013" y="3424"/>
                      <a:pt x="3041" y="3435"/>
                      <a:pt x="3069" y="3435"/>
                    </a:cubicBezTo>
                    <a:cubicBezTo>
                      <a:pt x="3152" y="3435"/>
                      <a:pt x="3227" y="3335"/>
                      <a:pt x="3156" y="3254"/>
                    </a:cubicBezTo>
                    <a:lnTo>
                      <a:pt x="3144" y="3254"/>
                    </a:lnTo>
                    <a:cubicBezTo>
                      <a:pt x="2787" y="2802"/>
                      <a:pt x="2382" y="2361"/>
                      <a:pt x="1989" y="1945"/>
                    </a:cubicBezTo>
                    <a:cubicBezTo>
                      <a:pt x="1644" y="1588"/>
                      <a:pt x="1322" y="1242"/>
                      <a:pt x="1025" y="885"/>
                    </a:cubicBezTo>
                    <a:cubicBezTo>
                      <a:pt x="941" y="599"/>
                      <a:pt x="834" y="325"/>
                      <a:pt x="739" y="64"/>
                    </a:cubicBezTo>
                    <a:cubicBezTo>
                      <a:pt x="719" y="24"/>
                      <a:pt x="675" y="1"/>
                      <a:pt x="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278;p55"/>
              <p:cNvSpPr/>
              <p:nvPr/>
            </p:nvSpPr>
            <p:spPr>
              <a:xfrm>
                <a:off x="6172200" y="2300700"/>
                <a:ext cx="623300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24932" h="19087" extrusionOk="0">
                    <a:moveTo>
                      <a:pt x="24384" y="1"/>
                    </a:moveTo>
                    <a:lnTo>
                      <a:pt x="24384" y="1"/>
                    </a:lnTo>
                    <a:cubicBezTo>
                      <a:pt x="23979" y="4763"/>
                      <a:pt x="23324" y="6478"/>
                      <a:pt x="21312" y="8978"/>
                    </a:cubicBezTo>
                    <a:cubicBezTo>
                      <a:pt x="19872" y="10788"/>
                      <a:pt x="17514" y="12074"/>
                      <a:pt x="15502" y="13205"/>
                    </a:cubicBezTo>
                    <a:cubicBezTo>
                      <a:pt x="10632" y="15908"/>
                      <a:pt x="5358" y="17622"/>
                      <a:pt x="0" y="19087"/>
                    </a:cubicBezTo>
                    <a:cubicBezTo>
                      <a:pt x="5620" y="18551"/>
                      <a:pt x="11073" y="16848"/>
                      <a:pt x="16014" y="14110"/>
                    </a:cubicBezTo>
                    <a:cubicBezTo>
                      <a:pt x="19312" y="12264"/>
                      <a:pt x="22467" y="9812"/>
                      <a:pt x="24015" y="6371"/>
                    </a:cubicBezTo>
                    <a:cubicBezTo>
                      <a:pt x="24836" y="4537"/>
                      <a:pt x="24932" y="2156"/>
                      <a:pt x="24384" y="1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279;p55"/>
              <p:cNvSpPr/>
              <p:nvPr/>
            </p:nvSpPr>
            <p:spPr>
              <a:xfrm>
                <a:off x="6171600" y="2289400"/>
                <a:ext cx="626000" cy="490275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19611" extrusionOk="0">
                    <a:moveTo>
                      <a:pt x="24456" y="929"/>
                    </a:moveTo>
                    <a:cubicBezTo>
                      <a:pt x="24872" y="2989"/>
                      <a:pt x="24706" y="5156"/>
                      <a:pt x="23979" y="6787"/>
                    </a:cubicBezTo>
                    <a:cubicBezTo>
                      <a:pt x="22670" y="9716"/>
                      <a:pt x="20062" y="12228"/>
                      <a:pt x="16002" y="14490"/>
                    </a:cubicBezTo>
                    <a:cubicBezTo>
                      <a:pt x="11347" y="17086"/>
                      <a:pt x="6215" y="18741"/>
                      <a:pt x="917" y="19372"/>
                    </a:cubicBezTo>
                    <a:cubicBezTo>
                      <a:pt x="5501" y="18086"/>
                      <a:pt x="10728" y="16407"/>
                      <a:pt x="15562" y="13716"/>
                    </a:cubicBezTo>
                    <a:lnTo>
                      <a:pt x="15669" y="13657"/>
                    </a:lnTo>
                    <a:cubicBezTo>
                      <a:pt x="17681" y="12538"/>
                      <a:pt x="19979" y="11264"/>
                      <a:pt x="21408" y="9478"/>
                    </a:cubicBezTo>
                    <a:cubicBezTo>
                      <a:pt x="23420" y="6966"/>
                      <a:pt x="24051" y="5239"/>
                      <a:pt x="24456" y="929"/>
                    </a:cubicBezTo>
                    <a:close/>
                    <a:moveTo>
                      <a:pt x="24372" y="0"/>
                    </a:moveTo>
                    <a:lnTo>
                      <a:pt x="24337" y="441"/>
                    </a:lnTo>
                    <a:cubicBezTo>
                      <a:pt x="23944" y="5061"/>
                      <a:pt x="23348" y="6811"/>
                      <a:pt x="21277" y="9383"/>
                    </a:cubicBezTo>
                    <a:cubicBezTo>
                      <a:pt x="19872" y="11145"/>
                      <a:pt x="17598" y="12407"/>
                      <a:pt x="15585" y="13526"/>
                    </a:cubicBezTo>
                    <a:lnTo>
                      <a:pt x="15478" y="13585"/>
                    </a:lnTo>
                    <a:cubicBezTo>
                      <a:pt x="10359" y="16431"/>
                      <a:pt x="4775" y="18157"/>
                      <a:pt x="0" y="19455"/>
                    </a:cubicBezTo>
                    <a:lnTo>
                      <a:pt x="24" y="19610"/>
                    </a:lnTo>
                    <a:cubicBezTo>
                      <a:pt x="5656" y="19062"/>
                      <a:pt x="11121" y="17372"/>
                      <a:pt x="16062" y="14609"/>
                    </a:cubicBezTo>
                    <a:cubicBezTo>
                      <a:pt x="20157" y="12335"/>
                      <a:pt x="22777" y="9787"/>
                      <a:pt x="24098" y="6847"/>
                    </a:cubicBezTo>
                    <a:cubicBezTo>
                      <a:pt x="24908" y="5049"/>
                      <a:pt x="25039" y="2656"/>
                      <a:pt x="24479" y="429"/>
                    </a:cubicBezTo>
                    <a:lnTo>
                      <a:pt x="24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280;p55"/>
              <p:cNvSpPr/>
              <p:nvPr/>
            </p:nvSpPr>
            <p:spPr>
              <a:xfrm>
                <a:off x="6206725" y="2084025"/>
                <a:ext cx="502150" cy="283975"/>
              </a:xfrm>
              <a:custGeom>
                <a:avLst/>
                <a:gdLst/>
                <a:ahLst/>
                <a:cxnLst/>
                <a:rect l="l" t="t" r="r" b="b"/>
                <a:pathLst>
                  <a:path w="20086" h="11359" extrusionOk="0">
                    <a:moveTo>
                      <a:pt x="11109" y="0"/>
                    </a:moveTo>
                    <a:lnTo>
                      <a:pt x="11109" y="0"/>
                    </a:lnTo>
                    <a:cubicBezTo>
                      <a:pt x="9989" y="1048"/>
                      <a:pt x="8989" y="2239"/>
                      <a:pt x="8132" y="3513"/>
                    </a:cubicBezTo>
                    <a:cubicBezTo>
                      <a:pt x="7287" y="4763"/>
                      <a:pt x="6549" y="6072"/>
                      <a:pt x="5929" y="7442"/>
                    </a:cubicBezTo>
                    <a:cubicBezTo>
                      <a:pt x="5334" y="7989"/>
                      <a:pt x="3120" y="9061"/>
                      <a:pt x="2000" y="9597"/>
                    </a:cubicBezTo>
                    <a:cubicBezTo>
                      <a:pt x="1357" y="9906"/>
                      <a:pt x="810" y="10168"/>
                      <a:pt x="476" y="10359"/>
                    </a:cubicBezTo>
                    <a:cubicBezTo>
                      <a:pt x="0" y="10632"/>
                      <a:pt x="191" y="11359"/>
                      <a:pt x="738" y="11359"/>
                    </a:cubicBezTo>
                    <a:cubicBezTo>
                      <a:pt x="834" y="11359"/>
                      <a:pt x="917" y="11335"/>
                      <a:pt x="1000" y="11287"/>
                    </a:cubicBezTo>
                    <a:cubicBezTo>
                      <a:pt x="1298" y="11121"/>
                      <a:pt x="1834" y="10859"/>
                      <a:pt x="2453" y="10561"/>
                    </a:cubicBezTo>
                    <a:cubicBezTo>
                      <a:pt x="4584" y="9525"/>
                      <a:pt x="6179" y="8727"/>
                      <a:pt x="6775" y="8085"/>
                    </a:cubicBezTo>
                    <a:cubicBezTo>
                      <a:pt x="7715" y="7501"/>
                      <a:pt x="8704" y="7013"/>
                      <a:pt x="9728" y="6632"/>
                    </a:cubicBezTo>
                    <a:cubicBezTo>
                      <a:pt x="10835" y="6215"/>
                      <a:pt x="11954" y="5882"/>
                      <a:pt x="13109" y="5632"/>
                    </a:cubicBezTo>
                    <a:cubicBezTo>
                      <a:pt x="14264" y="5358"/>
                      <a:pt x="15431" y="5156"/>
                      <a:pt x="16609" y="4953"/>
                    </a:cubicBezTo>
                    <a:lnTo>
                      <a:pt x="18395" y="4667"/>
                    </a:lnTo>
                    <a:cubicBezTo>
                      <a:pt x="18991" y="4572"/>
                      <a:pt x="19645" y="4429"/>
                      <a:pt x="20086" y="3989"/>
                    </a:cubicBezTo>
                    <a:lnTo>
                      <a:pt x="20086" y="3989"/>
                    </a:lnTo>
                    <a:cubicBezTo>
                      <a:pt x="19586" y="4322"/>
                      <a:pt x="18979" y="4322"/>
                      <a:pt x="18383" y="4322"/>
                    </a:cubicBezTo>
                    <a:cubicBezTo>
                      <a:pt x="17788" y="4322"/>
                      <a:pt x="17181" y="4334"/>
                      <a:pt x="16574" y="4358"/>
                    </a:cubicBezTo>
                    <a:cubicBezTo>
                      <a:pt x="15359" y="4405"/>
                      <a:pt x="14145" y="4525"/>
                      <a:pt x="12954" y="4727"/>
                    </a:cubicBezTo>
                    <a:cubicBezTo>
                      <a:pt x="11728" y="4917"/>
                      <a:pt x="10537" y="5227"/>
                      <a:pt x="9382" y="5644"/>
                    </a:cubicBezTo>
                    <a:cubicBezTo>
                      <a:pt x="8716" y="5882"/>
                      <a:pt x="8073" y="6168"/>
                      <a:pt x="7442" y="6513"/>
                    </a:cubicBezTo>
                    <a:cubicBezTo>
                      <a:pt x="7846" y="5620"/>
                      <a:pt x="8287" y="4751"/>
                      <a:pt x="8751" y="3882"/>
                    </a:cubicBezTo>
                    <a:cubicBezTo>
                      <a:pt x="9466" y="2548"/>
                      <a:pt x="10251" y="1250"/>
                      <a:pt x="11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281;p55"/>
              <p:cNvSpPr/>
              <p:nvPr/>
            </p:nvSpPr>
            <p:spPr>
              <a:xfrm>
                <a:off x="6201275" y="2081350"/>
                <a:ext cx="510600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20424" h="11596" extrusionOk="0">
                    <a:moveTo>
                      <a:pt x="10517" y="1107"/>
                    </a:moveTo>
                    <a:lnTo>
                      <a:pt x="10517" y="1107"/>
                    </a:lnTo>
                    <a:cubicBezTo>
                      <a:pt x="9922" y="2024"/>
                      <a:pt x="9374" y="2977"/>
                      <a:pt x="8862" y="3929"/>
                    </a:cubicBezTo>
                    <a:cubicBezTo>
                      <a:pt x="8398" y="4798"/>
                      <a:pt x="7957" y="5679"/>
                      <a:pt x="7552" y="6560"/>
                    </a:cubicBezTo>
                    <a:lnTo>
                      <a:pt x="7457" y="6763"/>
                    </a:lnTo>
                    <a:cubicBezTo>
                      <a:pt x="7445" y="6775"/>
                      <a:pt x="7457" y="6810"/>
                      <a:pt x="7469" y="6822"/>
                    </a:cubicBezTo>
                    <a:cubicBezTo>
                      <a:pt x="7486" y="6831"/>
                      <a:pt x="7503" y="6839"/>
                      <a:pt x="7520" y="6839"/>
                    </a:cubicBezTo>
                    <a:cubicBezTo>
                      <a:pt x="7527" y="6839"/>
                      <a:pt x="7534" y="6838"/>
                      <a:pt x="7540" y="6834"/>
                    </a:cubicBezTo>
                    <a:lnTo>
                      <a:pt x="7731" y="6727"/>
                    </a:lnTo>
                    <a:cubicBezTo>
                      <a:pt x="8350" y="6394"/>
                      <a:pt x="8981" y="6108"/>
                      <a:pt x="9648" y="5870"/>
                    </a:cubicBezTo>
                    <a:cubicBezTo>
                      <a:pt x="10791" y="5453"/>
                      <a:pt x="11982" y="5144"/>
                      <a:pt x="13184" y="4953"/>
                    </a:cubicBezTo>
                    <a:cubicBezTo>
                      <a:pt x="14375" y="4763"/>
                      <a:pt x="15589" y="4643"/>
                      <a:pt x="16792" y="4596"/>
                    </a:cubicBezTo>
                    <a:cubicBezTo>
                      <a:pt x="17327" y="4572"/>
                      <a:pt x="17875" y="4560"/>
                      <a:pt x="18399" y="4560"/>
                    </a:cubicBezTo>
                    <a:lnTo>
                      <a:pt x="18613" y="4560"/>
                    </a:lnTo>
                    <a:cubicBezTo>
                      <a:pt x="18792" y="4560"/>
                      <a:pt x="18959" y="4560"/>
                      <a:pt x="19125" y="4548"/>
                    </a:cubicBezTo>
                    <a:lnTo>
                      <a:pt x="19125" y="4548"/>
                    </a:lnTo>
                    <a:cubicBezTo>
                      <a:pt x="18947" y="4584"/>
                      <a:pt x="18768" y="4620"/>
                      <a:pt x="18613" y="4643"/>
                    </a:cubicBezTo>
                    <a:lnTo>
                      <a:pt x="16827" y="4941"/>
                    </a:lnTo>
                    <a:cubicBezTo>
                      <a:pt x="15756" y="5120"/>
                      <a:pt x="14506" y="5334"/>
                      <a:pt x="13303" y="5608"/>
                    </a:cubicBezTo>
                    <a:cubicBezTo>
                      <a:pt x="12148" y="5870"/>
                      <a:pt x="11017" y="6203"/>
                      <a:pt x="9910" y="6620"/>
                    </a:cubicBezTo>
                    <a:cubicBezTo>
                      <a:pt x="8874" y="7001"/>
                      <a:pt x="7874" y="7501"/>
                      <a:pt x="6933" y="8084"/>
                    </a:cubicBezTo>
                    <a:lnTo>
                      <a:pt x="6921" y="8096"/>
                    </a:lnTo>
                    <a:cubicBezTo>
                      <a:pt x="6326" y="8739"/>
                      <a:pt x="4695" y="9549"/>
                      <a:pt x="2635" y="10549"/>
                    </a:cubicBezTo>
                    <a:cubicBezTo>
                      <a:pt x="2016" y="10847"/>
                      <a:pt x="1468" y="11109"/>
                      <a:pt x="1171" y="11287"/>
                    </a:cubicBezTo>
                    <a:cubicBezTo>
                      <a:pt x="1111" y="11311"/>
                      <a:pt x="1040" y="11335"/>
                      <a:pt x="980" y="11335"/>
                    </a:cubicBezTo>
                    <a:cubicBezTo>
                      <a:pt x="825" y="11335"/>
                      <a:pt x="694" y="11251"/>
                      <a:pt x="623" y="11132"/>
                    </a:cubicBezTo>
                    <a:cubicBezTo>
                      <a:pt x="516" y="10930"/>
                      <a:pt x="575" y="10692"/>
                      <a:pt x="778" y="10585"/>
                    </a:cubicBezTo>
                    <a:cubicBezTo>
                      <a:pt x="1099" y="10394"/>
                      <a:pt x="1647" y="10132"/>
                      <a:pt x="2278" y="9823"/>
                    </a:cubicBezTo>
                    <a:cubicBezTo>
                      <a:pt x="3457" y="9263"/>
                      <a:pt x="5635" y="8203"/>
                      <a:pt x="6255" y="7644"/>
                    </a:cubicBezTo>
                    <a:lnTo>
                      <a:pt x="6278" y="7608"/>
                    </a:lnTo>
                    <a:cubicBezTo>
                      <a:pt x="6898" y="6251"/>
                      <a:pt x="7636" y="4941"/>
                      <a:pt x="8469" y="3703"/>
                    </a:cubicBezTo>
                    <a:cubicBezTo>
                      <a:pt x="9088" y="2786"/>
                      <a:pt x="9767" y="1917"/>
                      <a:pt x="10517" y="1107"/>
                    </a:cubicBezTo>
                    <a:close/>
                    <a:moveTo>
                      <a:pt x="11243" y="0"/>
                    </a:moveTo>
                    <a:cubicBezTo>
                      <a:pt x="10112" y="1072"/>
                      <a:pt x="9112" y="2262"/>
                      <a:pt x="8255" y="3548"/>
                    </a:cubicBezTo>
                    <a:cubicBezTo>
                      <a:pt x="7421" y="4786"/>
                      <a:pt x="6683" y="6096"/>
                      <a:pt x="6052" y="7465"/>
                    </a:cubicBezTo>
                    <a:cubicBezTo>
                      <a:pt x="5457" y="8001"/>
                      <a:pt x="3242" y="9073"/>
                      <a:pt x="2171" y="9585"/>
                    </a:cubicBezTo>
                    <a:cubicBezTo>
                      <a:pt x="1528" y="9894"/>
                      <a:pt x="980" y="10156"/>
                      <a:pt x="647" y="10347"/>
                    </a:cubicBezTo>
                    <a:cubicBezTo>
                      <a:pt x="1" y="10710"/>
                      <a:pt x="364" y="11595"/>
                      <a:pt x="962" y="11595"/>
                    </a:cubicBezTo>
                    <a:cubicBezTo>
                      <a:pt x="1069" y="11595"/>
                      <a:pt x="1184" y="11567"/>
                      <a:pt x="1302" y="11501"/>
                    </a:cubicBezTo>
                    <a:cubicBezTo>
                      <a:pt x="1599" y="11335"/>
                      <a:pt x="2135" y="11073"/>
                      <a:pt x="2754" y="10775"/>
                    </a:cubicBezTo>
                    <a:cubicBezTo>
                      <a:pt x="4838" y="9775"/>
                      <a:pt x="6469" y="8954"/>
                      <a:pt x="7100" y="8287"/>
                    </a:cubicBezTo>
                    <a:cubicBezTo>
                      <a:pt x="8017" y="7715"/>
                      <a:pt x="8993" y="7239"/>
                      <a:pt x="10017" y="6846"/>
                    </a:cubicBezTo>
                    <a:cubicBezTo>
                      <a:pt x="11112" y="6441"/>
                      <a:pt x="12232" y="6108"/>
                      <a:pt x="13375" y="5858"/>
                    </a:cubicBezTo>
                    <a:cubicBezTo>
                      <a:pt x="14565" y="5584"/>
                      <a:pt x="15803" y="5370"/>
                      <a:pt x="16875" y="5191"/>
                    </a:cubicBezTo>
                    <a:lnTo>
                      <a:pt x="18661" y="4893"/>
                    </a:lnTo>
                    <a:cubicBezTo>
                      <a:pt x="19268" y="4798"/>
                      <a:pt x="19959" y="4655"/>
                      <a:pt x="20423" y="4179"/>
                    </a:cubicBezTo>
                    <a:lnTo>
                      <a:pt x="20256" y="3989"/>
                    </a:lnTo>
                    <a:cubicBezTo>
                      <a:pt x="19768" y="4286"/>
                      <a:pt x="19185" y="4298"/>
                      <a:pt x="18613" y="4298"/>
                    </a:cubicBezTo>
                    <a:lnTo>
                      <a:pt x="18399" y="4298"/>
                    </a:lnTo>
                    <a:cubicBezTo>
                      <a:pt x="17863" y="4298"/>
                      <a:pt x="17327" y="4310"/>
                      <a:pt x="16780" y="4334"/>
                    </a:cubicBezTo>
                    <a:cubicBezTo>
                      <a:pt x="15565" y="4382"/>
                      <a:pt x="14351" y="4501"/>
                      <a:pt x="13148" y="4703"/>
                    </a:cubicBezTo>
                    <a:cubicBezTo>
                      <a:pt x="11922" y="4893"/>
                      <a:pt x="10719" y="5203"/>
                      <a:pt x="9553" y="5632"/>
                    </a:cubicBezTo>
                    <a:cubicBezTo>
                      <a:pt x="9005" y="5822"/>
                      <a:pt x="8469" y="6060"/>
                      <a:pt x="7945" y="6322"/>
                    </a:cubicBezTo>
                    <a:cubicBezTo>
                      <a:pt x="8302" y="5560"/>
                      <a:pt x="8695" y="4798"/>
                      <a:pt x="9088" y="4048"/>
                    </a:cubicBezTo>
                    <a:cubicBezTo>
                      <a:pt x="9803" y="2715"/>
                      <a:pt x="10588" y="1429"/>
                      <a:pt x="11446" y="179"/>
                    </a:cubicBezTo>
                    <a:lnTo>
                      <a:pt x="112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282;p55"/>
              <p:cNvSpPr/>
              <p:nvPr/>
            </p:nvSpPr>
            <p:spPr>
              <a:xfrm>
                <a:off x="5820350" y="2329730"/>
                <a:ext cx="356025" cy="483725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9349" extrusionOk="0">
                    <a:moveTo>
                      <a:pt x="1" y="1"/>
                    </a:moveTo>
                    <a:cubicBezTo>
                      <a:pt x="1" y="1"/>
                      <a:pt x="275" y="8800"/>
                      <a:pt x="3823" y="13264"/>
                    </a:cubicBezTo>
                    <a:cubicBezTo>
                      <a:pt x="7371" y="17717"/>
                      <a:pt x="14241" y="19348"/>
                      <a:pt x="14241" y="19348"/>
                    </a:cubicBezTo>
                    <a:cubicBezTo>
                      <a:pt x="14205" y="18908"/>
                      <a:pt x="14145" y="18479"/>
                      <a:pt x="14062" y="18051"/>
                    </a:cubicBezTo>
                    <a:lnTo>
                      <a:pt x="14074" y="18051"/>
                    </a:lnTo>
                    <a:cubicBezTo>
                      <a:pt x="14074" y="18051"/>
                      <a:pt x="7883" y="14300"/>
                      <a:pt x="6168" y="12550"/>
                    </a:cubicBezTo>
                    <a:cubicBezTo>
                      <a:pt x="4632" y="10978"/>
                      <a:pt x="3704" y="8895"/>
                      <a:pt x="3180" y="6752"/>
                    </a:cubicBezTo>
                    <a:cubicBezTo>
                      <a:pt x="2656" y="4620"/>
                      <a:pt x="2108" y="3025"/>
                      <a:pt x="1965" y="834"/>
                    </a:cubicBezTo>
                    <a:lnTo>
                      <a:pt x="1965" y="4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283;p55"/>
              <p:cNvSpPr/>
              <p:nvPr/>
            </p:nvSpPr>
            <p:spPr>
              <a:xfrm>
                <a:off x="5816775" y="2320052"/>
                <a:ext cx="363175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4527" h="19682" extrusionOk="0">
                    <a:moveTo>
                      <a:pt x="275" y="333"/>
                    </a:moveTo>
                    <a:lnTo>
                      <a:pt x="1989" y="750"/>
                    </a:lnTo>
                    <a:lnTo>
                      <a:pt x="1989" y="1012"/>
                    </a:lnTo>
                    <a:cubicBezTo>
                      <a:pt x="2096" y="2738"/>
                      <a:pt x="2442" y="4072"/>
                      <a:pt x="2847" y="5620"/>
                    </a:cubicBezTo>
                    <a:lnTo>
                      <a:pt x="2847" y="5644"/>
                    </a:lnTo>
                    <a:cubicBezTo>
                      <a:pt x="2966" y="6060"/>
                      <a:pt x="3073" y="6501"/>
                      <a:pt x="3192" y="6965"/>
                    </a:cubicBezTo>
                    <a:cubicBezTo>
                      <a:pt x="3787" y="9406"/>
                      <a:pt x="4811" y="11371"/>
                      <a:pt x="6216" y="12823"/>
                    </a:cubicBezTo>
                    <a:cubicBezTo>
                      <a:pt x="7823" y="14466"/>
                      <a:pt x="13360" y="17859"/>
                      <a:pt x="14098" y="18300"/>
                    </a:cubicBezTo>
                    <a:cubicBezTo>
                      <a:pt x="14169" y="18645"/>
                      <a:pt x="14217" y="18990"/>
                      <a:pt x="14241" y="19348"/>
                    </a:cubicBezTo>
                    <a:cubicBezTo>
                      <a:pt x="13253" y="19086"/>
                      <a:pt x="7240" y="17347"/>
                      <a:pt x="4061" y="13359"/>
                    </a:cubicBezTo>
                    <a:cubicBezTo>
                      <a:pt x="846" y="9311"/>
                      <a:pt x="334" y="1536"/>
                      <a:pt x="275" y="333"/>
                    </a:cubicBezTo>
                    <a:close/>
                    <a:moveTo>
                      <a:pt x="1" y="0"/>
                    </a:moveTo>
                    <a:lnTo>
                      <a:pt x="1" y="179"/>
                    </a:lnTo>
                    <a:cubicBezTo>
                      <a:pt x="1" y="262"/>
                      <a:pt x="322" y="9073"/>
                      <a:pt x="3859" y="13514"/>
                    </a:cubicBezTo>
                    <a:cubicBezTo>
                      <a:pt x="7395" y="17955"/>
                      <a:pt x="14288" y="19633"/>
                      <a:pt x="14348" y="19645"/>
                    </a:cubicBezTo>
                    <a:lnTo>
                      <a:pt x="14527" y="19681"/>
                    </a:lnTo>
                    <a:lnTo>
                      <a:pt x="14515" y="19502"/>
                    </a:lnTo>
                    <a:cubicBezTo>
                      <a:pt x="14491" y="19062"/>
                      <a:pt x="14431" y="18621"/>
                      <a:pt x="14336" y="18181"/>
                    </a:cubicBezTo>
                    <a:lnTo>
                      <a:pt x="14324" y="18133"/>
                    </a:lnTo>
                    <a:lnTo>
                      <a:pt x="14277" y="18098"/>
                    </a:lnTo>
                    <a:cubicBezTo>
                      <a:pt x="14217" y="18062"/>
                      <a:pt x="8073" y="14335"/>
                      <a:pt x="6407" y="12621"/>
                    </a:cubicBezTo>
                    <a:cubicBezTo>
                      <a:pt x="5025" y="11216"/>
                      <a:pt x="4025" y="9287"/>
                      <a:pt x="3442" y="6894"/>
                    </a:cubicBezTo>
                    <a:cubicBezTo>
                      <a:pt x="3323" y="6418"/>
                      <a:pt x="3204" y="5953"/>
                      <a:pt x="3097" y="5548"/>
                    </a:cubicBezTo>
                    <a:cubicBezTo>
                      <a:pt x="2704" y="4012"/>
                      <a:pt x="2358" y="2691"/>
                      <a:pt x="2239" y="1000"/>
                    </a:cubicBezTo>
                    <a:lnTo>
                      <a:pt x="2239" y="5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284;p55"/>
              <p:cNvSpPr/>
              <p:nvPr/>
            </p:nvSpPr>
            <p:spPr>
              <a:xfrm>
                <a:off x="6130825" y="2788305"/>
                <a:ext cx="156275" cy="43962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17585" extrusionOk="0">
                    <a:moveTo>
                      <a:pt x="1765" y="0"/>
                    </a:moveTo>
                    <a:cubicBezTo>
                      <a:pt x="1580" y="0"/>
                      <a:pt x="1369" y="61"/>
                      <a:pt x="1131" y="196"/>
                    </a:cubicBezTo>
                    <a:cubicBezTo>
                      <a:pt x="0" y="839"/>
                      <a:pt x="1012" y="5970"/>
                      <a:pt x="1191" y="7125"/>
                    </a:cubicBezTo>
                    <a:cubicBezTo>
                      <a:pt x="1476" y="8935"/>
                      <a:pt x="1965" y="10721"/>
                      <a:pt x="1834" y="12542"/>
                    </a:cubicBezTo>
                    <a:cubicBezTo>
                      <a:pt x="1726" y="13995"/>
                      <a:pt x="1286" y="15650"/>
                      <a:pt x="2238" y="16745"/>
                    </a:cubicBezTo>
                    <a:cubicBezTo>
                      <a:pt x="2804" y="17393"/>
                      <a:pt x="3650" y="17585"/>
                      <a:pt x="4533" y="17585"/>
                    </a:cubicBezTo>
                    <a:cubicBezTo>
                      <a:pt x="5062" y="17585"/>
                      <a:pt x="5604" y="17516"/>
                      <a:pt x="6108" y="17436"/>
                    </a:cubicBezTo>
                    <a:cubicBezTo>
                      <a:pt x="6251" y="16436"/>
                      <a:pt x="5667" y="15507"/>
                      <a:pt x="5191" y="14614"/>
                    </a:cubicBezTo>
                    <a:cubicBezTo>
                      <a:pt x="3596" y="11673"/>
                      <a:pt x="2869" y="8340"/>
                      <a:pt x="3084" y="5006"/>
                    </a:cubicBezTo>
                    <a:cubicBezTo>
                      <a:pt x="3126" y="4335"/>
                      <a:pt x="3331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285;p55"/>
              <p:cNvSpPr/>
              <p:nvPr/>
            </p:nvSpPr>
            <p:spPr>
              <a:xfrm>
                <a:off x="6132900" y="2781900"/>
                <a:ext cx="157175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17841" extrusionOk="0">
                    <a:moveTo>
                      <a:pt x="1691" y="255"/>
                    </a:moveTo>
                    <a:cubicBezTo>
                      <a:pt x="1810" y="255"/>
                      <a:pt x="1929" y="291"/>
                      <a:pt x="2036" y="351"/>
                    </a:cubicBezTo>
                    <a:cubicBezTo>
                      <a:pt x="3108" y="1029"/>
                      <a:pt x="2906" y="4708"/>
                      <a:pt x="2870" y="5125"/>
                    </a:cubicBezTo>
                    <a:cubicBezTo>
                      <a:pt x="2667" y="8483"/>
                      <a:pt x="3406" y="11828"/>
                      <a:pt x="5001" y="14793"/>
                    </a:cubicBezTo>
                    <a:lnTo>
                      <a:pt x="5120" y="15019"/>
                    </a:lnTo>
                    <a:cubicBezTo>
                      <a:pt x="5549" y="15805"/>
                      <a:pt x="5989" y="16603"/>
                      <a:pt x="5918" y="17448"/>
                    </a:cubicBezTo>
                    <a:cubicBezTo>
                      <a:pt x="5447" y="17519"/>
                      <a:pt x="4957" y="17575"/>
                      <a:pt x="4483" y="17575"/>
                    </a:cubicBezTo>
                    <a:cubicBezTo>
                      <a:pt x="3615" y="17575"/>
                      <a:pt x="2802" y="17390"/>
                      <a:pt x="2263" y="16781"/>
                    </a:cubicBezTo>
                    <a:cubicBezTo>
                      <a:pt x="1524" y="15936"/>
                      <a:pt x="1667" y="14709"/>
                      <a:pt x="1798" y="13519"/>
                    </a:cubicBezTo>
                    <a:cubicBezTo>
                      <a:pt x="1822" y="13245"/>
                      <a:pt x="1858" y="12959"/>
                      <a:pt x="1893" y="12673"/>
                    </a:cubicBezTo>
                    <a:lnTo>
                      <a:pt x="1882" y="12673"/>
                    </a:lnTo>
                    <a:cubicBezTo>
                      <a:pt x="1977" y="11292"/>
                      <a:pt x="1727" y="9899"/>
                      <a:pt x="1477" y="8566"/>
                    </a:cubicBezTo>
                    <a:lnTo>
                      <a:pt x="1477" y="8554"/>
                    </a:lnTo>
                    <a:cubicBezTo>
                      <a:pt x="1393" y="8113"/>
                      <a:pt x="1310" y="7673"/>
                      <a:pt x="1239" y="7232"/>
                    </a:cubicBezTo>
                    <a:cubicBezTo>
                      <a:pt x="1227" y="7125"/>
                      <a:pt x="1203" y="6994"/>
                      <a:pt x="1167" y="6828"/>
                    </a:cubicBezTo>
                    <a:lnTo>
                      <a:pt x="1167" y="6792"/>
                    </a:lnTo>
                    <a:cubicBezTo>
                      <a:pt x="929" y="5351"/>
                      <a:pt x="179" y="958"/>
                      <a:pt x="1120" y="422"/>
                    </a:cubicBezTo>
                    <a:cubicBezTo>
                      <a:pt x="1298" y="327"/>
                      <a:pt x="1489" y="267"/>
                      <a:pt x="1691" y="255"/>
                    </a:cubicBezTo>
                    <a:close/>
                    <a:moveTo>
                      <a:pt x="1684" y="0"/>
                    </a:moveTo>
                    <a:cubicBezTo>
                      <a:pt x="1470" y="0"/>
                      <a:pt x="1239" y="70"/>
                      <a:pt x="989" y="208"/>
                    </a:cubicBezTo>
                    <a:cubicBezTo>
                      <a:pt x="477" y="505"/>
                      <a:pt x="0" y="1517"/>
                      <a:pt x="905" y="6851"/>
                    </a:cubicBezTo>
                    <a:cubicBezTo>
                      <a:pt x="941" y="7030"/>
                      <a:pt x="965" y="7173"/>
                      <a:pt x="977" y="7280"/>
                    </a:cubicBezTo>
                    <a:cubicBezTo>
                      <a:pt x="1048" y="7732"/>
                      <a:pt x="1131" y="8185"/>
                      <a:pt x="1215" y="8625"/>
                    </a:cubicBezTo>
                    <a:cubicBezTo>
                      <a:pt x="1465" y="9947"/>
                      <a:pt x="1715" y="11304"/>
                      <a:pt x="1620" y="12662"/>
                    </a:cubicBezTo>
                    <a:cubicBezTo>
                      <a:pt x="1596" y="12924"/>
                      <a:pt x="1572" y="13209"/>
                      <a:pt x="1536" y="13471"/>
                    </a:cubicBezTo>
                    <a:lnTo>
                      <a:pt x="1536" y="13495"/>
                    </a:lnTo>
                    <a:cubicBezTo>
                      <a:pt x="1393" y="14733"/>
                      <a:pt x="1239" y="16019"/>
                      <a:pt x="2060" y="16960"/>
                    </a:cubicBezTo>
                    <a:cubicBezTo>
                      <a:pt x="2584" y="17555"/>
                      <a:pt x="3370" y="17841"/>
                      <a:pt x="4465" y="17841"/>
                    </a:cubicBezTo>
                    <a:cubicBezTo>
                      <a:pt x="4989" y="17829"/>
                      <a:pt x="5525" y="17781"/>
                      <a:pt x="6049" y="17686"/>
                    </a:cubicBezTo>
                    <a:lnTo>
                      <a:pt x="6144" y="17674"/>
                    </a:lnTo>
                    <a:lnTo>
                      <a:pt x="6156" y="17579"/>
                    </a:lnTo>
                    <a:cubicBezTo>
                      <a:pt x="6287" y="16614"/>
                      <a:pt x="5811" y="15745"/>
                      <a:pt x="5346" y="14900"/>
                    </a:cubicBezTo>
                    <a:lnTo>
                      <a:pt x="5215" y="14674"/>
                    </a:lnTo>
                    <a:cubicBezTo>
                      <a:pt x="3644" y="11757"/>
                      <a:pt x="2929" y="8459"/>
                      <a:pt x="3132" y="5149"/>
                    </a:cubicBezTo>
                    <a:cubicBezTo>
                      <a:pt x="3179" y="4446"/>
                      <a:pt x="3346" y="886"/>
                      <a:pt x="2167" y="136"/>
                    </a:cubicBezTo>
                    <a:cubicBezTo>
                      <a:pt x="2018" y="46"/>
                      <a:pt x="1857" y="0"/>
                      <a:pt x="1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286;p55"/>
              <p:cNvSpPr/>
              <p:nvPr/>
            </p:nvSpPr>
            <p:spPr>
              <a:xfrm>
                <a:off x="6026625" y="1959900"/>
                <a:ext cx="1432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21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2" y="357"/>
                      <a:pt x="263" y="715"/>
                      <a:pt x="346" y="1084"/>
                    </a:cubicBezTo>
                    <a:cubicBezTo>
                      <a:pt x="453" y="1453"/>
                      <a:pt x="525" y="1822"/>
                      <a:pt x="572" y="2191"/>
                    </a:cubicBezTo>
                    <a:cubicBezTo>
                      <a:pt x="549" y="1822"/>
                      <a:pt x="477" y="1441"/>
                      <a:pt x="382" y="1072"/>
                    </a:cubicBezTo>
                    <a:cubicBezTo>
                      <a:pt x="275" y="715"/>
                      <a:pt x="156" y="357"/>
                      <a:pt x="1" y="0"/>
                    </a:cubicBezTo>
                    <a:close/>
                  </a:path>
                </a:pathLst>
              </a:custGeom>
              <a:solidFill>
                <a:srgbClr val="33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287;p55"/>
              <p:cNvSpPr/>
              <p:nvPr/>
            </p:nvSpPr>
            <p:spPr>
              <a:xfrm>
                <a:off x="6058175" y="1955725"/>
                <a:ext cx="98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66" extrusionOk="0">
                    <a:moveTo>
                      <a:pt x="1" y="1"/>
                    </a:moveTo>
                    <a:cubicBezTo>
                      <a:pt x="96" y="322"/>
                      <a:pt x="191" y="644"/>
                      <a:pt x="263" y="965"/>
                    </a:cubicBezTo>
                    <a:cubicBezTo>
                      <a:pt x="334" y="1298"/>
                      <a:pt x="382" y="1632"/>
                      <a:pt x="394" y="1965"/>
                    </a:cubicBezTo>
                    <a:cubicBezTo>
                      <a:pt x="394" y="1632"/>
                      <a:pt x="358" y="1298"/>
                      <a:pt x="287" y="965"/>
                    </a:cubicBezTo>
                    <a:cubicBezTo>
                      <a:pt x="215" y="632"/>
                      <a:pt x="120" y="310"/>
                      <a:pt x="1" y="1"/>
                    </a:cubicBezTo>
                    <a:close/>
                  </a:path>
                </a:pathLst>
              </a:custGeom>
              <a:solidFill>
                <a:srgbClr val="33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288;p55"/>
              <p:cNvSpPr/>
              <p:nvPr/>
            </p:nvSpPr>
            <p:spPr>
              <a:xfrm>
                <a:off x="6006700" y="1989375"/>
                <a:ext cx="166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8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5" y="286"/>
                      <a:pt x="286" y="583"/>
                      <a:pt x="393" y="893"/>
                    </a:cubicBezTo>
                    <a:cubicBezTo>
                      <a:pt x="512" y="1203"/>
                      <a:pt x="595" y="1524"/>
                      <a:pt x="667" y="1845"/>
                    </a:cubicBezTo>
                    <a:cubicBezTo>
                      <a:pt x="619" y="1524"/>
                      <a:pt x="536" y="1203"/>
                      <a:pt x="429" y="893"/>
                    </a:cubicBezTo>
                    <a:cubicBezTo>
                      <a:pt x="310" y="571"/>
                      <a:pt x="167" y="274"/>
                      <a:pt x="0" y="0"/>
                    </a:cubicBezTo>
                    <a:close/>
                  </a:path>
                </a:pathLst>
              </a:custGeom>
              <a:solidFill>
                <a:srgbClr val="33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2289;p55"/>
            <p:cNvSpPr/>
            <p:nvPr/>
          </p:nvSpPr>
          <p:spPr>
            <a:xfrm flipH="1">
              <a:off x="8214626" y="1674049"/>
              <a:ext cx="88064" cy="24856"/>
            </a:xfrm>
            <a:custGeom>
              <a:avLst/>
              <a:gdLst/>
              <a:ahLst/>
              <a:cxnLst/>
              <a:rect l="l" t="t" r="r" b="b"/>
              <a:pathLst>
                <a:path w="2512" h="709" extrusionOk="0">
                  <a:moveTo>
                    <a:pt x="190" y="0"/>
                  </a:moveTo>
                  <a:cubicBezTo>
                    <a:pt x="79" y="0"/>
                    <a:pt x="1" y="134"/>
                    <a:pt x="80" y="244"/>
                  </a:cubicBezTo>
                  <a:cubicBezTo>
                    <a:pt x="461" y="541"/>
                    <a:pt x="937" y="708"/>
                    <a:pt x="1438" y="708"/>
                  </a:cubicBezTo>
                  <a:cubicBezTo>
                    <a:pt x="1783" y="708"/>
                    <a:pt x="2116" y="625"/>
                    <a:pt x="2414" y="470"/>
                  </a:cubicBezTo>
                  <a:cubicBezTo>
                    <a:pt x="2511" y="372"/>
                    <a:pt x="2441" y="215"/>
                    <a:pt x="2320" y="215"/>
                  </a:cubicBezTo>
                  <a:cubicBezTo>
                    <a:pt x="2308" y="215"/>
                    <a:pt x="2296" y="217"/>
                    <a:pt x="2283" y="220"/>
                  </a:cubicBezTo>
                  <a:cubicBezTo>
                    <a:pt x="2015" y="356"/>
                    <a:pt x="1722" y="423"/>
                    <a:pt x="1432" y="423"/>
                  </a:cubicBezTo>
                  <a:cubicBezTo>
                    <a:pt x="1012" y="423"/>
                    <a:pt x="596" y="285"/>
                    <a:pt x="259" y="18"/>
                  </a:cubicBezTo>
                  <a:cubicBezTo>
                    <a:pt x="235" y="6"/>
                    <a:pt x="212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2175;p52"/>
          <p:cNvGrpSpPr>
            <a:grpSpLocks noChangeAspect="1"/>
          </p:cNvGrpSpPr>
          <p:nvPr/>
        </p:nvGrpSpPr>
        <p:grpSpPr>
          <a:xfrm>
            <a:off x="5324554" y="3085014"/>
            <a:ext cx="743840" cy="1788051"/>
            <a:chOff x="7325852" y="1080377"/>
            <a:chExt cx="1264151" cy="3038780"/>
          </a:xfrm>
        </p:grpSpPr>
        <p:sp>
          <p:nvSpPr>
            <p:cNvPr id="466" name="Google Shape;2176;p52"/>
            <p:cNvSpPr/>
            <p:nvPr/>
          </p:nvSpPr>
          <p:spPr>
            <a:xfrm>
              <a:off x="7325852" y="1152728"/>
              <a:ext cx="1264151" cy="2945659"/>
            </a:xfrm>
            <a:custGeom>
              <a:avLst/>
              <a:gdLst/>
              <a:ahLst/>
              <a:cxnLst/>
              <a:rect l="l" t="t" r="r" b="b"/>
              <a:pathLst>
                <a:path w="43959" h="102431" extrusionOk="0">
                  <a:moveTo>
                    <a:pt x="8101" y="0"/>
                  </a:moveTo>
                  <a:cubicBezTo>
                    <a:pt x="7995" y="0"/>
                    <a:pt x="7922" y="135"/>
                    <a:pt x="8013" y="227"/>
                  </a:cubicBezTo>
                  <a:cubicBezTo>
                    <a:pt x="12347" y="3370"/>
                    <a:pt x="16741" y="10311"/>
                    <a:pt x="16050" y="20348"/>
                  </a:cubicBezTo>
                  <a:cubicBezTo>
                    <a:pt x="15955" y="21634"/>
                    <a:pt x="15800" y="22920"/>
                    <a:pt x="15574" y="24194"/>
                  </a:cubicBezTo>
                  <a:cubicBezTo>
                    <a:pt x="14216" y="31897"/>
                    <a:pt x="18622" y="39482"/>
                    <a:pt x="25825" y="41863"/>
                  </a:cubicBezTo>
                  <a:cubicBezTo>
                    <a:pt x="29480" y="43077"/>
                    <a:pt x="32754" y="45113"/>
                    <a:pt x="35302" y="47745"/>
                  </a:cubicBezTo>
                  <a:cubicBezTo>
                    <a:pt x="41756" y="54412"/>
                    <a:pt x="43696" y="65020"/>
                    <a:pt x="40041" y="73545"/>
                  </a:cubicBezTo>
                  <a:cubicBezTo>
                    <a:pt x="36398" y="81999"/>
                    <a:pt x="27468" y="87869"/>
                    <a:pt x="18265" y="87869"/>
                  </a:cubicBezTo>
                  <a:lnTo>
                    <a:pt x="18062" y="87869"/>
                  </a:lnTo>
                  <a:cubicBezTo>
                    <a:pt x="16848" y="87857"/>
                    <a:pt x="15550" y="87761"/>
                    <a:pt x="14300" y="87678"/>
                  </a:cubicBezTo>
                  <a:cubicBezTo>
                    <a:pt x="12911" y="87579"/>
                    <a:pt x="11508" y="87480"/>
                    <a:pt x="10143" y="87480"/>
                  </a:cubicBezTo>
                  <a:cubicBezTo>
                    <a:pt x="7062" y="87480"/>
                    <a:pt x="4172" y="87988"/>
                    <a:pt x="2060" y="90166"/>
                  </a:cubicBezTo>
                  <a:cubicBezTo>
                    <a:pt x="691" y="91571"/>
                    <a:pt x="0" y="93619"/>
                    <a:pt x="155" y="95786"/>
                  </a:cubicBezTo>
                  <a:cubicBezTo>
                    <a:pt x="322" y="97941"/>
                    <a:pt x="1310" y="99858"/>
                    <a:pt x="2858" y="101049"/>
                  </a:cubicBezTo>
                  <a:cubicBezTo>
                    <a:pt x="4069" y="101954"/>
                    <a:pt x="5548" y="102430"/>
                    <a:pt x="7053" y="102430"/>
                  </a:cubicBezTo>
                  <a:cubicBezTo>
                    <a:pt x="7071" y="102430"/>
                    <a:pt x="7090" y="102430"/>
                    <a:pt x="7108" y="102430"/>
                  </a:cubicBezTo>
                  <a:cubicBezTo>
                    <a:pt x="7632" y="102418"/>
                    <a:pt x="8144" y="102370"/>
                    <a:pt x="8656" y="102263"/>
                  </a:cubicBezTo>
                  <a:cubicBezTo>
                    <a:pt x="10776" y="101858"/>
                    <a:pt x="12573" y="100644"/>
                    <a:pt x="13562" y="98953"/>
                  </a:cubicBezTo>
                  <a:cubicBezTo>
                    <a:pt x="13643" y="98848"/>
                    <a:pt x="13547" y="98748"/>
                    <a:pt x="13451" y="98748"/>
                  </a:cubicBezTo>
                  <a:cubicBezTo>
                    <a:pt x="13406" y="98748"/>
                    <a:pt x="13362" y="98769"/>
                    <a:pt x="13335" y="98822"/>
                  </a:cubicBezTo>
                  <a:cubicBezTo>
                    <a:pt x="12383" y="100453"/>
                    <a:pt x="10656" y="101608"/>
                    <a:pt x="8597" y="102013"/>
                  </a:cubicBezTo>
                  <a:cubicBezTo>
                    <a:pt x="8094" y="102110"/>
                    <a:pt x="7593" y="102157"/>
                    <a:pt x="7100" y="102157"/>
                  </a:cubicBezTo>
                  <a:cubicBezTo>
                    <a:pt x="5582" y="102157"/>
                    <a:pt x="4145" y="101706"/>
                    <a:pt x="3013" y="100834"/>
                  </a:cubicBezTo>
                  <a:cubicBezTo>
                    <a:pt x="1512" y="99691"/>
                    <a:pt x="560" y="97846"/>
                    <a:pt x="405" y="95750"/>
                  </a:cubicBezTo>
                  <a:cubicBezTo>
                    <a:pt x="250" y="93667"/>
                    <a:pt x="917" y="91690"/>
                    <a:pt x="2227" y="90345"/>
                  </a:cubicBezTo>
                  <a:cubicBezTo>
                    <a:pt x="4278" y="88228"/>
                    <a:pt x="7122" y="87735"/>
                    <a:pt x="10159" y="87735"/>
                  </a:cubicBezTo>
                  <a:cubicBezTo>
                    <a:pt x="11511" y="87735"/>
                    <a:pt x="12901" y="87833"/>
                    <a:pt x="14276" y="87928"/>
                  </a:cubicBezTo>
                  <a:cubicBezTo>
                    <a:pt x="15526" y="88023"/>
                    <a:pt x="16824" y="88107"/>
                    <a:pt x="18050" y="88119"/>
                  </a:cubicBezTo>
                  <a:lnTo>
                    <a:pt x="18253" y="88119"/>
                  </a:lnTo>
                  <a:cubicBezTo>
                    <a:pt x="27563" y="88119"/>
                    <a:pt x="36588" y="82189"/>
                    <a:pt x="40267" y="73641"/>
                  </a:cubicBezTo>
                  <a:cubicBezTo>
                    <a:pt x="43958" y="65020"/>
                    <a:pt x="42006" y="54293"/>
                    <a:pt x="35481" y="47554"/>
                  </a:cubicBezTo>
                  <a:cubicBezTo>
                    <a:pt x="32814" y="44828"/>
                    <a:pt x="29516" y="42792"/>
                    <a:pt x="25896" y="41613"/>
                  </a:cubicBezTo>
                  <a:cubicBezTo>
                    <a:pt x="18812" y="39279"/>
                    <a:pt x="14478" y="31802"/>
                    <a:pt x="15812" y="24230"/>
                  </a:cubicBezTo>
                  <a:cubicBezTo>
                    <a:pt x="16038" y="22956"/>
                    <a:pt x="16205" y="21658"/>
                    <a:pt x="16288" y="20360"/>
                  </a:cubicBezTo>
                  <a:cubicBezTo>
                    <a:pt x="16562" y="16419"/>
                    <a:pt x="16026" y="12490"/>
                    <a:pt x="14740" y="9026"/>
                  </a:cubicBezTo>
                  <a:cubicBezTo>
                    <a:pt x="13335" y="5239"/>
                    <a:pt x="11061" y="2120"/>
                    <a:pt x="8156" y="13"/>
                  </a:cubicBezTo>
                  <a:cubicBezTo>
                    <a:pt x="8137" y="4"/>
                    <a:pt x="8118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177;p52"/>
            <p:cNvSpPr/>
            <p:nvPr/>
          </p:nvSpPr>
          <p:spPr>
            <a:xfrm>
              <a:off x="7469317" y="1084144"/>
              <a:ext cx="257495" cy="254878"/>
            </a:xfrm>
            <a:custGeom>
              <a:avLst/>
              <a:gdLst/>
              <a:ahLst/>
              <a:cxnLst/>
              <a:rect l="l" t="t" r="r" b="b"/>
              <a:pathLst>
                <a:path w="8954" h="8863" extrusionOk="0">
                  <a:moveTo>
                    <a:pt x="1922" y="0"/>
                  </a:moveTo>
                  <a:cubicBezTo>
                    <a:pt x="1570" y="0"/>
                    <a:pt x="1221" y="109"/>
                    <a:pt x="929" y="314"/>
                  </a:cubicBezTo>
                  <a:cubicBezTo>
                    <a:pt x="845" y="373"/>
                    <a:pt x="774" y="433"/>
                    <a:pt x="703" y="504"/>
                  </a:cubicBezTo>
                  <a:cubicBezTo>
                    <a:pt x="12" y="1183"/>
                    <a:pt x="0" y="2278"/>
                    <a:pt x="679" y="2969"/>
                  </a:cubicBezTo>
                  <a:lnTo>
                    <a:pt x="5941" y="8327"/>
                  </a:lnTo>
                  <a:lnTo>
                    <a:pt x="6465" y="8863"/>
                  </a:lnTo>
                  <a:lnTo>
                    <a:pt x="8954" y="6410"/>
                  </a:lnTo>
                  <a:lnTo>
                    <a:pt x="3167" y="528"/>
                  </a:lnTo>
                  <a:cubicBezTo>
                    <a:pt x="2893" y="254"/>
                    <a:pt x="2536" y="64"/>
                    <a:pt x="2155" y="16"/>
                  </a:cubicBezTo>
                  <a:cubicBezTo>
                    <a:pt x="2078" y="5"/>
                    <a:pt x="2000" y="0"/>
                    <a:pt x="1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178;p52"/>
            <p:cNvSpPr/>
            <p:nvPr/>
          </p:nvSpPr>
          <p:spPr>
            <a:xfrm>
              <a:off x="7469317" y="1093145"/>
              <a:ext cx="218126" cy="230118"/>
            </a:xfrm>
            <a:custGeom>
              <a:avLst/>
              <a:gdLst/>
              <a:ahLst/>
              <a:cxnLst/>
              <a:rect l="l" t="t" r="r" b="b"/>
              <a:pathLst>
                <a:path w="7585" h="8002" extrusionOk="0">
                  <a:moveTo>
                    <a:pt x="929" y="1"/>
                  </a:moveTo>
                  <a:cubicBezTo>
                    <a:pt x="845" y="60"/>
                    <a:pt x="762" y="120"/>
                    <a:pt x="703" y="191"/>
                  </a:cubicBezTo>
                  <a:cubicBezTo>
                    <a:pt x="12" y="870"/>
                    <a:pt x="0" y="1965"/>
                    <a:pt x="679" y="2656"/>
                  </a:cubicBezTo>
                  <a:lnTo>
                    <a:pt x="5941" y="8002"/>
                  </a:lnTo>
                  <a:lnTo>
                    <a:pt x="7584" y="6371"/>
                  </a:lnTo>
                  <a:lnTo>
                    <a:pt x="1798" y="489"/>
                  </a:lnTo>
                  <a:cubicBezTo>
                    <a:pt x="1560" y="239"/>
                    <a:pt x="1262" y="72"/>
                    <a:pt x="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179;p52"/>
            <p:cNvSpPr/>
            <p:nvPr/>
          </p:nvSpPr>
          <p:spPr>
            <a:xfrm>
              <a:off x="7465205" y="1080377"/>
              <a:ext cx="265719" cy="262412"/>
            </a:xfrm>
            <a:custGeom>
              <a:avLst/>
              <a:gdLst/>
              <a:ahLst/>
              <a:cxnLst/>
              <a:rect l="l" t="t" r="r" b="b"/>
              <a:pathLst>
                <a:path w="9240" h="9125" extrusionOk="0">
                  <a:moveTo>
                    <a:pt x="2060" y="254"/>
                  </a:moveTo>
                  <a:cubicBezTo>
                    <a:pt x="2131" y="254"/>
                    <a:pt x="2203" y="266"/>
                    <a:pt x="2274" y="266"/>
                  </a:cubicBezTo>
                  <a:cubicBezTo>
                    <a:pt x="2631" y="314"/>
                    <a:pt x="2965" y="481"/>
                    <a:pt x="3215" y="743"/>
                  </a:cubicBezTo>
                  <a:lnTo>
                    <a:pt x="8918" y="6553"/>
                  </a:lnTo>
                  <a:lnTo>
                    <a:pt x="6620" y="8815"/>
                  </a:lnTo>
                  <a:lnTo>
                    <a:pt x="917" y="3005"/>
                  </a:lnTo>
                  <a:cubicBezTo>
                    <a:pt x="286" y="2374"/>
                    <a:pt x="298" y="1350"/>
                    <a:pt x="929" y="731"/>
                  </a:cubicBezTo>
                  <a:cubicBezTo>
                    <a:pt x="1000" y="659"/>
                    <a:pt x="1072" y="612"/>
                    <a:pt x="1143" y="552"/>
                  </a:cubicBezTo>
                  <a:cubicBezTo>
                    <a:pt x="1417" y="362"/>
                    <a:pt x="1739" y="266"/>
                    <a:pt x="2060" y="254"/>
                  </a:cubicBezTo>
                  <a:close/>
                  <a:moveTo>
                    <a:pt x="2061" y="1"/>
                  </a:moveTo>
                  <a:cubicBezTo>
                    <a:pt x="1688" y="1"/>
                    <a:pt x="1312" y="111"/>
                    <a:pt x="988" y="338"/>
                  </a:cubicBezTo>
                  <a:cubicBezTo>
                    <a:pt x="905" y="397"/>
                    <a:pt x="822" y="469"/>
                    <a:pt x="750" y="540"/>
                  </a:cubicBezTo>
                  <a:cubicBezTo>
                    <a:pt x="12" y="1266"/>
                    <a:pt x="0" y="2457"/>
                    <a:pt x="726" y="3195"/>
                  </a:cubicBezTo>
                  <a:lnTo>
                    <a:pt x="6513" y="9077"/>
                  </a:lnTo>
                  <a:cubicBezTo>
                    <a:pt x="6537" y="9113"/>
                    <a:pt x="6572" y="9125"/>
                    <a:pt x="6608" y="9125"/>
                  </a:cubicBezTo>
                  <a:cubicBezTo>
                    <a:pt x="6644" y="9113"/>
                    <a:pt x="6680" y="9101"/>
                    <a:pt x="6703" y="9077"/>
                  </a:cubicBezTo>
                  <a:lnTo>
                    <a:pt x="9192" y="6636"/>
                  </a:lnTo>
                  <a:cubicBezTo>
                    <a:pt x="9239" y="6589"/>
                    <a:pt x="9239" y="6505"/>
                    <a:pt x="9192" y="6446"/>
                  </a:cubicBezTo>
                  <a:lnTo>
                    <a:pt x="3405" y="564"/>
                  </a:lnTo>
                  <a:cubicBezTo>
                    <a:pt x="3040" y="192"/>
                    <a:pt x="2552" y="1"/>
                    <a:pt x="2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180;p52"/>
            <p:cNvSpPr/>
            <p:nvPr/>
          </p:nvSpPr>
          <p:spPr>
            <a:xfrm>
              <a:off x="7592221" y="3894388"/>
              <a:ext cx="278746" cy="221001"/>
            </a:xfrm>
            <a:custGeom>
              <a:avLst/>
              <a:gdLst/>
              <a:ahLst/>
              <a:cxnLst/>
              <a:rect l="l" t="t" r="r" b="b"/>
              <a:pathLst>
                <a:path w="9693" h="7685" extrusionOk="0">
                  <a:moveTo>
                    <a:pt x="7892" y="0"/>
                  </a:moveTo>
                  <a:cubicBezTo>
                    <a:pt x="7570" y="0"/>
                    <a:pt x="7245" y="90"/>
                    <a:pt x="6954" y="278"/>
                  </a:cubicBezTo>
                  <a:lnTo>
                    <a:pt x="643" y="4339"/>
                  </a:lnTo>
                  <a:lnTo>
                    <a:pt x="0" y="4755"/>
                  </a:lnTo>
                  <a:lnTo>
                    <a:pt x="1894" y="7684"/>
                  </a:lnTo>
                  <a:lnTo>
                    <a:pt x="8835" y="3219"/>
                  </a:lnTo>
                  <a:cubicBezTo>
                    <a:pt x="9168" y="3005"/>
                    <a:pt x="9418" y="2695"/>
                    <a:pt x="9549" y="2326"/>
                  </a:cubicBezTo>
                  <a:cubicBezTo>
                    <a:pt x="9692" y="1910"/>
                    <a:pt x="9668" y="1457"/>
                    <a:pt x="9502" y="1052"/>
                  </a:cubicBezTo>
                  <a:cubicBezTo>
                    <a:pt x="9454" y="969"/>
                    <a:pt x="9418" y="874"/>
                    <a:pt x="9359" y="802"/>
                  </a:cubicBezTo>
                  <a:cubicBezTo>
                    <a:pt x="9023" y="284"/>
                    <a:pt x="8464" y="0"/>
                    <a:pt x="7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181;p52"/>
            <p:cNvSpPr/>
            <p:nvPr/>
          </p:nvSpPr>
          <p:spPr>
            <a:xfrm>
              <a:off x="7610712" y="3894273"/>
              <a:ext cx="254763" cy="180712"/>
            </a:xfrm>
            <a:custGeom>
              <a:avLst/>
              <a:gdLst/>
              <a:ahLst/>
              <a:cxnLst/>
              <a:rect l="l" t="t" r="r" b="b"/>
              <a:pathLst>
                <a:path w="8859" h="6284" extrusionOk="0">
                  <a:moveTo>
                    <a:pt x="7263" y="1"/>
                  </a:moveTo>
                  <a:cubicBezTo>
                    <a:pt x="6936" y="1"/>
                    <a:pt x="6605" y="92"/>
                    <a:pt x="6311" y="282"/>
                  </a:cubicBezTo>
                  <a:lnTo>
                    <a:pt x="0" y="4343"/>
                  </a:lnTo>
                  <a:lnTo>
                    <a:pt x="1262" y="6283"/>
                  </a:lnTo>
                  <a:lnTo>
                    <a:pt x="8204" y="1818"/>
                  </a:lnTo>
                  <a:cubicBezTo>
                    <a:pt x="8490" y="1640"/>
                    <a:pt x="8716" y="1378"/>
                    <a:pt x="8859" y="1068"/>
                  </a:cubicBezTo>
                  <a:cubicBezTo>
                    <a:pt x="8823" y="973"/>
                    <a:pt x="8775" y="878"/>
                    <a:pt x="8728" y="794"/>
                  </a:cubicBezTo>
                  <a:cubicBezTo>
                    <a:pt x="8394" y="279"/>
                    <a:pt x="7835" y="1"/>
                    <a:pt x="7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182;p52"/>
            <p:cNvSpPr/>
            <p:nvPr/>
          </p:nvSpPr>
          <p:spPr>
            <a:xfrm>
              <a:off x="7588454" y="3890736"/>
              <a:ext cx="286281" cy="228421"/>
            </a:xfrm>
            <a:custGeom>
              <a:avLst/>
              <a:gdLst/>
              <a:ahLst/>
              <a:cxnLst/>
              <a:rect l="l" t="t" r="r" b="b"/>
              <a:pathLst>
                <a:path w="9955" h="7943" extrusionOk="0">
                  <a:moveTo>
                    <a:pt x="8027" y="263"/>
                  </a:moveTo>
                  <a:cubicBezTo>
                    <a:pt x="8553" y="263"/>
                    <a:pt x="9072" y="523"/>
                    <a:pt x="9383" y="1001"/>
                  </a:cubicBezTo>
                  <a:cubicBezTo>
                    <a:pt x="9430" y="1084"/>
                    <a:pt x="9478" y="1156"/>
                    <a:pt x="9502" y="1251"/>
                  </a:cubicBezTo>
                  <a:cubicBezTo>
                    <a:pt x="9668" y="1620"/>
                    <a:pt x="9680" y="2037"/>
                    <a:pt x="9549" y="2418"/>
                  </a:cubicBezTo>
                  <a:cubicBezTo>
                    <a:pt x="9430" y="2751"/>
                    <a:pt x="9204" y="3049"/>
                    <a:pt x="8894" y="3239"/>
                  </a:cubicBezTo>
                  <a:lnTo>
                    <a:pt x="2072" y="7644"/>
                  </a:lnTo>
                  <a:lnTo>
                    <a:pt x="322" y="4918"/>
                  </a:lnTo>
                  <a:lnTo>
                    <a:pt x="7156" y="525"/>
                  </a:lnTo>
                  <a:cubicBezTo>
                    <a:pt x="7424" y="347"/>
                    <a:pt x="7727" y="263"/>
                    <a:pt x="8027" y="263"/>
                  </a:cubicBezTo>
                  <a:close/>
                  <a:moveTo>
                    <a:pt x="8022" y="0"/>
                  </a:moveTo>
                  <a:cubicBezTo>
                    <a:pt x="7676" y="0"/>
                    <a:pt x="7326" y="97"/>
                    <a:pt x="7013" y="298"/>
                  </a:cubicBezTo>
                  <a:lnTo>
                    <a:pt x="60" y="4775"/>
                  </a:lnTo>
                  <a:cubicBezTo>
                    <a:pt x="36" y="4799"/>
                    <a:pt x="12" y="4823"/>
                    <a:pt x="12" y="4858"/>
                  </a:cubicBezTo>
                  <a:cubicBezTo>
                    <a:pt x="0" y="4894"/>
                    <a:pt x="12" y="4930"/>
                    <a:pt x="24" y="4966"/>
                  </a:cubicBezTo>
                  <a:lnTo>
                    <a:pt x="1917" y="7883"/>
                  </a:lnTo>
                  <a:cubicBezTo>
                    <a:pt x="1941" y="7918"/>
                    <a:pt x="1989" y="7942"/>
                    <a:pt x="2025" y="7942"/>
                  </a:cubicBezTo>
                  <a:cubicBezTo>
                    <a:pt x="2048" y="7942"/>
                    <a:pt x="2072" y="7942"/>
                    <a:pt x="2096" y="7930"/>
                  </a:cubicBezTo>
                  <a:lnTo>
                    <a:pt x="9037" y="3453"/>
                  </a:lnTo>
                  <a:cubicBezTo>
                    <a:pt x="9394" y="3239"/>
                    <a:pt x="9656" y="2894"/>
                    <a:pt x="9799" y="2501"/>
                  </a:cubicBezTo>
                  <a:cubicBezTo>
                    <a:pt x="9954" y="2060"/>
                    <a:pt x="9942" y="1572"/>
                    <a:pt x="9752" y="1144"/>
                  </a:cubicBezTo>
                  <a:cubicBezTo>
                    <a:pt x="9704" y="1048"/>
                    <a:pt x="9656" y="953"/>
                    <a:pt x="9597" y="870"/>
                  </a:cubicBezTo>
                  <a:cubicBezTo>
                    <a:pt x="9239" y="306"/>
                    <a:pt x="8637" y="0"/>
                    <a:pt x="8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2164;p52"/>
          <p:cNvGrpSpPr>
            <a:grpSpLocks noChangeAspect="1"/>
          </p:cNvGrpSpPr>
          <p:nvPr/>
        </p:nvGrpSpPr>
        <p:grpSpPr>
          <a:xfrm>
            <a:off x="1557904" y="-86188"/>
            <a:ext cx="1626893" cy="1626893"/>
            <a:chOff x="-883893" y="1382495"/>
            <a:chExt cx="4250271" cy="4250271"/>
          </a:xfrm>
        </p:grpSpPr>
        <p:grpSp>
          <p:nvGrpSpPr>
            <p:cNvPr id="474" name="Google Shape;2165;p52"/>
            <p:cNvGrpSpPr/>
            <p:nvPr/>
          </p:nvGrpSpPr>
          <p:grpSpPr>
            <a:xfrm>
              <a:off x="950610" y="2102650"/>
              <a:ext cx="688184" cy="693202"/>
              <a:chOff x="1309763" y="1106398"/>
              <a:chExt cx="769609" cy="775221"/>
            </a:xfrm>
          </p:grpSpPr>
          <p:sp>
            <p:nvSpPr>
              <p:cNvPr id="479" name="Google Shape;2166;p52"/>
              <p:cNvSpPr/>
              <p:nvPr/>
            </p:nvSpPr>
            <p:spPr>
              <a:xfrm rot="-3384850">
                <a:off x="1422165" y="1226643"/>
                <a:ext cx="552846" cy="53221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4546" extrusionOk="0">
                    <a:moveTo>
                      <a:pt x="7550" y="1"/>
                    </a:moveTo>
                    <a:cubicBezTo>
                      <a:pt x="7368" y="1"/>
                      <a:pt x="7185" y="8"/>
                      <a:pt x="7001" y="21"/>
                    </a:cubicBezTo>
                    <a:cubicBezTo>
                      <a:pt x="2989" y="331"/>
                      <a:pt x="0" y="3831"/>
                      <a:pt x="298" y="7832"/>
                    </a:cubicBezTo>
                    <a:cubicBezTo>
                      <a:pt x="593" y="11642"/>
                      <a:pt x="3782" y="14545"/>
                      <a:pt x="7541" y="14545"/>
                    </a:cubicBezTo>
                    <a:cubicBezTo>
                      <a:pt x="7729" y="14545"/>
                      <a:pt x="7918" y="14538"/>
                      <a:pt x="8108" y="14523"/>
                    </a:cubicBezTo>
                    <a:cubicBezTo>
                      <a:pt x="12109" y="14214"/>
                      <a:pt x="15109" y="10725"/>
                      <a:pt x="14800" y="6725"/>
                    </a:cubicBezTo>
                    <a:cubicBezTo>
                      <a:pt x="14504" y="2897"/>
                      <a:pt x="11316" y="1"/>
                      <a:pt x="7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2167;p52"/>
              <p:cNvSpPr/>
              <p:nvPr/>
            </p:nvSpPr>
            <p:spPr>
              <a:xfrm rot="-3384850">
                <a:off x="1497713" y="1348139"/>
                <a:ext cx="552846" cy="364527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963" extrusionOk="0">
                    <a:moveTo>
                      <a:pt x="14026" y="0"/>
                    </a:moveTo>
                    <a:lnTo>
                      <a:pt x="14026" y="0"/>
                    </a:lnTo>
                    <a:cubicBezTo>
                      <a:pt x="14014" y="3477"/>
                      <a:pt x="11538" y="6465"/>
                      <a:pt x="8121" y="7120"/>
                    </a:cubicBezTo>
                    <a:cubicBezTo>
                      <a:pt x="7663" y="7208"/>
                      <a:pt x="7206" y="7250"/>
                      <a:pt x="6754" y="7250"/>
                    </a:cubicBezTo>
                    <a:cubicBezTo>
                      <a:pt x="3830" y="7250"/>
                      <a:pt x="1125" y="5474"/>
                      <a:pt x="1" y="2679"/>
                    </a:cubicBezTo>
                    <a:lnTo>
                      <a:pt x="1" y="2679"/>
                    </a:lnTo>
                    <a:cubicBezTo>
                      <a:pt x="1" y="5608"/>
                      <a:pt x="1751" y="8251"/>
                      <a:pt x="4454" y="9394"/>
                    </a:cubicBezTo>
                    <a:cubicBezTo>
                      <a:pt x="5363" y="9776"/>
                      <a:pt x="6320" y="9963"/>
                      <a:pt x="7271" y="9963"/>
                    </a:cubicBezTo>
                    <a:cubicBezTo>
                      <a:pt x="9135" y="9963"/>
                      <a:pt x="10972" y="9246"/>
                      <a:pt x="12360" y="7882"/>
                    </a:cubicBezTo>
                    <a:cubicBezTo>
                      <a:pt x="14455" y="5834"/>
                      <a:pt x="15110" y="2727"/>
                      <a:pt x="14026" y="0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2168;p52"/>
              <p:cNvSpPr/>
              <p:nvPr/>
            </p:nvSpPr>
            <p:spPr>
              <a:xfrm rot="-3384850">
                <a:off x="1530011" y="1169438"/>
                <a:ext cx="264020" cy="256629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7014" extrusionOk="0">
                    <a:moveTo>
                      <a:pt x="155" y="1"/>
                    </a:moveTo>
                    <a:cubicBezTo>
                      <a:pt x="84" y="1"/>
                      <a:pt x="24" y="48"/>
                      <a:pt x="12" y="120"/>
                    </a:cubicBezTo>
                    <a:cubicBezTo>
                      <a:pt x="0" y="263"/>
                      <a:pt x="0" y="394"/>
                      <a:pt x="0" y="536"/>
                    </a:cubicBezTo>
                    <a:lnTo>
                      <a:pt x="0" y="715"/>
                    </a:lnTo>
                    <a:cubicBezTo>
                      <a:pt x="12" y="774"/>
                      <a:pt x="72" y="834"/>
                      <a:pt x="143" y="834"/>
                    </a:cubicBezTo>
                    <a:cubicBezTo>
                      <a:pt x="215" y="834"/>
                      <a:pt x="274" y="774"/>
                      <a:pt x="262" y="703"/>
                    </a:cubicBezTo>
                    <a:lnTo>
                      <a:pt x="262" y="536"/>
                    </a:lnTo>
                    <a:cubicBezTo>
                      <a:pt x="262" y="405"/>
                      <a:pt x="274" y="274"/>
                      <a:pt x="274" y="132"/>
                    </a:cubicBezTo>
                    <a:cubicBezTo>
                      <a:pt x="286" y="60"/>
                      <a:pt x="227" y="1"/>
                      <a:pt x="155" y="1"/>
                    </a:cubicBezTo>
                    <a:close/>
                    <a:moveTo>
                      <a:pt x="274" y="1723"/>
                    </a:moveTo>
                    <a:cubicBezTo>
                      <a:pt x="200" y="1723"/>
                      <a:pt x="122" y="1784"/>
                      <a:pt x="143" y="1882"/>
                    </a:cubicBezTo>
                    <a:cubicBezTo>
                      <a:pt x="191" y="2072"/>
                      <a:pt x="239" y="2263"/>
                      <a:pt x="298" y="2453"/>
                    </a:cubicBezTo>
                    <a:cubicBezTo>
                      <a:pt x="310" y="2501"/>
                      <a:pt x="358" y="2537"/>
                      <a:pt x="417" y="2537"/>
                    </a:cubicBezTo>
                    <a:lnTo>
                      <a:pt x="465" y="2537"/>
                    </a:lnTo>
                    <a:cubicBezTo>
                      <a:pt x="524" y="2513"/>
                      <a:pt x="572" y="2441"/>
                      <a:pt x="548" y="2370"/>
                    </a:cubicBezTo>
                    <a:cubicBezTo>
                      <a:pt x="489" y="2191"/>
                      <a:pt x="441" y="2013"/>
                      <a:pt x="393" y="1822"/>
                    </a:cubicBezTo>
                    <a:cubicBezTo>
                      <a:pt x="379" y="1753"/>
                      <a:pt x="327" y="1723"/>
                      <a:pt x="274" y="1723"/>
                    </a:cubicBezTo>
                    <a:close/>
                    <a:moveTo>
                      <a:pt x="858" y="3335"/>
                    </a:moveTo>
                    <a:cubicBezTo>
                      <a:pt x="766" y="3335"/>
                      <a:pt x="675" y="3433"/>
                      <a:pt x="739" y="3537"/>
                    </a:cubicBezTo>
                    <a:cubicBezTo>
                      <a:pt x="834" y="3715"/>
                      <a:pt x="929" y="3882"/>
                      <a:pt x="1036" y="4049"/>
                    </a:cubicBezTo>
                    <a:cubicBezTo>
                      <a:pt x="1060" y="4084"/>
                      <a:pt x="1108" y="4108"/>
                      <a:pt x="1143" y="4108"/>
                    </a:cubicBezTo>
                    <a:cubicBezTo>
                      <a:pt x="1167" y="4108"/>
                      <a:pt x="1191" y="4096"/>
                      <a:pt x="1215" y="4084"/>
                    </a:cubicBezTo>
                    <a:cubicBezTo>
                      <a:pt x="1274" y="4049"/>
                      <a:pt x="1298" y="3965"/>
                      <a:pt x="1262" y="3906"/>
                    </a:cubicBezTo>
                    <a:cubicBezTo>
                      <a:pt x="1155" y="3751"/>
                      <a:pt x="1060" y="3584"/>
                      <a:pt x="977" y="3418"/>
                    </a:cubicBezTo>
                    <a:cubicBezTo>
                      <a:pt x="949" y="3359"/>
                      <a:pt x="903" y="3335"/>
                      <a:pt x="858" y="3335"/>
                    </a:cubicBezTo>
                    <a:close/>
                    <a:moveTo>
                      <a:pt x="1848" y="4753"/>
                    </a:moveTo>
                    <a:cubicBezTo>
                      <a:pt x="1752" y="4753"/>
                      <a:pt x="1673" y="4879"/>
                      <a:pt x="1763" y="4977"/>
                    </a:cubicBezTo>
                    <a:lnTo>
                      <a:pt x="1858" y="5073"/>
                    </a:lnTo>
                    <a:cubicBezTo>
                      <a:pt x="1965" y="5180"/>
                      <a:pt x="2072" y="5287"/>
                      <a:pt x="2191" y="5382"/>
                    </a:cubicBezTo>
                    <a:cubicBezTo>
                      <a:pt x="2214" y="5405"/>
                      <a:pt x="2236" y="5416"/>
                      <a:pt x="2268" y="5418"/>
                    </a:cubicBezTo>
                    <a:lnTo>
                      <a:pt x="2268" y="5418"/>
                    </a:lnTo>
                    <a:cubicBezTo>
                      <a:pt x="2384" y="5413"/>
                      <a:pt x="2440" y="5262"/>
                      <a:pt x="2358" y="5192"/>
                    </a:cubicBezTo>
                    <a:cubicBezTo>
                      <a:pt x="2239" y="5096"/>
                      <a:pt x="2144" y="5001"/>
                      <a:pt x="2036" y="4894"/>
                    </a:cubicBezTo>
                    <a:lnTo>
                      <a:pt x="1941" y="4799"/>
                    </a:lnTo>
                    <a:cubicBezTo>
                      <a:pt x="1912" y="4767"/>
                      <a:pt x="1879" y="4753"/>
                      <a:pt x="1848" y="4753"/>
                    </a:cubicBezTo>
                    <a:close/>
                    <a:moveTo>
                      <a:pt x="2268" y="5418"/>
                    </a:moveTo>
                    <a:cubicBezTo>
                      <a:pt x="2266" y="5418"/>
                      <a:pt x="2265" y="5418"/>
                      <a:pt x="2263" y="5418"/>
                    </a:cubicBezTo>
                    <a:lnTo>
                      <a:pt x="2274" y="5418"/>
                    </a:lnTo>
                    <a:cubicBezTo>
                      <a:pt x="2272" y="5418"/>
                      <a:pt x="2270" y="5418"/>
                      <a:pt x="2268" y="5418"/>
                    </a:cubicBezTo>
                    <a:close/>
                    <a:moveTo>
                      <a:pt x="3197" y="5832"/>
                    </a:moveTo>
                    <a:cubicBezTo>
                      <a:pt x="3076" y="5832"/>
                      <a:pt x="2994" y="6016"/>
                      <a:pt x="3132" y="6085"/>
                    </a:cubicBezTo>
                    <a:cubicBezTo>
                      <a:pt x="3310" y="6180"/>
                      <a:pt x="3477" y="6275"/>
                      <a:pt x="3656" y="6359"/>
                    </a:cubicBezTo>
                    <a:cubicBezTo>
                      <a:pt x="3668" y="6370"/>
                      <a:pt x="3691" y="6370"/>
                      <a:pt x="3715" y="6382"/>
                    </a:cubicBezTo>
                    <a:cubicBezTo>
                      <a:pt x="3846" y="6370"/>
                      <a:pt x="3894" y="6192"/>
                      <a:pt x="3763" y="6132"/>
                    </a:cubicBezTo>
                    <a:cubicBezTo>
                      <a:pt x="3596" y="6049"/>
                      <a:pt x="3429" y="5954"/>
                      <a:pt x="3275" y="5858"/>
                    </a:cubicBezTo>
                    <a:cubicBezTo>
                      <a:pt x="3248" y="5840"/>
                      <a:pt x="3221" y="5832"/>
                      <a:pt x="3197" y="5832"/>
                    </a:cubicBezTo>
                    <a:close/>
                    <a:moveTo>
                      <a:pt x="4800" y="6523"/>
                    </a:moveTo>
                    <a:cubicBezTo>
                      <a:pt x="4662" y="6523"/>
                      <a:pt x="4615" y="6730"/>
                      <a:pt x="4751" y="6775"/>
                    </a:cubicBezTo>
                    <a:cubicBezTo>
                      <a:pt x="4941" y="6835"/>
                      <a:pt x="5132" y="6870"/>
                      <a:pt x="5334" y="6906"/>
                    </a:cubicBezTo>
                    <a:lnTo>
                      <a:pt x="5346" y="6906"/>
                    </a:lnTo>
                    <a:lnTo>
                      <a:pt x="5346" y="6918"/>
                    </a:lnTo>
                    <a:cubicBezTo>
                      <a:pt x="5418" y="6918"/>
                      <a:pt x="5477" y="6870"/>
                      <a:pt x="5477" y="6799"/>
                    </a:cubicBezTo>
                    <a:cubicBezTo>
                      <a:pt x="5489" y="6728"/>
                      <a:pt x="5442" y="6668"/>
                      <a:pt x="5382" y="6656"/>
                    </a:cubicBezTo>
                    <a:cubicBezTo>
                      <a:pt x="5192" y="6620"/>
                      <a:pt x="5001" y="6573"/>
                      <a:pt x="4822" y="6525"/>
                    </a:cubicBezTo>
                    <a:cubicBezTo>
                      <a:pt x="4815" y="6524"/>
                      <a:pt x="4807" y="6523"/>
                      <a:pt x="4800" y="6523"/>
                    </a:cubicBezTo>
                    <a:close/>
                    <a:moveTo>
                      <a:pt x="7082" y="6726"/>
                    </a:moveTo>
                    <a:cubicBezTo>
                      <a:pt x="7075" y="6726"/>
                      <a:pt x="7068" y="6726"/>
                      <a:pt x="7061" y="6728"/>
                    </a:cubicBezTo>
                    <a:cubicBezTo>
                      <a:pt x="6870" y="6740"/>
                      <a:pt x="6680" y="6751"/>
                      <a:pt x="6501" y="6751"/>
                    </a:cubicBezTo>
                    <a:cubicBezTo>
                      <a:pt x="6323" y="6751"/>
                      <a:pt x="6323" y="7013"/>
                      <a:pt x="6501" y="7013"/>
                    </a:cubicBezTo>
                    <a:lnTo>
                      <a:pt x="6500" y="7013"/>
                    </a:lnTo>
                    <a:cubicBezTo>
                      <a:pt x="6699" y="7013"/>
                      <a:pt x="6897" y="7013"/>
                      <a:pt x="7085" y="6990"/>
                    </a:cubicBezTo>
                    <a:cubicBezTo>
                      <a:pt x="7156" y="6978"/>
                      <a:pt x="7216" y="6918"/>
                      <a:pt x="7204" y="6835"/>
                    </a:cubicBezTo>
                    <a:cubicBezTo>
                      <a:pt x="7193" y="6771"/>
                      <a:pt x="7144" y="6726"/>
                      <a:pt x="7082" y="6726"/>
                    </a:cubicBezTo>
                    <a:close/>
                    <a:moveTo>
                      <a:pt x="6500" y="7013"/>
                    </a:moveTo>
                    <a:lnTo>
                      <a:pt x="6500" y="7013"/>
                    </a:lnTo>
                    <a:cubicBezTo>
                      <a:pt x="6496" y="7013"/>
                      <a:pt x="6493" y="7013"/>
                      <a:pt x="6489" y="7013"/>
                    </a:cubicBezTo>
                    <a:lnTo>
                      <a:pt x="6501" y="7013"/>
                    </a:lnTo>
                    <a:cubicBezTo>
                      <a:pt x="6501" y="7013"/>
                      <a:pt x="6501" y="7013"/>
                      <a:pt x="6501" y="70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2169;p52"/>
              <p:cNvSpPr/>
              <p:nvPr/>
            </p:nvSpPr>
            <p:spPr>
              <a:xfrm rot="-3384850">
                <a:off x="1589254" y="1524551"/>
                <a:ext cx="281399" cy="28809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7874" extrusionOk="0">
                    <a:moveTo>
                      <a:pt x="475" y="4"/>
                    </a:moveTo>
                    <a:cubicBezTo>
                      <a:pt x="344" y="4"/>
                      <a:pt x="201" y="27"/>
                      <a:pt x="70" y="51"/>
                    </a:cubicBezTo>
                    <a:cubicBezTo>
                      <a:pt x="0" y="51"/>
                      <a:pt x="33" y="302"/>
                      <a:pt x="101" y="302"/>
                    </a:cubicBezTo>
                    <a:cubicBezTo>
                      <a:pt x="103" y="302"/>
                      <a:pt x="104" y="302"/>
                      <a:pt x="106" y="301"/>
                    </a:cubicBezTo>
                    <a:cubicBezTo>
                      <a:pt x="225" y="277"/>
                      <a:pt x="356" y="266"/>
                      <a:pt x="487" y="254"/>
                    </a:cubicBezTo>
                    <a:lnTo>
                      <a:pt x="511" y="254"/>
                    </a:lnTo>
                    <a:cubicBezTo>
                      <a:pt x="665" y="230"/>
                      <a:pt x="642" y="4"/>
                      <a:pt x="475" y="4"/>
                    </a:cubicBezTo>
                    <a:close/>
                    <a:moveTo>
                      <a:pt x="1468" y="1"/>
                    </a:moveTo>
                    <a:cubicBezTo>
                      <a:pt x="1308" y="1"/>
                      <a:pt x="1307" y="266"/>
                      <a:pt x="1487" y="266"/>
                    </a:cubicBezTo>
                    <a:cubicBezTo>
                      <a:pt x="1677" y="266"/>
                      <a:pt x="1868" y="289"/>
                      <a:pt x="2058" y="313"/>
                    </a:cubicBezTo>
                    <a:lnTo>
                      <a:pt x="2070" y="313"/>
                    </a:lnTo>
                    <a:cubicBezTo>
                      <a:pt x="2225" y="313"/>
                      <a:pt x="2249" y="75"/>
                      <a:pt x="2082" y="51"/>
                    </a:cubicBezTo>
                    <a:cubicBezTo>
                      <a:pt x="1892" y="27"/>
                      <a:pt x="1701" y="4"/>
                      <a:pt x="1499" y="4"/>
                    </a:cubicBezTo>
                    <a:cubicBezTo>
                      <a:pt x="1488" y="2"/>
                      <a:pt x="1478" y="1"/>
                      <a:pt x="1468" y="1"/>
                    </a:cubicBezTo>
                    <a:close/>
                    <a:moveTo>
                      <a:pt x="3205" y="309"/>
                    </a:moveTo>
                    <a:cubicBezTo>
                      <a:pt x="3072" y="309"/>
                      <a:pt x="3010" y="508"/>
                      <a:pt x="3154" y="563"/>
                    </a:cubicBezTo>
                    <a:cubicBezTo>
                      <a:pt x="3332" y="611"/>
                      <a:pt x="3511" y="682"/>
                      <a:pt x="3678" y="766"/>
                    </a:cubicBezTo>
                    <a:cubicBezTo>
                      <a:pt x="3702" y="766"/>
                      <a:pt x="3713" y="778"/>
                      <a:pt x="3737" y="778"/>
                    </a:cubicBezTo>
                    <a:cubicBezTo>
                      <a:pt x="3868" y="766"/>
                      <a:pt x="3916" y="575"/>
                      <a:pt x="3785" y="527"/>
                    </a:cubicBezTo>
                    <a:cubicBezTo>
                      <a:pt x="3606" y="444"/>
                      <a:pt x="3428" y="373"/>
                      <a:pt x="3237" y="313"/>
                    </a:cubicBezTo>
                    <a:cubicBezTo>
                      <a:pt x="3226" y="311"/>
                      <a:pt x="3215" y="309"/>
                      <a:pt x="3205" y="309"/>
                    </a:cubicBezTo>
                    <a:close/>
                    <a:moveTo>
                      <a:pt x="4760" y="1062"/>
                    </a:moveTo>
                    <a:cubicBezTo>
                      <a:pt x="4717" y="1062"/>
                      <a:pt x="4672" y="1085"/>
                      <a:pt x="4642" y="1123"/>
                    </a:cubicBezTo>
                    <a:cubicBezTo>
                      <a:pt x="4606" y="1182"/>
                      <a:pt x="4618" y="1266"/>
                      <a:pt x="4678" y="1301"/>
                    </a:cubicBezTo>
                    <a:cubicBezTo>
                      <a:pt x="4833" y="1409"/>
                      <a:pt x="4987" y="1516"/>
                      <a:pt x="5130" y="1635"/>
                    </a:cubicBezTo>
                    <a:cubicBezTo>
                      <a:pt x="5154" y="1659"/>
                      <a:pt x="5178" y="1670"/>
                      <a:pt x="5214" y="1670"/>
                    </a:cubicBezTo>
                    <a:lnTo>
                      <a:pt x="5226" y="1670"/>
                    </a:lnTo>
                    <a:cubicBezTo>
                      <a:pt x="5261" y="1670"/>
                      <a:pt x="5297" y="1647"/>
                      <a:pt x="5321" y="1623"/>
                    </a:cubicBezTo>
                    <a:cubicBezTo>
                      <a:pt x="5368" y="1563"/>
                      <a:pt x="5356" y="1480"/>
                      <a:pt x="5297" y="1432"/>
                    </a:cubicBezTo>
                    <a:cubicBezTo>
                      <a:pt x="5154" y="1313"/>
                      <a:pt x="4987" y="1194"/>
                      <a:pt x="4833" y="1087"/>
                    </a:cubicBezTo>
                    <a:cubicBezTo>
                      <a:pt x="4811" y="1070"/>
                      <a:pt x="4786" y="1062"/>
                      <a:pt x="4760" y="1062"/>
                    </a:cubicBezTo>
                    <a:close/>
                    <a:moveTo>
                      <a:pt x="6048" y="2208"/>
                    </a:moveTo>
                    <a:cubicBezTo>
                      <a:pt x="6017" y="2208"/>
                      <a:pt x="5986" y="2219"/>
                      <a:pt x="5964" y="2242"/>
                    </a:cubicBezTo>
                    <a:cubicBezTo>
                      <a:pt x="5904" y="2290"/>
                      <a:pt x="5904" y="2373"/>
                      <a:pt x="5952" y="2421"/>
                    </a:cubicBezTo>
                    <a:cubicBezTo>
                      <a:pt x="6071" y="2575"/>
                      <a:pt x="6190" y="2718"/>
                      <a:pt x="6297" y="2873"/>
                    </a:cubicBezTo>
                    <a:cubicBezTo>
                      <a:pt x="6321" y="2909"/>
                      <a:pt x="6357" y="2933"/>
                      <a:pt x="6404" y="2933"/>
                    </a:cubicBezTo>
                    <a:lnTo>
                      <a:pt x="6404" y="2921"/>
                    </a:lnTo>
                    <a:cubicBezTo>
                      <a:pt x="6511" y="2921"/>
                      <a:pt x="6571" y="2802"/>
                      <a:pt x="6511" y="2718"/>
                    </a:cubicBezTo>
                    <a:cubicBezTo>
                      <a:pt x="6392" y="2563"/>
                      <a:pt x="6273" y="2409"/>
                      <a:pt x="6142" y="2254"/>
                    </a:cubicBezTo>
                    <a:cubicBezTo>
                      <a:pt x="6117" y="2222"/>
                      <a:pt x="6082" y="2208"/>
                      <a:pt x="6048" y="2208"/>
                    </a:cubicBezTo>
                    <a:close/>
                    <a:moveTo>
                      <a:pt x="6987" y="3672"/>
                    </a:moveTo>
                    <a:cubicBezTo>
                      <a:pt x="6908" y="3672"/>
                      <a:pt x="6830" y="3748"/>
                      <a:pt x="6869" y="3849"/>
                    </a:cubicBezTo>
                    <a:cubicBezTo>
                      <a:pt x="6940" y="4016"/>
                      <a:pt x="7011" y="4195"/>
                      <a:pt x="7083" y="4373"/>
                    </a:cubicBezTo>
                    <a:cubicBezTo>
                      <a:pt x="7095" y="4421"/>
                      <a:pt x="7142" y="4457"/>
                      <a:pt x="7202" y="4457"/>
                    </a:cubicBezTo>
                    <a:cubicBezTo>
                      <a:pt x="7214" y="4457"/>
                      <a:pt x="7226" y="4457"/>
                      <a:pt x="7250" y="4445"/>
                    </a:cubicBezTo>
                    <a:cubicBezTo>
                      <a:pt x="7309" y="4421"/>
                      <a:pt x="7345" y="4349"/>
                      <a:pt x="7321" y="4278"/>
                    </a:cubicBezTo>
                    <a:cubicBezTo>
                      <a:pt x="7261" y="4099"/>
                      <a:pt x="7178" y="3921"/>
                      <a:pt x="7095" y="3742"/>
                    </a:cubicBezTo>
                    <a:cubicBezTo>
                      <a:pt x="7070" y="3693"/>
                      <a:pt x="7029" y="3672"/>
                      <a:pt x="6987" y="3672"/>
                    </a:cubicBezTo>
                    <a:close/>
                    <a:moveTo>
                      <a:pt x="7486" y="5312"/>
                    </a:moveTo>
                    <a:cubicBezTo>
                      <a:pt x="7479" y="5312"/>
                      <a:pt x="7471" y="5313"/>
                      <a:pt x="7464" y="5314"/>
                    </a:cubicBezTo>
                    <a:cubicBezTo>
                      <a:pt x="7392" y="5326"/>
                      <a:pt x="7345" y="5397"/>
                      <a:pt x="7357" y="5469"/>
                    </a:cubicBezTo>
                    <a:cubicBezTo>
                      <a:pt x="7392" y="5647"/>
                      <a:pt x="7416" y="5838"/>
                      <a:pt x="7428" y="6028"/>
                    </a:cubicBezTo>
                    <a:cubicBezTo>
                      <a:pt x="7428" y="6100"/>
                      <a:pt x="7488" y="6147"/>
                      <a:pt x="7559" y="6147"/>
                    </a:cubicBezTo>
                    <a:lnTo>
                      <a:pt x="7571" y="6147"/>
                    </a:lnTo>
                    <a:cubicBezTo>
                      <a:pt x="7642" y="6147"/>
                      <a:pt x="7690" y="6088"/>
                      <a:pt x="7690" y="6016"/>
                    </a:cubicBezTo>
                    <a:cubicBezTo>
                      <a:pt x="7678" y="5814"/>
                      <a:pt x="7654" y="5611"/>
                      <a:pt x="7619" y="5421"/>
                    </a:cubicBezTo>
                    <a:cubicBezTo>
                      <a:pt x="7608" y="5357"/>
                      <a:pt x="7549" y="5312"/>
                      <a:pt x="7486" y="5312"/>
                    </a:cubicBezTo>
                    <a:close/>
                    <a:moveTo>
                      <a:pt x="7526" y="7050"/>
                    </a:moveTo>
                    <a:cubicBezTo>
                      <a:pt x="7464" y="7050"/>
                      <a:pt x="7415" y="7096"/>
                      <a:pt x="7404" y="7171"/>
                    </a:cubicBezTo>
                    <a:cubicBezTo>
                      <a:pt x="7381" y="7350"/>
                      <a:pt x="7357" y="7540"/>
                      <a:pt x="7321" y="7719"/>
                    </a:cubicBezTo>
                    <a:cubicBezTo>
                      <a:pt x="7309" y="7790"/>
                      <a:pt x="7345" y="7862"/>
                      <a:pt x="7416" y="7874"/>
                    </a:cubicBezTo>
                    <a:lnTo>
                      <a:pt x="7440" y="7874"/>
                    </a:lnTo>
                    <a:cubicBezTo>
                      <a:pt x="7500" y="7874"/>
                      <a:pt x="7559" y="7838"/>
                      <a:pt x="7571" y="7778"/>
                    </a:cubicBezTo>
                    <a:cubicBezTo>
                      <a:pt x="7619" y="7588"/>
                      <a:pt x="7642" y="7397"/>
                      <a:pt x="7666" y="7195"/>
                    </a:cubicBezTo>
                    <a:cubicBezTo>
                      <a:pt x="7678" y="7124"/>
                      <a:pt x="7631" y="7052"/>
                      <a:pt x="7547" y="7052"/>
                    </a:cubicBezTo>
                    <a:cubicBezTo>
                      <a:pt x="7540" y="7051"/>
                      <a:pt x="7533" y="7050"/>
                      <a:pt x="7526" y="7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2170;p52"/>
              <p:cNvSpPr/>
              <p:nvPr/>
            </p:nvSpPr>
            <p:spPr>
              <a:xfrm rot="-3384850">
                <a:off x="1410955" y="1220421"/>
                <a:ext cx="56722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4955" extrusionOk="0">
                    <a:moveTo>
                      <a:pt x="7790" y="417"/>
                    </a:moveTo>
                    <a:cubicBezTo>
                      <a:pt x="7805" y="417"/>
                      <a:pt x="7820" y="417"/>
                      <a:pt x="7835" y="417"/>
                    </a:cubicBezTo>
                    <a:lnTo>
                      <a:pt x="7906" y="417"/>
                    </a:lnTo>
                    <a:cubicBezTo>
                      <a:pt x="11311" y="441"/>
                      <a:pt x="14228" y="2870"/>
                      <a:pt x="14859" y="6228"/>
                    </a:cubicBezTo>
                    <a:cubicBezTo>
                      <a:pt x="15502" y="9573"/>
                      <a:pt x="13681" y="12907"/>
                      <a:pt x="10514" y="14181"/>
                    </a:cubicBezTo>
                    <a:cubicBezTo>
                      <a:pt x="9644" y="14532"/>
                      <a:pt x="8739" y="14700"/>
                      <a:pt x="7846" y="14700"/>
                    </a:cubicBezTo>
                    <a:cubicBezTo>
                      <a:pt x="5496" y="14700"/>
                      <a:pt x="3224" y="13536"/>
                      <a:pt x="1870" y="11466"/>
                    </a:cubicBezTo>
                    <a:cubicBezTo>
                      <a:pt x="0" y="8621"/>
                      <a:pt x="405" y="4846"/>
                      <a:pt x="2846" y="2453"/>
                    </a:cubicBezTo>
                    <a:cubicBezTo>
                      <a:pt x="4157" y="1154"/>
                      <a:pt x="5937" y="417"/>
                      <a:pt x="7790" y="417"/>
                    </a:cubicBezTo>
                    <a:close/>
                    <a:moveTo>
                      <a:pt x="7799" y="1"/>
                    </a:moveTo>
                    <a:cubicBezTo>
                      <a:pt x="3679" y="1"/>
                      <a:pt x="334" y="3334"/>
                      <a:pt x="322" y="7454"/>
                    </a:cubicBezTo>
                    <a:cubicBezTo>
                      <a:pt x="310" y="11574"/>
                      <a:pt x="3644" y="14931"/>
                      <a:pt x="7763" y="14955"/>
                    </a:cubicBezTo>
                    <a:lnTo>
                      <a:pt x="7835" y="14955"/>
                    </a:lnTo>
                    <a:cubicBezTo>
                      <a:pt x="11966" y="14931"/>
                      <a:pt x="15300" y="11574"/>
                      <a:pt x="15288" y="7454"/>
                    </a:cubicBezTo>
                    <a:cubicBezTo>
                      <a:pt x="15276" y="3334"/>
                      <a:pt x="11930" y="1"/>
                      <a:pt x="7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2171;p52"/>
            <p:cNvGrpSpPr/>
            <p:nvPr/>
          </p:nvGrpSpPr>
          <p:grpSpPr>
            <a:xfrm rot="-2700000" flipH="1">
              <a:off x="-274893" y="2018371"/>
              <a:ext cx="3032270" cy="2978521"/>
              <a:chOff x="-229526" y="1170468"/>
              <a:chExt cx="3391015" cy="3330906"/>
            </a:xfrm>
          </p:grpSpPr>
          <p:sp>
            <p:nvSpPr>
              <p:cNvPr id="476" name="Google Shape;2172;p52"/>
              <p:cNvSpPr/>
              <p:nvPr/>
            </p:nvSpPr>
            <p:spPr>
              <a:xfrm rot="-3384850">
                <a:off x="496308" y="1476163"/>
                <a:ext cx="2067520" cy="2523810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68979" extrusionOk="0">
                    <a:moveTo>
                      <a:pt x="50545" y="0"/>
                    </a:moveTo>
                    <a:cubicBezTo>
                      <a:pt x="50022" y="0"/>
                      <a:pt x="49492" y="75"/>
                      <a:pt x="48971" y="232"/>
                    </a:cubicBezTo>
                    <a:cubicBezTo>
                      <a:pt x="49197" y="363"/>
                      <a:pt x="49411" y="518"/>
                      <a:pt x="49626" y="684"/>
                    </a:cubicBezTo>
                    <a:cubicBezTo>
                      <a:pt x="52019" y="2661"/>
                      <a:pt x="52293" y="6233"/>
                      <a:pt x="50245" y="8554"/>
                    </a:cubicBezTo>
                    <a:lnTo>
                      <a:pt x="11871" y="51845"/>
                    </a:lnTo>
                    <a:lnTo>
                      <a:pt x="9633" y="54381"/>
                    </a:lnTo>
                    <a:lnTo>
                      <a:pt x="8394" y="55763"/>
                    </a:lnTo>
                    <a:lnTo>
                      <a:pt x="6144" y="58311"/>
                    </a:lnTo>
                    <a:lnTo>
                      <a:pt x="0" y="65252"/>
                    </a:lnTo>
                    <a:lnTo>
                      <a:pt x="2191" y="67050"/>
                    </a:lnTo>
                    <a:lnTo>
                      <a:pt x="1179" y="68264"/>
                    </a:lnTo>
                    <a:lnTo>
                      <a:pt x="1989" y="68978"/>
                    </a:lnTo>
                    <a:lnTo>
                      <a:pt x="4525" y="66109"/>
                    </a:lnTo>
                    <a:lnTo>
                      <a:pt x="2394" y="64228"/>
                    </a:lnTo>
                    <a:lnTo>
                      <a:pt x="8775" y="57501"/>
                    </a:lnTo>
                    <a:lnTo>
                      <a:pt x="11109" y="55036"/>
                    </a:lnTo>
                    <a:lnTo>
                      <a:pt x="12383" y="53691"/>
                    </a:lnTo>
                    <a:lnTo>
                      <a:pt x="14717" y="51226"/>
                    </a:lnTo>
                    <a:lnTo>
                      <a:pt x="54519" y="9257"/>
                    </a:lnTo>
                    <a:cubicBezTo>
                      <a:pt x="56222" y="7447"/>
                      <a:pt x="56507" y="4732"/>
                      <a:pt x="55198" y="2613"/>
                    </a:cubicBezTo>
                    <a:cubicBezTo>
                      <a:pt x="54184" y="958"/>
                      <a:pt x="52408" y="0"/>
                      <a:pt x="505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2173;p52"/>
              <p:cNvSpPr/>
              <p:nvPr/>
            </p:nvSpPr>
            <p:spPr>
              <a:xfrm rot="-3384850">
                <a:off x="350414" y="1645171"/>
                <a:ext cx="2149843" cy="2515760"/>
              </a:xfrm>
              <a:custGeom>
                <a:avLst/>
                <a:gdLst/>
                <a:ahLst/>
                <a:cxnLst/>
                <a:rect l="l" t="t" r="r" b="b"/>
                <a:pathLst>
                  <a:path w="58758" h="68759" extrusionOk="0">
                    <a:moveTo>
                      <a:pt x="55436" y="0"/>
                    </a:moveTo>
                    <a:cubicBezTo>
                      <a:pt x="54448" y="286"/>
                      <a:pt x="53567" y="857"/>
                      <a:pt x="52888" y="1619"/>
                    </a:cubicBezTo>
                    <a:cubicBezTo>
                      <a:pt x="52840" y="1679"/>
                      <a:pt x="52805" y="1726"/>
                      <a:pt x="52757" y="1774"/>
                    </a:cubicBezTo>
                    <a:lnTo>
                      <a:pt x="16038" y="46458"/>
                    </a:lnTo>
                    <a:lnTo>
                      <a:pt x="13883" y="49077"/>
                    </a:lnTo>
                    <a:lnTo>
                      <a:pt x="12704" y="50506"/>
                    </a:lnTo>
                    <a:lnTo>
                      <a:pt x="10549" y="53138"/>
                    </a:lnTo>
                    <a:lnTo>
                      <a:pt x="4656" y="60293"/>
                    </a:lnTo>
                    <a:lnTo>
                      <a:pt x="2536" y="58424"/>
                    </a:lnTo>
                    <a:lnTo>
                      <a:pt x="0" y="61293"/>
                    </a:lnTo>
                    <a:lnTo>
                      <a:pt x="8454" y="68758"/>
                    </a:lnTo>
                    <a:lnTo>
                      <a:pt x="9490" y="67580"/>
                    </a:lnTo>
                    <a:lnTo>
                      <a:pt x="8609" y="66794"/>
                    </a:lnTo>
                    <a:cubicBezTo>
                      <a:pt x="7430" y="65818"/>
                      <a:pt x="7299" y="64044"/>
                      <a:pt x="8347" y="62913"/>
                    </a:cubicBezTo>
                    <a:lnTo>
                      <a:pt x="12609" y="58091"/>
                    </a:lnTo>
                    <a:lnTo>
                      <a:pt x="14859" y="55543"/>
                    </a:lnTo>
                    <a:lnTo>
                      <a:pt x="16098" y="54161"/>
                    </a:lnTo>
                    <a:lnTo>
                      <a:pt x="18348" y="51625"/>
                    </a:lnTo>
                    <a:lnTo>
                      <a:pt x="56710" y="8334"/>
                    </a:lnTo>
                    <a:cubicBezTo>
                      <a:pt x="58758" y="6013"/>
                      <a:pt x="58484" y="2441"/>
                      <a:pt x="56091" y="464"/>
                    </a:cubicBezTo>
                    <a:cubicBezTo>
                      <a:pt x="55876" y="298"/>
                      <a:pt x="55662" y="143"/>
                      <a:pt x="55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2174;p52"/>
              <p:cNvSpPr/>
              <p:nvPr/>
            </p:nvSpPr>
            <p:spPr>
              <a:xfrm rot="-3384850">
                <a:off x="307420" y="1569973"/>
                <a:ext cx="2317123" cy="2531896"/>
              </a:xfrm>
              <a:custGeom>
                <a:avLst/>
                <a:gdLst/>
                <a:ahLst/>
                <a:cxnLst/>
                <a:rect l="l" t="t" r="r" b="b"/>
                <a:pathLst>
                  <a:path w="63330" h="69200" extrusionOk="0">
                    <a:moveTo>
                      <a:pt x="57231" y="116"/>
                    </a:moveTo>
                    <a:cubicBezTo>
                      <a:pt x="58523" y="116"/>
                      <a:pt x="59821" y="580"/>
                      <a:pt x="60853" y="1524"/>
                    </a:cubicBezTo>
                    <a:cubicBezTo>
                      <a:pt x="63104" y="3584"/>
                      <a:pt x="63175" y="7097"/>
                      <a:pt x="61032" y="9264"/>
                    </a:cubicBezTo>
                    <a:lnTo>
                      <a:pt x="8906" y="64235"/>
                    </a:lnTo>
                    <a:cubicBezTo>
                      <a:pt x="8882" y="64258"/>
                      <a:pt x="8871" y="64294"/>
                      <a:pt x="8871" y="64330"/>
                    </a:cubicBezTo>
                    <a:cubicBezTo>
                      <a:pt x="8882" y="64366"/>
                      <a:pt x="8894" y="64389"/>
                      <a:pt x="8918" y="64425"/>
                    </a:cubicBezTo>
                    <a:lnTo>
                      <a:pt x="10942" y="66211"/>
                    </a:lnTo>
                    <a:lnTo>
                      <a:pt x="8585" y="68890"/>
                    </a:lnTo>
                    <a:lnTo>
                      <a:pt x="322" y="61591"/>
                    </a:lnTo>
                    <a:lnTo>
                      <a:pt x="2691" y="58924"/>
                    </a:lnTo>
                    <a:lnTo>
                      <a:pt x="4715" y="60710"/>
                    </a:lnTo>
                    <a:cubicBezTo>
                      <a:pt x="4733" y="60728"/>
                      <a:pt x="4757" y="60739"/>
                      <a:pt x="4782" y="60739"/>
                    </a:cubicBezTo>
                    <a:cubicBezTo>
                      <a:pt x="4791" y="60739"/>
                      <a:pt x="4801" y="60737"/>
                      <a:pt x="4811" y="60734"/>
                    </a:cubicBezTo>
                    <a:cubicBezTo>
                      <a:pt x="4846" y="60734"/>
                      <a:pt x="4882" y="60722"/>
                      <a:pt x="4906" y="60686"/>
                    </a:cubicBezTo>
                    <a:lnTo>
                      <a:pt x="16276" y="46851"/>
                    </a:lnTo>
                    <a:lnTo>
                      <a:pt x="53007" y="2179"/>
                    </a:lnTo>
                    <a:cubicBezTo>
                      <a:pt x="53043" y="2132"/>
                      <a:pt x="53090" y="2084"/>
                      <a:pt x="53126" y="2025"/>
                    </a:cubicBezTo>
                    <a:cubicBezTo>
                      <a:pt x="54189" y="761"/>
                      <a:pt x="55706" y="116"/>
                      <a:pt x="57231" y="116"/>
                    </a:cubicBezTo>
                    <a:close/>
                    <a:moveTo>
                      <a:pt x="57087" y="0"/>
                    </a:moveTo>
                    <a:cubicBezTo>
                      <a:pt x="55555" y="0"/>
                      <a:pt x="54030" y="625"/>
                      <a:pt x="52924" y="1858"/>
                    </a:cubicBezTo>
                    <a:cubicBezTo>
                      <a:pt x="52876" y="1905"/>
                      <a:pt x="52840" y="1953"/>
                      <a:pt x="52793" y="2001"/>
                    </a:cubicBezTo>
                    <a:lnTo>
                      <a:pt x="4775" y="60413"/>
                    </a:lnTo>
                    <a:lnTo>
                      <a:pt x="2751" y="58627"/>
                    </a:lnTo>
                    <a:cubicBezTo>
                      <a:pt x="2730" y="58606"/>
                      <a:pt x="2702" y="58596"/>
                      <a:pt x="2674" y="58596"/>
                    </a:cubicBezTo>
                    <a:cubicBezTo>
                      <a:pt x="2637" y="58596"/>
                      <a:pt x="2599" y="58612"/>
                      <a:pt x="2572" y="58639"/>
                    </a:cubicBezTo>
                    <a:lnTo>
                      <a:pt x="36" y="61520"/>
                    </a:lnTo>
                    <a:cubicBezTo>
                      <a:pt x="12" y="61544"/>
                      <a:pt x="0" y="61579"/>
                      <a:pt x="12" y="61615"/>
                    </a:cubicBezTo>
                    <a:cubicBezTo>
                      <a:pt x="12" y="61651"/>
                      <a:pt x="24" y="61675"/>
                      <a:pt x="48" y="61699"/>
                    </a:cubicBezTo>
                    <a:lnTo>
                      <a:pt x="8501" y="69164"/>
                    </a:lnTo>
                    <a:cubicBezTo>
                      <a:pt x="8525" y="69188"/>
                      <a:pt x="8561" y="69199"/>
                      <a:pt x="8597" y="69199"/>
                    </a:cubicBezTo>
                    <a:cubicBezTo>
                      <a:pt x="8632" y="69199"/>
                      <a:pt x="8668" y="69176"/>
                      <a:pt x="8692" y="69152"/>
                    </a:cubicBezTo>
                    <a:lnTo>
                      <a:pt x="11228" y="66282"/>
                    </a:lnTo>
                    <a:cubicBezTo>
                      <a:pt x="11252" y="66247"/>
                      <a:pt x="11264" y="66211"/>
                      <a:pt x="11264" y="66187"/>
                    </a:cubicBezTo>
                    <a:cubicBezTo>
                      <a:pt x="11264" y="66151"/>
                      <a:pt x="11240" y="66116"/>
                      <a:pt x="11216" y="66092"/>
                    </a:cubicBezTo>
                    <a:lnTo>
                      <a:pt x="9192" y="64306"/>
                    </a:lnTo>
                    <a:lnTo>
                      <a:pt x="21420" y="51400"/>
                    </a:lnTo>
                    <a:lnTo>
                      <a:pt x="61210" y="9430"/>
                    </a:lnTo>
                    <a:cubicBezTo>
                      <a:pt x="63330" y="7144"/>
                      <a:pt x="63187" y="3572"/>
                      <a:pt x="60877" y="1477"/>
                    </a:cubicBezTo>
                    <a:cubicBezTo>
                      <a:pt x="59799" y="488"/>
                      <a:pt x="58441" y="0"/>
                      <a:pt x="57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4" name="Google Shape;1737;p43"/>
          <p:cNvGrpSpPr>
            <a:grpSpLocks noChangeAspect="1"/>
          </p:cNvGrpSpPr>
          <p:nvPr/>
        </p:nvGrpSpPr>
        <p:grpSpPr>
          <a:xfrm>
            <a:off x="8079089" y="468507"/>
            <a:ext cx="940831" cy="1075860"/>
            <a:chOff x="5963399" y="1174314"/>
            <a:chExt cx="2532934" cy="2896464"/>
          </a:xfrm>
        </p:grpSpPr>
        <p:sp>
          <p:nvSpPr>
            <p:cNvPr id="485" name="Google Shape;1738;p43"/>
            <p:cNvSpPr/>
            <p:nvPr/>
          </p:nvSpPr>
          <p:spPr>
            <a:xfrm>
              <a:off x="5968842" y="1178850"/>
              <a:ext cx="2522826" cy="2051554"/>
            </a:xfrm>
            <a:custGeom>
              <a:avLst/>
              <a:gdLst/>
              <a:ahLst/>
              <a:cxnLst/>
              <a:rect l="l" t="t" r="r" b="b"/>
              <a:pathLst>
                <a:path w="38934" h="31661" extrusionOk="0">
                  <a:moveTo>
                    <a:pt x="19472" y="1"/>
                  </a:moveTo>
                  <a:cubicBezTo>
                    <a:pt x="12204" y="1"/>
                    <a:pt x="4937" y="2347"/>
                    <a:pt x="524" y="7039"/>
                  </a:cubicBezTo>
                  <a:cubicBezTo>
                    <a:pt x="179" y="7396"/>
                    <a:pt x="0" y="7872"/>
                    <a:pt x="0" y="8372"/>
                  </a:cubicBezTo>
                  <a:lnTo>
                    <a:pt x="0" y="23708"/>
                  </a:lnTo>
                  <a:cubicBezTo>
                    <a:pt x="0" y="24410"/>
                    <a:pt x="393" y="25053"/>
                    <a:pt x="1012" y="25374"/>
                  </a:cubicBezTo>
                  <a:lnTo>
                    <a:pt x="2655" y="26220"/>
                  </a:lnTo>
                  <a:lnTo>
                    <a:pt x="12788" y="31447"/>
                  </a:lnTo>
                  <a:cubicBezTo>
                    <a:pt x="13049" y="31590"/>
                    <a:pt x="13347" y="31661"/>
                    <a:pt x="13645" y="31661"/>
                  </a:cubicBezTo>
                  <a:lnTo>
                    <a:pt x="25289" y="31661"/>
                  </a:lnTo>
                  <a:cubicBezTo>
                    <a:pt x="25587" y="31661"/>
                    <a:pt x="25884" y="31590"/>
                    <a:pt x="26146" y="31447"/>
                  </a:cubicBezTo>
                  <a:lnTo>
                    <a:pt x="37922" y="25374"/>
                  </a:lnTo>
                  <a:cubicBezTo>
                    <a:pt x="38541" y="25053"/>
                    <a:pt x="38934" y="24410"/>
                    <a:pt x="38934" y="23708"/>
                  </a:cubicBezTo>
                  <a:lnTo>
                    <a:pt x="38934" y="8372"/>
                  </a:lnTo>
                  <a:cubicBezTo>
                    <a:pt x="38934" y="7872"/>
                    <a:pt x="38743" y="7396"/>
                    <a:pt x="38410" y="7039"/>
                  </a:cubicBezTo>
                  <a:cubicBezTo>
                    <a:pt x="37850" y="6444"/>
                    <a:pt x="37243" y="5884"/>
                    <a:pt x="36600" y="5360"/>
                  </a:cubicBezTo>
                  <a:cubicBezTo>
                    <a:pt x="32156" y="1787"/>
                    <a:pt x="25814" y="1"/>
                    <a:pt x="19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739;p43"/>
            <p:cNvSpPr/>
            <p:nvPr/>
          </p:nvSpPr>
          <p:spPr>
            <a:xfrm>
              <a:off x="6140880" y="1526168"/>
              <a:ext cx="2350789" cy="1704239"/>
            </a:xfrm>
            <a:custGeom>
              <a:avLst/>
              <a:gdLst/>
              <a:ahLst/>
              <a:cxnLst/>
              <a:rect l="l" t="t" r="r" b="b"/>
              <a:pathLst>
                <a:path w="36279" h="26301" extrusionOk="0">
                  <a:moveTo>
                    <a:pt x="33933" y="0"/>
                  </a:moveTo>
                  <a:cubicBezTo>
                    <a:pt x="32612" y="2465"/>
                    <a:pt x="32088" y="5167"/>
                    <a:pt x="32040" y="7965"/>
                  </a:cubicBezTo>
                  <a:cubicBezTo>
                    <a:pt x="31992" y="10620"/>
                    <a:pt x="32088" y="13645"/>
                    <a:pt x="31052" y="16121"/>
                  </a:cubicBezTo>
                  <a:cubicBezTo>
                    <a:pt x="30159" y="18264"/>
                    <a:pt x="27980" y="20134"/>
                    <a:pt x="25992" y="21193"/>
                  </a:cubicBezTo>
                  <a:cubicBezTo>
                    <a:pt x="23619" y="22462"/>
                    <a:pt x="20390" y="23099"/>
                    <a:pt x="17328" y="23099"/>
                  </a:cubicBezTo>
                  <a:cubicBezTo>
                    <a:pt x="15505" y="23099"/>
                    <a:pt x="13741" y="22873"/>
                    <a:pt x="12252" y="22420"/>
                  </a:cubicBezTo>
                  <a:cubicBezTo>
                    <a:pt x="9191" y="21482"/>
                    <a:pt x="6183" y="19983"/>
                    <a:pt x="3339" y="19983"/>
                  </a:cubicBezTo>
                  <a:cubicBezTo>
                    <a:pt x="2389" y="19983"/>
                    <a:pt x="1457" y="20151"/>
                    <a:pt x="548" y="20562"/>
                  </a:cubicBezTo>
                  <a:cubicBezTo>
                    <a:pt x="358" y="20646"/>
                    <a:pt x="179" y="20741"/>
                    <a:pt x="0" y="20860"/>
                  </a:cubicBezTo>
                  <a:lnTo>
                    <a:pt x="10133" y="26087"/>
                  </a:lnTo>
                  <a:cubicBezTo>
                    <a:pt x="10394" y="26230"/>
                    <a:pt x="10692" y="26301"/>
                    <a:pt x="10990" y="26301"/>
                  </a:cubicBezTo>
                  <a:lnTo>
                    <a:pt x="22634" y="26301"/>
                  </a:lnTo>
                  <a:cubicBezTo>
                    <a:pt x="22932" y="26301"/>
                    <a:pt x="23229" y="26230"/>
                    <a:pt x="23491" y="26087"/>
                  </a:cubicBezTo>
                  <a:lnTo>
                    <a:pt x="35267" y="20014"/>
                  </a:lnTo>
                  <a:cubicBezTo>
                    <a:pt x="35886" y="19693"/>
                    <a:pt x="36279" y="19050"/>
                    <a:pt x="36279" y="18348"/>
                  </a:cubicBezTo>
                  <a:lnTo>
                    <a:pt x="36279" y="3012"/>
                  </a:lnTo>
                  <a:cubicBezTo>
                    <a:pt x="36279" y="2512"/>
                    <a:pt x="36088" y="2036"/>
                    <a:pt x="35755" y="1679"/>
                  </a:cubicBezTo>
                  <a:cubicBezTo>
                    <a:pt x="35183" y="1072"/>
                    <a:pt x="34576" y="512"/>
                    <a:pt x="33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740;p43"/>
            <p:cNvSpPr/>
            <p:nvPr/>
          </p:nvSpPr>
          <p:spPr>
            <a:xfrm>
              <a:off x="5968842" y="1178979"/>
              <a:ext cx="2522826" cy="2051424"/>
            </a:xfrm>
            <a:custGeom>
              <a:avLst/>
              <a:gdLst/>
              <a:ahLst/>
              <a:cxnLst/>
              <a:rect l="l" t="t" r="r" b="b"/>
              <a:pathLst>
                <a:path w="38934" h="31659" extrusionOk="0">
                  <a:moveTo>
                    <a:pt x="19467" y="1274"/>
                  </a:moveTo>
                  <a:cubicBezTo>
                    <a:pt x="26837" y="1274"/>
                    <a:pt x="33576" y="3751"/>
                    <a:pt x="37481" y="7906"/>
                  </a:cubicBezTo>
                  <a:cubicBezTo>
                    <a:pt x="37600" y="8037"/>
                    <a:pt x="37660" y="8204"/>
                    <a:pt x="37660" y="8370"/>
                  </a:cubicBezTo>
                  <a:lnTo>
                    <a:pt x="37660" y="23706"/>
                  </a:lnTo>
                  <a:cubicBezTo>
                    <a:pt x="37660" y="23932"/>
                    <a:pt x="37529" y="24134"/>
                    <a:pt x="37338" y="24241"/>
                  </a:cubicBezTo>
                  <a:lnTo>
                    <a:pt x="25563" y="30314"/>
                  </a:lnTo>
                  <a:cubicBezTo>
                    <a:pt x="25480" y="30349"/>
                    <a:pt x="25384" y="30373"/>
                    <a:pt x="25289" y="30373"/>
                  </a:cubicBezTo>
                  <a:lnTo>
                    <a:pt x="13645" y="30373"/>
                  </a:lnTo>
                  <a:cubicBezTo>
                    <a:pt x="13550" y="30373"/>
                    <a:pt x="13454" y="30349"/>
                    <a:pt x="13371" y="30314"/>
                  </a:cubicBezTo>
                  <a:lnTo>
                    <a:pt x="1596" y="24241"/>
                  </a:lnTo>
                  <a:cubicBezTo>
                    <a:pt x="1393" y="24134"/>
                    <a:pt x="1274" y="23932"/>
                    <a:pt x="1274" y="23706"/>
                  </a:cubicBezTo>
                  <a:lnTo>
                    <a:pt x="1274" y="8370"/>
                  </a:lnTo>
                  <a:cubicBezTo>
                    <a:pt x="1274" y="8204"/>
                    <a:pt x="1334" y="8037"/>
                    <a:pt x="1441" y="7906"/>
                  </a:cubicBezTo>
                  <a:cubicBezTo>
                    <a:pt x="5358" y="3751"/>
                    <a:pt x="12085" y="1274"/>
                    <a:pt x="19467" y="1274"/>
                  </a:cubicBezTo>
                  <a:close/>
                  <a:moveTo>
                    <a:pt x="19467" y="0"/>
                  </a:moveTo>
                  <a:cubicBezTo>
                    <a:pt x="12192" y="0"/>
                    <a:pt x="4929" y="2346"/>
                    <a:pt x="512" y="7037"/>
                  </a:cubicBezTo>
                  <a:cubicBezTo>
                    <a:pt x="179" y="7394"/>
                    <a:pt x="0" y="7870"/>
                    <a:pt x="0" y="8370"/>
                  </a:cubicBezTo>
                  <a:lnTo>
                    <a:pt x="0" y="23706"/>
                  </a:lnTo>
                  <a:cubicBezTo>
                    <a:pt x="0" y="24408"/>
                    <a:pt x="393" y="25051"/>
                    <a:pt x="1012" y="25372"/>
                  </a:cubicBezTo>
                  <a:lnTo>
                    <a:pt x="12788" y="31445"/>
                  </a:lnTo>
                  <a:cubicBezTo>
                    <a:pt x="13049" y="31588"/>
                    <a:pt x="13347" y="31647"/>
                    <a:pt x="13645" y="31659"/>
                  </a:cubicBezTo>
                  <a:lnTo>
                    <a:pt x="25289" y="31659"/>
                  </a:lnTo>
                  <a:cubicBezTo>
                    <a:pt x="25587" y="31647"/>
                    <a:pt x="25884" y="31588"/>
                    <a:pt x="26146" y="31445"/>
                  </a:cubicBezTo>
                  <a:lnTo>
                    <a:pt x="37922" y="25372"/>
                  </a:lnTo>
                  <a:cubicBezTo>
                    <a:pt x="38541" y="25051"/>
                    <a:pt x="38934" y="24408"/>
                    <a:pt x="38934" y="23706"/>
                  </a:cubicBezTo>
                  <a:lnTo>
                    <a:pt x="38934" y="8370"/>
                  </a:lnTo>
                  <a:cubicBezTo>
                    <a:pt x="38934" y="7870"/>
                    <a:pt x="38743" y="7394"/>
                    <a:pt x="38410" y="7037"/>
                  </a:cubicBezTo>
                  <a:cubicBezTo>
                    <a:pt x="34004" y="2346"/>
                    <a:pt x="26730" y="0"/>
                    <a:pt x="1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741;p43"/>
            <p:cNvSpPr/>
            <p:nvPr/>
          </p:nvSpPr>
          <p:spPr>
            <a:xfrm>
              <a:off x="5963399" y="1174314"/>
              <a:ext cx="2532934" cy="2060755"/>
            </a:xfrm>
            <a:custGeom>
              <a:avLst/>
              <a:gdLst/>
              <a:ahLst/>
              <a:cxnLst/>
              <a:rect l="l" t="t" r="r" b="b"/>
              <a:pathLst>
                <a:path w="39090" h="31803" extrusionOk="0">
                  <a:moveTo>
                    <a:pt x="19551" y="1418"/>
                  </a:moveTo>
                  <a:cubicBezTo>
                    <a:pt x="26909" y="1418"/>
                    <a:pt x="33624" y="3894"/>
                    <a:pt x="37517" y="8038"/>
                  </a:cubicBezTo>
                  <a:cubicBezTo>
                    <a:pt x="37613" y="8145"/>
                    <a:pt x="37672" y="8288"/>
                    <a:pt x="37672" y="8442"/>
                  </a:cubicBezTo>
                  <a:lnTo>
                    <a:pt x="37672" y="23778"/>
                  </a:lnTo>
                  <a:cubicBezTo>
                    <a:pt x="37660" y="23968"/>
                    <a:pt x="37553" y="24147"/>
                    <a:pt x="37387" y="24242"/>
                  </a:cubicBezTo>
                  <a:lnTo>
                    <a:pt x="25611" y="30314"/>
                  </a:lnTo>
                  <a:cubicBezTo>
                    <a:pt x="25540" y="30350"/>
                    <a:pt x="25456" y="30374"/>
                    <a:pt x="25373" y="30374"/>
                  </a:cubicBezTo>
                  <a:lnTo>
                    <a:pt x="13729" y="30374"/>
                  </a:lnTo>
                  <a:cubicBezTo>
                    <a:pt x="13645" y="30374"/>
                    <a:pt x="13562" y="30350"/>
                    <a:pt x="13491" y="30314"/>
                  </a:cubicBezTo>
                  <a:lnTo>
                    <a:pt x="1715" y="24242"/>
                  </a:lnTo>
                  <a:cubicBezTo>
                    <a:pt x="1549" y="24147"/>
                    <a:pt x="1442" y="23968"/>
                    <a:pt x="1442" y="23778"/>
                  </a:cubicBezTo>
                  <a:lnTo>
                    <a:pt x="1442" y="8442"/>
                  </a:lnTo>
                  <a:cubicBezTo>
                    <a:pt x="1430" y="8288"/>
                    <a:pt x="1489" y="8145"/>
                    <a:pt x="1584" y="8038"/>
                  </a:cubicBezTo>
                  <a:cubicBezTo>
                    <a:pt x="5478" y="3894"/>
                    <a:pt x="12193" y="1418"/>
                    <a:pt x="19551" y="1418"/>
                  </a:cubicBezTo>
                  <a:close/>
                  <a:moveTo>
                    <a:pt x="19551" y="1275"/>
                  </a:moveTo>
                  <a:cubicBezTo>
                    <a:pt x="12157" y="1275"/>
                    <a:pt x="5394" y="3763"/>
                    <a:pt x="1477" y="7930"/>
                  </a:cubicBezTo>
                  <a:cubicBezTo>
                    <a:pt x="1346" y="8073"/>
                    <a:pt x="1287" y="8252"/>
                    <a:pt x="1287" y="8442"/>
                  </a:cubicBezTo>
                  <a:lnTo>
                    <a:pt x="1287" y="23778"/>
                  </a:lnTo>
                  <a:cubicBezTo>
                    <a:pt x="1287" y="24028"/>
                    <a:pt x="1418" y="24254"/>
                    <a:pt x="1644" y="24373"/>
                  </a:cubicBezTo>
                  <a:lnTo>
                    <a:pt x="13419" y="30445"/>
                  </a:lnTo>
                  <a:cubicBezTo>
                    <a:pt x="13514" y="30505"/>
                    <a:pt x="13622" y="30528"/>
                    <a:pt x="13729" y="30528"/>
                  </a:cubicBezTo>
                  <a:lnTo>
                    <a:pt x="25373" y="30528"/>
                  </a:lnTo>
                  <a:cubicBezTo>
                    <a:pt x="25480" y="30528"/>
                    <a:pt x="25587" y="30505"/>
                    <a:pt x="25683" y="30457"/>
                  </a:cubicBezTo>
                  <a:lnTo>
                    <a:pt x="37458" y="24373"/>
                  </a:lnTo>
                  <a:cubicBezTo>
                    <a:pt x="37672" y="24266"/>
                    <a:pt x="37815" y="24028"/>
                    <a:pt x="37815" y="23778"/>
                  </a:cubicBezTo>
                  <a:lnTo>
                    <a:pt x="37815" y="8442"/>
                  </a:lnTo>
                  <a:cubicBezTo>
                    <a:pt x="37815" y="8252"/>
                    <a:pt x="37744" y="8073"/>
                    <a:pt x="37625" y="7930"/>
                  </a:cubicBezTo>
                  <a:cubicBezTo>
                    <a:pt x="33696" y="3763"/>
                    <a:pt x="26945" y="1275"/>
                    <a:pt x="19551" y="1275"/>
                  </a:cubicBezTo>
                  <a:close/>
                  <a:moveTo>
                    <a:pt x="19551" y="144"/>
                  </a:moveTo>
                  <a:cubicBezTo>
                    <a:pt x="27254" y="144"/>
                    <a:pt x="34315" y="2763"/>
                    <a:pt x="38446" y="7157"/>
                  </a:cubicBezTo>
                  <a:cubicBezTo>
                    <a:pt x="38768" y="7502"/>
                    <a:pt x="38946" y="7966"/>
                    <a:pt x="38946" y="8442"/>
                  </a:cubicBezTo>
                  <a:lnTo>
                    <a:pt x="38946" y="23778"/>
                  </a:lnTo>
                  <a:cubicBezTo>
                    <a:pt x="38946" y="24456"/>
                    <a:pt x="38565" y="25063"/>
                    <a:pt x="37970" y="25373"/>
                  </a:cubicBezTo>
                  <a:lnTo>
                    <a:pt x="26195" y="31457"/>
                  </a:lnTo>
                  <a:cubicBezTo>
                    <a:pt x="25945" y="31576"/>
                    <a:pt x="25659" y="31648"/>
                    <a:pt x="25373" y="31648"/>
                  </a:cubicBezTo>
                  <a:lnTo>
                    <a:pt x="13729" y="31648"/>
                  </a:lnTo>
                  <a:cubicBezTo>
                    <a:pt x="13443" y="31648"/>
                    <a:pt x="13157" y="31576"/>
                    <a:pt x="12907" y="31457"/>
                  </a:cubicBezTo>
                  <a:lnTo>
                    <a:pt x="1132" y="25373"/>
                  </a:lnTo>
                  <a:cubicBezTo>
                    <a:pt x="525" y="25063"/>
                    <a:pt x="156" y="24456"/>
                    <a:pt x="156" y="23778"/>
                  </a:cubicBezTo>
                  <a:lnTo>
                    <a:pt x="156" y="8442"/>
                  </a:lnTo>
                  <a:cubicBezTo>
                    <a:pt x="156" y="7966"/>
                    <a:pt x="334" y="7502"/>
                    <a:pt x="656" y="7157"/>
                  </a:cubicBezTo>
                  <a:cubicBezTo>
                    <a:pt x="4787" y="2763"/>
                    <a:pt x="11848" y="144"/>
                    <a:pt x="19551" y="144"/>
                  </a:cubicBezTo>
                  <a:close/>
                  <a:moveTo>
                    <a:pt x="19551" y="1"/>
                  </a:moveTo>
                  <a:cubicBezTo>
                    <a:pt x="11812" y="1"/>
                    <a:pt x="4704" y="2632"/>
                    <a:pt x="549" y="7061"/>
                  </a:cubicBezTo>
                  <a:cubicBezTo>
                    <a:pt x="203" y="7430"/>
                    <a:pt x="1" y="7930"/>
                    <a:pt x="13" y="8442"/>
                  </a:cubicBezTo>
                  <a:lnTo>
                    <a:pt x="13" y="23778"/>
                  </a:lnTo>
                  <a:cubicBezTo>
                    <a:pt x="1" y="24504"/>
                    <a:pt x="418" y="25171"/>
                    <a:pt x="1061" y="25504"/>
                  </a:cubicBezTo>
                  <a:lnTo>
                    <a:pt x="12836" y="31588"/>
                  </a:lnTo>
                  <a:cubicBezTo>
                    <a:pt x="13110" y="31731"/>
                    <a:pt x="13419" y="31802"/>
                    <a:pt x="13729" y="31802"/>
                  </a:cubicBezTo>
                  <a:lnTo>
                    <a:pt x="25373" y="31802"/>
                  </a:lnTo>
                  <a:cubicBezTo>
                    <a:pt x="25683" y="31802"/>
                    <a:pt x="25992" y="31731"/>
                    <a:pt x="26266" y="31588"/>
                  </a:cubicBezTo>
                  <a:lnTo>
                    <a:pt x="38041" y="25504"/>
                  </a:lnTo>
                  <a:cubicBezTo>
                    <a:pt x="38684" y="25171"/>
                    <a:pt x="39089" y="24504"/>
                    <a:pt x="39089" y="23778"/>
                  </a:cubicBezTo>
                  <a:lnTo>
                    <a:pt x="39089" y="8442"/>
                  </a:lnTo>
                  <a:cubicBezTo>
                    <a:pt x="39089" y="7930"/>
                    <a:pt x="38899" y="7430"/>
                    <a:pt x="38553" y="7061"/>
                  </a:cubicBezTo>
                  <a:cubicBezTo>
                    <a:pt x="34398" y="2632"/>
                    <a:pt x="27290" y="1"/>
                    <a:pt x="19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742;p43"/>
            <p:cNvSpPr/>
            <p:nvPr/>
          </p:nvSpPr>
          <p:spPr>
            <a:xfrm>
              <a:off x="6600685" y="1701252"/>
              <a:ext cx="1259145" cy="882672"/>
            </a:xfrm>
            <a:custGeom>
              <a:avLst/>
              <a:gdLst/>
              <a:ahLst/>
              <a:cxnLst/>
              <a:rect l="l" t="t" r="r" b="b"/>
              <a:pathLst>
                <a:path w="19432" h="13622" extrusionOk="0">
                  <a:moveTo>
                    <a:pt x="18157" y="1275"/>
                  </a:moveTo>
                  <a:lnTo>
                    <a:pt x="18157" y="12348"/>
                  </a:lnTo>
                  <a:lnTo>
                    <a:pt x="1274" y="12348"/>
                  </a:lnTo>
                  <a:lnTo>
                    <a:pt x="1274" y="1275"/>
                  </a:lnTo>
                  <a:close/>
                  <a:moveTo>
                    <a:pt x="810" y="1"/>
                  </a:moveTo>
                  <a:cubicBezTo>
                    <a:pt x="370" y="1"/>
                    <a:pt x="0" y="370"/>
                    <a:pt x="0" y="822"/>
                  </a:cubicBezTo>
                  <a:lnTo>
                    <a:pt x="0" y="12800"/>
                  </a:lnTo>
                  <a:cubicBezTo>
                    <a:pt x="0" y="13252"/>
                    <a:pt x="358" y="13622"/>
                    <a:pt x="810" y="13622"/>
                  </a:cubicBezTo>
                  <a:lnTo>
                    <a:pt x="18610" y="13622"/>
                  </a:lnTo>
                  <a:cubicBezTo>
                    <a:pt x="19062" y="13622"/>
                    <a:pt x="19431" y="13252"/>
                    <a:pt x="19431" y="12800"/>
                  </a:cubicBezTo>
                  <a:lnTo>
                    <a:pt x="19431" y="822"/>
                  </a:lnTo>
                  <a:cubicBezTo>
                    <a:pt x="19431" y="370"/>
                    <a:pt x="19062" y="1"/>
                    <a:pt x="18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743;p43"/>
            <p:cNvSpPr/>
            <p:nvPr/>
          </p:nvSpPr>
          <p:spPr>
            <a:xfrm>
              <a:off x="6595307" y="1696651"/>
              <a:ext cx="1269124" cy="891873"/>
            </a:xfrm>
            <a:custGeom>
              <a:avLst/>
              <a:gdLst/>
              <a:ahLst/>
              <a:cxnLst/>
              <a:rect l="l" t="t" r="r" b="b"/>
              <a:pathLst>
                <a:path w="19586" h="13764" extrusionOk="0">
                  <a:moveTo>
                    <a:pt x="18157" y="1429"/>
                  </a:moveTo>
                  <a:lnTo>
                    <a:pt x="18157" y="12335"/>
                  </a:lnTo>
                  <a:lnTo>
                    <a:pt x="1429" y="12335"/>
                  </a:lnTo>
                  <a:lnTo>
                    <a:pt x="1429" y="1429"/>
                  </a:lnTo>
                  <a:close/>
                  <a:moveTo>
                    <a:pt x="1286" y="1274"/>
                  </a:moveTo>
                  <a:lnTo>
                    <a:pt x="1286" y="12490"/>
                  </a:lnTo>
                  <a:lnTo>
                    <a:pt x="18312" y="12490"/>
                  </a:lnTo>
                  <a:lnTo>
                    <a:pt x="18312" y="1274"/>
                  </a:lnTo>
                  <a:close/>
                  <a:moveTo>
                    <a:pt x="18693" y="143"/>
                  </a:moveTo>
                  <a:cubicBezTo>
                    <a:pt x="19110" y="143"/>
                    <a:pt x="19443" y="477"/>
                    <a:pt x="19443" y="893"/>
                  </a:cubicBezTo>
                  <a:lnTo>
                    <a:pt x="19443" y="12871"/>
                  </a:lnTo>
                  <a:cubicBezTo>
                    <a:pt x="19443" y="13288"/>
                    <a:pt x="19110" y="13621"/>
                    <a:pt x="18693" y="13621"/>
                  </a:cubicBezTo>
                  <a:lnTo>
                    <a:pt x="893" y="13621"/>
                  </a:lnTo>
                  <a:cubicBezTo>
                    <a:pt x="488" y="13621"/>
                    <a:pt x="155" y="13288"/>
                    <a:pt x="155" y="12871"/>
                  </a:cubicBezTo>
                  <a:lnTo>
                    <a:pt x="155" y="893"/>
                  </a:lnTo>
                  <a:cubicBezTo>
                    <a:pt x="155" y="477"/>
                    <a:pt x="488" y="143"/>
                    <a:pt x="893" y="143"/>
                  </a:cubicBezTo>
                  <a:close/>
                  <a:moveTo>
                    <a:pt x="893" y="0"/>
                  </a:moveTo>
                  <a:cubicBezTo>
                    <a:pt x="405" y="0"/>
                    <a:pt x="0" y="393"/>
                    <a:pt x="0" y="893"/>
                  </a:cubicBezTo>
                  <a:lnTo>
                    <a:pt x="0" y="12871"/>
                  </a:lnTo>
                  <a:cubicBezTo>
                    <a:pt x="0" y="13359"/>
                    <a:pt x="405" y="13764"/>
                    <a:pt x="893" y="13764"/>
                  </a:cubicBezTo>
                  <a:lnTo>
                    <a:pt x="18693" y="13764"/>
                  </a:lnTo>
                  <a:cubicBezTo>
                    <a:pt x="19193" y="13764"/>
                    <a:pt x="19586" y="13359"/>
                    <a:pt x="19586" y="12871"/>
                  </a:cubicBezTo>
                  <a:lnTo>
                    <a:pt x="19586" y="893"/>
                  </a:lnTo>
                  <a:cubicBezTo>
                    <a:pt x="19586" y="393"/>
                    <a:pt x="19193" y="0"/>
                    <a:pt x="18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744;p43"/>
            <p:cNvSpPr/>
            <p:nvPr/>
          </p:nvSpPr>
          <p:spPr>
            <a:xfrm>
              <a:off x="6504266" y="2701865"/>
              <a:ext cx="1451982" cy="110415"/>
            </a:xfrm>
            <a:custGeom>
              <a:avLst/>
              <a:gdLst/>
              <a:ahLst/>
              <a:cxnLst/>
              <a:rect l="l" t="t" r="r" b="b"/>
              <a:pathLst>
                <a:path w="22408" h="1704" extrusionOk="0">
                  <a:moveTo>
                    <a:pt x="859" y="1"/>
                  </a:moveTo>
                  <a:cubicBezTo>
                    <a:pt x="393" y="1"/>
                    <a:pt x="0" y="378"/>
                    <a:pt x="0" y="847"/>
                  </a:cubicBezTo>
                  <a:cubicBezTo>
                    <a:pt x="0" y="1323"/>
                    <a:pt x="405" y="1704"/>
                    <a:pt x="881" y="1704"/>
                  </a:cubicBezTo>
                  <a:lnTo>
                    <a:pt x="21527" y="1704"/>
                  </a:lnTo>
                  <a:cubicBezTo>
                    <a:pt x="22003" y="1704"/>
                    <a:pt x="22396" y="1323"/>
                    <a:pt x="22408" y="847"/>
                  </a:cubicBezTo>
                  <a:cubicBezTo>
                    <a:pt x="22396" y="378"/>
                    <a:pt x="22015" y="1"/>
                    <a:pt x="21548" y="1"/>
                  </a:cubicBezTo>
                  <a:cubicBezTo>
                    <a:pt x="21541" y="1"/>
                    <a:pt x="21534" y="1"/>
                    <a:pt x="21527" y="1"/>
                  </a:cubicBezTo>
                  <a:lnTo>
                    <a:pt x="881" y="1"/>
                  </a:lnTo>
                  <a:cubicBezTo>
                    <a:pt x="874" y="1"/>
                    <a:pt x="867" y="1"/>
                    <a:pt x="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745;p43"/>
            <p:cNvSpPr/>
            <p:nvPr/>
          </p:nvSpPr>
          <p:spPr>
            <a:xfrm>
              <a:off x="6498823" y="2696487"/>
              <a:ext cx="1462868" cy="120523"/>
            </a:xfrm>
            <a:custGeom>
              <a:avLst/>
              <a:gdLst/>
              <a:ahLst/>
              <a:cxnLst/>
              <a:rect l="l" t="t" r="r" b="b"/>
              <a:pathLst>
                <a:path w="22576" h="1860" extrusionOk="0">
                  <a:moveTo>
                    <a:pt x="21652" y="155"/>
                  </a:moveTo>
                  <a:cubicBezTo>
                    <a:pt x="22074" y="155"/>
                    <a:pt x="22420" y="503"/>
                    <a:pt x="22420" y="930"/>
                  </a:cubicBezTo>
                  <a:cubicBezTo>
                    <a:pt x="22420" y="1356"/>
                    <a:pt x="22074" y="1705"/>
                    <a:pt x="21652" y="1705"/>
                  </a:cubicBezTo>
                  <a:cubicBezTo>
                    <a:pt x="21638" y="1705"/>
                    <a:pt x="21625" y="1704"/>
                    <a:pt x="21611" y="1703"/>
                  </a:cubicBezTo>
                  <a:lnTo>
                    <a:pt x="965" y="1703"/>
                  </a:lnTo>
                  <a:cubicBezTo>
                    <a:pt x="951" y="1704"/>
                    <a:pt x="937" y="1705"/>
                    <a:pt x="924" y="1705"/>
                  </a:cubicBezTo>
                  <a:cubicBezTo>
                    <a:pt x="502" y="1705"/>
                    <a:pt x="156" y="1356"/>
                    <a:pt x="156" y="930"/>
                  </a:cubicBezTo>
                  <a:cubicBezTo>
                    <a:pt x="156" y="503"/>
                    <a:pt x="502" y="155"/>
                    <a:pt x="924" y="155"/>
                  </a:cubicBezTo>
                  <a:cubicBezTo>
                    <a:pt x="937" y="155"/>
                    <a:pt x="951" y="155"/>
                    <a:pt x="965" y="156"/>
                  </a:cubicBezTo>
                  <a:lnTo>
                    <a:pt x="21611" y="156"/>
                  </a:lnTo>
                  <a:cubicBezTo>
                    <a:pt x="21625" y="155"/>
                    <a:pt x="21638" y="155"/>
                    <a:pt x="21652" y="155"/>
                  </a:cubicBezTo>
                  <a:close/>
                  <a:moveTo>
                    <a:pt x="943" y="1"/>
                  </a:moveTo>
                  <a:cubicBezTo>
                    <a:pt x="429" y="1"/>
                    <a:pt x="1" y="413"/>
                    <a:pt x="1" y="930"/>
                  </a:cubicBezTo>
                  <a:cubicBezTo>
                    <a:pt x="1" y="1439"/>
                    <a:pt x="418" y="1859"/>
                    <a:pt x="924" y="1859"/>
                  </a:cubicBezTo>
                  <a:cubicBezTo>
                    <a:pt x="937" y="1859"/>
                    <a:pt x="951" y="1859"/>
                    <a:pt x="965" y="1858"/>
                  </a:cubicBezTo>
                  <a:lnTo>
                    <a:pt x="21611" y="1858"/>
                  </a:lnTo>
                  <a:cubicBezTo>
                    <a:pt x="21625" y="1859"/>
                    <a:pt x="21638" y="1859"/>
                    <a:pt x="21652" y="1859"/>
                  </a:cubicBezTo>
                  <a:cubicBezTo>
                    <a:pt x="22158" y="1859"/>
                    <a:pt x="22575" y="1439"/>
                    <a:pt x="22575" y="930"/>
                  </a:cubicBezTo>
                  <a:cubicBezTo>
                    <a:pt x="22575" y="413"/>
                    <a:pt x="22147" y="1"/>
                    <a:pt x="21633" y="1"/>
                  </a:cubicBezTo>
                  <a:cubicBezTo>
                    <a:pt x="21625" y="1"/>
                    <a:pt x="21618" y="1"/>
                    <a:pt x="21611" y="1"/>
                  </a:cubicBezTo>
                  <a:lnTo>
                    <a:pt x="965" y="1"/>
                  </a:lnTo>
                  <a:cubicBezTo>
                    <a:pt x="958" y="1"/>
                    <a:pt x="951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746;p43"/>
            <p:cNvSpPr/>
            <p:nvPr/>
          </p:nvSpPr>
          <p:spPr>
            <a:xfrm>
              <a:off x="6538933" y="2800682"/>
              <a:ext cx="1381871" cy="1270096"/>
            </a:xfrm>
            <a:custGeom>
              <a:avLst/>
              <a:gdLst/>
              <a:ahLst/>
              <a:cxnLst/>
              <a:rect l="l" t="t" r="r" b="b"/>
              <a:pathLst>
                <a:path w="21326" h="19601" extrusionOk="0">
                  <a:moveTo>
                    <a:pt x="2847" y="1536"/>
                  </a:moveTo>
                  <a:cubicBezTo>
                    <a:pt x="3108" y="2798"/>
                    <a:pt x="3454" y="4024"/>
                    <a:pt x="3894" y="5227"/>
                  </a:cubicBezTo>
                  <a:cubicBezTo>
                    <a:pt x="3799" y="5465"/>
                    <a:pt x="3716" y="5715"/>
                    <a:pt x="3620" y="5965"/>
                  </a:cubicBezTo>
                  <a:cubicBezTo>
                    <a:pt x="3561" y="6108"/>
                    <a:pt x="3501" y="6263"/>
                    <a:pt x="3430" y="6406"/>
                  </a:cubicBezTo>
                  <a:cubicBezTo>
                    <a:pt x="3394" y="6501"/>
                    <a:pt x="3359" y="6596"/>
                    <a:pt x="3311" y="6691"/>
                  </a:cubicBezTo>
                  <a:cubicBezTo>
                    <a:pt x="3263" y="6549"/>
                    <a:pt x="3216" y="6406"/>
                    <a:pt x="3156" y="6263"/>
                  </a:cubicBezTo>
                  <a:cubicBezTo>
                    <a:pt x="3073" y="6049"/>
                    <a:pt x="2989" y="5822"/>
                    <a:pt x="2894" y="5596"/>
                  </a:cubicBezTo>
                  <a:cubicBezTo>
                    <a:pt x="2692" y="5048"/>
                    <a:pt x="2466" y="4501"/>
                    <a:pt x="2227" y="3941"/>
                  </a:cubicBezTo>
                  <a:cubicBezTo>
                    <a:pt x="2525" y="2965"/>
                    <a:pt x="2727" y="2155"/>
                    <a:pt x="2847" y="1536"/>
                  </a:cubicBezTo>
                  <a:close/>
                  <a:moveTo>
                    <a:pt x="18432" y="1548"/>
                  </a:moveTo>
                  <a:cubicBezTo>
                    <a:pt x="18563" y="2167"/>
                    <a:pt x="18765" y="2989"/>
                    <a:pt x="19063" y="3989"/>
                  </a:cubicBezTo>
                  <a:cubicBezTo>
                    <a:pt x="18849" y="4513"/>
                    <a:pt x="18634" y="5060"/>
                    <a:pt x="18432" y="5596"/>
                  </a:cubicBezTo>
                  <a:lnTo>
                    <a:pt x="18420" y="5596"/>
                  </a:lnTo>
                  <a:cubicBezTo>
                    <a:pt x="18325" y="5822"/>
                    <a:pt x="18241" y="6049"/>
                    <a:pt x="18158" y="6275"/>
                  </a:cubicBezTo>
                  <a:cubicBezTo>
                    <a:pt x="18098" y="6418"/>
                    <a:pt x="18039" y="6584"/>
                    <a:pt x="17991" y="6739"/>
                  </a:cubicBezTo>
                  <a:cubicBezTo>
                    <a:pt x="17944" y="6632"/>
                    <a:pt x="17896" y="6525"/>
                    <a:pt x="17860" y="6430"/>
                  </a:cubicBezTo>
                  <a:cubicBezTo>
                    <a:pt x="17801" y="6275"/>
                    <a:pt x="17741" y="6132"/>
                    <a:pt x="17682" y="5977"/>
                  </a:cubicBezTo>
                  <a:cubicBezTo>
                    <a:pt x="17575" y="5727"/>
                    <a:pt x="17491" y="5477"/>
                    <a:pt x="17396" y="5239"/>
                  </a:cubicBezTo>
                  <a:cubicBezTo>
                    <a:pt x="17825" y="4036"/>
                    <a:pt x="18182" y="2798"/>
                    <a:pt x="18432" y="1548"/>
                  </a:cubicBezTo>
                  <a:close/>
                  <a:moveTo>
                    <a:pt x="13253" y="1536"/>
                  </a:moveTo>
                  <a:cubicBezTo>
                    <a:pt x="13515" y="2786"/>
                    <a:pt x="13860" y="4024"/>
                    <a:pt x="14300" y="5227"/>
                  </a:cubicBezTo>
                  <a:cubicBezTo>
                    <a:pt x="14157" y="5608"/>
                    <a:pt x="14003" y="6001"/>
                    <a:pt x="13848" y="6382"/>
                  </a:cubicBezTo>
                  <a:lnTo>
                    <a:pt x="13646" y="6870"/>
                  </a:lnTo>
                  <a:cubicBezTo>
                    <a:pt x="13526" y="7168"/>
                    <a:pt x="13395" y="7465"/>
                    <a:pt x="13253" y="7763"/>
                  </a:cubicBezTo>
                  <a:cubicBezTo>
                    <a:pt x="13122" y="7465"/>
                    <a:pt x="12991" y="7168"/>
                    <a:pt x="12872" y="6870"/>
                  </a:cubicBezTo>
                  <a:lnTo>
                    <a:pt x="12669" y="6382"/>
                  </a:lnTo>
                  <a:cubicBezTo>
                    <a:pt x="12503" y="5977"/>
                    <a:pt x="12348" y="5584"/>
                    <a:pt x="12217" y="5191"/>
                  </a:cubicBezTo>
                  <a:cubicBezTo>
                    <a:pt x="12645" y="4001"/>
                    <a:pt x="12991" y="2786"/>
                    <a:pt x="13253" y="1548"/>
                  </a:cubicBezTo>
                  <a:lnTo>
                    <a:pt x="13253" y="1536"/>
                  </a:lnTo>
                  <a:close/>
                  <a:moveTo>
                    <a:pt x="15848" y="1536"/>
                  </a:moveTo>
                  <a:cubicBezTo>
                    <a:pt x="16110" y="2786"/>
                    <a:pt x="16455" y="4013"/>
                    <a:pt x="16896" y="5215"/>
                  </a:cubicBezTo>
                  <a:cubicBezTo>
                    <a:pt x="16753" y="5608"/>
                    <a:pt x="16598" y="6001"/>
                    <a:pt x="16443" y="6382"/>
                  </a:cubicBezTo>
                  <a:cubicBezTo>
                    <a:pt x="16384" y="6549"/>
                    <a:pt x="16313" y="6703"/>
                    <a:pt x="16241" y="6870"/>
                  </a:cubicBezTo>
                  <a:cubicBezTo>
                    <a:pt x="16122" y="7168"/>
                    <a:pt x="15991" y="7465"/>
                    <a:pt x="15860" y="7763"/>
                  </a:cubicBezTo>
                  <a:cubicBezTo>
                    <a:pt x="15717" y="7465"/>
                    <a:pt x="15586" y="7168"/>
                    <a:pt x="15467" y="6870"/>
                  </a:cubicBezTo>
                  <a:cubicBezTo>
                    <a:pt x="15396" y="6703"/>
                    <a:pt x="15324" y="6549"/>
                    <a:pt x="15265" y="6382"/>
                  </a:cubicBezTo>
                  <a:cubicBezTo>
                    <a:pt x="15098" y="5977"/>
                    <a:pt x="14943" y="5584"/>
                    <a:pt x="14812" y="5191"/>
                  </a:cubicBezTo>
                  <a:cubicBezTo>
                    <a:pt x="15241" y="4001"/>
                    <a:pt x="15586" y="2774"/>
                    <a:pt x="15848" y="1536"/>
                  </a:cubicBezTo>
                  <a:close/>
                  <a:moveTo>
                    <a:pt x="5454" y="1536"/>
                  </a:moveTo>
                  <a:lnTo>
                    <a:pt x="5454" y="1548"/>
                  </a:lnTo>
                  <a:cubicBezTo>
                    <a:pt x="5704" y="2798"/>
                    <a:pt x="6061" y="4024"/>
                    <a:pt x="6490" y="5227"/>
                  </a:cubicBezTo>
                  <a:cubicBezTo>
                    <a:pt x="6359" y="5596"/>
                    <a:pt x="6204" y="5989"/>
                    <a:pt x="6049" y="6394"/>
                  </a:cubicBezTo>
                  <a:cubicBezTo>
                    <a:pt x="5978" y="6549"/>
                    <a:pt x="5918" y="6715"/>
                    <a:pt x="5847" y="6870"/>
                  </a:cubicBezTo>
                  <a:cubicBezTo>
                    <a:pt x="5728" y="7168"/>
                    <a:pt x="5585" y="7465"/>
                    <a:pt x="5442" y="7775"/>
                  </a:cubicBezTo>
                  <a:cubicBezTo>
                    <a:pt x="5311" y="7477"/>
                    <a:pt x="5180" y="7180"/>
                    <a:pt x="5049" y="6870"/>
                  </a:cubicBezTo>
                  <a:cubicBezTo>
                    <a:pt x="4978" y="6715"/>
                    <a:pt x="4906" y="6549"/>
                    <a:pt x="4847" y="6394"/>
                  </a:cubicBezTo>
                  <a:cubicBezTo>
                    <a:pt x="4692" y="6001"/>
                    <a:pt x="4537" y="5620"/>
                    <a:pt x="4406" y="5227"/>
                  </a:cubicBezTo>
                  <a:cubicBezTo>
                    <a:pt x="4835" y="4024"/>
                    <a:pt x="5192" y="2786"/>
                    <a:pt x="5454" y="1536"/>
                  </a:cubicBezTo>
                  <a:close/>
                  <a:moveTo>
                    <a:pt x="8050" y="1548"/>
                  </a:moveTo>
                  <a:cubicBezTo>
                    <a:pt x="8312" y="2798"/>
                    <a:pt x="8657" y="4024"/>
                    <a:pt x="9085" y="5227"/>
                  </a:cubicBezTo>
                  <a:cubicBezTo>
                    <a:pt x="8954" y="5608"/>
                    <a:pt x="8812" y="5989"/>
                    <a:pt x="8645" y="6394"/>
                  </a:cubicBezTo>
                  <a:cubicBezTo>
                    <a:pt x="8585" y="6549"/>
                    <a:pt x="8514" y="6715"/>
                    <a:pt x="8442" y="6882"/>
                  </a:cubicBezTo>
                  <a:cubicBezTo>
                    <a:pt x="8323" y="7168"/>
                    <a:pt x="8192" y="7477"/>
                    <a:pt x="8050" y="7775"/>
                  </a:cubicBezTo>
                  <a:cubicBezTo>
                    <a:pt x="7919" y="7477"/>
                    <a:pt x="7776" y="7180"/>
                    <a:pt x="7657" y="6870"/>
                  </a:cubicBezTo>
                  <a:cubicBezTo>
                    <a:pt x="7585" y="6715"/>
                    <a:pt x="7514" y="6549"/>
                    <a:pt x="7454" y="6394"/>
                  </a:cubicBezTo>
                  <a:cubicBezTo>
                    <a:pt x="7299" y="6001"/>
                    <a:pt x="7145" y="5620"/>
                    <a:pt x="7002" y="5227"/>
                  </a:cubicBezTo>
                  <a:cubicBezTo>
                    <a:pt x="7430" y="4024"/>
                    <a:pt x="7788" y="2798"/>
                    <a:pt x="8050" y="1548"/>
                  </a:cubicBezTo>
                  <a:close/>
                  <a:moveTo>
                    <a:pt x="10645" y="1548"/>
                  </a:moveTo>
                  <a:cubicBezTo>
                    <a:pt x="10907" y="2798"/>
                    <a:pt x="11264" y="4024"/>
                    <a:pt x="11693" y="5227"/>
                  </a:cubicBezTo>
                  <a:cubicBezTo>
                    <a:pt x="11562" y="5608"/>
                    <a:pt x="11407" y="5989"/>
                    <a:pt x="11240" y="6394"/>
                  </a:cubicBezTo>
                  <a:cubicBezTo>
                    <a:pt x="11181" y="6549"/>
                    <a:pt x="11121" y="6715"/>
                    <a:pt x="11050" y="6882"/>
                  </a:cubicBezTo>
                  <a:cubicBezTo>
                    <a:pt x="10931" y="7156"/>
                    <a:pt x="10800" y="7453"/>
                    <a:pt x="10657" y="7775"/>
                  </a:cubicBezTo>
                  <a:cubicBezTo>
                    <a:pt x="10514" y="7477"/>
                    <a:pt x="10383" y="7180"/>
                    <a:pt x="10264" y="6882"/>
                  </a:cubicBezTo>
                  <a:cubicBezTo>
                    <a:pt x="10193" y="6715"/>
                    <a:pt x="10121" y="6549"/>
                    <a:pt x="10062" y="6394"/>
                  </a:cubicBezTo>
                  <a:cubicBezTo>
                    <a:pt x="9895" y="5989"/>
                    <a:pt x="9752" y="5584"/>
                    <a:pt x="9621" y="5203"/>
                  </a:cubicBezTo>
                  <a:cubicBezTo>
                    <a:pt x="10050" y="4013"/>
                    <a:pt x="10395" y="2786"/>
                    <a:pt x="10645" y="1548"/>
                  </a:cubicBezTo>
                  <a:close/>
                  <a:moveTo>
                    <a:pt x="4144" y="5929"/>
                  </a:moveTo>
                  <a:cubicBezTo>
                    <a:pt x="4192" y="6049"/>
                    <a:pt x="4240" y="6180"/>
                    <a:pt x="4299" y="6299"/>
                  </a:cubicBezTo>
                  <a:cubicBezTo>
                    <a:pt x="4371" y="6489"/>
                    <a:pt x="4442" y="6668"/>
                    <a:pt x="4513" y="6858"/>
                  </a:cubicBezTo>
                  <a:cubicBezTo>
                    <a:pt x="4728" y="7358"/>
                    <a:pt x="4942" y="7858"/>
                    <a:pt x="5180" y="8358"/>
                  </a:cubicBezTo>
                  <a:cubicBezTo>
                    <a:pt x="4942" y="8847"/>
                    <a:pt x="4680" y="9358"/>
                    <a:pt x="4382" y="9894"/>
                  </a:cubicBezTo>
                  <a:lnTo>
                    <a:pt x="4382" y="9906"/>
                  </a:lnTo>
                  <a:cubicBezTo>
                    <a:pt x="4144" y="9073"/>
                    <a:pt x="3859" y="8215"/>
                    <a:pt x="3561" y="7370"/>
                  </a:cubicBezTo>
                  <a:cubicBezTo>
                    <a:pt x="3668" y="7120"/>
                    <a:pt x="3763" y="6882"/>
                    <a:pt x="3870" y="6632"/>
                  </a:cubicBezTo>
                  <a:cubicBezTo>
                    <a:pt x="3930" y="6489"/>
                    <a:pt x="3990" y="6334"/>
                    <a:pt x="4049" y="6191"/>
                  </a:cubicBezTo>
                  <a:cubicBezTo>
                    <a:pt x="4073" y="6108"/>
                    <a:pt x="4109" y="6013"/>
                    <a:pt x="4144" y="5929"/>
                  </a:cubicBezTo>
                  <a:close/>
                  <a:moveTo>
                    <a:pt x="17134" y="5906"/>
                  </a:moveTo>
                  <a:cubicBezTo>
                    <a:pt x="17170" y="6001"/>
                    <a:pt x="17205" y="6096"/>
                    <a:pt x="17253" y="6191"/>
                  </a:cubicBezTo>
                  <a:cubicBezTo>
                    <a:pt x="17301" y="6346"/>
                    <a:pt x="17360" y="6489"/>
                    <a:pt x="17420" y="6644"/>
                  </a:cubicBezTo>
                  <a:cubicBezTo>
                    <a:pt x="17527" y="6894"/>
                    <a:pt x="17634" y="7144"/>
                    <a:pt x="17741" y="7394"/>
                  </a:cubicBezTo>
                  <a:cubicBezTo>
                    <a:pt x="17456" y="8263"/>
                    <a:pt x="17182" y="9108"/>
                    <a:pt x="16932" y="9918"/>
                  </a:cubicBezTo>
                  <a:lnTo>
                    <a:pt x="16932" y="9930"/>
                  </a:lnTo>
                  <a:cubicBezTo>
                    <a:pt x="16634" y="9382"/>
                    <a:pt x="16360" y="8847"/>
                    <a:pt x="16122" y="8335"/>
                  </a:cubicBezTo>
                  <a:cubicBezTo>
                    <a:pt x="16348" y="7846"/>
                    <a:pt x="16563" y="7346"/>
                    <a:pt x="16777" y="6846"/>
                  </a:cubicBezTo>
                  <a:cubicBezTo>
                    <a:pt x="16848" y="6668"/>
                    <a:pt x="16920" y="6489"/>
                    <a:pt x="16991" y="6310"/>
                  </a:cubicBezTo>
                  <a:cubicBezTo>
                    <a:pt x="17039" y="6180"/>
                    <a:pt x="17098" y="6037"/>
                    <a:pt x="17134" y="5906"/>
                  </a:cubicBezTo>
                  <a:close/>
                  <a:moveTo>
                    <a:pt x="11955" y="5918"/>
                  </a:moveTo>
                  <a:cubicBezTo>
                    <a:pt x="12014" y="6072"/>
                    <a:pt x="12074" y="6227"/>
                    <a:pt x="12133" y="6382"/>
                  </a:cubicBezTo>
                  <a:cubicBezTo>
                    <a:pt x="12205" y="6549"/>
                    <a:pt x="12264" y="6703"/>
                    <a:pt x="12336" y="6870"/>
                  </a:cubicBezTo>
                  <a:cubicBezTo>
                    <a:pt x="12348" y="6930"/>
                    <a:pt x="12372" y="6977"/>
                    <a:pt x="12395" y="7037"/>
                  </a:cubicBezTo>
                  <a:cubicBezTo>
                    <a:pt x="12574" y="7453"/>
                    <a:pt x="12776" y="7894"/>
                    <a:pt x="12991" y="8346"/>
                  </a:cubicBezTo>
                  <a:cubicBezTo>
                    <a:pt x="12669" y="9001"/>
                    <a:pt x="12324" y="9668"/>
                    <a:pt x="11967" y="10335"/>
                  </a:cubicBezTo>
                  <a:cubicBezTo>
                    <a:pt x="11574" y="9644"/>
                    <a:pt x="11240" y="8977"/>
                    <a:pt x="10931" y="8335"/>
                  </a:cubicBezTo>
                  <a:cubicBezTo>
                    <a:pt x="11145" y="7882"/>
                    <a:pt x="11336" y="7442"/>
                    <a:pt x="11502" y="7037"/>
                  </a:cubicBezTo>
                  <a:lnTo>
                    <a:pt x="11574" y="6870"/>
                  </a:lnTo>
                  <a:cubicBezTo>
                    <a:pt x="11645" y="6703"/>
                    <a:pt x="11705" y="6549"/>
                    <a:pt x="11776" y="6382"/>
                  </a:cubicBezTo>
                  <a:cubicBezTo>
                    <a:pt x="11836" y="6227"/>
                    <a:pt x="11895" y="6072"/>
                    <a:pt x="11955" y="5918"/>
                  </a:cubicBezTo>
                  <a:close/>
                  <a:moveTo>
                    <a:pt x="14550" y="5918"/>
                  </a:moveTo>
                  <a:cubicBezTo>
                    <a:pt x="14610" y="6060"/>
                    <a:pt x="14669" y="6227"/>
                    <a:pt x="14729" y="6382"/>
                  </a:cubicBezTo>
                  <a:cubicBezTo>
                    <a:pt x="14800" y="6549"/>
                    <a:pt x="14860" y="6703"/>
                    <a:pt x="14931" y="6870"/>
                  </a:cubicBezTo>
                  <a:lnTo>
                    <a:pt x="15003" y="7037"/>
                  </a:lnTo>
                  <a:cubicBezTo>
                    <a:pt x="15170" y="7453"/>
                    <a:pt x="15372" y="7894"/>
                    <a:pt x="15586" y="8346"/>
                  </a:cubicBezTo>
                  <a:cubicBezTo>
                    <a:pt x="15265" y="9013"/>
                    <a:pt x="14919" y="9668"/>
                    <a:pt x="14562" y="10335"/>
                  </a:cubicBezTo>
                  <a:cubicBezTo>
                    <a:pt x="14169" y="9644"/>
                    <a:pt x="13836" y="8977"/>
                    <a:pt x="13526" y="8335"/>
                  </a:cubicBezTo>
                  <a:cubicBezTo>
                    <a:pt x="13753" y="7846"/>
                    <a:pt x="13967" y="7358"/>
                    <a:pt x="14169" y="6870"/>
                  </a:cubicBezTo>
                  <a:cubicBezTo>
                    <a:pt x="14241" y="6703"/>
                    <a:pt x="14300" y="6549"/>
                    <a:pt x="14360" y="6382"/>
                  </a:cubicBezTo>
                  <a:cubicBezTo>
                    <a:pt x="14431" y="6227"/>
                    <a:pt x="14491" y="6072"/>
                    <a:pt x="14550" y="5918"/>
                  </a:cubicBezTo>
                  <a:close/>
                  <a:moveTo>
                    <a:pt x="6752" y="5918"/>
                  </a:moveTo>
                  <a:lnTo>
                    <a:pt x="6752" y="5929"/>
                  </a:lnTo>
                  <a:cubicBezTo>
                    <a:pt x="6811" y="6072"/>
                    <a:pt x="6871" y="6239"/>
                    <a:pt x="6930" y="6394"/>
                  </a:cubicBezTo>
                  <a:cubicBezTo>
                    <a:pt x="7002" y="6549"/>
                    <a:pt x="7061" y="6715"/>
                    <a:pt x="7133" y="6882"/>
                  </a:cubicBezTo>
                  <a:cubicBezTo>
                    <a:pt x="7335" y="7370"/>
                    <a:pt x="7550" y="7858"/>
                    <a:pt x="7788" y="8358"/>
                  </a:cubicBezTo>
                  <a:cubicBezTo>
                    <a:pt x="7490" y="8977"/>
                    <a:pt x="7133" y="9644"/>
                    <a:pt x="6752" y="10347"/>
                  </a:cubicBezTo>
                  <a:cubicBezTo>
                    <a:pt x="6383" y="9692"/>
                    <a:pt x="6037" y="9025"/>
                    <a:pt x="5716" y="8358"/>
                  </a:cubicBezTo>
                  <a:cubicBezTo>
                    <a:pt x="5930" y="7894"/>
                    <a:pt x="6133" y="7465"/>
                    <a:pt x="6299" y="7049"/>
                  </a:cubicBezTo>
                  <a:lnTo>
                    <a:pt x="6371" y="6882"/>
                  </a:lnTo>
                  <a:cubicBezTo>
                    <a:pt x="6442" y="6715"/>
                    <a:pt x="6502" y="6549"/>
                    <a:pt x="6561" y="6394"/>
                  </a:cubicBezTo>
                  <a:cubicBezTo>
                    <a:pt x="6633" y="6239"/>
                    <a:pt x="6692" y="6072"/>
                    <a:pt x="6752" y="5918"/>
                  </a:cubicBezTo>
                  <a:close/>
                  <a:moveTo>
                    <a:pt x="9347" y="5918"/>
                  </a:moveTo>
                  <a:lnTo>
                    <a:pt x="9347" y="5929"/>
                  </a:lnTo>
                  <a:cubicBezTo>
                    <a:pt x="9407" y="6072"/>
                    <a:pt x="9466" y="6239"/>
                    <a:pt x="9538" y="6394"/>
                  </a:cubicBezTo>
                  <a:cubicBezTo>
                    <a:pt x="9597" y="6549"/>
                    <a:pt x="9657" y="6715"/>
                    <a:pt x="9728" y="6882"/>
                  </a:cubicBezTo>
                  <a:cubicBezTo>
                    <a:pt x="9752" y="6930"/>
                    <a:pt x="9776" y="6989"/>
                    <a:pt x="9800" y="7049"/>
                  </a:cubicBezTo>
                  <a:cubicBezTo>
                    <a:pt x="9978" y="7453"/>
                    <a:pt x="10169" y="7894"/>
                    <a:pt x="10383" y="8358"/>
                  </a:cubicBezTo>
                  <a:cubicBezTo>
                    <a:pt x="10086" y="8977"/>
                    <a:pt x="9740" y="9644"/>
                    <a:pt x="9347" y="10347"/>
                  </a:cubicBezTo>
                  <a:cubicBezTo>
                    <a:pt x="8990" y="9692"/>
                    <a:pt x="8633" y="9025"/>
                    <a:pt x="8312" y="8358"/>
                  </a:cubicBezTo>
                  <a:cubicBezTo>
                    <a:pt x="8526" y="7894"/>
                    <a:pt x="8716" y="7465"/>
                    <a:pt x="8895" y="7049"/>
                  </a:cubicBezTo>
                  <a:cubicBezTo>
                    <a:pt x="8919" y="6989"/>
                    <a:pt x="8943" y="6930"/>
                    <a:pt x="8966" y="6882"/>
                  </a:cubicBezTo>
                  <a:cubicBezTo>
                    <a:pt x="9026" y="6715"/>
                    <a:pt x="9097" y="6549"/>
                    <a:pt x="9157" y="6394"/>
                  </a:cubicBezTo>
                  <a:cubicBezTo>
                    <a:pt x="9216" y="6239"/>
                    <a:pt x="9288" y="6072"/>
                    <a:pt x="9347" y="5918"/>
                  </a:cubicBezTo>
                  <a:close/>
                  <a:moveTo>
                    <a:pt x="8050" y="8894"/>
                  </a:moveTo>
                  <a:cubicBezTo>
                    <a:pt x="8371" y="9549"/>
                    <a:pt x="8716" y="10192"/>
                    <a:pt x="9074" y="10835"/>
                  </a:cubicBezTo>
                  <a:cubicBezTo>
                    <a:pt x="8752" y="11371"/>
                    <a:pt x="8419" y="11930"/>
                    <a:pt x="8050" y="12502"/>
                  </a:cubicBezTo>
                  <a:cubicBezTo>
                    <a:pt x="7692" y="11954"/>
                    <a:pt x="7347" y="11394"/>
                    <a:pt x="7026" y="10835"/>
                  </a:cubicBezTo>
                  <a:cubicBezTo>
                    <a:pt x="7407" y="10156"/>
                    <a:pt x="7752" y="9513"/>
                    <a:pt x="8050" y="8894"/>
                  </a:cubicBezTo>
                  <a:close/>
                  <a:moveTo>
                    <a:pt x="10645" y="8894"/>
                  </a:moveTo>
                  <a:cubicBezTo>
                    <a:pt x="10943" y="9513"/>
                    <a:pt x="11288" y="10156"/>
                    <a:pt x="11669" y="10835"/>
                  </a:cubicBezTo>
                  <a:cubicBezTo>
                    <a:pt x="11348" y="11394"/>
                    <a:pt x="11002" y="11954"/>
                    <a:pt x="10645" y="12502"/>
                  </a:cubicBezTo>
                  <a:cubicBezTo>
                    <a:pt x="10300" y="11954"/>
                    <a:pt x="9955" y="11406"/>
                    <a:pt x="9621" y="10835"/>
                  </a:cubicBezTo>
                  <a:cubicBezTo>
                    <a:pt x="10002" y="10156"/>
                    <a:pt x="10347" y="9513"/>
                    <a:pt x="10645" y="8894"/>
                  </a:cubicBezTo>
                  <a:close/>
                  <a:moveTo>
                    <a:pt x="13253" y="8906"/>
                  </a:moveTo>
                  <a:cubicBezTo>
                    <a:pt x="13550" y="9513"/>
                    <a:pt x="13896" y="10156"/>
                    <a:pt x="14277" y="10835"/>
                  </a:cubicBezTo>
                  <a:cubicBezTo>
                    <a:pt x="13955" y="11406"/>
                    <a:pt x="13610" y="11954"/>
                    <a:pt x="13253" y="12502"/>
                  </a:cubicBezTo>
                  <a:cubicBezTo>
                    <a:pt x="12884" y="11930"/>
                    <a:pt x="12550" y="11371"/>
                    <a:pt x="12229" y="10823"/>
                  </a:cubicBezTo>
                  <a:cubicBezTo>
                    <a:pt x="12598" y="10180"/>
                    <a:pt x="12931" y="9537"/>
                    <a:pt x="13253" y="8906"/>
                  </a:cubicBezTo>
                  <a:close/>
                  <a:moveTo>
                    <a:pt x="15848" y="8906"/>
                  </a:moveTo>
                  <a:cubicBezTo>
                    <a:pt x="16110" y="9454"/>
                    <a:pt x="16408" y="10013"/>
                    <a:pt x="16741" y="10597"/>
                  </a:cubicBezTo>
                  <a:cubicBezTo>
                    <a:pt x="16670" y="10894"/>
                    <a:pt x="16574" y="11180"/>
                    <a:pt x="16503" y="11466"/>
                  </a:cubicBezTo>
                  <a:lnTo>
                    <a:pt x="16491" y="11478"/>
                  </a:lnTo>
                  <a:cubicBezTo>
                    <a:pt x="16289" y="11823"/>
                    <a:pt x="16074" y="12168"/>
                    <a:pt x="15848" y="12502"/>
                  </a:cubicBezTo>
                  <a:cubicBezTo>
                    <a:pt x="15479" y="11942"/>
                    <a:pt x="15146" y="11383"/>
                    <a:pt x="14824" y="10835"/>
                  </a:cubicBezTo>
                  <a:cubicBezTo>
                    <a:pt x="15193" y="10192"/>
                    <a:pt x="15527" y="9549"/>
                    <a:pt x="15848" y="8906"/>
                  </a:cubicBezTo>
                  <a:close/>
                  <a:moveTo>
                    <a:pt x="5454" y="8906"/>
                  </a:moveTo>
                  <a:cubicBezTo>
                    <a:pt x="5775" y="9561"/>
                    <a:pt x="6109" y="10204"/>
                    <a:pt x="6466" y="10835"/>
                  </a:cubicBezTo>
                  <a:cubicBezTo>
                    <a:pt x="6156" y="11383"/>
                    <a:pt x="5811" y="11942"/>
                    <a:pt x="5442" y="12514"/>
                  </a:cubicBezTo>
                  <a:cubicBezTo>
                    <a:pt x="5240" y="12192"/>
                    <a:pt x="5049" y="11871"/>
                    <a:pt x="4847" y="11561"/>
                  </a:cubicBezTo>
                  <a:cubicBezTo>
                    <a:pt x="4763" y="11240"/>
                    <a:pt x="4680" y="10906"/>
                    <a:pt x="4573" y="10561"/>
                  </a:cubicBezTo>
                  <a:cubicBezTo>
                    <a:pt x="4894" y="9990"/>
                    <a:pt x="5192" y="9430"/>
                    <a:pt x="5454" y="8906"/>
                  </a:cubicBezTo>
                  <a:close/>
                  <a:moveTo>
                    <a:pt x="6752" y="11311"/>
                  </a:moveTo>
                  <a:cubicBezTo>
                    <a:pt x="7073" y="11859"/>
                    <a:pt x="7407" y="12418"/>
                    <a:pt x="7752" y="12942"/>
                  </a:cubicBezTo>
                  <a:cubicBezTo>
                    <a:pt x="7442" y="13419"/>
                    <a:pt x="7109" y="13907"/>
                    <a:pt x="6752" y="14395"/>
                  </a:cubicBezTo>
                  <a:cubicBezTo>
                    <a:pt x="6395" y="13919"/>
                    <a:pt x="6049" y="13430"/>
                    <a:pt x="5740" y="12942"/>
                  </a:cubicBezTo>
                  <a:cubicBezTo>
                    <a:pt x="6097" y="12395"/>
                    <a:pt x="6442" y="11847"/>
                    <a:pt x="6752" y="11311"/>
                  </a:cubicBezTo>
                  <a:close/>
                  <a:moveTo>
                    <a:pt x="9347" y="11311"/>
                  </a:moveTo>
                  <a:cubicBezTo>
                    <a:pt x="9681" y="11871"/>
                    <a:pt x="10014" y="12418"/>
                    <a:pt x="10359" y="12942"/>
                  </a:cubicBezTo>
                  <a:cubicBezTo>
                    <a:pt x="10026" y="13442"/>
                    <a:pt x="9693" y="13930"/>
                    <a:pt x="9347" y="14395"/>
                  </a:cubicBezTo>
                  <a:cubicBezTo>
                    <a:pt x="9002" y="13930"/>
                    <a:pt x="8669" y="13442"/>
                    <a:pt x="8335" y="12942"/>
                  </a:cubicBezTo>
                  <a:cubicBezTo>
                    <a:pt x="8704" y="12395"/>
                    <a:pt x="9038" y="11847"/>
                    <a:pt x="9347" y="11311"/>
                  </a:cubicBezTo>
                  <a:close/>
                  <a:moveTo>
                    <a:pt x="14550" y="11311"/>
                  </a:moveTo>
                  <a:cubicBezTo>
                    <a:pt x="14872" y="11847"/>
                    <a:pt x="15205" y="12395"/>
                    <a:pt x="15574" y="12954"/>
                  </a:cubicBezTo>
                  <a:cubicBezTo>
                    <a:pt x="15241" y="13442"/>
                    <a:pt x="14896" y="13930"/>
                    <a:pt x="14562" y="14395"/>
                  </a:cubicBezTo>
                  <a:cubicBezTo>
                    <a:pt x="14205" y="13907"/>
                    <a:pt x="13860" y="13419"/>
                    <a:pt x="13538" y="12942"/>
                  </a:cubicBezTo>
                  <a:lnTo>
                    <a:pt x="13550" y="12942"/>
                  </a:lnTo>
                  <a:cubicBezTo>
                    <a:pt x="13896" y="12406"/>
                    <a:pt x="14229" y="11859"/>
                    <a:pt x="14550" y="11311"/>
                  </a:cubicBezTo>
                  <a:close/>
                  <a:moveTo>
                    <a:pt x="11955" y="11311"/>
                  </a:moveTo>
                  <a:cubicBezTo>
                    <a:pt x="12264" y="11847"/>
                    <a:pt x="12598" y="12395"/>
                    <a:pt x="12967" y="12954"/>
                  </a:cubicBezTo>
                  <a:cubicBezTo>
                    <a:pt x="12633" y="13442"/>
                    <a:pt x="12288" y="13930"/>
                    <a:pt x="11955" y="14407"/>
                  </a:cubicBezTo>
                  <a:cubicBezTo>
                    <a:pt x="11610" y="13930"/>
                    <a:pt x="11264" y="13442"/>
                    <a:pt x="10943" y="12954"/>
                  </a:cubicBezTo>
                  <a:cubicBezTo>
                    <a:pt x="11288" y="12418"/>
                    <a:pt x="11621" y="11871"/>
                    <a:pt x="11955" y="11311"/>
                  </a:cubicBezTo>
                  <a:close/>
                  <a:moveTo>
                    <a:pt x="5442" y="13383"/>
                  </a:moveTo>
                  <a:cubicBezTo>
                    <a:pt x="5764" y="13859"/>
                    <a:pt x="6097" y="14335"/>
                    <a:pt x="6442" y="14812"/>
                  </a:cubicBezTo>
                  <a:cubicBezTo>
                    <a:pt x="6204" y="15133"/>
                    <a:pt x="5954" y="15454"/>
                    <a:pt x="5704" y="15776"/>
                  </a:cubicBezTo>
                  <a:cubicBezTo>
                    <a:pt x="5597" y="15062"/>
                    <a:pt x="5466" y="14323"/>
                    <a:pt x="5323" y="13573"/>
                  </a:cubicBezTo>
                  <a:lnTo>
                    <a:pt x="5442" y="13383"/>
                  </a:lnTo>
                  <a:close/>
                  <a:moveTo>
                    <a:pt x="15848" y="13383"/>
                  </a:moveTo>
                  <a:cubicBezTo>
                    <a:pt x="15896" y="13466"/>
                    <a:pt x="15955" y="13538"/>
                    <a:pt x="15991" y="13609"/>
                  </a:cubicBezTo>
                  <a:cubicBezTo>
                    <a:pt x="15860" y="14359"/>
                    <a:pt x="15729" y="15097"/>
                    <a:pt x="15634" y="15800"/>
                  </a:cubicBezTo>
                  <a:lnTo>
                    <a:pt x="15622" y="15812"/>
                  </a:lnTo>
                  <a:cubicBezTo>
                    <a:pt x="15360" y="15478"/>
                    <a:pt x="15098" y="15145"/>
                    <a:pt x="14848" y="14812"/>
                  </a:cubicBezTo>
                  <a:cubicBezTo>
                    <a:pt x="15181" y="14347"/>
                    <a:pt x="15515" y="13871"/>
                    <a:pt x="15848" y="13383"/>
                  </a:cubicBezTo>
                  <a:close/>
                  <a:moveTo>
                    <a:pt x="8050" y="13383"/>
                  </a:moveTo>
                  <a:cubicBezTo>
                    <a:pt x="8371" y="13871"/>
                    <a:pt x="8716" y="14347"/>
                    <a:pt x="9050" y="14812"/>
                  </a:cubicBezTo>
                  <a:cubicBezTo>
                    <a:pt x="8728" y="15240"/>
                    <a:pt x="8395" y="15669"/>
                    <a:pt x="8050" y="16086"/>
                  </a:cubicBezTo>
                  <a:cubicBezTo>
                    <a:pt x="7716" y="15669"/>
                    <a:pt x="7371" y="15240"/>
                    <a:pt x="7049" y="14800"/>
                  </a:cubicBezTo>
                  <a:cubicBezTo>
                    <a:pt x="7395" y="14323"/>
                    <a:pt x="7740" y="13847"/>
                    <a:pt x="8050" y="13383"/>
                  </a:cubicBezTo>
                  <a:close/>
                  <a:moveTo>
                    <a:pt x="10645" y="13383"/>
                  </a:moveTo>
                  <a:cubicBezTo>
                    <a:pt x="10979" y="13871"/>
                    <a:pt x="11312" y="14347"/>
                    <a:pt x="11645" y="14812"/>
                  </a:cubicBezTo>
                  <a:cubicBezTo>
                    <a:pt x="11324" y="15240"/>
                    <a:pt x="10990" y="15669"/>
                    <a:pt x="10645" y="16086"/>
                  </a:cubicBezTo>
                  <a:cubicBezTo>
                    <a:pt x="10312" y="15669"/>
                    <a:pt x="9978" y="15240"/>
                    <a:pt x="9645" y="14812"/>
                  </a:cubicBezTo>
                  <a:cubicBezTo>
                    <a:pt x="9990" y="14347"/>
                    <a:pt x="10324" y="13871"/>
                    <a:pt x="10645" y="13383"/>
                  </a:cubicBezTo>
                  <a:close/>
                  <a:moveTo>
                    <a:pt x="13253" y="13383"/>
                  </a:moveTo>
                  <a:cubicBezTo>
                    <a:pt x="13562" y="13847"/>
                    <a:pt x="13896" y="14323"/>
                    <a:pt x="14253" y="14800"/>
                  </a:cubicBezTo>
                  <a:cubicBezTo>
                    <a:pt x="13931" y="15240"/>
                    <a:pt x="13598" y="15669"/>
                    <a:pt x="13253" y="16086"/>
                  </a:cubicBezTo>
                  <a:cubicBezTo>
                    <a:pt x="12907" y="15669"/>
                    <a:pt x="12574" y="15240"/>
                    <a:pt x="12252" y="14812"/>
                  </a:cubicBezTo>
                  <a:cubicBezTo>
                    <a:pt x="12586" y="14347"/>
                    <a:pt x="12919" y="13871"/>
                    <a:pt x="13253" y="13383"/>
                  </a:cubicBezTo>
                  <a:close/>
                  <a:moveTo>
                    <a:pt x="6740" y="15216"/>
                  </a:moveTo>
                  <a:cubicBezTo>
                    <a:pt x="7061" y="15645"/>
                    <a:pt x="7395" y="16062"/>
                    <a:pt x="7728" y="16478"/>
                  </a:cubicBezTo>
                  <a:cubicBezTo>
                    <a:pt x="7407" y="16859"/>
                    <a:pt x="7073" y="17240"/>
                    <a:pt x="6740" y="17621"/>
                  </a:cubicBezTo>
                  <a:cubicBezTo>
                    <a:pt x="6430" y="17252"/>
                    <a:pt x="6097" y="16883"/>
                    <a:pt x="5787" y="16502"/>
                  </a:cubicBezTo>
                  <a:lnTo>
                    <a:pt x="5775" y="16443"/>
                  </a:lnTo>
                  <a:cubicBezTo>
                    <a:pt x="6109" y="16026"/>
                    <a:pt x="6430" y="15621"/>
                    <a:pt x="6740" y="15216"/>
                  </a:cubicBezTo>
                  <a:close/>
                  <a:moveTo>
                    <a:pt x="9347" y="15228"/>
                  </a:moveTo>
                  <a:cubicBezTo>
                    <a:pt x="9669" y="15645"/>
                    <a:pt x="9990" y="16074"/>
                    <a:pt x="10336" y="16478"/>
                  </a:cubicBezTo>
                  <a:cubicBezTo>
                    <a:pt x="10014" y="16859"/>
                    <a:pt x="9681" y="17252"/>
                    <a:pt x="9347" y="17621"/>
                  </a:cubicBezTo>
                  <a:cubicBezTo>
                    <a:pt x="9016" y="17231"/>
                    <a:pt x="8684" y="16851"/>
                    <a:pt x="8364" y="16472"/>
                  </a:cubicBezTo>
                  <a:lnTo>
                    <a:pt x="8364" y="16472"/>
                  </a:lnTo>
                  <a:cubicBezTo>
                    <a:pt x="8696" y="16069"/>
                    <a:pt x="9027" y="15643"/>
                    <a:pt x="9347" y="15228"/>
                  </a:cubicBezTo>
                  <a:close/>
                  <a:moveTo>
                    <a:pt x="11943" y="15216"/>
                  </a:moveTo>
                  <a:cubicBezTo>
                    <a:pt x="12264" y="15645"/>
                    <a:pt x="12598" y="16074"/>
                    <a:pt x="12931" y="16478"/>
                  </a:cubicBezTo>
                  <a:cubicBezTo>
                    <a:pt x="12610" y="16859"/>
                    <a:pt x="12276" y="17240"/>
                    <a:pt x="11943" y="17621"/>
                  </a:cubicBezTo>
                  <a:cubicBezTo>
                    <a:pt x="11610" y="17228"/>
                    <a:pt x="11288" y="16848"/>
                    <a:pt x="10967" y="16467"/>
                  </a:cubicBezTo>
                  <a:lnTo>
                    <a:pt x="10955" y="16478"/>
                  </a:lnTo>
                  <a:cubicBezTo>
                    <a:pt x="11288" y="16074"/>
                    <a:pt x="11621" y="15645"/>
                    <a:pt x="11943" y="15216"/>
                  </a:cubicBezTo>
                  <a:close/>
                  <a:moveTo>
                    <a:pt x="14550" y="15204"/>
                  </a:moveTo>
                  <a:cubicBezTo>
                    <a:pt x="14860" y="15633"/>
                    <a:pt x="15193" y="16050"/>
                    <a:pt x="15539" y="16467"/>
                  </a:cubicBezTo>
                  <a:cubicBezTo>
                    <a:pt x="15205" y="16859"/>
                    <a:pt x="14884" y="17240"/>
                    <a:pt x="14550" y="17609"/>
                  </a:cubicBezTo>
                  <a:lnTo>
                    <a:pt x="14538" y="17621"/>
                  </a:lnTo>
                  <a:cubicBezTo>
                    <a:pt x="14205" y="17240"/>
                    <a:pt x="13884" y="16859"/>
                    <a:pt x="13550" y="16478"/>
                  </a:cubicBezTo>
                  <a:cubicBezTo>
                    <a:pt x="13896" y="16062"/>
                    <a:pt x="14217" y="15633"/>
                    <a:pt x="14550" y="15204"/>
                  </a:cubicBezTo>
                  <a:close/>
                  <a:moveTo>
                    <a:pt x="5859" y="17336"/>
                  </a:moveTo>
                  <a:lnTo>
                    <a:pt x="5859" y="17336"/>
                  </a:lnTo>
                  <a:cubicBezTo>
                    <a:pt x="6049" y="17550"/>
                    <a:pt x="6228" y="17764"/>
                    <a:pt x="6418" y="17979"/>
                  </a:cubicBezTo>
                  <a:lnTo>
                    <a:pt x="6383" y="18026"/>
                  </a:lnTo>
                  <a:cubicBezTo>
                    <a:pt x="6228" y="18181"/>
                    <a:pt x="6085" y="18336"/>
                    <a:pt x="5930" y="18491"/>
                  </a:cubicBezTo>
                  <a:cubicBezTo>
                    <a:pt x="5918" y="18121"/>
                    <a:pt x="5895" y="17740"/>
                    <a:pt x="5859" y="17336"/>
                  </a:cubicBezTo>
                  <a:close/>
                  <a:moveTo>
                    <a:pt x="15467" y="17300"/>
                  </a:moveTo>
                  <a:lnTo>
                    <a:pt x="15467" y="17300"/>
                  </a:lnTo>
                  <a:cubicBezTo>
                    <a:pt x="15431" y="17717"/>
                    <a:pt x="15408" y="18133"/>
                    <a:pt x="15396" y="18526"/>
                  </a:cubicBezTo>
                  <a:lnTo>
                    <a:pt x="15384" y="18538"/>
                  </a:lnTo>
                  <a:cubicBezTo>
                    <a:pt x="15217" y="18360"/>
                    <a:pt x="15050" y="18169"/>
                    <a:pt x="14872" y="17979"/>
                  </a:cubicBezTo>
                  <a:cubicBezTo>
                    <a:pt x="15062" y="17752"/>
                    <a:pt x="15265" y="17538"/>
                    <a:pt x="15467" y="17300"/>
                  </a:cubicBezTo>
                  <a:close/>
                  <a:moveTo>
                    <a:pt x="8050" y="16848"/>
                  </a:moveTo>
                  <a:cubicBezTo>
                    <a:pt x="8359" y="17228"/>
                    <a:pt x="8681" y="17609"/>
                    <a:pt x="9014" y="17979"/>
                  </a:cubicBezTo>
                  <a:cubicBezTo>
                    <a:pt x="8704" y="18312"/>
                    <a:pt x="8383" y="18669"/>
                    <a:pt x="8050" y="19003"/>
                  </a:cubicBezTo>
                  <a:lnTo>
                    <a:pt x="8038" y="19014"/>
                  </a:lnTo>
                  <a:cubicBezTo>
                    <a:pt x="7716" y="18669"/>
                    <a:pt x="7383" y="18324"/>
                    <a:pt x="7061" y="17979"/>
                  </a:cubicBezTo>
                  <a:cubicBezTo>
                    <a:pt x="7395" y="17609"/>
                    <a:pt x="7728" y="17240"/>
                    <a:pt x="8050" y="16848"/>
                  </a:cubicBezTo>
                  <a:close/>
                  <a:moveTo>
                    <a:pt x="10645" y="16848"/>
                  </a:moveTo>
                  <a:cubicBezTo>
                    <a:pt x="10967" y="17228"/>
                    <a:pt x="11288" y="17609"/>
                    <a:pt x="11621" y="17979"/>
                  </a:cubicBezTo>
                  <a:cubicBezTo>
                    <a:pt x="11312" y="18324"/>
                    <a:pt x="10979" y="18669"/>
                    <a:pt x="10645" y="19003"/>
                  </a:cubicBezTo>
                  <a:lnTo>
                    <a:pt x="10645" y="19014"/>
                  </a:lnTo>
                  <a:cubicBezTo>
                    <a:pt x="10312" y="18669"/>
                    <a:pt x="9990" y="18324"/>
                    <a:pt x="9669" y="17979"/>
                  </a:cubicBezTo>
                  <a:cubicBezTo>
                    <a:pt x="10002" y="17609"/>
                    <a:pt x="10324" y="17240"/>
                    <a:pt x="10645" y="16848"/>
                  </a:cubicBezTo>
                  <a:close/>
                  <a:moveTo>
                    <a:pt x="13241" y="16848"/>
                  </a:moveTo>
                  <a:cubicBezTo>
                    <a:pt x="13562" y="17228"/>
                    <a:pt x="13896" y="17609"/>
                    <a:pt x="14217" y="17979"/>
                  </a:cubicBezTo>
                  <a:cubicBezTo>
                    <a:pt x="13907" y="18324"/>
                    <a:pt x="13574" y="18669"/>
                    <a:pt x="13253" y="19003"/>
                  </a:cubicBezTo>
                  <a:lnTo>
                    <a:pt x="13241" y="19014"/>
                  </a:lnTo>
                  <a:cubicBezTo>
                    <a:pt x="12919" y="18669"/>
                    <a:pt x="12586" y="18324"/>
                    <a:pt x="12264" y="17979"/>
                  </a:cubicBezTo>
                  <a:cubicBezTo>
                    <a:pt x="12598" y="17609"/>
                    <a:pt x="12931" y="17240"/>
                    <a:pt x="13241" y="16848"/>
                  </a:cubicBezTo>
                  <a:close/>
                  <a:moveTo>
                    <a:pt x="21099" y="0"/>
                  </a:moveTo>
                  <a:cubicBezTo>
                    <a:pt x="21027" y="60"/>
                    <a:pt x="20932" y="107"/>
                    <a:pt x="20825" y="143"/>
                  </a:cubicBezTo>
                  <a:lnTo>
                    <a:pt x="20789" y="215"/>
                  </a:lnTo>
                  <a:cubicBezTo>
                    <a:pt x="20789" y="226"/>
                    <a:pt x="20789" y="226"/>
                    <a:pt x="20777" y="238"/>
                  </a:cubicBezTo>
                  <a:lnTo>
                    <a:pt x="20777" y="250"/>
                  </a:lnTo>
                  <a:cubicBezTo>
                    <a:pt x="20706" y="381"/>
                    <a:pt x="20646" y="524"/>
                    <a:pt x="20587" y="655"/>
                  </a:cubicBezTo>
                  <a:cubicBezTo>
                    <a:pt x="20158" y="1548"/>
                    <a:pt x="19753" y="2417"/>
                    <a:pt x="19384" y="3286"/>
                  </a:cubicBezTo>
                  <a:cubicBezTo>
                    <a:pt x="19134" y="2417"/>
                    <a:pt x="18932" y="1536"/>
                    <a:pt x="18789" y="655"/>
                  </a:cubicBezTo>
                  <a:cubicBezTo>
                    <a:pt x="18741" y="405"/>
                    <a:pt x="18729" y="262"/>
                    <a:pt x="18729" y="238"/>
                  </a:cubicBezTo>
                  <a:lnTo>
                    <a:pt x="18182" y="238"/>
                  </a:lnTo>
                  <a:cubicBezTo>
                    <a:pt x="18182" y="262"/>
                    <a:pt x="18158" y="405"/>
                    <a:pt x="18122" y="655"/>
                  </a:cubicBezTo>
                  <a:cubicBezTo>
                    <a:pt x="17896" y="1953"/>
                    <a:pt x="17575" y="3239"/>
                    <a:pt x="17146" y="4477"/>
                  </a:cubicBezTo>
                  <a:cubicBezTo>
                    <a:pt x="16729" y="3239"/>
                    <a:pt x="16408" y="1953"/>
                    <a:pt x="16182" y="655"/>
                  </a:cubicBezTo>
                  <a:cubicBezTo>
                    <a:pt x="16146" y="405"/>
                    <a:pt x="16134" y="262"/>
                    <a:pt x="16122" y="238"/>
                  </a:cubicBezTo>
                  <a:lnTo>
                    <a:pt x="15574" y="238"/>
                  </a:lnTo>
                  <a:cubicBezTo>
                    <a:pt x="15574" y="262"/>
                    <a:pt x="15562" y="405"/>
                    <a:pt x="15515" y="655"/>
                  </a:cubicBezTo>
                  <a:cubicBezTo>
                    <a:pt x="15300" y="1953"/>
                    <a:pt x="14979" y="3227"/>
                    <a:pt x="14562" y="4465"/>
                  </a:cubicBezTo>
                  <a:cubicBezTo>
                    <a:pt x="14134" y="3215"/>
                    <a:pt x="13812" y="1953"/>
                    <a:pt x="13586" y="655"/>
                  </a:cubicBezTo>
                  <a:cubicBezTo>
                    <a:pt x="13550" y="417"/>
                    <a:pt x="13526" y="286"/>
                    <a:pt x="13526" y="238"/>
                  </a:cubicBezTo>
                  <a:lnTo>
                    <a:pt x="12979" y="238"/>
                  </a:lnTo>
                  <a:cubicBezTo>
                    <a:pt x="12979" y="274"/>
                    <a:pt x="12955" y="417"/>
                    <a:pt x="12919" y="655"/>
                  </a:cubicBezTo>
                  <a:cubicBezTo>
                    <a:pt x="12705" y="1953"/>
                    <a:pt x="12372" y="3215"/>
                    <a:pt x="11955" y="4465"/>
                  </a:cubicBezTo>
                  <a:cubicBezTo>
                    <a:pt x="11526" y="3215"/>
                    <a:pt x="11205" y="1953"/>
                    <a:pt x="10990" y="655"/>
                  </a:cubicBezTo>
                  <a:cubicBezTo>
                    <a:pt x="10943" y="429"/>
                    <a:pt x="10931" y="286"/>
                    <a:pt x="10931" y="238"/>
                  </a:cubicBezTo>
                  <a:lnTo>
                    <a:pt x="10371" y="238"/>
                  </a:lnTo>
                  <a:cubicBezTo>
                    <a:pt x="10371" y="286"/>
                    <a:pt x="10347" y="429"/>
                    <a:pt x="10312" y="655"/>
                  </a:cubicBezTo>
                  <a:cubicBezTo>
                    <a:pt x="10097" y="1953"/>
                    <a:pt x="9776" y="3215"/>
                    <a:pt x="9359" y="4465"/>
                  </a:cubicBezTo>
                  <a:cubicBezTo>
                    <a:pt x="8931" y="3215"/>
                    <a:pt x="8609" y="1953"/>
                    <a:pt x="8383" y="655"/>
                  </a:cubicBezTo>
                  <a:cubicBezTo>
                    <a:pt x="8347" y="429"/>
                    <a:pt x="8335" y="286"/>
                    <a:pt x="8323" y="238"/>
                  </a:cubicBezTo>
                  <a:lnTo>
                    <a:pt x="7776" y="238"/>
                  </a:lnTo>
                  <a:cubicBezTo>
                    <a:pt x="7776" y="286"/>
                    <a:pt x="7752" y="429"/>
                    <a:pt x="7716" y="655"/>
                  </a:cubicBezTo>
                  <a:cubicBezTo>
                    <a:pt x="7502" y="1953"/>
                    <a:pt x="7169" y="3239"/>
                    <a:pt x="6752" y="4477"/>
                  </a:cubicBezTo>
                  <a:cubicBezTo>
                    <a:pt x="6323" y="3239"/>
                    <a:pt x="6002" y="1953"/>
                    <a:pt x="5775" y="655"/>
                  </a:cubicBezTo>
                  <a:cubicBezTo>
                    <a:pt x="5752" y="429"/>
                    <a:pt x="5728" y="286"/>
                    <a:pt x="5728" y="250"/>
                  </a:cubicBezTo>
                  <a:lnTo>
                    <a:pt x="5168" y="250"/>
                  </a:lnTo>
                  <a:cubicBezTo>
                    <a:pt x="5168" y="286"/>
                    <a:pt x="5156" y="429"/>
                    <a:pt x="5121" y="655"/>
                  </a:cubicBezTo>
                  <a:cubicBezTo>
                    <a:pt x="4894" y="1953"/>
                    <a:pt x="4573" y="3239"/>
                    <a:pt x="4144" y="4477"/>
                  </a:cubicBezTo>
                  <a:cubicBezTo>
                    <a:pt x="3728" y="3239"/>
                    <a:pt x="3394" y="1953"/>
                    <a:pt x="3180" y="655"/>
                  </a:cubicBezTo>
                  <a:cubicBezTo>
                    <a:pt x="3144" y="429"/>
                    <a:pt x="3132" y="298"/>
                    <a:pt x="3120" y="250"/>
                  </a:cubicBezTo>
                  <a:lnTo>
                    <a:pt x="2573" y="250"/>
                  </a:lnTo>
                  <a:cubicBezTo>
                    <a:pt x="2573" y="298"/>
                    <a:pt x="2549" y="441"/>
                    <a:pt x="2513" y="655"/>
                  </a:cubicBezTo>
                  <a:cubicBezTo>
                    <a:pt x="2370" y="1524"/>
                    <a:pt x="2180" y="2393"/>
                    <a:pt x="1930" y="3239"/>
                  </a:cubicBezTo>
                  <a:cubicBezTo>
                    <a:pt x="1561" y="2393"/>
                    <a:pt x="1168" y="1536"/>
                    <a:pt x="739" y="655"/>
                  </a:cubicBezTo>
                  <a:cubicBezTo>
                    <a:pt x="656" y="488"/>
                    <a:pt x="572" y="310"/>
                    <a:pt x="489" y="143"/>
                  </a:cubicBezTo>
                  <a:cubicBezTo>
                    <a:pt x="406" y="119"/>
                    <a:pt x="322" y="72"/>
                    <a:pt x="239" y="24"/>
                  </a:cubicBezTo>
                  <a:cubicBezTo>
                    <a:pt x="215" y="24"/>
                    <a:pt x="191" y="24"/>
                    <a:pt x="180" y="36"/>
                  </a:cubicBezTo>
                  <a:cubicBezTo>
                    <a:pt x="60" y="95"/>
                    <a:pt x="1" y="238"/>
                    <a:pt x="60" y="357"/>
                  </a:cubicBezTo>
                  <a:cubicBezTo>
                    <a:pt x="96" y="417"/>
                    <a:pt x="120" y="465"/>
                    <a:pt x="144" y="524"/>
                  </a:cubicBezTo>
                  <a:cubicBezTo>
                    <a:pt x="727" y="1727"/>
                    <a:pt x="1263" y="2905"/>
                    <a:pt x="1751" y="4048"/>
                  </a:cubicBezTo>
                  <a:cubicBezTo>
                    <a:pt x="1918" y="4453"/>
                    <a:pt x="2085" y="4858"/>
                    <a:pt x="2239" y="5251"/>
                  </a:cubicBezTo>
                  <a:cubicBezTo>
                    <a:pt x="2335" y="5489"/>
                    <a:pt x="2430" y="5715"/>
                    <a:pt x="2513" y="5941"/>
                  </a:cubicBezTo>
                  <a:cubicBezTo>
                    <a:pt x="2716" y="6453"/>
                    <a:pt x="2894" y="6953"/>
                    <a:pt x="3073" y="7442"/>
                  </a:cubicBezTo>
                  <a:cubicBezTo>
                    <a:pt x="3454" y="8501"/>
                    <a:pt x="3799" y="9573"/>
                    <a:pt x="4085" y="10609"/>
                  </a:cubicBezTo>
                  <a:cubicBezTo>
                    <a:pt x="4204" y="10990"/>
                    <a:pt x="4299" y="11359"/>
                    <a:pt x="4382" y="11716"/>
                  </a:cubicBezTo>
                  <a:cubicBezTo>
                    <a:pt x="4549" y="12335"/>
                    <a:pt x="4680" y="12966"/>
                    <a:pt x="4823" y="13585"/>
                  </a:cubicBezTo>
                  <a:cubicBezTo>
                    <a:pt x="5025" y="14550"/>
                    <a:pt x="5180" y="15502"/>
                    <a:pt x="5287" y="16419"/>
                  </a:cubicBezTo>
                  <a:cubicBezTo>
                    <a:pt x="5299" y="16490"/>
                    <a:pt x="5299" y="16562"/>
                    <a:pt x="5311" y="16633"/>
                  </a:cubicBezTo>
                  <a:cubicBezTo>
                    <a:pt x="5406" y="17455"/>
                    <a:pt x="5454" y="18276"/>
                    <a:pt x="5454" y="19098"/>
                  </a:cubicBezTo>
                  <a:cubicBezTo>
                    <a:pt x="5454" y="19193"/>
                    <a:pt x="5514" y="19288"/>
                    <a:pt x="5609" y="19324"/>
                  </a:cubicBezTo>
                  <a:cubicBezTo>
                    <a:pt x="5635" y="19335"/>
                    <a:pt x="5663" y="19340"/>
                    <a:pt x="5691" y="19340"/>
                  </a:cubicBezTo>
                  <a:cubicBezTo>
                    <a:pt x="5755" y="19340"/>
                    <a:pt x="5821" y="19314"/>
                    <a:pt x="5871" y="19264"/>
                  </a:cubicBezTo>
                  <a:cubicBezTo>
                    <a:pt x="6168" y="18967"/>
                    <a:pt x="6454" y="18657"/>
                    <a:pt x="6740" y="18348"/>
                  </a:cubicBezTo>
                  <a:cubicBezTo>
                    <a:pt x="7109" y="18741"/>
                    <a:pt x="7478" y="19145"/>
                    <a:pt x="7871" y="19538"/>
                  </a:cubicBezTo>
                  <a:cubicBezTo>
                    <a:pt x="7919" y="19580"/>
                    <a:pt x="7978" y="19601"/>
                    <a:pt x="8038" y="19601"/>
                  </a:cubicBezTo>
                  <a:cubicBezTo>
                    <a:pt x="8097" y="19601"/>
                    <a:pt x="8157" y="19580"/>
                    <a:pt x="8204" y="19538"/>
                  </a:cubicBezTo>
                  <a:cubicBezTo>
                    <a:pt x="8597" y="19145"/>
                    <a:pt x="8978" y="18752"/>
                    <a:pt x="9335" y="18348"/>
                  </a:cubicBezTo>
                  <a:cubicBezTo>
                    <a:pt x="9705" y="18752"/>
                    <a:pt x="10086" y="19145"/>
                    <a:pt x="10467" y="19538"/>
                  </a:cubicBezTo>
                  <a:cubicBezTo>
                    <a:pt x="10514" y="19580"/>
                    <a:pt x="10577" y="19601"/>
                    <a:pt x="10639" y="19601"/>
                  </a:cubicBezTo>
                  <a:cubicBezTo>
                    <a:pt x="10702" y="19601"/>
                    <a:pt x="10764" y="19580"/>
                    <a:pt x="10812" y="19538"/>
                  </a:cubicBezTo>
                  <a:cubicBezTo>
                    <a:pt x="11193" y="19145"/>
                    <a:pt x="11574" y="18752"/>
                    <a:pt x="11943" y="18348"/>
                  </a:cubicBezTo>
                  <a:cubicBezTo>
                    <a:pt x="12312" y="18752"/>
                    <a:pt x="12681" y="19145"/>
                    <a:pt x="13074" y="19538"/>
                  </a:cubicBezTo>
                  <a:cubicBezTo>
                    <a:pt x="13122" y="19580"/>
                    <a:pt x="13181" y="19601"/>
                    <a:pt x="13241" y="19601"/>
                  </a:cubicBezTo>
                  <a:cubicBezTo>
                    <a:pt x="13300" y="19601"/>
                    <a:pt x="13360" y="19580"/>
                    <a:pt x="13407" y="19538"/>
                  </a:cubicBezTo>
                  <a:cubicBezTo>
                    <a:pt x="13788" y="19145"/>
                    <a:pt x="14169" y="18752"/>
                    <a:pt x="14538" y="18348"/>
                  </a:cubicBezTo>
                  <a:cubicBezTo>
                    <a:pt x="14848" y="18681"/>
                    <a:pt x="15134" y="18991"/>
                    <a:pt x="15443" y="19300"/>
                  </a:cubicBezTo>
                  <a:cubicBezTo>
                    <a:pt x="15493" y="19350"/>
                    <a:pt x="15553" y="19376"/>
                    <a:pt x="15618" y="19376"/>
                  </a:cubicBezTo>
                  <a:cubicBezTo>
                    <a:pt x="15646" y="19376"/>
                    <a:pt x="15676" y="19371"/>
                    <a:pt x="15705" y="19360"/>
                  </a:cubicBezTo>
                  <a:cubicBezTo>
                    <a:pt x="15801" y="19312"/>
                    <a:pt x="15860" y="19229"/>
                    <a:pt x="15860" y="19133"/>
                  </a:cubicBezTo>
                  <a:cubicBezTo>
                    <a:pt x="15860" y="18276"/>
                    <a:pt x="15920" y="17431"/>
                    <a:pt x="16027" y="16586"/>
                  </a:cubicBezTo>
                  <a:cubicBezTo>
                    <a:pt x="16027" y="16526"/>
                    <a:pt x="16027" y="16478"/>
                    <a:pt x="16039" y="16431"/>
                  </a:cubicBezTo>
                  <a:cubicBezTo>
                    <a:pt x="16146" y="15538"/>
                    <a:pt x="16301" y="14585"/>
                    <a:pt x="16503" y="13609"/>
                  </a:cubicBezTo>
                  <a:cubicBezTo>
                    <a:pt x="16622" y="12978"/>
                    <a:pt x="16777" y="12311"/>
                    <a:pt x="16955" y="11621"/>
                  </a:cubicBezTo>
                  <a:cubicBezTo>
                    <a:pt x="17039" y="11299"/>
                    <a:pt x="17134" y="10966"/>
                    <a:pt x="17229" y="10632"/>
                  </a:cubicBezTo>
                  <a:cubicBezTo>
                    <a:pt x="17515" y="9620"/>
                    <a:pt x="17860" y="8549"/>
                    <a:pt x="18241" y="7465"/>
                  </a:cubicBezTo>
                  <a:cubicBezTo>
                    <a:pt x="18420" y="6953"/>
                    <a:pt x="18610" y="6441"/>
                    <a:pt x="18813" y="5929"/>
                  </a:cubicBezTo>
                  <a:cubicBezTo>
                    <a:pt x="18896" y="5703"/>
                    <a:pt x="18991" y="5477"/>
                    <a:pt x="19075" y="5251"/>
                  </a:cubicBezTo>
                  <a:cubicBezTo>
                    <a:pt x="19230" y="4858"/>
                    <a:pt x="19396" y="4465"/>
                    <a:pt x="19563" y="4072"/>
                  </a:cubicBezTo>
                  <a:cubicBezTo>
                    <a:pt x="20051" y="2917"/>
                    <a:pt x="20599" y="1715"/>
                    <a:pt x="21182" y="512"/>
                  </a:cubicBezTo>
                  <a:lnTo>
                    <a:pt x="21218" y="429"/>
                  </a:lnTo>
                  <a:lnTo>
                    <a:pt x="21266" y="334"/>
                  </a:lnTo>
                  <a:cubicBezTo>
                    <a:pt x="21325" y="226"/>
                    <a:pt x="21277" y="84"/>
                    <a:pt x="21170" y="24"/>
                  </a:cubicBezTo>
                  <a:cubicBezTo>
                    <a:pt x="21146" y="12"/>
                    <a:pt x="21123" y="0"/>
                    <a:pt x="2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1747;p43"/>
          <p:cNvGrpSpPr>
            <a:grpSpLocks noChangeAspect="1"/>
          </p:cNvGrpSpPr>
          <p:nvPr/>
        </p:nvGrpSpPr>
        <p:grpSpPr>
          <a:xfrm>
            <a:off x="7779369" y="1248947"/>
            <a:ext cx="379133" cy="354057"/>
            <a:chOff x="8032519" y="1470154"/>
            <a:chExt cx="1020713" cy="953204"/>
          </a:xfrm>
        </p:grpSpPr>
        <p:sp>
          <p:nvSpPr>
            <p:cNvPr id="495" name="Google Shape;1748;p43"/>
            <p:cNvSpPr/>
            <p:nvPr/>
          </p:nvSpPr>
          <p:spPr>
            <a:xfrm>
              <a:off x="8032519" y="1475561"/>
              <a:ext cx="1008849" cy="942653"/>
            </a:xfrm>
            <a:custGeom>
              <a:avLst/>
              <a:gdLst/>
              <a:ahLst/>
              <a:cxnLst/>
              <a:rect l="l" t="t" r="r" b="b"/>
              <a:pathLst>
                <a:path w="19218" h="17957" extrusionOk="0">
                  <a:moveTo>
                    <a:pt x="9424" y="1"/>
                  </a:moveTo>
                  <a:cubicBezTo>
                    <a:pt x="8984" y="1"/>
                    <a:pt x="8541" y="33"/>
                    <a:pt x="8097" y="100"/>
                  </a:cubicBezTo>
                  <a:cubicBezTo>
                    <a:pt x="4192" y="683"/>
                    <a:pt x="1132" y="3743"/>
                    <a:pt x="536" y="7648"/>
                  </a:cubicBezTo>
                  <a:cubicBezTo>
                    <a:pt x="1" y="11268"/>
                    <a:pt x="1715" y="14864"/>
                    <a:pt x="4882" y="16721"/>
                  </a:cubicBezTo>
                  <a:cubicBezTo>
                    <a:pt x="6295" y="17551"/>
                    <a:pt x="7862" y="17957"/>
                    <a:pt x="9419" y="17957"/>
                  </a:cubicBezTo>
                  <a:cubicBezTo>
                    <a:pt x="11615" y="17957"/>
                    <a:pt x="13791" y="17150"/>
                    <a:pt x="15491" y="15590"/>
                  </a:cubicBezTo>
                  <a:cubicBezTo>
                    <a:pt x="18396" y="12923"/>
                    <a:pt x="19217" y="8672"/>
                    <a:pt x="17515" y="5112"/>
                  </a:cubicBezTo>
                  <a:cubicBezTo>
                    <a:pt x="16017" y="1959"/>
                    <a:pt x="12837" y="1"/>
                    <a:pt x="9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749;p43"/>
            <p:cNvSpPr/>
            <p:nvPr/>
          </p:nvSpPr>
          <p:spPr>
            <a:xfrm>
              <a:off x="8050053" y="1470154"/>
              <a:ext cx="1003179" cy="953204"/>
            </a:xfrm>
            <a:custGeom>
              <a:avLst/>
              <a:gdLst/>
              <a:ahLst/>
              <a:cxnLst/>
              <a:rect l="l" t="t" r="r" b="b"/>
              <a:pathLst>
                <a:path w="19110" h="18158" extrusionOk="0">
                  <a:moveTo>
                    <a:pt x="9168" y="191"/>
                  </a:moveTo>
                  <a:lnTo>
                    <a:pt x="9215" y="251"/>
                  </a:lnTo>
                  <a:cubicBezTo>
                    <a:pt x="10204" y="1596"/>
                    <a:pt x="10870" y="3156"/>
                    <a:pt x="11168" y="4787"/>
                  </a:cubicBezTo>
                  <a:lnTo>
                    <a:pt x="11204" y="4977"/>
                  </a:lnTo>
                  <a:lnTo>
                    <a:pt x="11204" y="4977"/>
                  </a:lnTo>
                  <a:lnTo>
                    <a:pt x="11013" y="4965"/>
                  </a:lnTo>
                  <a:cubicBezTo>
                    <a:pt x="10656" y="4942"/>
                    <a:pt x="10299" y="4930"/>
                    <a:pt x="9954" y="4930"/>
                  </a:cubicBezTo>
                  <a:cubicBezTo>
                    <a:pt x="9596" y="4930"/>
                    <a:pt x="9239" y="4942"/>
                    <a:pt x="8870" y="4965"/>
                  </a:cubicBezTo>
                  <a:lnTo>
                    <a:pt x="8739" y="4977"/>
                  </a:lnTo>
                  <a:lnTo>
                    <a:pt x="8715" y="4846"/>
                  </a:lnTo>
                  <a:cubicBezTo>
                    <a:pt x="8704" y="4823"/>
                    <a:pt x="8704" y="4799"/>
                    <a:pt x="8704" y="4763"/>
                  </a:cubicBezTo>
                  <a:cubicBezTo>
                    <a:pt x="8692" y="4715"/>
                    <a:pt x="8692" y="4680"/>
                    <a:pt x="8680" y="4644"/>
                  </a:cubicBezTo>
                  <a:cubicBezTo>
                    <a:pt x="8513" y="3870"/>
                    <a:pt x="8025" y="3215"/>
                    <a:pt x="7346" y="2822"/>
                  </a:cubicBezTo>
                  <a:cubicBezTo>
                    <a:pt x="6525" y="2346"/>
                    <a:pt x="5513" y="2096"/>
                    <a:pt x="4298" y="2096"/>
                  </a:cubicBezTo>
                  <a:lnTo>
                    <a:pt x="4036" y="2096"/>
                  </a:lnTo>
                  <a:lnTo>
                    <a:pt x="3536" y="2120"/>
                  </a:lnTo>
                  <a:lnTo>
                    <a:pt x="3941" y="1834"/>
                  </a:lnTo>
                  <a:cubicBezTo>
                    <a:pt x="5441" y="763"/>
                    <a:pt x="7251" y="191"/>
                    <a:pt x="9096" y="191"/>
                  </a:cubicBezTo>
                  <a:close/>
                  <a:moveTo>
                    <a:pt x="9406" y="191"/>
                  </a:moveTo>
                  <a:lnTo>
                    <a:pt x="9716" y="215"/>
                  </a:lnTo>
                  <a:cubicBezTo>
                    <a:pt x="11085" y="310"/>
                    <a:pt x="12406" y="715"/>
                    <a:pt x="13585" y="1417"/>
                  </a:cubicBezTo>
                  <a:cubicBezTo>
                    <a:pt x="13978" y="1644"/>
                    <a:pt x="14347" y="1894"/>
                    <a:pt x="14692" y="2179"/>
                  </a:cubicBezTo>
                  <a:lnTo>
                    <a:pt x="14871" y="2334"/>
                  </a:lnTo>
                  <a:lnTo>
                    <a:pt x="14669" y="2429"/>
                  </a:lnTo>
                  <a:cubicBezTo>
                    <a:pt x="14299" y="2608"/>
                    <a:pt x="13978" y="2870"/>
                    <a:pt x="13752" y="3215"/>
                  </a:cubicBezTo>
                  <a:cubicBezTo>
                    <a:pt x="13418" y="3715"/>
                    <a:pt x="13252" y="4358"/>
                    <a:pt x="13287" y="5120"/>
                  </a:cubicBezTo>
                  <a:lnTo>
                    <a:pt x="13287" y="5323"/>
                  </a:lnTo>
                  <a:lnTo>
                    <a:pt x="13097" y="5275"/>
                  </a:lnTo>
                  <a:cubicBezTo>
                    <a:pt x="12573" y="5156"/>
                    <a:pt x="12037" y="5061"/>
                    <a:pt x="11501" y="5001"/>
                  </a:cubicBezTo>
                  <a:lnTo>
                    <a:pt x="11382" y="4989"/>
                  </a:lnTo>
                  <a:lnTo>
                    <a:pt x="11371" y="4882"/>
                  </a:lnTo>
                  <a:cubicBezTo>
                    <a:pt x="11097" y="3299"/>
                    <a:pt x="10489" y="1786"/>
                    <a:pt x="9585" y="453"/>
                  </a:cubicBezTo>
                  <a:lnTo>
                    <a:pt x="9406" y="191"/>
                  </a:lnTo>
                  <a:close/>
                  <a:moveTo>
                    <a:pt x="15038" y="2477"/>
                  </a:moveTo>
                  <a:lnTo>
                    <a:pt x="15097" y="2537"/>
                  </a:lnTo>
                  <a:cubicBezTo>
                    <a:pt x="15835" y="3215"/>
                    <a:pt x="16454" y="4013"/>
                    <a:pt x="16931" y="4894"/>
                  </a:cubicBezTo>
                  <a:cubicBezTo>
                    <a:pt x="17383" y="5739"/>
                    <a:pt x="17693" y="6656"/>
                    <a:pt x="17859" y="7597"/>
                  </a:cubicBezTo>
                  <a:lnTo>
                    <a:pt x="17943" y="8073"/>
                  </a:lnTo>
                  <a:lnTo>
                    <a:pt x="17597" y="7728"/>
                  </a:lnTo>
                  <a:cubicBezTo>
                    <a:pt x="16562" y="6644"/>
                    <a:pt x="15204" y="5858"/>
                    <a:pt x="13573" y="5406"/>
                  </a:cubicBezTo>
                  <a:lnTo>
                    <a:pt x="13478" y="5370"/>
                  </a:lnTo>
                  <a:lnTo>
                    <a:pt x="13478" y="5263"/>
                  </a:lnTo>
                  <a:cubicBezTo>
                    <a:pt x="13335" y="3191"/>
                    <a:pt x="14573" y="2632"/>
                    <a:pt x="14966" y="2501"/>
                  </a:cubicBezTo>
                  <a:lnTo>
                    <a:pt x="15038" y="2477"/>
                  </a:lnTo>
                  <a:close/>
                  <a:moveTo>
                    <a:pt x="4310" y="2287"/>
                  </a:moveTo>
                  <a:cubicBezTo>
                    <a:pt x="5477" y="2287"/>
                    <a:pt x="6477" y="2513"/>
                    <a:pt x="7251" y="2989"/>
                  </a:cubicBezTo>
                  <a:cubicBezTo>
                    <a:pt x="7894" y="3358"/>
                    <a:pt x="8346" y="3977"/>
                    <a:pt x="8501" y="4692"/>
                  </a:cubicBezTo>
                  <a:cubicBezTo>
                    <a:pt x="8513" y="4727"/>
                    <a:pt x="8525" y="4763"/>
                    <a:pt x="8525" y="4799"/>
                  </a:cubicBezTo>
                  <a:lnTo>
                    <a:pt x="8561" y="5001"/>
                  </a:lnTo>
                  <a:lnTo>
                    <a:pt x="8406" y="5013"/>
                  </a:lnTo>
                  <a:cubicBezTo>
                    <a:pt x="7977" y="5049"/>
                    <a:pt x="7620" y="5096"/>
                    <a:pt x="7275" y="5144"/>
                  </a:cubicBezTo>
                  <a:cubicBezTo>
                    <a:pt x="3346" y="5751"/>
                    <a:pt x="1334" y="7728"/>
                    <a:pt x="476" y="8847"/>
                  </a:cubicBezTo>
                  <a:lnTo>
                    <a:pt x="191" y="9204"/>
                  </a:lnTo>
                  <a:lnTo>
                    <a:pt x="202" y="8740"/>
                  </a:lnTo>
                  <a:cubicBezTo>
                    <a:pt x="214" y="8418"/>
                    <a:pt x="250" y="8085"/>
                    <a:pt x="298" y="7763"/>
                  </a:cubicBezTo>
                  <a:cubicBezTo>
                    <a:pt x="607" y="5668"/>
                    <a:pt x="1655" y="3751"/>
                    <a:pt x="3262" y="2370"/>
                  </a:cubicBezTo>
                  <a:lnTo>
                    <a:pt x="3298" y="2334"/>
                  </a:lnTo>
                  <a:lnTo>
                    <a:pt x="3334" y="2334"/>
                  </a:lnTo>
                  <a:cubicBezTo>
                    <a:pt x="3655" y="2298"/>
                    <a:pt x="3977" y="2287"/>
                    <a:pt x="4310" y="2287"/>
                  </a:cubicBezTo>
                  <a:close/>
                  <a:moveTo>
                    <a:pt x="13502" y="5573"/>
                  </a:moveTo>
                  <a:lnTo>
                    <a:pt x="13728" y="5632"/>
                  </a:lnTo>
                  <a:cubicBezTo>
                    <a:pt x="15502" y="6180"/>
                    <a:pt x="16907" y="7097"/>
                    <a:pt x="17931" y="8371"/>
                  </a:cubicBezTo>
                  <a:lnTo>
                    <a:pt x="17967" y="8406"/>
                  </a:lnTo>
                  <a:lnTo>
                    <a:pt x="17967" y="8454"/>
                  </a:lnTo>
                  <a:cubicBezTo>
                    <a:pt x="18086" y="10252"/>
                    <a:pt x="17669" y="12038"/>
                    <a:pt x="16752" y="13586"/>
                  </a:cubicBezTo>
                  <a:cubicBezTo>
                    <a:pt x="16550" y="13931"/>
                    <a:pt x="16324" y="14252"/>
                    <a:pt x="16085" y="14574"/>
                  </a:cubicBezTo>
                  <a:lnTo>
                    <a:pt x="16050" y="14621"/>
                  </a:lnTo>
                  <a:lnTo>
                    <a:pt x="15645" y="15098"/>
                  </a:lnTo>
                  <a:lnTo>
                    <a:pt x="15823" y="14443"/>
                  </a:lnTo>
                  <a:cubicBezTo>
                    <a:pt x="16204" y="12502"/>
                    <a:pt x="15442" y="10799"/>
                    <a:pt x="14692" y="9144"/>
                  </a:cubicBezTo>
                  <a:cubicBezTo>
                    <a:pt x="14252" y="8156"/>
                    <a:pt x="13799" y="7132"/>
                    <a:pt x="13585" y="6061"/>
                  </a:cubicBezTo>
                  <a:cubicBezTo>
                    <a:pt x="13561" y="5977"/>
                    <a:pt x="13549" y="5882"/>
                    <a:pt x="13537" y="5799"/>
                  </a:cubicBezTo>
                  <a:lnTo>
                    <a:pt x="13502" y="5573"/>
                  </a:lnTo>
                  <a:close/>
                  <a:moveTo>
                    <a:pt x="8584" y="5180"/>
                  </a:moveTo>
                  <a:lnTo>
                    <a:pt x="8584" y="5335"/>
                  </a:lnTo>
                  <a:cubicBezTo>
                    <a:pt x="8620" y="6549"/>
                    <a:pt x="8096" y="7823"/>
                    <a:pt x="7584" y="8621"/>
                  </a:cubicBezTo>
                  <a:cubicBezTo>
                    <a:pt x="7132" y="9252"/>
                    <a:pt x="6656" y="9859"/>
                    <a:pt x="6132" y="10442"/>
                  </a:cubicBezTo>
                  <a:cubicBezTo>
                    <a:pt x="5024" y="11740"/>
                    <a:pt x="3631" y="13371"/>
                    <a:pt x="2965" y="15229"/>
                  </a:cubicBezTo>
                  <a:lnTo>
                    <a:pt x="2893" y="15455"/>
                  </a:lnTo>
                  <a:lnTo>
                    <a:pt x="2727" y="15288"/>
                  </a:lnTo>
                  <a:cubicBezTo>
                    <a:pt x="1226" y="13764"/>
                    <a:pt x="333" y="11740"/>
                    <a:pt x="214" y="9609"/>
                  </a:cubicBezTo>
                  <a:lnTo>
                    <a:pt x="214" y="9561"/>
                  </a:lnTo>
                  <a:lnTo>
                    <a:pt x="238" y="9525"/>
                  </a:lnTo>
                  <a:cubicBezTo>
                    <a:pt x="572" y="8954"/>
                    <a:pt x="2488" y="6073"/>
                    <a:pt x="7299" y="5323"/>
                  </a:cubicBezTo>
                  <a:cubicBezTo>
                    <a:pt x="7644" y="5275"/>
                    <a:pt x="8001" y="5227"/>
                    <a:pt x="8430" y="5192"/>
                  </a:cubicBezTo>
                  <a:lnTo>
                    <a:pt x="8584" y="5180"/>
                  </a:lnTo>
                  <a:close/>
                  <a:moveTo>
                    <a:pt x="9942" y="5108"/>
                  </a:moveTo>
                  <a:cubicBezTo>
                    <a:pt x="10335" y="5120"/>
                    <a:pt x="10728" y="5132"/>
                    <a:pt x="11109" y="5168"/>
                  </a:cubicBezTo>
                  <a:lnTo>
                    <a:pt x="11228" y="5168"/>
                  </a:lnTo>
                  <a:lnTo>
                    <a:pt x="11240" y="5287"/>
                  </a:lnTo>
                  <a:cubicBezTo>
                    <a:pt x="11787" y="8763"/>
                    <a:pt x="11132" y="13002"/>
                    <a:pt x="9299" y="17872"/>
                  </a:cubicBezTo>
                  <a:lnTo>
                    <a:pt x="9263" y="17967"/>
                  </a:lnTo>
                  <a:lnTo>
                    <a:pt x="9073" y="17967"/>
                  </a:lnTo>
                  <a:cubicBezTo>
                    <a:pt x="7489" y="17967"/>
                    <a:pt x="5941" y="17550"/>
                    <a:pt x="4584" y="16753"/>
                  </a:cubicBezTo>
                  <a:cubicBezTo>
                    <a:pt x="4060" y="16443"/>
                    <a:pt x="3560" y="16074"/>
                    <a:pt x="3108" y="15669"/>
                  </a:cubicBezTo>
                  <a:lnTo>
                    <a:pt x="3036" y="15598"/>
                  </a:lnTo>
                  <a:lnTo>
                    <a:pt x="3072" y="15514"/>
                  </a:lnTo>
                  <a:cubicBezTo>
                    <a:pt x="3679" y="13597"/>
                    <a:pt x="5060" y="11990"/>
                    <a:pt x="6275" y="10561"/>
                  </a:cubicBezTo>
                  <a:cubicBezTo>
                    <a:pt x="6799" y="9978"/>
                    <a:pt x="7287" y="9359"/>
                    <a:pt x="7739" y="8716"/>
                  </a:cubicBezTo>
                  <a:cubicBezTo>
                    <a:pt x="7787" y="8644"/>
                    <a:pt x="7834" y="8561"/>
                    <a:pt x="7882" y="8478"/>
                  </a:cubicBezTo>
                  <a:cubicBezTo>
                    <a:pt x="8489" y="7454"/>
                    <a:pt x="8811" y="6299"/>
                    <a:pt x="8763" y="5311"/>
                  </a:cubicBezTo>
                  <a:lnTo>
                    <a:pt x="8751" y="5156"/>
                  </a:lnTo>
                  <a:lnTo>
                    <a:pt x="8906" y="5144"/>
                  </a:lnTo>
                  <a:cubicBezTo>
                    <a:pt x="9251" y="5120"/>
                    <a:pt x="9608" y="5108"/>
                    <a:pt x="9942" y="5108"/>
                  </a:cubicBezTo>
                  <a:close/>
                  <a:moveTo>
                    <a:pt x="11430" y="5180"/>
                  </a:moveTo>
                  <a:lnTo>
                    <a:pt x="11621" y="5204"/>
                  </a:lnTo>
                  <a:cubicBezTo>
                    <a:pt x="12156" y="5263"/>
                    <a:pt x="12692" y="5358"/>
                    <a:pt x="13216" y="5489"/>
                  </a:cubicBezTo>
                  <a:lnTo>
                    <a:pt x="13311" y="5525"/>
                  </a:lnTo>
                  <a:lnTo>
                    <a:pt x="13323" y="5620"/>
                  </a:lnTo>
                  <a:cubicBezTo>
                    <a:pt x="13347" y="5787"/>
                    <a:pt x="13371" y="5942"/>
                    <a:pt x="13395" y="6097"/>
                  </a:cubicBezTo>
                  <a:cubicBezTo>
                    <a:pt x="13621" y="7192"/>
                    <a:pt x="14085" y="8228"/>
                    <a:pt x="14526" y="9228"/>
                  </a:cubicBezTo>
                  <a:cubicBezTo>
                    <a:pt x="15311" y="10966"/>
                    <a:pt x="16050" y="12621"/>
                    <a:pt x="15609" y="14550"/>
                  </a:cubicBezTo>
                  <a:cubicBezTo>
                    <a:pt x="15550" y="14824"/>
                    <a:pt x="15466" y="15098"/>
                    <a:pt x="15359" y="15360"/>
                  </a:cubicBezTo>
                  <a:lnTo>
                    <a:pt x="15347" y="15395"/>
                  </a:lnTo>
                  <a:lnTo>
                    <a:pt x="15335" y="15419"/>
                  </a:lnTo>
                  <a:cubicBezTo>
                    <a:pt x="13811" y="16907"/>
                    <a:pt x="11823" y="17800"/>
                    <a:pt x="9704" y="17943"/>
                  </a:cubicBezTo>
                  <a:lnTo>
                    <a:pt x="9466" y="17967"/>
                  </a:lnTo>
                  <a:lnTo>
                    <a:pt x="9549" y="17741"/>
                  </a:lnTo>
                  <a:cubicBezTo>
                    <a:pt x="11323" y="12978"/>
                    <a:pt x="11954" y="8823"/>
                    <a:pt x="11454" y="5370"/>
                  </a:cubicBezTo>
                  <a:lnTo>
                    <a:pt x="11430" y="5180"/>
                  </a:lnTo>
                  <a:close/>
                  <a:moveTo>
                    <a:pt x="9108" y="1"/>
                  </a:moveTo>
                  <a:cubicBezTo>
                    <a:pt x="6965" y="1"/>
                    <a:pt x="4882" y="763"/>
                    <a:pt x="3239" y="2132"/>
                  </a:cubicBezTo>
                  <a:lnTo>
                    <a:pt x="3072" y="2287"/>
                  </a:lnTo>
                  <a:cubicBezTo>
                    <a:pt x="1476" y="3691"/>
                    <a:pt x="429" y="5632"/>
                    <a:pt x="107" y="7740"/>
                  </a:cubicBezTo>
                  <a:cubicBezTo>
                    <a:pt x="24" y="8323"/>
                    <a:pt x="0" y="8930"/>
                    <a:pt x="24" y="9525"/>
                  </a:cubicBezTo>
                  <a:cubicBezTo>
                    <a:pt x="250" y="14348"/>
                    <a:pt x="4239" y="18146"/>
                    <a:pt x="9073" y="18158"/>
                  </a:cubicBezTo>
                  <a:lnTo>
                    <a:pt x="9311" y="18146"/>
                  </a:lnTo>
                  <a:lnTo>
                    <a:pt x="9370" y="18146"/>
                  </a:lnTo>
                  <a:cubicBezTo>
                    <a:pt x="11632" y="18074"/>
                    <a:pt x="13799" y="17157"/>
                    <a:pt x="15419" y="15574"/>
                  </a:cubicBezTo>
                  <a:lnTo>
                    <a:pt x="15442" y="15562"/>
                  </a:lnTo>
                  <a:lnTo>
                    <a:pt x="15514" y="15479"/>
                  </a:lnTo>
                  <a:lnTo>
                    <a:pt x="15526" y="15467"/>
                  </a:lnTo>
                  <a:cubicBezTo>
                    <a:pt x="16062" y="14931"/>
                    <a:pt x="16526" y="14324"/>
                    <a:pt x="16907" y="13669"/>
                  </a:cubicBezTo>
                  <a:cubicBezTo>
                    <a:pt x="19110" y="9942"/>
                    <a:pt x="18359" y="5180"/>
                    <a:pt x="15121" y="2298"/>
                  </a:cubicBezTo>
                  <a:lnTo>
                    <a:pt x="15109" y="2287"/>
                  </a:lnTo>
                  <a:cubicBezTo>
                    <a:pt x="13490" y="846"/>
                    <a:pt x="11406" y="36"/>
                    <a:pt x="9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24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26130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ФІЗИЧНА КУЛЬТУРА І СПОРТ</a:t>
            </a: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6258298" y="-21334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47754" y="573834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oogle Shape;4236;p36"/>
          <p:cNvGrpSpPr>
            <a:grpSpLocks noChangeAspect="1"/>
          </p:cNvGrpSpPr>
          <p:nvPr/>
        </p:nvGrpSpPr>
        <p:grpSpPr>
          <a:xfrm>
            <a:off x="8007754" y="61858"/>
            <a:ext cx="492412" cy="492131"/>
            <a:chOff x="5643000" y="2621375"/>
            <a:chExt cx="480850" cy="480575"/>
          </a:xfrm>
        </p:grpSpPr>
        <p:sp>
          <p:nvSpPr>
            <p:cNvPr id="21" name="Google Shape;4237;p3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Google Shape;4238;p3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4239;p3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Google Shape;4240;p3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4241;p3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Google Shape;4242;p3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Google Shape;4243;p3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>
            <a:grpSpLocks noChangeAspect="1"/>
          </p:cNvGrpSpPr>
          <p:nvPr/>
        </p:nvGrpSpPr>
        <p:grpSpPr>
          <a:xfrm>
            <a:off x="1331325" y="760970"/>
            <a:ext cx="6410103" cy="743381"/>
            <a:chOff x="326193" y="828318"/>
            <a:chExt cx="5043757" cy="907708"/>
          </a:xfrm>
        </p:grpSpPr>
        <p:grpSp>
          <p:nvGrpSpPr>
            <p:cNvPr id="38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40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1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2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3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4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39" name="Google Shape;407;p26"/>
            <p:cNvSpPr txBox="1">
              <a:spLocks/>
            </p:cNvSpPr>
            <p:nvPr/>
          </p:nvSpPr>
          <p:spPr>
            <a:xfrm>
              <a:off x="886275" y="101714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sz="2800" dirty="0"/>
                <a:t>ДЮСШ</a:t>
              </a:r>
              <a:endParaRPr lang="uk-UA" sz="30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14640" y="1541591"/>
            <a:ext cx="3824057" cy="1436332"/>
            <a:chOff x="636692" y="1638761"/>
            <a:chExt cx="3522135" cy="143633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746887" y="1734123"/>
              <a:ext cx="3332380" cy="565199"/>
              <a:chOff x="108473" y="1972773"/>
              <a:chExt cx="3332380" cy="565199"/>
            </a:xfrm>
          </p:grpSpPr>
          <p:sp>
            <p:nvSpPr>
              <p:cNvPr id="46" name="Google Shape;159;p19"/>
              <p:cNvSpPr txBox="1">
                <a:spLocks/>
              </p:cNvSpPr>
              <p:nvPr/>
            </p:nvSpPr>
            <p:spPr>
              <a:xfrm>
                <a:off x="1577362" y="1972773"/>
                <a:ext cx="1863491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54000" tIns="108000" rIns="54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spcBef>
                    <a:spcPts val="300"/>
                  </a:spcBef>
                  <a:buFont typeface="Roboto Condensed Light"/>
                  <a:buNone/>
                </a:pPr>
                <a:r>
                  <a:rPr lang="uk-UA" sz="2800" b="1" dirty="0"/>
                  <a:t>УСТАНОВИ</a:t>
                </a:r>
                <a:endParaRPr lang="ru-RU" b="1" dirty="0"/>
              </a:p>
            </p:txBody>
          </p:sp>
          <p:sp>
            <p:nvSpPr>
              <p:cNvPr id="47" name="Google Shape;159;p19"/>
              <p:cNvSpPr txBox="1">
                <a:spLocks/>
              </p:cNvSpPr>
              <p:nvPr/>
            </p:nvSpPr>
            <p:spPr>
              <a:xfrm>
                <a:off x="108473" y="1972773"/>
                <a:ext cx="1468889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3600" b="1" dirty="0">
                    <a:solidFill>
                      <a:schemeClr val="bg1"/>
                    </a:solidFill>
                    <a:latin typeface="Lora" panose="020B0604020202020204" charset="-52"/>
                  </a:rPr>
                  <a:t>4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46887" y="2420956"/>
              <a:ext cx="3332380" cy="565199"/>
              <a:chOff x="108473" y="1972773"/>
              <a:chExt cx="3332380" cy="565199"/>
            </a:xfrm>
          </p:grpSpPr>
          <p:sp>
            <p:nvSpPr>
              <p:cNvPr id="52" name="Google Shape;159;p19"/>
              <p:cNvSpPr txBox="1">
                <a:spLocks/>
              </p:cNvSpPr>
              <p:nvPr/>
            </p:nvSpPr>
            <p:spPr>
              <a:xfrm>
                <a:off x="1577362" y="1972773"/>
                <a:ext cx="1863491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54000" tIns="108000" rIns="54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spcBef>
                    <a:spcPts val="300"/>
                  </a:spcBef>
                  <a:buFont typeface="Roboto Condensed Light"/>
                  <a:buNone/>
                </a:pPr>
                <a:r>
                  <a:rPr lang="uk-UA" sz="2800" b="1" dirty="0"/>
                  <a:t>УЧНІВ</a:t>
                </a:r>
                <a:endParaRPr lang="ru-RU" b="1" dirty="0"/>
              </a:p>
            </p:txBody>
          </p:sp>
          <p:sp>
            <p:nvSpPr>
              <p:cNvPr id="53" name="Google Shape;159;p19"/>
              <p:cNvSpPr txBox="1">
                <a:spLocks/>
              </p:cNvSpPr>
              <p:nvPr/>
            </p:nvSpPr>
            <p:spPr>
              <a:xfrm>
                <a:off x="108473" y="1972773"/>
                <a:ext cx="1468890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Lora" panose="020B0604020202020204" charset="-52"/>
                  </a:rPr>
                  <a:t>2386</a:t>
                </a: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636692" y="1638761"/>
              <a:ext cx="3522135" cy="1436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48751" y="3153817"/>
            <a:ext cx="8415580" cy="1204225"/>
            <a:chOff x="472698" y="3174046"/>
            <a:chExt cx="8415580" cy="120422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59739" y="3235438"/>
              <a:ext cx="8251587" cy="482811"/>
              <a:chOff x="636692" y="3329246"/>
              <a:chExt cx="8251587" cy="565199"/>
            </a:xfrm>
          </p:grpSpPr>
          <p:sp>
            <p:nvSpPr>
              <p:cNvPr id="55" name="Google Shape;159;p19"/>
              <p:cNvSpPr txBox="1">
                <a:spLocks/>
              </p:cNvSpPr>
              <p:nvPr/>
            </p:nvSpPr>
            <p:spPr>
              <a:xfrm>
                <a:off x="636692" y="3329246"/>
                <a:ext cx="1468889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0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Lora" panose="020B0604020202020204" charset="-52"/>
                  </a:rPr>
                  <a:t>61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Lora" panose="020B0604020202020204" charset="-52"/>
                  </a:rPr>
                  <a:t>2</a:t>
                </a: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</p:txBody>
          </p:sp>
          <p:sp>
            <p:nvSpPr>
              <p:cNvPr id="57" name="Google Shape;159;p19"/>
              <p:cNvSpPr txBox="1">
                <a:spLocks/>
              </p:cNvSpPr>
              <p:nvPr/>
            </p:nvSpPr>
            <p:spPr>
              <a:xfrm>
                <a:off x="2105581" y="3329246"/>
                <a:ext cx="6782698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72000" rIns="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700"/>
                  </a:lnSpc>
                  <a:spcBef>
                    <a:spcPts val="300"/>
                  </a:spcBef>
                  <a:buFont typeface="Roboto Condensed Light"/>
                  <a:buNone/>
                </a:pPr>
                <a:r>
                  <a:rPr lang="uk-UA" sz="2700" b="1" spc="-100" dirty="0">
                    <a:solidFill>
                      <a:schemeClr val="tx1"/>
                    </a:solidFill>
                  </a:rPr>
                  <a:t>ПРИЗЕРІВ РЕГІОНАЛЬНИХ СПОРТИВНИХ ЗМАГАНЬ</a:t>
                </a:r>
                <a:endParaRPr lang="ru-RU" sz="2700" b="1" spc="-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59738" y="3793339"/>
              <a:ext cx="8251587" cy="478481"/>
              <a:chOff x="636691" y="3992780"/>
              <a:chExt cx="8251587" cy="565199"/>
            </a:xfrm>
          </p:grpSpPr>
          <p:sp>
            <p:nvSpPr>
              <p:cNvPr id="56" name="Google Shape;159;p19"/>
              <p:cNvSpPr txBox="1">
                <a:spLocks/>
              </p:cNvSpPr>
              <p:nvPr/>
            </p:nvSpPr>
            <p:spPr>
              <a:xfrm>
                <a:off x="636691" y="3992780"/>
                <a:ext cx="1468889" cy="565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Font typeface="Roboto Condensed Light"/>
                  <a:buNone/>
                </a:pP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  <a:p>
                <a:pPr marL="0" indent="0" algn="ctr">
                  <a:lnSpc>
                    <a:spcPts val="1000"/>
                  </a:lnSpc>
                  <a:spcBef>
                    <a:spcPts val="0"/>
                  </a:spcBef>
                  <a:buFont typeface="Roboto Condensed Light"/>
                  <a:buNone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Lora" panose="020B0604020202020204" charset="-52"/>
                  </a:rPr>
                  <a:t>72</a:t>
                </a:r>
                <a:endParaRPr lang="ru-RU" sz="3600" b="1" dirty="0">
                  <a:solidFill>
                    <a:schemeClr val="bg1"/>
                  </a:solidFill>
                  <a:latin typeface="Lora" panose="020B0604020202020204" charset="-52"/>
                </a:endParaRPr>
              </a:p>
            </p:txBody>
          </p:sp>
          <p:sp>
            <p:nvSpPr>
              <p:cNvPr id="58" name="Google Shape;159;p19"/>
              <p:cNvSpPr txBox="1">
                <a:spLocks/>
              </p:cNvSpPr>
              <p:nvPr/>
            </p:nvSpPr>
            <p:spPr>
              <a:xfrm>
                <a:off x="2105580" y="3992780"/>
                <a:ext cx="6782698" cy="5651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72000" rIns="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▰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accent4"/>
                  </a:buClr>
                  <a:buSzPts val="2400"/>
                  <a:buFont typeface="Roboto Condensed Light"/>
                  <a:buChar char="▻"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 algn="ctr">
                  <a:lnSpc>
                    <a:spcPts val="2500"/>
                  </a:lnSpc>
                  <a:spcBef>
                    <a:spcPts val="300"/>
                  </a:spcBef>
                  <a:buFont typeface="Roboto Condensed Light"/>
                  <a:buNone/>
                </a:pPr>
                <a:r>
                  <a:rPr lang="uk-UA" sz="2700" b="1" dirty="0"/>
                  <a:t>МАЙСТРІВ</a:t>
                </a:r>
                <a:r>
                  <a:rPr lang="en-US" sz="2700" b="1" dirty="0"/>
                  <a:t>/</a:t>
                </a:r>
                <a:r>
                  <a:rPr lang="uk-UA" sz="2700" b="1" dirty="0"/>
                  <a:t>КАНДИДАТІВ У МАЙСТРИ СПОРТУ</a:t>
                </a:r>
                <a:endParaRPr lang="ru-RU" sz="2700" b="1" dirty="0"/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472698" y="3174046"/>
              <a:ext cx="8415580" cy="1204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0858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33558432"/>
              </p:ext>
            </p:extLst>
          </p:nvPr>
        </p:nvGraphicFramePr>
        <p:xfrm>
          <a:off x="475945" y="671734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21;p14"/>
          <p:cNvSpPr txBox="1">
            <a:spLocks/>
          </p:cNvSpPr>
          <p:nvPr/>
        </p:nvSpPr>
        <p:spPr>
          <a:xfrm>
            <a:off x="346606" y="4341851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ЗАГАЛЬНОГО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Google Shape;221;p14"/>
          <p:cNvSpPr txBox="1">
            <a:spLocks/>
          </p:cNvSpPr>
          <p:nvPr/>
        </p:nvSpPr>
        <p:spPr>
          <a:xfrm>
            <a:off x="226130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ФІЗИЧНА КУЛЬТУРА І СПОРТ</a:t>
            </a:r>
          </a:p>
        </p:txBody>
      </p:sp>
      <p:sp>
        <p:nvSpPr>
          <p:cNvPr id="24" name="Google Shape;221;p14"/>
          <p:cNvSpPr txBox="1">
            <a:spLocks/>
          </p:cNvSpPr>
          <p:nvPr/>
        </p:nvSpPr>
        <p:spPr>
          <a:xfrm>
            <a:off x="6258298" y="-21334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247754" y="573834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oogle Shape;4236;p36"/>
          <p:cNvGrpSpPr>
            <a:grpSpLocks noChangeAspect="1"/>
          </p:cNvGrpSpPr>
          <p:nvPr/>
        </p:nvGrpSpPr>
        <p:grpSpPr>
          <a:xfrm>
            <a:off x="8007754" y="61858"/>
            <a:ext cx="492412" cy="492131"/>
            <a:chOff x="5643000" y="2621375"/>
            <a:chExt cx="480850" cy="480575"/>
          </a:xfrm>
        </p:grpSpPr>
        <p:sp>
          <p:nvSpPr>
            <p:cNvPr id="27" name="Google Shape;4237;p3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Google Shape;4238;p3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Google Shape;4239;p3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Google Shape;4240;p3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Google Shape;4241;p3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Google Shape;4242;p3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Google Shape;4243;p3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8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 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7298509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Google Shape;221;p14"/>
          <p:cNvSpPr txBox="1">
            <a:spLocks/>
          </p:cNvSpPr>
          <p:nvPr/>
        </p:nvSpPr>
        <p:spPr>
          <a:xfrm>
            <a:off x="226130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ФІЗИЧНА КУЛЬТУРА І СПОРТ</a:t>
            </a:r>
          </a:p>
        </p:txBody>
      </p:sp>
      <p:sp>
        <p:nvSpPr>
          <p:cNvPr id="24" name="Google Shape;221;p14"/>
          <p:cNvSpPr txBox="1">
            <a:spLocks/>
          </p:cNvSpPr>
          <p:nvPr/>
        </p:nvSpPr>
        <p:spPr>
          <a:xfrm>
            <a:off x="6258298" y="-21334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247754" y="573834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oogle Shape;4236;p36"/>
          <p:cNvGrpSpPr>
            <a:grpSpLocks noChangeAspect="1"/>
          </p:cNvGrpSpPr>
          <p:nvPr/>
        </p:nvGrpSpPr>
        <p:grpSpPr>
          <a:xfrm>
            <a:off x="8007754" y="61858"/>
            <a:ext cx="492412" cy="492131"/>
            <a:chOff x="5643000" y="2621375"/>
            <a:chExt cx="480850" cy="480575"/>
          </a:xfrm>
        </p:grpSpPr>
        <p:sp>
          <p:nvSpPr>
            <p:cNvPr id="27" name="Google Shape;4237;p3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Google Shape;4238;p3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Google Shape;4239;p3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Google Shape;4240;p3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Google Shape;4241;p3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Google Shape;4242;p3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Google Shape;4243;p3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1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60918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МОЛОДІЖНІ ПРОГРАМИ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0918" y="4133331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9" name="Google Shape;3227;p73"/>
          <p:cNvGrpSpPr>
            <a:grpSpLocks noChangeAspect="1"/>
          </p:cNvGrpSpPr>
          <p:nvPr/>
        </p:nvGrpSpPr>
        <p:grpSpPr>
          <a:xfrm>
            <a:off x="5883835" y="92098"/>
            <a:ext cx="1275445" cy="1274207"/>
            <a:chOff x="3775525" y="238075"/>
            <a:chExt cx="2703550" cy="2700925"/>
          </a:xfrm>
        </p:grpSpPr>
        <p:sp>
          <p:nvSpPr>
            <p:cNvPr id="340" name="Google Shape;3228;p73"/>
            <p:cNvSpPr/>
            <p:nvPr/>
          </p:nvSpPr>
          <p:spPr>
            <a:xfrm>
              <a:off x="3775525" y="2189775"/>
              <a:ext cx="2703550" cy="491675"/>
            </a:xfrm>
            <a:custGeom>
              <a:avLst/>
              <a:gdLst/>
              <a:ahLst/>
              <a:cxnLst/>
              <a:rect l="l" t="t" r="r" b="b"/>
              <a:pathLst>
                <a:path w="108142" h="19667" extrusionOk="0">
                  <a:moveTo>
                    <a:pt x="106291" y="0"/>
                  </a:moveTo>
                  <a:cubicBezTo>
                    <a:pt x="105831" y="0"/>
                    <a:pt x="105371" y="4"/>
                    <a:pt x="104910" y="12"/>
                  </a:cubicBezTo>
                  <a:cubicBezTo>
                    <a:pt x="101024" y="74"/>
                    <a:pt x="97136" y="184"/>
                    <a:pt x="93250" y="230"/>
                  </a:cubicBezTo>
                  <a:cubicBezTo>
                    <a:pt x="88968" y="274"/>
                    <a:pt x="84700" y="421"/>
                    <a:pt x="80421" y="421"/>
                  </a:cubicBezTo>
                  <a:cubicBezTo>
                    <a:pt x="80036" y="421"/>
                    <a:pt x="79650" y="420"/>
                    <a:pt x="79264" y="417"/>
                  </a:cubicBezTo>
                  <a:cubicBezTo>
                    <a:pt x="76829" y="417"/>
                    <a:pt x="74394" y="496"/>
                    <a:pt x="71959" y="542"/>
                  </a:cubicBezTo>
                  <a:cubicBezTo>
                    <a:pt x="68821" y="605"/>
                    <a:pt x="65699" y="698"/>
                    <a:pt x="62562" y="730"/>
                  </a:cubicBezTo>
                  <a:cubicBezTo>
                    <a:pt x="60785" y="766"/>
                    <a:pt x="59009" y="829"/>
                    <a:pt x="57226" y="829"/>
                  </a:cubicBezTo>
                  <a:cubicBezTo>
                    <a:pt x="56674" y="829"/>
                    <a:pt x="56122" y="823"/>
                    <a:pt x="55569" y="808"/>
                  </a:cubicBezTo>
                  <a:cubicBezTo>
                    <a:pt x="55387" y="803"/>
                    <a:pt x="55204" y="801"/>
                    <a:pt x="55020" y="801"/>
                  </a:cubicBezTo>
                  <a:cubicBezTo>
                    <a:pt x="54075" y="801"/>
                    <a:pt x="53120" y="860"/>
                    <a:pt x="52167" y="886"/>
                  </a:cubicBezTo>
                  <a:cubicBezTo>
                    <a:pt x="48186" y="964"/>
                    <a:pt x="44190" y="1073"/>
                    <a:pt x="40194" y="1104"/>
                  </a:cubicBezTo>
                  <a:cubicBezTo>
                    <a:pt x="37775" y="1131"/>
                    <a:pt x="35368" y="1224"/>
                    <a:pt x="32952" y="1224"/>
                  </a:cubicBezTo>
                  <a:cubicBezTo>
                    <a:pt x="32515" y="1224"/>
                    <a:pt x="32078" y="1221"/>
                    <a:pt x="31640" y="1214"/>
                  </a:cubicBezTo>
                  <a:cubicBezTo>
                    <a:pt x="31366" y="1210"/>
                    <a:pt x="31093" y="1208"/>
                    <a:pt x="30820" y="1208"/>
                  </a:cubicBezTo>
                  <a:cubicBezTo>
                    <a:pt x="29157" y="1208"/>
                    <a:pt x="27495" y="1279"/>
                    <a:pt x="25833" y="1292"/>
                  </a:cubicBezTo>
                  <a:cubicBezTo>
                    <a:pt x="25146" y="1292"/>
                    <a:pt x="24491" y="1339"/>
                    <a:pt x="24008" y="1916"/>
                  </a:cubicBezTo>
                  <a:cubicBezTo>
                    <a:pt x="23945" y="1995"/>
                    <a:pt x="23835" y="2026"/>
                    <a:pt x="23742" y="2088"/>
                  </a:cubicBezTo>
                  <a:cubicBezTo>
                    <a:pt x="23040" y="2571"/>
                    <a:pt x="22337" y="3056"/>
                    <a:pt x="21635" y="3555"/>
                  </a:cubicBezTo>
                  <a:cubicBezTo>
                    <a:pt x="20542" y="4336"/>
                    <a:pt x="19450" y="5131"/>
                    <a:pt x="18357" y="5897"/>
                  </a:cubicBezTo>
                  <a:cubicBezTo>
                    <a:pt x="17389" y="6567"/>
                    <a:pt x="16405" y="7192"/>
                    <a:pt x="15437" y="7864"/>
                  </a:cubicBezTo>
                  <a:cubicBezTo>
                    <a:pt x="14798" y="8301"/>
                    <a:pt x="14174" y="8738"/>
                    <a:pt x="13533" y="9190"/>
                  </a:cubicBezTo>
                  <a:cubicBezTo>
                    <a:pt x="12815" y="9706"/>
                    <a:pt x="12113" y="10220"/>
                    <a:pt x="11395" y="10736"/>
                  </a:cubicBezTo>
                  <a:cubicBezTo>
                    <a:pt x="10692" y="11235"/>
                    <a:pt x="10005" y="11750"/>
                    <a:pt x="9287" y="12218"/>
                  </a:cubicBezTo>
                  <a:cubicBezTo>
                    <a:pt x="8149" y="12983"/>
                    <a:pt x="7071" y="13858"/>
                    <a:pt x="5994" y="14732"/>
                  </a:cubicBezTo>
                  <a:cubicBezTo>
                    <a:pt x="5010" y="15527"/>
                    <a:pt x="4043" y="16370"/>
                    <a:pt x="3044" y="17167"/>
                  </a:cubicBezTo>
                  <a:cubicBezTo>
                    <a:pt x="2076" y="17947"/>
                    <a:pt x="1077" y="18696"/>
                    <a:pt x="1" y="19523"/>
                  </a:cubicBezTo>
                  <a:cubicBezTo>
                    <a:pt x="188" y="19571"/>
                    <a:pt x="234" y="19602"/>
                    <a:pt x="296" y="19602"/>
                  </a:cubicBezTo>
                  <a:cubicBezTo>
                    <a:pt x="2061" y="19617"/>
                    <a:pt x="3824" y="19648"/>
                    <a:pt x="5589" y="19664"/>
                  </a:cubicBezTo>
                  <a:cubicBezTo>
                    <a:pt x="5897" y="19666"/>
                    <a:pt x="6206" y="19666"/>
                    <a:pt x="6514" y="19666"/>
                  </a:cubicBezTo>
                  <a:cubicBezTo>
                    <a:pt x="9733" y="19666"/>
                    <a:pt x="12952" y="19600"/>
                    <a:pt x="16172" y="19586"/>
                  </a:cubicBezTo>
                  <a:cubicBezTo>
                    <a:pt x="17795" y="19578"/>
                    <a:pt x="19414" y="19574"/>
                    <a:pt x="21032" y="19574"/>
                  </a:cubicBezTo>
                  <a:cubicBezTo>
                    <a:pt x="22649" y="19574"/>
                    <a:pt x="24265" y="19578"/>
                    <a:pt x="25881" y="19586"/>
                  </a:cubicBezTo>
                  <a:cubicBezTo>
                    <a:pt x="26215" y="19587"/>
                    <a:pt x="26550" y="19587"/>
                    <a:pt x="26885" y="19587"/>
                  </a:cubicBezTo>
                  <a:cubicBezTo>
                    <a:pt x="30856" y="19587"/>
                    <a:pt x="34828" y="19522"/>
                    <a:pt x="38799" y="19522"/>
                  </a:cubicBezTo>
                  <a:cubicBezTo>
                    <a:pt x="39894" y="19522"/>
                    <a:pt x="40988" y="19527"/>
                    <a:pt x="42083" y="19539"/>
                  </a:cubicBezTo>
                  <a:cubicBezTo>
                    <a:pt x="42780" y="19547"/>
                    <a:pt x="43478" y="19551"/>
                    <a:pt x="44176" y="19551"/>
                  </a:cubicBezTo>
                  <a:cubicBezTo>
                    <a:pt x="47509" y="19551"/>
                    <a:pt x="50850" y="19474"/>
                    <a:pt x="54180" y="19461"/>
                  </a:cubicBezTo>
                  <a:cubicBezTo>
                    <a:pt x="54717" y="19458"/>
                    <a:pt x="55255" y="19457"/>
                    <a:pt x="55793" y="19457"/>
                  </a:cubicBezTo>
                  <a:cubicBezTo>
                    <a:pt x="58033" y="19457"/>
                    <a:pt x="60271" y="19477"/>
                    <a:pt x="62500" y="19477"/>
                  </a:cubicBezTo>
                  <a:cubicBezTo>
                    <a:pt x="66714" y="19464"/>
                    <a:pt x="70919" y="19401"/>
                    <a:pt x="75122" y="19401"/>
                  </a:cubicBezTo>
                  <a:cubicBezTo>
                    <a:pt x="76165" y="19401"/>
                    <a:pt x="77207" y="19405"/>
                    <a:pt x="78249" y="19414"/>
                  </a:cubicBezTo>
                  <a:cubicBezTo>
                    <a:pt x="78780" y="19420"/>
                    <a:pt x="79310" y="19423"/>
                    <a:pt x="79841" y="19423"/>
                  </a:cubicBezTo>
                  <a:cubicBezTo>
                    <a:pt x="82089" y="19423"/>
                    <a:pt x="84337" y="19377"/>
                    <a:pt x="86584" y="19352"/>
                  </a:cubicBezTo>
                  <a:cubicBezTo>
                    <a:pt x="86850" y="19352"/>
                    <a:pt x="87053" y="19273"/>
                    <a:pt x="87256" y="19086"/>
                  </a:cubicBezTo>
                  <a:cubicBezTo>
                    <a:pt x="88661" y="17806"/>
                    <a:pt x="90097" y="16542"/>
                    <a:pt x="91502" y="15262"/>
                  </a:cubicBezTo>
                  <a:cubicBezTo>
                    <a:pt x="93344" y="13623"/>
                    <a:pt x="95186" y="11968"/>
                    <a:pt x="97028" y="10314"/>
                  </a:cubicBezTo>
                  <a:cubicBezTo>
                    <a:pt x="98058" y="9393"/>
                    <a:pt x="99072" y="8457"/>
                    <a:pt x="100102" y="7535"/>
                  </a:cubicBezTo>
                  <a:cubicBezTo>
                    <a:pt x="101086" y="6646"/>
                    <a:pt x="102085" y="5787"/>
                    <a:pt x="103068" y="4913"/>
                  </a:cubicBezTo>
                  <a:cubicBezTo>
                    <a:pt x="103942" y="4132"/>
                    <a:pt x="104801" y="3337"/>
                    <a:pt x="105675" y="2540"/>
                  </a:cubicBezTo>
                  <a:cubicBezTo>
                    <a:pt x="106408" y="1870"/>
                    <a:pt x="107205" y="1245"/>
                    <a:pt x="107892" y="511"/>
                  </a:cubicBezTo>
                  <a:cubicBezTo>
                    <a:pt x="107985" y="402"/>
                    <a:pt x="108141" y="309"/>
                    <a:pt x="108063" y="136"/>
                  </a:cubicBezTo>
                  <a:cubicBezTo>
                    <a:pt x="108013" y="25"/>
                    <a:pt x="107922" y="6"/>
                    <a:pt x="107827" y="6"/>
                  </a:cubicBezTo>
                  <a:cubicBezTo>
                    <a:pt x="107775" y="6"/>
                    <a:pt x="107722" y="12"/>
                    <a:pt x="107673" y="12"/>
                  </a:cubicBezTo>
                  <a:cubicBezTo>
                    <a:pt x="107212" y="4"/>
                    <a:pt x="106752" y="0"/>
                    <a:pt x="106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29;p73"/>
            <p:cNvSpPr/>
            <p:nvPr/>
          </p:nvSpPr>
          <p:spPr>
            <a:xfrm>
              <a:off x="4543100" y="754425"/>
              <a:ext cx="381675" cy="275500"/>
            </a:xfrm>
            <a:custGeom>
              <a:avLst/>
              <a:gdLst/>
              <a:ahLst/>
              <a:cxnLst/>
              <a:rect l="l" t="t" r="r" b="b"/>
              <a:pathLst>
                <a:path w="15267" h="11020" extrusionOk="0">
                  <a:moveTo>
                    <a:pt x="9889" y="1"/>
                  </a:moveTo>
                  <a:cubicBezTo>
                    <a:pt x="8176" y="1"/>
                    <a:pt x="6466" y="57"/>
                    <a:pt x="4762" y="264"/>
                  </a:cubicBezTo>
                  <a:cubicBezTo>
                    <a:pt x="3559" y="421"/>
                    <a:pt x="2342" y="514"/>
                    <a:pt x="1155" y="749"/>
                  </a:cubicBezTo>
                  <a:cubicBezTo>
                    <a:pt x="312" y="920"/>
                    <a:pt x="63" y="1155"/>
                    <a:pt x="48" y="1998"/>
                  </a:cubicBezTo>
                  <a:cubicBezTo>
                    <a:pt x="32" y="3340"/>
                    <a:pt x="0" y="4682"/>
                    <a:pt x="17" y="6025"/>
                  </a:cubicBezTo>
                  <a:cubicBezTo>
                    <a:pt x="32" y="7101"/>
                    <a:pt x="125" y="8163"/>
                    <a:pt x="281" y="9224"/>
                  </a:cubicBezTo>
                  <a:cubicBezTo>
                    <a:pt x="375" y="9834"/>
                    <a:pt x="687" y="10254"/>
                    <a:pt x="1234" y="10535"/>
                  </a:cubicBezTo>
                  <a:cubicBezTo>
                    <a:pt x="1842" y="10864"/>
                    <a:pt x="2467" y="11020"/>
                    <a:pt x="3153" y="11020"/>
                  </a:cubicBezTo>
                  <a:cubicBezTo>
                    <a:pt x="4668" y="11004"/>
                    <a:pt x="6182" y="11004"/>
                    <a:pt x="7696" y="11004"/>
                  </a:cubicBezTo>
                  <a:lnTo>
                    <a:pt x="7696" y="10957"/>
                  </a:lnTo>
                  <a:lnTo>
                    <a:pt x="12098" y="10957"/>
                  </a:lnTo>
                  <a:cubicBezTo>
                    <a:pt x="12519" y="10957"/>
                    <a:pt x="12941" y="10926"/>
                    <a:pt x="13347" y="10864"/>
                  </a:cubicBezTo>
                  <a:cubicBezTo>
                    <a:pt x="13893" y="10770"/>
                    <a:pt x="14298" y="10504"/>
                    <a:pt x="14642" y="10036"/>
                  </a:cubicBezTo>
                  <a:cubicBezTo>
                    <a:pt x="15064" y="9459"/>
                    <a:pt x="15110" y="8803"/>
                    <a:pt x="15158" y="8131"/>
                  </a:cubicBezTo>
                  <a:cubicBezTo>
                    <a:pt x="15266" y="6587"/>
                    <a:pt x="15189" y="5026"/>
                    <a:pt x="15126" y="3480"/>
                  </a:cubicBezTo>
                  <a:cubicBezTo>
                    <a:pt x="15095" y="2793"/>
                    <a:pt x="15095" y="2091"/>
                    <a:pt x="14954" y="1405"/>
                  </a:cubicBezTo>
                  <a:cubicBezTo>
                    <a:pt x="14829" y="780"/>
                    <a:pt x="14533" y="343"/>
                    <a:pt x="13846" y="202"/>
                  </a:cubicBezTo>
                  <a:cubicBezTo>
                    <a:pt x="13393" y="125"/>
                    <a:pt x="12941" y="31"/>
                    <a:pt x="12473" y="31"/>
                  </a:cubicBezTo>
                  <a:cubicBezTo>
                    <a:pt x="11611" y="15"/>
                    <a:pt x="10750" y="1"/>
                    <a:pt x="9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30;p73"/>
            <p:cNvSpPr/>
            <p:nvPr/>
          </p:nvSpPr>
          <p:spPr>
            <a:xfrm>
              <a:off x="4263325" y="2363575"/>
              <a:ext cx="316875" cy="193175"/>
            </a:xfrm>
            <a:custGeom>
              <a:avLst/>
              <a:gdLst/>
              <a:ahLst/>
              <a:cxnLst/>
              <a:rect l="l" t="t" r="r" b="b"/>
              <a:pathLst>
                <a:path w="12675" h="7727" extrusionOk="0">
                  <a:moveTo>
                    <a:pt x="2860" y="1"/>
                  </a:moveTo>
                  <a:cubicBezTo>
                    <a:pt x="2560" y="1"/>
                    <a:pt x="2262" y="66"/>
                    <a:pt x="1998" y="194"/>
                  </a:cubicBezTo>
                  <a:cubicBezTo>
                    <a:pt x="702" y="818"/>
                    <a:pt x="109" y="1894"/>
                    <a:pt x="0" y="3284"/>
                  </a:cubicBezTo>
                  <a:lnTo>
                    <a:pt x="0" y="3674"/>
                  </a:lnTo>
                  <a:cubicBezTo>
                    <a:pt x="81" y="4696"/>
                    <a:pt x="926" y="5486"/>
                    <a:pt x="1926" y="5486"/>
                  </a:cubicBezTo>
                  <a:cubicBezTo>
                    <a:pt x="2087" y="5486"/>
                    <a:pt x="2252" y="5465"/>
                    <a:pt x="2419" y="5422"/>
                  </a:cubicBezTo>
                  <a:cubicBezTo>
                    <a:pt x="2918" y="5297"/>
                    <a:pt x="3340" y="5047"/>
                    <a:pt x="3636" y="4673"/>
                  </a:cubicBezTo>
                  <a:cubicBezTo>
                    <a:pt x="3785" y="4478"/>
                    <a:pt x="3923" y="4410"/>
                    <a:pt x="4076" y="4410"/>
                  </a:cubicBezTo>
                  <a:cubicBezTo>
                    <a:pt x="4180" y="4410"/>
                    <a:pt x="4291" y="4442"/>
                    <a:pt x="4417" y="4486"/>
                  </a:cubicBezTo>
                  <a:cubicBezTo>
                    <a:pt x="5634" y="4954"/>
                    <a:pt x="6852" y="5391"/>
                    <a:pt x="8069" y="5828"/>
                  </a:cubicBezTo>
                  <a:cubicBezTo>
                    <a:pt x="8288" y="5922"/>
                    <a:pt x="8367" y="6046"/>
                    <a:pt x="8382" y="6265"/>
                  </a:cubicBezTo>
                  <a:cubicBezTo>
                    <a:pt x="8483" y="7085"/>
                    <a:pt x="9190" y="7726"/>
                    <a:pt x="10037" y="7726"/>
                  </a:cubicBezTo>
                  <a:cubicBezTo>
                    <a:pt x="10368" y="7726"/>
                    <a:pt x="10720" y="7629"/>
                    <a:pt x="11066" y="7405"/>
                  </a:cubicBezTo>
                  <a:cubicBezTo>
                    <a:pt x="11628" y="7030"/>
                    <a:pt x="11988" y="6531"/>
                    <a:pt x="12269" y="5953"/>
                  </a:cubicBezTo>
                  <a:cubicBezTo>
                    <a:pt x="12565" y="5328"/>
                    <a:pt x="12675" y="4658"/>
                    <a:pt x="12550" y="3971"/>
                  </a:cubicBezTo>
                  <a:cubicBezTo>
                    <a:pt x="12369" y="3028"/>
                    <a:pt x="11607" y="2459"/>
                    <a:pt x="10789" y="2459"/>
                  </a:cubicBezTo>
                  <a:cubicBezTo>
                    <a:pt x="10402" y="2459"/>
                    <a:pt x="10003" y="2586"/>
                    <a:pt x="9647" y="2862"/>
                  </a:cubicBezTo>
                  <a:cubicBezTo>
                    <a:pt x="9489" y="2986"/>
                    <a:pt x="9349" y="3045"/>
                    <a:pt x="9189" y="3045"/>
                  </a:cubicBezTo>
                  <a:cubicBezTo>
                    <a:pt x="9126" y="3045"/>
                    <a:pt x="9061" y="3036"/>
                    <a:pt x="8991" y="3018"/>
                  </a:cubicBezTo>
                  <a:cubicBezTo>
                    <a:pt x="7649" y="2691"/>
                    <a:pt x="6352" y="2223"/>
                    <a:pt x="5026" y="1801"/>
                  </a:cubicBezTo>
                  <a:cubicBezTo>
                    <a:pt x="4839" y="1738"/>
                    <a:pt x="4745" y="1613"/>
                    <a:pt x="4698" y="1426"/>
                  </a:cubicBezTo>
                  <a:cubicBezTo>
                    <a:pt x="4471" y="462"/>
                    <a:pt x="3658" y="1"/>
                    <a:pt x="2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31;p73"/>
            <p:cNvSpPr/>
            <p:nvPr/>
          </p:nvSpPr>
          <p:spPr>
            <a:xfrm>
              <a:off x="4121275" y="2491850"/>
              <a:ext cx="304400" cy="184475"/>
            </a:xfrm>
            <a:custGeom>
              <a:avLst/>
              <a:gdLst/>
              <a:ahLst/>
              <a:cxnLst/>
              <a:rect l="l" t="t" r="r" b="b"/>
              <a:pathLst>
                <a:path w="12176" h="7379" extrusionOk="0">
                  <a:moveTo>
                    <a:pt x="2783" y="1"/>
                  </a:moveTo>
                  <a:cubicBezTo>
                    <a:pt x="2055" y="1"/>
                    <a:pt x="1477" y="394"/>
                    <a:pt x="999" y="1009"/>
                  </a:cubicBezTo>
                  <a:cubicBezTo>
                    <a:pt x="484" y="1665"/>
                    <a:pt x="188" y="2445"/>
                    <a:pt x="109" y="3288"/>
                  </a:cubicBezTo>
                  <a:cubicBezTo>
                    <a:pt x="0" y="4522"/>
                    <a:pt x="687" y="5536"/>
                    <a:pt x="2013" y="5739"/>
                  </a:cubicBezTo>
                  <a:cubicBezTo>
                    <a:pt x="2154" y="5762"/>
                    <a:pt x="2289" y="5773"/>
                    <a:pt x="2418" y="5773"/>
                  </a:cubicBezTo>
                  <a:cubicBezTo>
                    <a:pt x="3181" y="5773"/>
                    <a:pt x="3757" y="5387"/>
                    <a:pt x="4184" y="4693"/>
                  </a:cubicBezTo>
                  <a:cubicBezTo>
                    <a:pt x="4270" y="4552"/>
                    <a:pt x="4349" y="4479"/>
                    <a:pt x="4468" y="4479"/>
                  </a:cubicBezTo>
                  <a:cubicBezTo>
                    <a:pt x="4520" y="4479"/>
                    <a:pt x="4580" y="4493"/>
                    <a:pt x="4652" y="4522"/>
                  </a:cubicBezTo>
                  <a:cubicBezTo>
                    <a:pt x="5089" y="4709"/>
                    <a:pt x="5526" y="4834"/>
                    <a:pt x="5978" y="4959"/>
                  </a:cubicBezTo>
                  <a:cubicBezTo>
                    <a:pt x="6321" y="5068"/>
                    <a:pt x="6665" y="5177"/>
                    <a:pt x="6993" y="5333"/>
                  </a:cubicBezTo>
                  <a:cubicBezTo>
                    <a:pt x="7118" y="5396"/>
                    <a:pt x="7212" y="5458"/>
                    <a:pt x="7227" y="5614"/>
                  </a:cubicBezTo>
                  <a:cubicBezTo>
                    <a:pt x="7258" y="5973"/>
                    <a:pt x="7462" y="6270"/>
                    <a:pt x="7664" y="6566"/>
                  </a:cubicBezTo>
                  <a:cubicBezTo>
                    <a:pt x="8009" y="7084"/>
                    <a:pt x="8619" y="7379"/>
                    <a:pt x="9236" y="7379"/>
                  </a:cubicBezTo>
                  <a:cubicBezTo>
                    <a:pt x="9400" y="7379"/>
                    <a:pt x="9564" y="7358"/>
                    <a:pt x="9724" y="7315"/>
                  </a:cubicBezTo>
                  <a:cubicBezTo>
                    <a:pt x="11316" y="6894"/>
                    <a:pt x="12159" y="5224"/>
                    <a:pt x="12176" y="3944"/>
                  </a:cubicBezTo>
                  <a:cubicBezTo>
                    <a:pt x="12176" y="3897"/>
                    <a:pt x="12159" y="3756"/>
                    <a:pt x="12144" y="3631"/>
                  </a:cubicBezTo>
                  <a:cubicBezTo>
                    <a:pt x="12009" y="2525"/>
                    <a:pt x="11205" y="1796"/>
                    <a:pt x="10206" y="1796"/>
                  </a:cubicBezTo>
                  <a:cubicBezTo>
                    <a:pt x="9937" y="1796"/>
                    <a:pt x="9654" y="1849"/>
                    <a:pt x="9366" y="1962"/>
                  </a:cubicBezTo>
                  <a:cubicBezTo>
                    <a:pt x="8866" y="2149"/>
                    <a:pt x="8429" y="2476"/>
                    <a:pt x="8132" y="2961"/>
                  </a:cubicBezTo>
                  <a:cubicBezTo>
                    <a:pt x="8046" y="3101"/>
                    <a:pt x="7959" y="3182"/>
                    <a:pt x="7842" y="3182"/>
                  </a:cubicBezTo>
                  <a:cubicBezTo>
                    <a:pt x="7789" y="3182"/>
                    <a:pt x="7731" y="3166"/>
                    <a:pt x="7664" y="3132"/>
                  </a:cubicBezTo>
                  <a:cubicBezTo>
                    <a:pt x="6931" y="2757"/>
                    <a:pt x="6134" y="2586"/>
                    <a:pt x="5385" y="2274"/>
                  </a:cubicBezTo>
                  <a:cubicBezTo>
                    <a:pt x="5073" y="2149"/>
                    <a:pt x="4933" y="1977"/>
                    <a:pt x="4902" y="1650"/>
                  </a:cubicBezTo>
                  <a:cubicBezTo>
                    <a:pt x="4777" y="776"/>
                    <a:pt x="4199" y="291"/>
                    <a:pt x="3341" y="73"/>
                  </a:cubicBezTo>
                  <a:cubicBezTo>
                    <a:pt x="3146" y="24"/>
                    <a:pt x="2960" y="1"/>
                    <a:pt x="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32;p73"/>
            <p:cNvSpPr/>
            <p:nvPr/>
          </p:nvSpPr>
          <p:spPr>
            <a:xfrm>
              <a:off x="4559900" y="778125"/>
              <a:ext cx="352000" cy="225050"/>
            </a:xfrm>
            <a:custGeom>
              <a:avLst/>
              <a:gdLst/>
              <a:ahLst/>
              <a:cxnLst/>
              <a:rect l="l" t="t" r="r" b="b"/>
              <a:pathLst>
                <a:path w="14080" h="9002" extrusionOk="0">
                  <a:moveTo>
                    <a:pt x="11013" y="781"/>
                  </a:moveTo>
                  <a:cubicBezTo>
                    <a:pt x="11574" y="781"/>
                    <a:pt x="12126" y="815"/>
                    <a:pt x="12690" y="815"/>
                  </a:cubicBezTo>
                  <a:cubicBezTo>
                    <a:pt x="12925" y="831"/>
                    <a:pt x="13049" y="925"/>
                    <a:pt x="13064" y="1143"/>
                  </a:cubicBezTo>
                  <a:cubicBezTo>
                    <a:pt x="13081" y="1424"/>
                    <a:pt x="13112" y="1689"/>
                    <a:pt x="13112" y="1970"/>
                  </a:cubicBezTo>
                  <a:cubicBezTo>
                    <a:pt x="13158" y="3500"/>
                    <a:pt x="13189" y="5029"/>
                    <a:pt x="13221" y="6559"/>
                  </a:cubicBezTo>
                  <a:cubicBezTo>
                    <a:pt x="13221" y="6684"/>
                    <a:pt x="13237" y="6809"/>
                    <a:pt x="13221" y="6950"/>
                  </a:cubicBezTo>
                  <a:cubicBezTo>
                    <a:pt x="13206" y="7668"/>
                    <a:pt x="12940" y="7964"/>
                    <a:pt x="12207" y="8011"/>
                  </a:cubicBezTo>
                  <a:cubicBezTo>
                    <a:pt x="10614" y="8120"/>
                    <a:pt x="9022" y="8136"/>
                    <a:pt x="7430" y="8136"/>
                  </a:cubicBezTo>
                  <a:lnTo>
                    <a:pt x="3075" y="8136"/>
                  </a:lnTo>
                  <a:cubicBezTo>
                    <a:pt x="2685" y="8136"/>
                    <a:pt x="2279" y="8105"/>
                    <a:pt x="1888" y="8011"/>
                  </a:cubicBezTo>
                  <a:cubicBezTo>
                    <a:pt x="1451" y="7918"/>
                    <a:pt x="1201" y="7637"/>
                    <a:pt x="1108" y="7215"/>
                  </a:cubicBezTo>
                  <a:cubicBezTo>
                    <a:pt x="1030" y="6871"/>
                    <a:pt x="1014" y="6544"/>
                    <a:pt x="1014" y="6201"/>
                  </a:cubicBezTo>
                  <a:cubicBezTo>
                    <a:pt x="1030" y="5077"/>
                    <a:pt x="1030" y="3937"/>
                    <a:pt x="920" y="2813"/>
                  </a:cubicBezTo>
                  <a:lnTo>
                    <a:pt x="920" y="2611"/>
                  </a:lnTo>
                  <a:cubicBezTo>
                    <a:pt x="905" y="1783"/>
                    <a:pt x="1062" y="1564"/>
                    <a:pt x="1888" y="1456"/>
                  </a:cubicBezTo>
                  <a:cubicBezTo>
                    <a:pt x="2731" y="1362"/>
                    <a:pt x="3559" y="1283"/>
                    <a:pt x="4402" y="1237"/>
                  </a:cubicBezTo>
                  <a:cubicBezTo>
                    <a:pt x="5135" y="1190"/>
                    <a:pt x="5869" y="1112"/>
                    <a:pt x="6587" y="1002"/>
                  </a:cubicBezTo>
                  <a:cubicBezTo>
                    <a:pt x="7961" y="800"/>
                    <a:pt x="9349" y="800"/>
                    <a:pt x="10739" y="784"/>
                  </a:cubicBezTo>
                  <a:cubicBezTo>
                    <a:pt x="10831" y="782"/>
                    <a:pt x="10922" y="781"/>
                    <a:pt x="11013" y="781"/>
                  </a:cubicBezTo>
                  <a:close/>
                  <a:moveTo>
                    <a:pt x="10736" y="1"/>
                  </a:moveTo>
                  <a:cubicBezTo>
                    <a:pt x="7780" y="1"/>
                    <a:pt x="4842" y="344"/>
                    <a:pt x="1904" y="596"/>
                  </a:cubicBezTo>
                  <a:cubicBezTo>
                    <a:pt x="437" y="721"/>
                    <a:pt x="0" y="1314"/>
                    <a:pt x="78" y="2813"/>
                  </a:cubicBezTo>
                  <a:cubicBezTo>
                    <a:pt x="140" y="3859"/>
                    <a:pt x="171" y="4905"/>
                    <a:pt x="156" y="5966"/>
                  </a:cubicBezTo>
                  <a:cubicBezTo>
                    <a:pt x="140" y="6419"/>
                    <a:pt x="187" y="6888"/>
                    <a:pt x="265" y="7340"/>
                  </a:cubicBezTo>
                  <a:cubicBezTo>
                    <a:pt x="344" y="7918"/>
                    <a:pt x="625" y="8339"/>
                    <a:pt x="1170" y="8605"/>
                  </a:cubicBezTo>
                  <a:cubicBezTo>
                    <a:pt x="1795" y="8932"/>
                    <a:pt x="2450" y="8994"/>
                    <a:pt x="3122" y="8994"/>
                  </a:cubicBezTo>
                  <a:cubicBezTo>
                    <a:pt x="3601" y="9000"/>
                    <a:pt x="4078" y="9001"/>
                    <a:pt x="4554" y="9001"/>
                  </a:cubicBezTo>
                  <a:cubicBezTo>
                    <a:pt x="5506" y="9001"/>
                    <a:pt x="6457" y="8994"/>
                    <a:pt x="7414" y="8994"/>
                  </a:cubicBezTo>
                  <a:lnTo>
                    <a:pt x="7414" y="8963"/>
                  </a:lnTo>
                  <a:cubicBezTo>
                    <a:pt x="8049" y="8963"/>
                    <a:pt x="8691" y="8970"/>
                    <a:pt x="9335" y="8970"/>
                  </a:cubicBezTo>
                  <a:cubicBezTo>
                    <a:pt x="9657" y="8970"/>
                    <a:pt x="9980" y="8968"/>
                    <a:pt x="10302" y="8963"/>
                  </a:cubicBezTo>
                  <a:cubicBezTo>
                    <a:pt x="11160" y="8932"/>
                    <a:pt x="12019" y="8901"/>
                    <a:pt x="12877" y="8776"/>
                  </a:cubicBezTo>
                  <a:cubicBezTo>
                    <a:pt x="13314" y="8713"/>
                    <a:pt x="13611" y="8495"/>
                    <a:pt x="13767" y="8089"/>
                  </a:cubicBezTo>
                  <a:cubicBezTo>
                    <a:pt x="13986" y="7574"/>
                    <a:pt x="14080" y="7044"/>
                    <a:pt x="14063" y="6497"/>
                  </a:cubicBezTo>
                  <a:cubicBezTo>
                    <a:pt x="14032" y="5092"/>
                    <a:pt x="14001" y="3672"/>
                    <a:pt x="13986" y="2267"/>
                  </a:cubicBezTo>
                  <a:cubicBezTo>
                    <a:pt x="13970" y="1783"/>
                    <a:pt x="13955" y="1299"/>
                    <a:pt x="13876" y="831"/>
                  </a:cubicBezTo>
                  <a:cubicBezTo>
                    <a:pt x="13799" y="315"/>
                    <a:pt x="13674" y="176"/>
                    <a:pt x="13158" y="97"/>
                  </a:cubicBezTo>
                  <a:cubicBezTo>
                    <a:pt x="12877" y="51"/>
                    <a:pt x="12565" y="51"/>
                    <a:pt x="12284" y="34"/>
                  </a:cubicBezTo>
                  <a:cubicBezTo>
                    <a:pt x="11768" y="11"/>
                    <a:pt x="11252" y="1"/>
                    <a:pt x="10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33;p73"/>
            <p:cNvSpPr/>
            <p:nvPr/>
          </p:nvSpPr>
          <p:spPr>
            <a:xfrm>
              <a:off x="4631700" y="608525"/>
              <a:ext cx="209550" cy="167375"/>
            </a:xfrm>
            <a:custGeom>
              <a:avLst/>
              <a:gdLst/>
              <a:ahLst/>
              <a:cxnLst/>
              <a:rect l="l" t="t" r="r" b="b"/>
              <a:pathLst>
                <a:path w="8382" h="6695" extrusionOk="0">
                  <a:moveTo>
                    <a:pt x="4426" y="0"/>
                  </a:moveTo>
                  <a:cubicBezTo>
                    <a:pt x="4243" y="0"/>
                    <a:pt x="4052" y="78"/>
                    <a:pt x="3855" y="231"/>
                  </a:cubicBezTo>
                  <a:cubicBezTo>
                    <a:pt x="3559" y="466"/>
                    <a:pt x="3356" y="778"/>
                    <a:pt x="3153" y="1105"/>
                  </a:cubicBezTo>
                  <a:cubicBezTo>
                    <a:pt x="2841" y="1621"/>
                    <a:pt x="2544" y="2152"/>
                    <a:pt x="2201" y="2651"/>
                  </a:cubicBezTo>
                  <a:cubicBezTo>
                    <a:pt x="1468" y="3728"/>
                    <a:pt x="952" y="4930"/>
                    <a:pt x="188" y="5976"/>
                  </a:cubicBezTo>
                  <a:cubicBezTo>
                    <a:pt x="0" y="6257"/>
                    <a:pt x="63" y="6537"/>
                    <a:pt x="281" y="6647"/>
                  </a:cubicBezTo>
                  <a:cubicBezTo>
                    <a:pt x="350" y="6680"/>
                    <a:pt x="412" y="6694"/>
                    <a:pt x="469" y="6694"/>
                  </a:cubicBezTo>
                  <a:cubicBezTo>
                    <a:pt x="632" y="6694"/>
                    <a:pt x="751" y="6575"/>
                    <a:pt x="843" y="6413"/>
                  </a:cubicBezTo>
                  <a:cubicBezTo>
                    <a:pt x="1108" y="6023"/>
                    <a:pt x="1374" y="5648"/>
                    <a:pt x="1592" y="5258"/>
                  </a:cubicBezTo>
                  <a:cubicBezTo>
                    <a:pt x="2248" y="4071"/>
                    <a:pt x="2981" y="2964"/>
                    <a:pt x="3684" y="1823"/>
                  </a:cubicBezTo>
                  <a:cubicBezTo>
                    <a:pt x="3886" y="1511"/>
                    <a:pt x="4121" y="1215"/>
                    <a:pt x="4386" y="856"/>
                  </a:cubicBezTo>
                  <a:cubicBezTo>
                    <a:pt x="4698" y="1309"/>
                    <a:pt x="5010" y="1605"/>
                    <a:pt x="5229" y="1996"/>
                  </a:cubicBezTo>
                  <a:cubicBezTo>
                    <a:pt x="5963" y="3307"/>
                    <a:pt x="6696" y="4633"/>
                    <a:pt x="7430" y="5944"/>
                  </a:cubicBezTo>
                  <a:cubicBezTo>
                    <a:pt x="7476" y="6038"/>
                    <a:pt x="7539" y="6132"/>
                    <a:pt x="7618" y="6194"/>
                  </a:cubicBezTo>
                  <a:cubicBezTo>
                    <a:pt x="7705" y="6292"/>
                    <a:pt x="7811" y="6340"/>
                    <a:pt x="7924" y="6340"/>
                  </a:cubicBezTo>
                  <a:cubicBezTo>
                    <a:pt x="7992" y="6340"/>
                    <a:pt x="8062" y="6323"/>
                    <a:pt x="8132" y="6288"/>
                  </a:cubicBezTo>
                  <a:cubicBezTo>
                    <a:pt x="8319" y="6179"/>
                    <a:pt x="8382" y="6007"/>
                    <a:pt x="8304" y="5804"/>
                  </a:cubicBezTo>
                  <a:cubicBezTo>
                    <a:pt x="8226" y="5632"/>
                    <a:pt x="8163" y="5445"/>
                    <a:pt x="8070" y="5289"/>
                  </a:cubicBezTo>
                  <a:cubicBezTo>
                    <a:pt x="7368" y="4119"/>
                    <a:pt x="6696" y="2932"/>
                    <a:pt x="6040" y="1730"/>
                  </a:cubicBezTo>
                  <a:cubicBezTo>
                    <a:pt x="5759" y="1230"/>
                    <a:pt x="5416" y="747"/>
                    <a:pt x="5026" y="310"/>
                  </a:cubicBezTo>
                  <a:cubicBezTo>
                    <a:pt x="4835" y="102"/>
                    <a:pt x="4635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34;p73"/>
            <p:cNvSpPr/>
            <p:nvPr/>
          </p:nvSpPr>
          <p:spPr>
            <a:xfrm>
              <a:off x="4589925" y="2039525"/>
              <a:ext cx="180300" cy="313325"/>
            </a:xfrm>
            <a:custGeom>
              <a:avLst/>
              <a:gdLst/>
              <a:ahLst/>
              <a:cxnLst/>
              <a:rect l="l" t="t" r="r" b="b"/>
              <a:pathLst>
                <a:path w="7212" h="12533" extrusionOk="0">
                  <a:moveTo>
                    <a:pt x="3848" y="1"/>
                  </a:moveTo>
                  <a:cubicBezTo>
                    <a:pt x="3442" y="1"/>
                    <a:pt x="3037" y="33"/>
                    <a:pt x="2639" y="106"/>
                  </a:cubicBezTo>
                  <a:cubicBezTo>
                    <a:pt x="1671" y="262"/>
                    <a:pt x="999" y="777"/>
                    <a:pt x="687" y="1745"/>
                  </a:cubicBezTo>
                  <a:cubicBezTo>
                    <a:pt x="437" y="2479"/>
                    <a:pt x="281" y="3243"/>
                    <a:pt x="204" y="4024"/>
                  </a:cubicBezTo>
                  <a:cubicBezTo>
                    <a:pt x="0" y="6194"/>
                    <a:pt x="157" y="8379"/>
                    <a:pt x="406" y="10548"/>
                  </a:cubicBezTo>
                  <a:cubicBezTo>
                    <a:pt x="516" y="11595"/>
                    <a:pt x="1031" y="12094"/>
                    <a:pt x="2061" y="12344"/>
                  </a:cubicBezTo>
                  <a:cubicBezTo>
                    <a:pt x="2748" y="12515"/>
                    <a:pt x="3466" y="12531"/>
                    <a:pt x="4184" y="12531"/>
                  </a:cubicBezTo>
                  <a:cubicBezTo>
                    <a:pt x="4217" y="12532"/>
                    <a:pt x="4249" y="12532"/>
                    <a:pt x="4282" y="12532"/>
                  </a:cubicBezTo>
                  <a:cubicBezTo>
                    <a:pt x="5747" y="12532"/>
                    <a:pt x="6841" y="11840"/>
                    <a:pt x="7010" y="10236"/>
                  </a:cubicBezTo>
                  <a:cubicBezTo>
                    <a:pt x="7166" y="8769"/>
                    <a:pt x="7212" y="7302"/>
                    <a:pt x="7134" y="5694"/>
                  </a:cubicBezTo>
                  <a:cubicBezTo>
                    <a:pt x="7134" y="4571"/>
                    <a:pt x="7087" y="3322"/>
                    <a:pt x="6978" y="2057"/>
                  </a:cubicBezTo>
                  <a:cubicBezTo>
                    <a:pt x="6885" y="949"/>
                    <a:pt x="6275" y="246"/>
                    <a:pt x="5199" y="106"/>
                  </a:cubicBezTo>
                  <a:cubicBezTo>
                    <a:pt x="4754" y="40"/>
                    <a:pt x="4301" y="1"/>
                    <a:pt x="3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35;p73"/>
            <p:cNvSpPr/>
            <p:nvPr/>
          </p:nvSpPr>
          <p:spPr>
            <a:xfrm>
              <a:off x="4656675" y="1921200"/>
              <a:ext cx="46850" cy="76825"/>
            </a:xfrm>
            <a:custGeom>
              <a:avLst/>
              <a:gdLst/>
              <a:ahLst/>
              <a:cxnLst/>
              <a:rect l="l" t="t" r="r" b="b"/>
              <a:pathLst>
                <a:path w="1874" h="3073" extrusionOk="0">
                  <a:moveTo>
                    <a:pt x="1076" y="0"/>
                  </a:moveTo>
                  <a:cubicBezTo>
                    <a:pt x="1019" y="0"/>
                    <a:pt x="957" y="5"/>
                    <a:pt x="889" y="15"/>
                  </a:cubicBezTo>
                  <a:cubicBezTo>
                    <a:pt x="469" y="78"/>
                    <a:pt x="234" y="344"/>
                    <a:pt x="171" y="906"/>
                  </a:cubicBezTo>
                  <a:cubicBezTo>
                    <a:pt x="125" y="1358"/>
                    <a:pt x="156" y="1826"/>
                    <a:pt x="78" y="2279"/>
                  </a:cubicBezTo>
                  <a:cubicBezTo>
                    <a:pt x="0" y="2685"/>
                    <a:pt x="219" y="2966"/>
                    <a:pt x="625" y="3044"/>
                  </a:cubicBezTo>
                  <a:cubicBezTo>
                    <a:pt x="735" y="3063"/>
                    <a:pt x="838" y="3073"/>
                    <a:pt x="935" y="3073"/>
                  </a:cubicBezTo>
                  <a:cubicBezTo>
                    <a:pt x="1537" y="3073"/>
                    <a:pt x="1873" y="2700"/>
                    <a:pt x="1873" y="2013"/>
                  </a:cubicBezTo>
                  <a:lnTo>
                    <a:pt x="1873" y="1749"/>
                  </a:lnTo>
                  <a:cubicBezTo>
                    <a:pt x="1811" y="1327"/>
                    <a:pt x="1857" y="875"/>
                    <a:pt x="1670" y="469"/>
                  </a:cubicBezTo>
                  <a:cubicBezTo>
                    <a:pt x="1526" y="141"/>
                    <a:pt x="1371" y="0"/>
                    <a:pt x="10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36;p73"/>
            <p:cNvSpPr/>
            <p:nvPr/>
          </p:nvSpPr>
          <p:spPr>
            <a:xfrm>
              <a:off x="4605950" y="1985475"/>
              <a:ext cx="160000" cy="77800"/>
            </a:xfrm>
            <a:custGeom>
              <a:avLst/>
              <a:gdLst/>
              <a:ahLst/>
              <a:cxnLst/>
              <a:rect l="l" t="t" r="r" b="b"/>
              <a:pathLst>
                <a:path w="6400" h="3112" extrusionOk="0">
                  <a:moveTo>
                    <a:pt x="3784" y="0"/>
                  </a:moveTo>
                  <a:cubicBezTo>
                    <a:pt x="3025" y="0"/>
                    <a:pt x="2269" y="77"/>
                    <a:pt x="1513" y="254"/>
                  </a:cubicBezTo>
                  <a:cubicBezTo>
                    <a:pt x="125" y="582"/>
                    <a:pt x="0" y="660"/>
                    <a:pt x="15" y="2065"/>
                  </a:cubicBezTo>
                  <a:cubicBezTo>
                    <a:pt x="31" y="2970"/>
                    <a:pt x="171" y="3111"/>
                    <a:pt x="1093" y="3111"/>
                  </a:cubicBezTo>
                  <a:lnTo>
                    <a:pt x="1218" y="3111"/>
                  </a:lnTo>
                  <a:cubicBezTo>
                    <a:pt x="1904" y="3064"/>
                    <a:pt x="2591" y="3018"/>
                    <a:pt x="3434" y="2955"/>
                  </a:cubicBezTo>
                  <a:cubicBezTo>
                    <a:pt x="3659" y="2932"/>
                    <a:pt x="3903" y="2926"/>
                    <a:pt x="4159" y="2926"/>
                  </a:cubicBezTo>
                  <a:cubicBezTo>
                    <a:pt x="4440" y="2926"/>
                    <a:pt x="4737" y="2933"/>
                    <a:pt x="5041" y="2933"/>
                  </a:cubicBezTo>
                  <a:cubicBezTo>
                    <a:pt x="5211" y="2933"/>
                    <a:pt x="5384" y="2931"/>
                    <a:pt x="5557" y="2924"/>
                  </a:cubicBezTo>
                  <a:cubicBezTo>
                    <a:pt x="6196" y="2908"/>
                    <a:pt x="6337" y="2783"/>
                    <a:pt x="6369" y="2158"/>
                  </a:cubicBezTo>
                  <a:cubicBezTo>
                    <a:pt x="6400" y="1862"/>
                    <a:pt x="6400" y="1565"/>
                    <a:pt x="6384" y="1284"/>
                  </a:cubicBezTo>
                  <a:cubicBezTo>
                    <a:pt x="6352" y="426"/>
                    <a:pt x="6165" y="208"/>
                    <a:pt x="5322" y="98"/>
                  </a:cubicBezTo>
                  <a:cubicBezTo>
                    <a:pt x="4807" y="35"/>
                    <a:pt x="4295" y="0"/>
                    <a:pt x="3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37;p73"/>
            <p:cNvSpPr/>
            <p:nvPr/>
          </p:nvSpPr>
          <p:spPr>
            <a:xfrm>
              <a:off x="4713650" y="590850"/>
              <a:ext cx="48775" cy="51200"/>
            </a:xfrm>
            <a:custGeom>
              <a:avLst/>
              <a:gdLst/>
              <a:ahLst/>
              <a:cxnLst/>
              <a:rect l="l" t="t" r="r" b="b"/>
              <a:pathLst>
                <a:path w="1951" h="2048" extrusionOk="0">
                  <a:moveTo>
                    <a:pt x="1005" y="0"/>
                  </a:moveTo>
                  <a:cubicBezTo>
                    <a:pt x="988" y="0"/>
                    <a:pt x="970" y="1"/>
                    <a:pt x="952" y="2"/>
                  </a:cubicBezTo>
                  <a:cubicBezTo>
                    <a:pt x="406" y="33"/>
                    <a:pt x="0" y="501"/>
                    <a:pt x="0" y="1079"/>
                  </a:cubicBezTo>
                  <a:cubicBezTo>
                    <a:pt x="15" y="1602"/>
                    <a:pt x="438" y="2048"/>
                    <a:pt x="928" y="2048"/>
                  </a:cubicBezTo>
                  <a:cubicBezTo>
                    <a:pt x="936" y="2048"/>
                    <a:pt x="944" y="2047"/>
                    <a:pt x="952" y="2047"/>
                  </a:cubicBezTo>
                  <a:cubicBezTo>
                    <a:pt x="1482" y="2031"/>
                    <a:pt x="1951" y="1500"/>
                    <a:pt x="1936" y="923"/>
                  </a:cubicBezTo>
                  <a:cubicBezTo>
                    <a:pt x="1920" y="411"/>
                    <a:pt x="1498" y="0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38;p73"/>
            <p:cNvSpPr/>
            <p:nvPr/>
          </p:nvSpPr>
          <p:spPr>
            <a:xfrm>
              <a:off x="4798300" y="2386650"/>
              <a:ext cx="1233950" cy="552350"/>
            </a:xfrm>
            <a:custGeom>
              <a:avLst/>
              <a:gdLst/>
              <a:ahLst/>
              <a:cxnLst/>
              <a:rect l="l" t="t" r="r" b="b"/>
              <a:pathLst>
                <a:path w="49358" h="22094" extrusionOk="0">
                  <a:moveTo>
                    <a:pt x="47365" y="0"/>
                  </a:moveTo>
                  <a:cubicBezTo>
                    <a:pt x="47314" y="0"/>
                    <a:pt x="47259" y="12"/>
                    <a:pt x="47203" y="35"/>
                  </a:cubicBezTo>
                  <a:cubicBezTo>
                    <a:pt x="47047" y="114"/>
                    <a:pt x="46907" y="222"/>
                    <a:pt x="46953" y="426"/>
                  </a:cubicBezTo>
                  <a:cubicBezTo>
                    <a:pt x="47016" y="707"/>
                    <a:pt x="47110" y="988"/>
                    <a:pt x="47219" y="1269"/>
                  </a:cubicBezTo>
                  <a:cubicBezTo>
                    <a:pt x="47469" y="1955"/>
                    <a:pt x="47734" y="2626"/>
                    <a:pt x="47921" y="3344"/>
                  </a:cubicBezTo>
                  <a:cubicBezTo>
                    <a:pt x="48437" y="5342"/>
                    <a:pt x="48483" y="7325"/>
                    <a:pt x="47656" y="9276"/>
                  </a:cubicBezTo>
                  <a:cubicBezTo>
                    <a:pt x="47344" y="10025"/>
                    <a:pt x="46845" y="10634"/>
                    <a:pt x="46345" y="11242"/>
                  </a:cubicBezTo>
                  <a:cubicBezTo>
                    <a:pt x="45471" y="12320"/>
                    <a:pt x="44425" y="13163"/>
                    <a:pt x="43192" y="13802"/>
                  </a:cubicBezTo>
                  <a:cubicBezTo>
                    <a:pt x="41709" y="14599"/>
                    <a:pt x="40102" y="15113"/>
                    <a:pt x="38509" y="15598"/>
                  </a:cubicBezTo>
                  <a:cubicBezTo>
                    <a:pt x="36886" y="16097"/>
                    <a:pt x="35278" y="16643"/>
                    <a:pt x="33623" y="17049"/>
                  </a:cubicBezTo>
                  <a:cubicBezTo>
                    <a:pt x="32235" y="17409"/>
                    <a:pt x="30876" y="17814"/>
                    <a:pt x="29502" y="18189"/>
                  </a:cubicBezTo>
                  <a:cubicBezTo>
                    <a:pt x="28676" y="18423"/>
                    <a:pt x="27848" y="18641"/>
                    <a:pt x="27021" y="18876"/>
                  </a:cubicBezTo>
                  <a:cubicBezTo>
                    <a:pt x="26006" y="19141"/>
                    <a:pt x="25007" y="19453"/>
                    <a:pt x="23993" y="19703"/>
                  </a:cubicBezTo>
                  <a:cubicBezTo>
                    <a:pt x="22946" y="19968"/>
                    <a:pt x="21916" y="20233"/>
                    <a:pt x="20886" y="20499"/>
                  </a:cubicBezTo>
                  <a:cubicBezTo>
                    <a:pt x="19700" y="20826"/>
                    <a:pt x="18513" y="21045"/>
                    <a:pt x="17296" y="21139"/>
                  </a:cubicBezTo>
                  <a:cubicBezTo>
                    <a:pt x="16172" y="21232"/>
                    <a:pt x="15033" y="21217"/>
                    <a:pt x="13909" y="21232"/>
                  </a:cubicBezTo>
                  <a:cubicBezTo>
                    <a:pt x="13832" y="21233"/>
                    <a:pt x="13754" y="21234"/>
                    <a:pt x="13677" y="21234"/>
                  </a:cubicBezTo>
                  <a:cubicBezTo>
                    <a:pt x="12445" y="21234"/>
                    <a:pt x="11225" y="21115"/>
                    <a:pt x="10007" y="20982"/>
                  </a:cubicBezTo>
                  <a:cubicBezTo>
                    <a:pt x="8336" y="20811"/>
                    <a:pt x="6667" y="20562"/>
                    <a:pt x="5058" y="20046"/>
                  </a:cubicBezTo>
                  <a:cubicBezTo>
                    <a:pt x="3638" y="19594"/>
                    <a:pt x="2421" y="18797"/>
                    <a:pt x="1437" y="17658"/>
                  </a:cubicBezTo>
                  <a:cubicBezTo>
                    <a:pt x="1031" y="17159"/>
                    <a:pt x="829" y="16581"/>
                    <a:pt x="969" y="15956"/>
                  </a:cubicBezTo>
                  <a:cubicBezTo>
                    <a:pt x="1141" y="15098"/>
                    <a:pt x="1593" y="14412"/>
                    <a:pt x="2265" y="13850"/>
                  </a:cubicBezTo>
                  <a:cubicBezTo>
                    <a:pt x="3108" y="13163"/>
                    <a:pt x="4122" y="12788"/>
                    <a:pt x="5152" y="12538"/>
                  </a:cubicBezTo>
                  <a:cubicBezTo>
                    <a:pt x="6349" y="12255"/>
                    <a:pt x="7567" y="12057"/>
                    <a:pt x="8797" y="12057"/>
                  </a:cubicBezTo>
                  <a:cubicBezTo>
                    <a:pt x="9059" y="12057"/>
                    <a:pt x="9322" y="12066"/>
                    <a:pt x="9585" y="12085"/>
                  </a:cubicBezTo>
                  <a:cubicBezTo>
                    <a:pt x="11349" y="12210"/>
                    <a:pt x="13098" y="12351"/>
                    <a:pt x="14846" y="12570"/>
                  </a:cubicBezTo>
                  <a:cubicBezTo>
                    <a:pt x="17780" y="12913"/>
                    <a:pt x="20730" y="13225"/>
                    <a:pt x="23681" y="13396"/>
                  </a:cubicBezTo>
                  <a:cubicBezTo>
                    <a:pt x="25132" y="13482"/>
                    <a:pt x="26583" y="13619"/>
                    <a:pt x="28045" y="13619"/>
                  </a:cubicBezTo>
                  <a:cubicBezTo>
                    <a:pt x="28188" y="13619"/>
                    <a:pt x="28330" y="13618"/>
                    <a:pt x="28472" y="13615"/>
                  </a:cubicBezTo>
                  <a:cubicBezTo>
                    <a:pt x="30907" y="13584"/>
                    <a:pt x="33296" y="13225"/>
                    <a:pt x="35652" y="12553"/>
                  </a:cubicBezTo>
                  <a:cubicBezTo>
                    <a:pt x="37760" y="11945"/>
                    <a:pt x="39727" y="11117"/>
                    <a:pt x="41288" y="9541"/>
                  </a:cubicBezTo>
                  <a:cubicBezTo>
                    <a:pt x="42271" y="8557"/>
                    <a:pt x="43020" y="7419"/>
                    <a:pt x="43192" y="5998"/>
                  </a:cubicBezTo>
                  <a:cubicBezTo>
                    <a:pt x="43395" y="4234"/>
                    <a:pt x="42926" y="2642"/>
                    <a:pt x="41927" y="1190"/>
                  </a:cubicBezTo>
                  <a:cubicBezTo>
                    <a:pt x="41771" y="971"/>
                    <a:pt x="41631" y="738"/>
                    <a:pt x="41444" y="534"/>
                  </a:cubicBezTo>
                  <a:cubicBezTo>
                    <a:pt x="41357" y="439"/>
                    <a:pt x="41250" y="387"/>
                    <a:pt x="41140" y="387"/>
                  </a:cubicBezTo>
                  <a:cubicBezTo>
                    <a:pt x="41053" y="387"/>
                    <a:pt x="40965" y="419"/>
                    <a:pt x="40882" y="488"/>
                  </a:cubicBezTo>
                  <a:cubicBezTo>
                    <a:pt x="40695" y="659"/>
                    <a:pt x="40678" y="894"/>
                    <a:pt x="40851" y="1050"/>
                  </a:cubicBezTo>
                  <a:cubicBezTo>
                    <a:pt x="41240" y="1425"/>
                    <a:pt x="41428" y="1924"/>
                    <a:pt x="41677" y="2376"/>
                  </a:cubicBezTo>
                  <a:cubicBezTo>
                    <a:pt x="42396" y="3735"/>
                    <a:pt x="42645" y="5171"/>
                    <a:pt x="42146" y="6638"/>
                  </a:cubicBezTo>
                  <a:cubicBezTo>
                    <a:pt x="41663" y="8105"/>
                    <a:pt x="40647" y="9213"/>
                    <a:pt x="39367" y="10025"/>
                  </a:cubicBezTo>
                  <a:cubicBezTo>
                    <a:pt x="38212" y="10759"/>
                    <a:pt x="36949" y="11274"/>
                    <a:pt x="35637" y="11664"/>
                  </a:cubicBezTo>
                  <a:cubicBezTo>
                    <a:pt x="33327" y="12320"/>
                    <a:pt x="30970" y="12710"/>
                    <a:pt x="28582" y="12757"/>
                  </a:cubicBezTo>
                  <a:cubicBezTo>
                    <a:pt x="28415" y="12760"/>
                    <a:pt x="28249" y="12761"/>
                    <a:pt x="28083" y="12761"/>
                  </a:cubicBezTo>
                  <a:cubicBezTo>
                    <a:pt x="26519" y="12761"/>
                    <a:pt x="24967" y="12637"/>
                    <a:pt x="23415" y="12538"/>
                  </a:cubicBezTo>
                  <a:cubicBezTo>
                    <a:pt x="19949" y="12304"/>
                    <a:pt x="16484" y="11867"/>
                    <a:pt x="13019" y="11508"/>
                  </a:cubicBezTo>
                  <a:cubicBezTo>
                    <a:pt x="11629" y="11367"/>
                    <a:pt x="10245" y="11200"/>
                    <a:pt x="8855" y="11200"/>
                  </a:cubicBezTo>
                  <a:cubicBezTo>
                    <a:pt x="8092" y="11200"/>
                    <a:pt x="7326" y="11251"/>
                    <a:pt x="6557" y="11383"/>
                  </a:cubicBezTo>
                  <a:cubicBezTo>
                    <a:pt x="4700" y="11711"/>
                    <a:pt x="2904" y="12133"/>
                    <a:pt x="1453" y="13444"/>
                  </a:cubicBezTo>
                  <a:cubicBezTo>
                    <a:pt x="625" y="14193"/>
                    <a:pt x="157" y="15130"/>
                    <a:pt x="48" y="16237"/>
                  </a:cubicBezTo>
                  <a:cubicBezTo>
                    <a:pt x="1" y="16830"/>
                    <a:pt x="188" y="17377"/>
                    <a:pt x="500" y="17846"/>
                  </a:cubicBezTo>
                  <a:cubicBezTo>
                    <a:pt x="1343" y="19047"/>
                    <a:pt x="2498" y="19875"/>
                    <a:pt x="3794" y="20499"/>
                  </a:cubicBezTo>
                  <a:cubicBezTo>
                    <a:pt x="4496" y="20843"/>
                    <a:pt x="5262" y="21045"/>
                    <a:pt x="6026" y="21170"/>
                  </a:cubicBezTo>
                  <a:cubicBezTo>
                    <a:pt x="6542" y="21295"/>
                    <a:pt x="7041" y="21467"/>
                    <a:pt x="7556" y="21544"/>
                  </a:cubicBezTo>
                  <a:cubicBezTo>
                    <a:pt x="9735" y="21854"/>
                    <a:pt x="11914" y="22094"/>
                    <a:pt x="14119" y="22094"/>
                  </a:cubicBezTo>
                  <a:cubicBezTo>
                    <a:pt x="14252" y="22094"/>
                    <a:pt x="14385" y="22093"/>
                    <a:pt x="14517" y="22091"/>
                  </a:cubicBezTo>
                  <a:cubicBezTo>
                    <a:pt x="16719" y="22060"/>
                    <a:pt x="18904" y="21950"/>
                    <a:pt x="21058" y="21357"/>
                  </a:cubicBezTo>
                  <a:cubicBezTo>
                    <a:pt x="22853" y="20874"/>
                    <a:pt x="24663" y="20437"/>
                    <a:pt x="26474" y="19952"/>
                  </a:cubicBezTo>
                  <a:cubicBezTo>
                    <a:pt x="28815" y="19313"/>
                    <a:pt x="31142" y="18610"/>
                    <a:pt x="33498" y="17985"/>
                  </a:cubicBezTo>
                  <a:cubicBezTo>
                    <a:pt x="34513" y="17721"/>
                    <a:pt x="35527" y="17440"/>
                    <a:pt x="36511" y="17111"/>
                  </a:cubicBezTo>
                  <a:cubicBezTo>
                    <a:pt x="38072" y="16612"/>
                    <a:pt x="39648" y="16175"/>
                    <a:pt x="41178" y="15629"/>
                  </a:cubicBezTo>
                  <a:cubicBezTo>
                    <a:pt x="42381" y="15176"/>
                    <a:pt x="43567" y="14676"/>
                    <a:pt x="44628" y="13975"/>
                  </a:cubicBezTo>
                  <a:cubicBezTo>
                    <a:pt x="45954" y="13100"/>
                    <a:pt x="47063" y="11960"/>
                    <a:pt x="47921" y="10634"/>
                  </a:cubicBezTo>
                  <a:cubicBezTo>
                    <a:pt x="49124" y="8776"/>
                    <a:pt x="49357" y="6684"/>
                    <a:pt x="49061" y="4515"/>
                  </a:cubicBezTo>
                  <a:cubicBezTo>
                    <a:pt x="48889" y="3267"/>
                    <a:pt x="48421" y="2080"/>
                    <a:pt x="48015" y="894"/>
                  </a:cubicBezTo>
                  <a:cubicBezTo>
                    <a:pt x="47921" y="613"/>
                    <a:pt x="47781" y="363"/>
                    <a:pt x="47609" y="128"/>
                  </a:cubicBezTo>
                  <a:cubicBezTo>
                    <a:pt x="47539" y="39"/>
                    <a:pt x="47457" y="0"/>
                    <a:pt x="47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39;p73"/>
            <p:cNvSpPr/>
            <p:nvPr/>
          </p:nvSpPr>
          <p:spPr>
            <a:xfrm>
              <a:off x="5905000" y="2238225"/>
              <a:ext cx="98375" cy="166750"/>
            </a:xfrm>
            <a:custGeom>
              <a:avLst/>
              <a:gdLst/>
              <a:ahLst/>
              <a:cxnLst/>
              <a:rect l="l" t="t" r="r" b="b"/>
              <a:pathLst>
                <a:path w="3935" h="6670" extrusionOk="0">
                  <a:moveTo>
                    <a:pt x="1825" y="0"/>
                  </a:moveTo>
                  <a:cubicBezTo>
                    <a:pt x="1674" y="0"/>
                    <a:pt x="1504" y="20"/>
                    <a:pt x="1312" y="57"/>
                  </a:cubicBezTo>
                  <a:lnTo>
                    <a:pt x="1124" y="103"/>
                  </a:lnTo>
                  <a:cubicBezTo>
                    <a:pt x="219" y="275"/>
                    <a:pt x="1" y="587"/>
                    <a:pt x="142" y="1493"/>
                  </a:cubicBezTo>
                  <a:cubicBezTo>
                    <a:pt x="173" y="1664"/>
                    <a:pt x="204" y="1820"/>
                    <a:pt x="250" y="1976"/>
                  </a:cubicBezTo>
                  <a:cubicBezTo>
                    <a:pt x="485" y="2741"/>
                    <a:pt x="704" y="3506"/>
                    <a:pt x="937" y="4271"/>
                  </a:cubicBezTo>
                  <a:cubicBezTo>
                    <a:pt x="1110" y="4786"/>
                    <a:pt x="1312" y="5285"/>
                    <a:pt x="1515" y="5801"/>
                  </a:cubicBezTo>
                  <a:cubicBezTo>
                    <a:pt x="1593" y="6034"/>
                    <a:pt x="1749" y="6238"/>
                    <a:pt x="1952" y="6409"/>
                  </a:cubicBezTo>
                  <a:cubicBezTo>
                    <a:pt x="2162" y="6588"/>
                    <a:pt x="2418" y="6670"/>
                    <a:pt x="2676" y="6670"/>
                  </a:cubicBezTo>
                  <a:cubicBezTo>
                    <a:pt x="3204" y="6670"/>
                    <a:pt x="3736" y="6325"/>
                    <a:pt x="3872" y="5770"/>
                  </a:cubicBezTo>
                  <a:cubicBezTo>
                    <a:pt x="3903" y="5535"/>
                    <a:pt x="3934" y="5285"/>
                    <a:pt x="3903" y="5035"/>
                  </a:cubicBezTo>
                  <a:cubicBezTo>
                    <a:pt x="3794" y="3615"/>
                    <a:pt x="3388" y="2273"/>
                    <a:pt x="2920" y="946"/>
                  </a:cubicBezTo>
                  <a:cubicBezTo>
                    <a:pt x="2686" y="270"/>
                    <a:pt x="2385" y="0"/>
                    <a:pt x="1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40;p73"/>
            <p:cNvSpPr/>
            <p:nvPr/>
          </p:nvSpPr>
          <p:spPr>
            <a:xfrm>
              <a:off x="5726275" y="2268875"/>
              <a:ext cx="126075" cy="151450"/>
            </a:xfrm>
            <a:custGeom>
              <a:avLst/>
              <a:gdLst/>
              <a:ahLst/>
              <a:cxnLst/>
              <a:rect l="l" t="t" r="r" b="b"/>
              <a:pathLst>
                <a:path w="5043" h="6058" extrusionOk="0">
                  <a:moveTo>
                    <a:pt x="1609" y="1"/>
                  </a:moveTo>
                  <a:cubicBezTo>
                    <a:pt x="563" y="48"/>
                    <a:pt x="1" y="937"/>
                    <a:pt x="423" y="1890"/>
                  </a:cubicBezTo>
                  <a:cubicBezTo>
                    <a:pt x="485" y="2046"/>
                    <a:pt x="579" y="2186"/>
                    <a:pt x="672" y="2327"/>
                  </a:cubicBezTo>
                  <a:cubicBezTo>
                    <a:pt x="1031" y="2920"/>
                    <a:pt x="1359" y="3528"/>
                    <a:pt x="1749" y="4090"/>
                  </a:cubicBezTo>
                  <a:cubicBezTo>
                    <a:pt x="2171" y="4683"/>
                    <a:pt x="2514" y="5355"/>
                    <a:pt x="3076" y="5838"/>
                  </a:cubicBezTo>
                  <a:cubicBezTo>
                    <a:pt x="3255" y="5989"/>
                    <a:pt x="3484" y="6057"/>
                    <a:pt x="3722" y="6057"/>
                  </a:cubicBezTo>
                  <a:cubicBezTo>
                    <a:pt x="4275" y="6057"/>
                    <a:pt x="4876" y="5688"/>
                    <a:pt x="4996" y="5120"/>
                  </a:cubicBezTo>
                  <a:cubicBezTo>
                    <a:pt x="5043" y="4700"/>
                    <a:pt x="4856" y="4309"/>
                    <a:pt x="4621" y="3934"/>
                  </a:cubicBezTo>
                  <a:cubicBezTo>
                    <a:pt x="3950" y="2810"/>
                    <a:pt x="3232" y="1734"/>
                    <a:pt x="2483" y="672"/>
                  </a:cubicBezTo>
                  <a:cubicBezTo>
                    <a:pt x="2327" y="454"/>
                    <a:pt x="2140" y="313"/>
                    <a:pt x="1967" y="125"/>
                  </a:cubicBezTo>
                  <a:cubicBezTo>
                    <a:pt x="1874" y="32"/>
                    <a:pt x="1749" y="1"/>
                    <a:pt x="1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41;p73"/>
            <p:cNvSpPr/>
            <p:nvPr/>
          </p:nvSpPr>
          <p:spPr>
            <a:xfrm>
              <a:off x="4848250" y="1817950"/>
              <a:ext cx="340725" cy="790925"/>
            </a:xfrm>
            <a:custGeom>
              <a:avLst/>
              <a:gdLst/>
              <a:ahLst/>
              <a:cxnLst/>
              <a:rect l="l" t="t" r="r" b="b"/>
              <a:pathLst>
                <a:path w="13629" h="31637" extrusionOk="0">
                  <a:moveTo>
                    <a:pt x="7612" y="1"/>
                  </a:moveTo>
                  <a:cubicBezTo>
                    <a:pt x="7248" y="1"/>
                    <a:pt x="7149" y="176"/>
                    <a:pt x="7041" y="743"/>
                  </a:cubicBezTo>
                  <a:cubicBezTo>
                    <a:pt x="6838" y="1679"/>
                    <a:pt x="6713" y="2647"/>
                    <a:pt x="6573" y="3600"/>
                  </a:cubicBezTo>
                  <a:cubicBezTo>
                    <a:pt x="6354" y="5269"/>
                    <a:pt x="6073" y="6924"/>
                    <a:pt x="5917" y="8595"/>
                  </a:cubicBezTo>
                  <a:cubicBezTo>
                    <a:pt x="5636" y="11482"/>
                    <a:pt x="5308" y="14354"/>
                    <a:pt x="4950" y="17226"/>
                  </a:cubicBezTo>
                  <a:cubicBezTo>
                    <a:pt x="4512" y="20722"/>
                    <a:pt x="3982" y="24219"/>
                    <a:pt x="3545" y="27715"/>
                  </a:cubicBezTo>
                  <a:cubicBezTo>
                    <a:pt x="3482" y="28246"/>
                    <a:pt x="3279" y="28558"/>
                    <a:pt x="2827" y="28777"/>
                  </a:cubicBezTo>
                  <a:cubicBezTo>
                    <a:pt x="2077" y="29151"/>
                    <a:pt x="1374" y="29588"/>
                    <a:pt x="688" y="30088"/>
                  </a:cubicBezTo>
                  <a:cubicBezTo>
                    <a:pt x="531" y="30198"/>
                    <a:pt x="407" y="30323"/>
                    <a:pt x="298" y="30494"/>
                  </a:cubicBezTo>
                  <a:cubicBezTo>
                    <a:pt x="142" y="30744"/>
                    <a:pt x="1" y="30993"/>
                    <a:pt x="188" y="31305"/>
                  </a:cubicBezTo>
                  <a:cubicBezTo>
                    <a:pt x="356" y="31571"/>
                    <a:pt x="598" y="31636"/>
                    <a:pt x="860" y="31636"/>
                  </a:cubicBezTo>
                  <a:cubicBezTo>
                    <a:pt x="891" y="31636"/>
                    <a:pt x="922" y="31635"/>
                    <a:pt x="954" y="31634"/>
                  </a:cubicBezTo>
                  <a:cubicBezTo>
                    <a:pt x="1374" y="31634"/>
                    <a:pt x="1780" y="31509"/>
                    <a:pt x="2171" y="31337"/>
                  </a:cubicBezTo>
                  <a:cubicBezTo>
                    <a:pt x="3826" y="30650"/>
                    <a:pt x="5526" y="30119"/>
                    <a:pt x="7228" y="29636"/>
                  </a:cubicBezTo>
                  <a:cubicBezTo>
                    <a:pt x="8227" y="29355"/>
                    <a:pt x="8555" y="28995"/>
                    <a:pt x="8633" y="27965"/>
                  </a:cubicBezTo>
                  <a:cubicBezTo>
                    <a:pt x="8648" y="27763"/>
                    <a:pt x="8665" y="27544"/>
                    <a:pt x="8648" y="27341"/>
                  </a:cubicBezTo>
                  <a:cubicBezTo>
                    <a:pt x="8617" y="26904"/>
                    <a:pt x="8711" y="26498"/>
                    <a:pt x="8852" y="26108"/>
                  </a:cubicBezTo>
                  <a:cubicBezTo>
                    <a:pt x="8992" y="25717"/>
                    <a:pt x="9070" y="25343"/>
                    <a:pt x="9148" y="24953"/>
                  </a:cubicBezTo>
                  <a:cubicBezTo>
                    <a:pt x="9491" y="23345"/>
                    <a:pt x="9803" y="21738"/>
                    <a:pt x="10147" y="20145"/>
                  </a:cubicBezTo>
                  <a:cubicBezTo>
                    <a:pt x="10584" y="18131"/>
                    <a:pt x="11052" y="16133"/>
                    <a:pt x="11474" y="14120"/>
                  </a:cubicBezTo>
                  <a:cubicBezTo>
                    <a:pt x="11614" y="13448"/>
                    <a:pt x="11693" y="12747"/>
                    <a:pt x="11818" y="12075"/>
                  </a:cubicBezTo>
                  <a:cubicBezTo>
                    <a:pt x="12114" y="10437"/>
                    <a:pt x="12426" y="8813"/>
                    <a:pt x="12723" y="7190"/>
                  </a:cubicBezTo>
                  <a:cubicBezTo>
                    <a:pt x="12941" y="5925"/>
                    <a:pt x="13144" y="4661"/>
                    <a:pt x="13362" y="3396"/>
                  </a:cubicBezTo>
                  <a:cubicBezTo>
                    <a:pt x="13456" y="2819"/>
                    <a:pt x="13535" y="2241"/>
                    <a:pt x="13612" y="1758"/>
                  </a:cubicBezTo>
                  <a:cubicBezTo>
                    <a:pt x="13628" y="1180"/>
                    <a:pt x="13550" y="1040"/>
                    <a:pt x="13098" y="946"/>
                  </a:cubicBezTo>
                  <a:cubicBezTo>
                    <a:pt x="12395" y="790"/>
                    <a:pt x="11708" y="634"/>
                    <a:pt x="11006" y="509"/>
                  </a:cubicBezTo>
                  <a:cubicBezTo>
                    <a:pt x="10007" y="337"/>
                    <a:pt x="9008" y="197"/>
                    <a:pt x="8009" y="41"/>
                  </a:cubicBezTo>
                  <a:cubicBezTo>
                    <a:pt x="7849" y="16"/>
                    <a:pt x="7719" y="1"/>
                    <a:pt x="7612" y="1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42;p73"/>
            <p:cNvSpPr/>
            <p:nvPr/>
          </p:nvSpPr>
          <p:spPr>
            <a:xfrm>
              <a:off x="5332550" y="1852400"/>
              <a:ext cx="265050" cy="776825"/>
            </a:xfrm>
            <a:custGeom>
              <a:avLst/>
              <a:gdLst/>
              <a:ahLst/>
              <a:cxnLst/>
              <a:rect l="l" t="t" r="r" b="b"/>
              <a:pathLst>
                <a:path w="10602" h="31073" extrusionOk="0">
                  <a:moveTo>
                    <a:pt x="6393" y="1"/>
                  </a:moveTo>
                  <a:cubicBezTo>
                    <a:pt x="6347" y="1"/>
                    <a:pt x="6297" y="2"/>
                    <a:pt x="6244" y="5"/>
                  </a:cubicBezTo>
                  <a:cubicBezTo>
                    <a:pt x="4746" y="114"/>
                    <a:pt x="3231" y="224"/>
                    <a:pt x="1717" y="332"/>
                  </a:cubicBezTo>
                  <a:cubicBezTo>
                    <a:pt x="1343" y="364"/>
                    <a:pt x="968" y="380"/>
                    <a:pt x="594" y="457"/>
                  </a:cubicBezTo>
                  <a:cubicBezTo>
                    <a:pt x="47" y="567"/>
                    <a:pt x="32" y="613"/>
                    <a:pt x="15" y="1160"/>
                  </a:cubicBezTo>
                  <a:cubicBezTo>
                    <a:pt x="0" y="2049"/>
                    <a:pt x="78" y="2923"/>
                    <a:pt x="109" y="3798"/>
                  </a:cubicBezTo>
                  <a:cubicBezTo>
                    <a:pt x="219" y="5968"/>
                    <a:pt x="406" y="8122"/>
                    <a:pt x="640" y="10260"/>
                  </a:cubicBezTo>
                  <a:cubicBezTo>
                    <a:pt x="875" y="12461"/>
                    <a:pt x="1093" y="14647"/>
                    <a:pt x="1327" y="16832"/>
                  </a:cubicBezTo>
                  <a:cubicBezTo>
                    <a:pt x="1561" y="19095"/>
                    <a:pt x="1795" y="21342"/>
                    <a:pt x="2045" y="23606"/>
                  </a:cubicBezTo>
                  <a:cubicBezTo>
                    <a:pt x="2186" y="24949"/>
                    <a:pt x="2388" y="26306"/>
                    <a:pt x="2560" y="27665"/>
                  </a:cubicBezTo>
                  <a:cubicBezTo>
                    <a:pt x="2654" y="28460"/>
                    <a:pt x="3106" y="28960"/>
                    <a:pt x="3887" y="29147"/>
                  </a:cubicBezTo>
                  <a:cubicBezTo>
                    <a:pt x="4886" y="29382"/>
                    <a:pt x="5822" y="29819"/>
                    <a:pt x="6790" y="30146"/>
                  </a:cubicBezTo>
                  <a:cubicBezTo>
                    <a:pt x="6993" y="30208"/>
                    <a:pt x="7164" y="30318"/>
                    <a:pt x="7368" y="30412"/>
                  </a:cubicBezTo>
                  <a:cubicBezTo>
                    <a:pt x="8055" y="30724"/>
                    <a:pt x="8757" y="31005"/>
                    <a:pt x="9506" y="31068"/>
                  </a:cubicBezTo>
                  <a:cubicBezTo>
                    <a:pt x="9547" y="31071"/>
                    <a:pt x="9588" y="31073"/>
                    <a:pt x="9627" y="31073"/>
                  </a:cubicBezTo>
                  <a:cubicBezTo>
                    <a:pt x="10281" y="31073"/>
                    <a:pt x="10601" y="30591"/>
                    <a:pt x="10380" y="29927"/>
                  </a:cubicBezTo>
                  <a:cubicBezTo>
                    <a:pt x="10224" y="29444"/>
                    <a:pt x="9959" y="29022"/>
                    <a:pt x="9568" y="28679"/>
                  </a:cubicBezTo>
                  <a:cubicBezTo>
                    <a:pt x="8882" y="28039"/>
                    <a:pt x="8180" y="27415"/>
                    <a:pt x="7462" y="26791"/>
                  </a:cubicBezTo>
                  <a:cubicBezTo>
                    <a:pt x="6915" y="26337"/>
                    <a:pt x="6619" y="25775"/>
                    <a:pt x="6696" y="25042"/>
                  </a:cubicBezTo>
                  <a:cubicBezTo>
                    <a:pt x="6727" y="24620"/>
                    <a:pt x="6744" y="24200"/>
                    <a:pt x="6775" y="23777"/>
                  </a:cubicBezTo>
                  <a:cubicBezTo>
                    <a:pt x="6869" y="22029"/>
                    <a:pt x="6946" y="20266"/>
                    <a:pt x="6852" y="18502"/>
                  </a:cubicBezTo>
                  <a:cubicBezTo>
                    <a:pt x="6759" y="16676"/>
                    <a:pt x="6588" y="14849"/>
                    <a:pt x="6806" y="13382"/>
                  </a:cubicBezTo>
                  <a:cubicBezTo>
                    <a:pt x="6852" y="11727"/>
                    <a:pt x="6900" y="10416"/>
                    <a:pt x="6946" y="9121"/>
                  </a:cubicBezTo>
                  <a:cubicBezTo>
                    <a:pt x="7040" y="6311"/>
                    <a:pt x="6837" y="3502"/>
                    <a:pt x="6946" y="676"/>
                  </a:cubicBezTo>
                  <a:cubicBezTo>
                    <a:pt x="6961" y="152"/>
                    <a:pt x="6846" y="1"/>
                    <a:pt x="6393" y="1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43;p73"/>
            <p:cNvSpPr/>
            <p:nvPr/>
          </p:nvSpPr>
          <p:spPr>
            <a:xfrm>
              <a:off x="4943875" y="1363850"/>
              <a:ext cx="611900" cy="520500"/>
            </a:xfrm>
            <a:custGeom>
              <a:avLst/>
              <a:gdLst/>
              <a:ahLst/>
              <a:cxnLst/>
              <a:rect l="l" t="t" r="r" b="b"/>
              <a:pathLst>
                <a:path w="24476" h="20820" extrusionOk="0">
                  <a:moveTo>
                    <a:pt x="6548" y="1"/>
                  </a:moveTo>
                  <a:cubicBezTo>
                    <a:pt x="6340" y="1"/>
                    <a:pt x="6234" y="127"/>
                    <a:pt x="6119" y="379"/>
                  </a:cubicBezTo>
                  <a:cubicBezTo>
                    <a:pt x="5853" y="1003"/>
                    <a:pt x="5558" y="1628"/>
                    <a:pt x="5277" y="2267"/>
                  </a:cubicBezTo>
                  <a:cubicBezTo>
                    <a:pt x="5120" y="2627"/>
                    <a:pt x="4996" y="3016"/>
                    <a:pt x="4808" y="3360"/>
                  </a:cubicBezTo>
                  <a:cubicBezTo>
                    <a:pt x="4012" y="4718"/>
                    <a:pt x="3435" y="6186"/>
                    <a:pt x="2935" y="7668"/>
                  </a:cubicBezTo>
                  <a:cubicBezTo>
                    <a:pt x="2232" y="9822"/>
                    <a:pt x="1608" y="11992"/>
                    <a:pt x="952" y="14161"/>
                  </a:cubicBezTo>
                  <a:cubicBezTo>
                    <a:pt x="859" y="14459"/>
                    <a:pt x="812" y="14786"/>
                    <a:pt x="702" y="15067"/>
                  </a:cubicBezTo>
                  <a:cubicBezTo>
                    <a:pt x="390" y="15878"/>
                    <a:pt x="282" y="16737"/>
                    <a:pt x="78" y="17564"/>
                  </a:cubicBezTo>
                  <a:cubicBezTo>
                    <a:pt x="1" y="17893"/>
                    <a:pt x="126" y="18080"/>
                    <a:pt x="438" y="18189"/>
                  </a:cubicBezTo>
                  <a:cubicBezTo>
                    <a:pt x="827" y="18330"/>
                    <a:pt x="1218" y="18486"/>
                    <a:pt x="1639" y="18579"/>
                  </a:cubicBezTo>
                  <a:cubicBezTo>
                    <a:pt x="3372" y="18954"/>
                    <a:pt x="5120" y="19329"/>
                    <a:pt x="6900" y="19531"/>
                  </a:cubicBezTo>
                  <a:cubicBezTo>
                    <a:pt x="7820" y="19625"/>
                    <a:pt x="8694" y="19922"/>
                    <a:pt x="9631" y="19937"/>
                  </a:cubicBezTo>
                  <a:cubicBezTo>
                    <a:pt x="9726" y="19938"/>
                    <a:pt x="9815" y="19939"/>
                    <a:pt x="9898" y="19939"/>
                  </a:cubicBezTo>
                  <a:cubicBezTo>
                    <a:pt x="11002" y="19939"/>
                    <a:pt x="10995" y="19805"/>
                    <a:pt x="11286" y="18657"/>
                  </a:cubicBezTo>
                  <a:cubicBezTo>
                    <a:pt x="11645" y="17190"/>
                    <a:pt x="12035" y="15722"/>
                    <a:pt x="12409" y="14271"/>
                  </a:cubicBezTo>
                  <a:cubicBezTo>
                    <a:pt x="12565" y="13662"/>
                    <a:pt x="12753" y="13069"/>
                    <a:pt x="13003" y="12476"/>
                  </a:cubicBezTo>
                  <a:cubicBezTo>
                    <a:pt x="13144" y="12507"/>
                    <a:pt x="13144" y="12585"/>
                    <a:pt x="13144" y="12632"/>
                  </a:cubicBezTo>
                  <a:cubicBezTo>
                    <a:pt x="13440" y="15083"/>
                    <a:pt x="13799" y="17502"/>
                    <a:pt x="14268" y="19906"/>
                  </a:cubicBezTo>
                  <a:cubicBezTo>
                    <a:pt x="14407" y="20671"/>
                    <a:pt x="14517" y="20780"/>
                    <a:pt x="15281" y="20811"/>
                  </a:cubicBezTo>
                  <a:cubicBezTo>
                    <a:pt x="15468" y="20817"/>
                    <a:pt x="15654" y="20819"/>
                    <a:pt x="15840" y="20819"/>
                  </a:cubicBezTo>
                  <a:cubicBezTo>
                    <a:pt x="17168" y="20819"/>
                    <a:pt x="18494" y="20679"/>
                    <a:pt x="19808" y="20515"/>
                  </a:cubicBezTo>
                  <a:cubicBezTo>
                    <a:pt x="21229" y="20328"/>
                    <a:pt x="22680" y="20249"/>
                    <a:pt x="24054" y="19703"/>
                  </a:cubicBezTo>
                  <a:cubicBezTo>
                    <a:pt x="24460" y="19547"/>
                    <a:pt x="24476" y="19578"/>
                    <a:pt x="24429" y="19110"/>
                  </a:cubicBezTo>
                  <a:cubicBezTo>
                    <a:pt x="24241" y="17768"/>
                    <a:pt x="24054" y="16409"/>
                    <a:pt x="23867" y="15067"/>
                  </a:cubicBezTo>
                  <a:cubicBezTo>
                    <a:pt x="23508" y="12304"/>
                    <a:pt x="23273" y="9510"/>
                    <a:pt x="22618" y="6794"/>
                  </a:cubicBezTo>
                  <a:cubicBezTo>
                    <a:pt x="22306" y="5530"/>
                    <a:pt x="22025" y="4265"/>
                    <a:pt x="21900" y="2954"/>
                  </a:cubicBezTo>
                  <a:cubicBezTo>
                    <a:pt x="21869" y="2704"/>
                    <a:pt x="21744" y="2595"/>
                    <a:pt x="21494" y="2564"/>
                  </a:cubicBezTo>
                  <a:cubicBezTo>
                    <a:pt x="20230" y="2423"/>
                    <a:pt x="18996" y="2080"/>
                    <a:pt x="17702" y="2002"/>
                  </a:cubicBezTo>
                  <a:cubicBezTo>
                    <a:pt x="16578" y="1924"/>
                    <a:pt x="15438" y="1830"/>
                    <a:pt x="14330" y="1628"/>
                  </a:cubicBezTo>
                  <a:cubicBezTo>
                    <a:pt x="12894" y="1378"/>
                    <a:pt x="11442" y="1174"/>
                    <a:pt x="10022" y="769"/>
                  </a:cubicBezTo>
                  <a:cubicBezTo>
                    <a:pt x="8975" y="456"/>
                    <a:pt x="7868" y="379"/>
                    <a:pt x="6821" y="51"/>
                  </a:cubicBezTo>
                  <a:cubicBezTo>
                    <a:pt x="6713" y="17"/>
                    <a:pt x="6624" y="1"/>
                    <a:pt x="6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44;p73"/>
            <p:cNvSpPr/>
            <p:nvPr/>
          </p:nvSpPr>
          <p:spPr>
            <a:xfrm>
              <a:off x="5357525" y="567450"/>
              <a:ext cx="242750" cy="359275"/>
            </a:xfrm>
            <a:custGeom>
              <a:avLst/>
              <a:gdLst/>
              <a:ahLst/>
              <a:cxnLst/>
              <a:rect l="l" t="t" r="r" b="b"/>
              <a:pathLst>
                <a:path w="9710" h="14371" extrusionOk="0">
                  <a:moveTo>
                    <a:pt x="5665" y="0"/>
                  </a:moveTo>
                  <a:cubicBezTo>
                    <a:pt x="4546" y="0"/>
                    <a:pt x="3389" y="515"/>
                    <a:pt x="2669" y="1344"/>
                  </a:cubicBezTo>
                  <a:cubicBezTo>
                    <a:pt x="2217" y="1859"/>
                    <a:pt x="1936" y="2452"/>
                    <a:pt x="1608" y="3029"/>
                  </a:cubicBezTo>
                  <a:cubicBezTo>
                    <a:pt x="1249" y="3639"/>
                    <a:pt x="1062" y="4357"/>
                    <a:pt x="313" y="4653"/>
                  </a:cubicBezTo>
                  <a:cubicBezTo>
                    <a:pt x="0" y="4778"/>
                    <a:pt x="78" y="5090"/>
                    <a:pt x="438" y="5340"/>
                  </a:cubicBezTo>
                  <a:cubicBezTo>
                    <a:pt x="625" y="5464"/>
                    <a:pt x="921" y="5464"/>
                    <a:pt x="999" y="5699"/>
                  </a:cubicBezTo>
                  <a:cubicBezTo>
                    <a:pt x="1062" y="5949"/>
                    <a:pt x="890" y="6182"/>
                    <a:pt x="858" y="6432"/>
                  </a:cubicBezTo>
                  <a:cubicBezTo>
                    <a:pt x="858" y="6495"/>
                    <a:pt x="827" y="6557"/>
                    <a:pt x="812" y="6620"/>
                  </a:cubicBezTo>
                  <a:cubicBezTo>
                    <a:pt x="531" y="7791"/>
                    <a:pt x="656" y="8867"/>
                    <a:pt x="1639" y="9695"/>
                  </a:cubicBezTo>
                  <a:cubicBezTo>
                    <a:pt x="1811" y="9851"/>
                    <a:pt x="1811" y="9991"/>
                    <a:pt x="1749" y="10195"/>
                  </a:cubicBezTo>
                  <a:cubicBezTo>
                    <a:pt x="1561" y="10819"/>
                    <a:pt x="1389" y="11443"/>
                    <a:pt x="1218" y="12083"/>
                  </a:cubicBezTo>
                  <a:cubicBezTo>
                    <a:pt x="1077" y="12661"/>
                    <a:pt x="1124" y="12786"/>
                    <a:pt x="1624" y="13129"/>
                  </a:cubicBezTo>
                  <a:cubicBezTo>
                    <a:pt x="2186" y="13519"/>
                    <a:pt x="2794" y="13831"/>
                    <a:pt x="3481" y="14018"/>
                  </a:cubicBezTo>
                  <a:cubicBezTo>
                    <a:pt x="4176" y="14213"/>
                    <a:pt x="4870" y="14370"/>
                    <a:pt x="5587" y="14370"/>
                  </a:cubicBezTo>
                  <a:cubicBezTo>
                    <a:pt x="5788" y="14370"/>
                    <a:pt x="5991" y="14358"/>
                    <a:pt x="6197" y="14331"/>
                  </a:cubicBezTo>
                  <a:cubicBezTo>
                    <a:pt x="6884" y="14237"/>
                    <a:pt x="7383" y="13956"/>
                    <a:pt x="7555" y="13238"/>
                  </a:cubicBezTo>
                  <a:cubicBezTo>
                    <a:pt x="7618" y="12988"/>
                    <a:pt x="7743" y="12770"/>
                    <a:pt x="7789" y="12520"/>
                  </a:cubicBezTo>
                  <a:cubicBezTo>
                    <a:pt x="8039" y="11006"/>
                    <a:pt x="8538" y="9554"/>
                    <a:pt x="8819" y="8056"/>
                  </a:cubicBezTo>
                  <a:cubicBezTo>
                    <a:pt x="8898" y="7556"/>
                    <a:pt x="9006" y="7073"/>
                    <a:pt x="9147" y="6573"/>
                  </a:cubicBezTo>
                  <a:cubicBezTo>
                    <a:pt x="9397" y="5621"/>
                    <a:pt x="9600" y="4669"/>
                    <a:pt x="9631" y="3420"/>
                  </a:cubicBezTo>
                  <a:cubicBezTo>
                    <a:pt x="9709" y="1984"/>
                    <a:pt x="8648" y="501"/>
                    <a:pt x="6900" y="205"/>
                  </a:cubicBezTo>
                  <a:cubicBezTo>
                    <a:pt x="6790" y="189"/>
                    <a:pt x="6696" y="157"/>
                    <a:pt x="6588" y="126"/>
                  </a:cubicBezTo>
                  <a:cubicBezTo>
                    <a:pt x="6290" y="41"/>
                    <a:pt x="5979" y="0"/>
                    <a:pt x="5665" y="0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45;p73"/>
            <p:cNvSpPr/>
            <p:nvPr/>
          </p:nvSpPr>
          <p:spPr>
            <a:xfrm>
              <a:off x="5396925" y="505475"/>
              <a:ext cx="368525" cy="259700"/>
            </a:xfrm>
            <a:custGeom>
              <a:avLst/>
              <a:gdLst/>
              <a:ahLst/>
              <a:cxnLst/>
              <a:rect l="l" t="t" r="r" b="b"/>
              <a:pathLst>
                <a:path w="14741" h="10388" extrusionOk="0">
                  <a:moveTo>
                    <a:pt x="2848" y="1"/>
                  </a:moveTo>
                  <a:cubicBezTo>
                    <a:pt x="2647" y="1"/>
                    <a:pt x="2443" y="16"/>
                    <a:pt x="2233" y="45"/>
                  </a:cubicBezTo>
                  <a:cubicBezTo>
                    <a:pt x="1093" y="186"/>
                    <a:pt x="454" y="919"/>
                    <a:pt x="235" y="1872"/>
                  </a:cubicBezTo>
                  <a:cubicBezTo>
                    <a:pt x="0" y="2965"/>
                    <a:pt x="625" y="3947"/>
                    <a:pt x="1686" y="4370"/>
                  </a:cubicBezTo>
                  <a:cubicBezTo>
                    <a:pt x="2608" y="4744"/>
                    <a:pt x="3590" y="5009"/>
                    <a:pt x="4371" y="5712"/>
                  </a:cubicBezTo>
                  <a:cubicBezTo>
                    <a:pt x="4621" y="5930"/>
                    <a:pt x="4762" y="6133"/>
                    <a:pt x="4793" y="6461"/>
                  </a:cubicBezTo>
                  <a:cubicBezTo>
                    <a:pt x="4870" y="7288"/>
                    <a:pt x="5012" y="8085"/>
                    <a:pt x="5324" y="8849"/>
                  </a:cubicBezTo>
                  <a:cubicBezTo>
                    <a:pt x="5588" y="9473"/>
                    <a:pt x="6073" y="9833"/>
                    <a:pt x="6635" y="10066"/>
                  </a:cubicBezTo>
                  <a:cubicBezTo>
                    <a:pt x="6894" y="10174"/>
                    <a:pt x="7155" y="10233"/>
                    <a:pt x="7414" y="10233"/>
                  </a:cubicBezTo>
                  <a:cubicBezTo>
                    <a:pt x="7794" y="10233"/>
                    <a:pt x="8170" y="10105"/>
                    <a:pt x="8523" y="9817"/>
                  </a:cubicBezTo>
                  <a:cubicBezTo>
                    <a:pt x="9210" y="9271"/>
                    <a:pt x="9632" y="8568"/>
                    <a:pt x="9772" y="7710"/>
                  </a:cubicBezTo>
                  <a:cubicBezTo>
                    <a:pt x="9913" y="6820"/>
                    <a:pt x="9850" y="5945"/>
                    <a:pt x="9569" y="5088"/>
                  </a:cubicBezTo>
                  <a:cubicBezTo>
                    <a:pt x="9420" y="4627"/>
                    <a:pt x="9459" y="4465"/>
                    <a:pt x="9788" y="4465"/>
                  </a:cubicBezTo>
                  <a:cubicBezTo>
                    <a:pt x="9872" y="4465"/>
                    <a:pt x="9976" y="4475"/>
                    <a:pt x="10100" y="4494"/>
                  </a:cubicBezTo>
                  <a:cubicBezTo>
                    <a:pt x="10537" y="4572"/>
                    <a:pt x="10881" y="4790"/>
                    <a:pt x="11083" y="5196"/>
                  </a:cubicBezTo>
                  <a:cubicBezTo>
                    <a:pt x="11239" y="5508"/>
                    <a:pt x="11286" y="5837"/>
                    <a:pt x="11301" y="6164"/>
                  </a:cubicBezTo>
                  <a:cubicBezTo>
                    <a:pt x="11349" y="7054"/>
                    <a:pt x="11426" y="7928"/>
                    <a:pt x="11801" y="8755"/>
                  </a:cubicBezTo>
                  <a:cubicBezTo>
                    <a:pt x="12207" y="9660"/>
                    <a:pt x="12879" y="10254"/>
                    <a:pt x="13878" y="10379"/>
                  </a:cubicBezTo>
                  <a:cubicBezTo>
                    <a:pt x="13930" y="10384"/>
                    <a:pt x="13980" y="10387"/>
                    <a:pt x="14027" y="10387"/>
                  </a:cubicBezTo>
                  <a:cubicBezTo>
                    <a:pt x="14494" y="10387"/>
                    <a:pt x="14740" y="10115"/>
                    <a:pt x="14627" y="9677"/>
                  </a:cubicBezTo>
                  <a:cubicBezTo>
                    <a:pt x="14408" y="8896"/>
                    <a:pt x="14471" y="8131"/>
                    <a:pt x="14471" y="7086"/>
                  </a:cubicBezTo>
                  <a:cubicBezTo>
                    <a:pt x="14471" y="6695"/>
                    <a:pt x="14486" y="6055"/>
                    <a:pt x="14377" y="5400"/>
                  </a:cubicBezTo>
                  <a:cubicBezTo>
                    <a:pt x="14142" y="3964"/>
                    <a:pt x="13175" y="3167"/>
                    <a:pt x="11911" y="2761"/>
                  </a:cubicBezTo>
                  <a:cubicBezTo>
                    <a:pt x="11562" y="2648"/>
                    <a:pt x="11217" y="2588"/>
                    <a:pt x="10881" y="2588"/>
                  </a:cubicBezTo>
                  <a:cubicBezTo>
                    <a:pt x="10194" y="2588"/>
                    <a:pt x="9547" y="2841"/>
                    <a:pt x="8991" y="3417"/>
                  </a:cubicBezTo>
                  <a:cubicBezTo>
                    <a:pt x="8903" y="3513"/>
                    <a:pt x="8829" y="3556"/>
                    <a:pt x="8755" y="3556"/>
                  </a:cubicBezTo>
                  <a:cubicBezTo>
                    <a:pt x="8673" y="3556"/>
                    <a:pt x="8591" y="3501"/>
                    <a:pt x="8492" y="3402"/>
                  </a:cubicBezTo>
                  <a:cubicBezTo>
                    <a:pt x="7977" y="2886"/>
                    <a:pt x="7415" y="2403"/>
                    <a:pt x="6744" y="2091"/>
                  </a:cubicBezTo>
                  <a:cubicBezTo>
                    <a:pt x="6073" y="1778"/>
                    <a:pt x="5480" y="1325"/>
                    <a:pt x="4964" y="826"/>
                  </a:cubicBezTo>
                  <a:cubicBezTo>
                    <a:pt x="4320" y="231"/>
                    <a:pt x="3617" y="1"/>
                    <a:pt x="2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46;p73"/>
            <p:cNvSpPr/>
            <p:nvPr/>
          </p:nvSpPr>
          <p:spPr>
            <a:xfrm>
              <a:off x="5410600" y="628750"/>
              <a:ext cx="53475" cy="26875"/>
            </a:xfrm>
            <a:custGeom>
              <a:avLst/>
              <a:gdLst/>
              <a:ahLst/>
              <a:cxnLst/>
              <a:rect l="l" t="t" r="r" b="b"/>
              <a:pathLst>
                <a:path w="2139" h="1075" extrusionOk="0">
                  <a:moveTo>
                    <a:pt x="390" y="0"/>
                  </a:moveTo>
                  <a:cubicBezTo>
                    <a:pt x="296" y="0"/>
                    <a:pt x="140" y="15"/>
                    <a:pt x="78" y="172"/>
                  </a:cubicBezTo>
                  <a:cubicBezTo>
                    <a:pt x="0" y="359"/>
                    <a:pt x="140" y="438"/>
                    <a:pt x="281" y="500"/>
                  </a:cubicBezTo>
                  <a:cubicBezTo>
                    <a:pt x="750" y="687"/>
                    <a:pt x="1218" y="875"/>
                    <a:pt x="1686" y="1046"/>
                  </a:cubicBezTo>
                  <a:cubicBezTo>
                    <a:pt x="1732" y="1063"/>
                    <a:pt x="1780" y="1074"/>
                    <a:pt x="1826" y="1074"/>
                  </a:cubicBezTo>
                  <a:cubicBezTo>
                    <a:pt x="1905" y="1074"/>
                    <a:pt x="1980" y="1041"/>
                    <a:pt x="2030" y="952"/>
                  </a:cubicBezTo>
                  <a:cubicBezTo>
                    <a:pt x="2138" y="781"/>
                    <a:pt x="2013" y="671"/>
                    <a:pt x="1888" y="594"/>
                  </a:cubicBezTo>
                  <a:cubicBezTo>
                    <a:pt x="1468" y="265"/>
                    <a:pt x="983" y="78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47;p73"/>
            <p:cNvSpPr/>
            <p:nvPr/>
          </p:nvSpPr>
          <p:spPr>
            <a:xfrm>
              <a:off x="5379750" y="720775"/>
              <a:ext cx="32800" cy="14150"/>
            </a:xfrm>
            <a:custGeom>
              <a:avLst/>
              <a:gdLst/>
              <a:ahLst/>
              <a:cxnLst/>
              <a:rect l="l" t="t" r="r" b="b"/>
              <a:pathLst>
                <a:path w="1312" h="566" extrusionOk="0">
                  <a:moveTo>
                    <a:pt x="155" y="1"/>
                  </a:moveTo>
                  <a:cubicBezTo>
                    <a:pt x="101" y="1"/>
                    <a:pt x="53" y="29"/>
                    <a:pt x="32" y="112"/>
                  </a:cubicBezTo>
                  <a:cubicBezTo>
                    <a:pt x="1" y="237"/>
                    <a:pt x="63" y="315"/>
                    <a:pt x="125" y="362"/>
                  </a:cubicBezTo>
                  <a:cubicBezTo>
                    <a:pt x="360" y="518"/>
                    <a:pt x="610" y="565"/>
                    <a:pt x="860" y="565"/>
                  </a:cubicBezTo>
                  <a:lnTo>
                    <a:pt x="1093" y="565"/>
                  </a:lnTo>
                  <a:cubicBezTo>
                    <a:pt x="1187" y="549"/>
                    <a:pt x="1297" y="534"/>
                    <a:pt x="1297" y="378"/>
                  </a:cubicBezTo>
                  <a:cubicBezTo>
                    <a:pt x="1312" y="206"/>
                    <a:pt x="1203" y="174"/>
                    <a:pt x="1109" y="174"/>
                  </a:cubicBezTo>
                  <a:cubicBezTo>
                    <a:pt x="812" y="174"/>
                    <a:pt x="516" y="159"/>
                    <a:pt x="235" y="18"/>
                  </a:cubicBezTo>
                  <a:cubicBezTo>
                    <a:pt x="209" y="8"/>
                    <a:pt x="18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48;p73"/>
            <p:cNvSpPr/>
            <p:nvPr/>
          </p:nvSpPr>
          <p:spPr>
            <a:xfrm>
              <a:off x="5406700" y="650575"/>
              <a:ext cx="33175" cy="22500"/>
            </a:xfrm>
            <a:custGeom>
              <a:avLst/>
              <a:gdLst/>
              <a:ahLst/>
              <a:cxnLst/>
              <a:rect l="l" t="t" r="r" b="b"/>
              <a:pathLst>
                <a:path w="1327" h="900" extrusionOk="0">
                  <a:moveTo>
                    <a:pt x="388" y="0"/>
                  </a:moveTo>
                  <a:cubicBezTo>
                    <a:pt x="236" y="0"/>
                    <a:pt x="136" y="105"/>
                    <a:pt x="78" y="235"/>
                  </a:cubicBezTo>
                  <a:cubicBezTo>
                    <a:pt x="0" y="407"/>
                    <a:pt x="94" y="516"/>
                    <a:pt x="203" y="626"/>
                  </a:cubicBezTo>
                  <a:cubicBezTo>
                    <a:pt x="390" y="782"/>
                    <a:pt x="608" y="828"/>
                    <a:pt x="858" y="891"/>
                  </a:cubicBezTo>
                  <a:cubicBezTo>
                    <a:pt x="888" y="897"/>
                    <a:pt x="918" y="900"/>
                    <a:pt x="948" y="900"/>
                  </a:cubicBezTo>
                  <a:cubicBezTo>
                    <a:pt x="1076" y="900"/>
                    <a:pt x="1201" y="843"/>
                    <a:pt x="1264" y="703"/>
                  </a:cubicBezTo>
                  <a:cubicBezTo>
                    <a:pt x="1326" y="547"/>
                    <a:pt x="1264" y="407"/>
                    <a:pt x="1155" y="298"/>
                  </a:cubicBezTo>
                  <a:cubicBezTo>
                    <a:pt x="952" y="95"/>
                    <a:pt x="687" y="17"/>
                    <a:pt x="421" y="2"/>
                  </a:cubicBezTo>
                  <a:cubicBezTo>
                    <a:pt x="410" y="1"/>
                    <a:pt x="399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49;p73"/>
            <p:cNvSpPr/>
            <p:nvPr/>
          </p:nvSpPr>
          <p:spPr>
            <a:xfrm>
              <a:off x="5407475" y="6509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50;p73"/>
            <p:cNvSpPr/>
            <p:nvPr/>
          </p:nvSpPr>
          <p:spPr>
            <a:xfrm>
              <a:off x="5121825" y="238075"/>
              <a:ext cx="458150" cy="551000"/>
            </a:xfrm>
            <a:custGeom>
              <a:avLst/>
              <a:gdLst/>
              <a:ahLst/>
              <a:cxnLst/>
              <a:rect l="l" t="t" r="r" b="b"/>
              <a:pathLst>
                <a:path w="18326" h="22040" extrusionOk="0">
                  <a:moveTo>
                    <a:pt x="15379" y="0"/>
                  </a:moveTo>
                  <a:cubicBezTo>
                    <a:pt x="15331" y="0"/>
                    <a:pt x="15282" y="7"/>
                    <a:pt x="15235" y="18"/>
                  </a:cubicBezTo>
                  <a:cubicBezTo>
                    <a:pt x="15094" y="33"/>
                    <a:pt x="15017" y="143"/>
                    <a:pt x="14907" y="206"/>
                  </a:cubicBezTo>
                  <a:cubicBezTo>
                    <a:pt x="14236" y="595"/>
                    <a:pt x="13658" y="1111"/>
                    <a:pt x="13034" y="1563"/>
                  </a:cubicBezTo>
                  <a:cubicBezTo>
                    <a:pt x="11598" y="2624"/>
                    <a:pt x="10053" y="3515"/>
                    <a:pt x="8538" y="4451"/>
                  </a:cubicBezTo>
                  <a:cubicBezTo>
                    <a:pt x="7150" y="5309"/>
                    <a:pt x="5822" y="6246"/>
                    <a:pt x="4667" y="7432"/>
                  </a:cubicBezTo>
                  <a:cubicBezTo>
                    <a:pt x="3606" y="8541"/>
                    <a:pt x="2654" y="9727"/>
                    <a:pt x="1889" y="11070"/>
                  </a:cubicBezTo>
                  <a:cubicBezTo>
                    <a:pt x="1077" y="12506"/>
                    <a:pt x="609" y="14082"/>
                    <a:pt x="344" y="15690"/>
                  </a:cubicBezTo>
                  <a:cubicBezTo>
                    <a:pt x="63" y="17391"/>
                    <a:pt x="0" y="19124"/>
                    <a:pt x="78" y="20841"/>
                  </a:cubicBezTo>
                  <a:cubicBezTo>
                    <a:pt x="112" y="21767"/>
                    <a:pt x="129" y="22039"/>
                    <a:pt x="599" y="22039"/>
                  </a:cubicBezTo>
                  <a:cubicBezTo>
                    <a:pt x="786" y="22039"/>
                    <a:pt x="1045" y="21996"/>
                    <a:pt x="1405" y="21934"/>
                  </a:cubicBezTo>
                  <a:cubicBezTo>
                    <a:pt x="2575" y="21730"/>
                    <a:pt x="3747" y="21497"/>
                    <a:pt x="4917" y="21231"/>
                  </a:cubicBezTo>
                  <a:cubicBezTo>
                    <a:pt x="6088" y="20981"/>
                    <a:pt x="6119" y="21168"/>
                    <a:pt x="5870" y="19826"/>
                  </a:cubicBezTo>
                  <a:cubicBezTo>
                    <a:pt x="5604" y="18437"/>
                    <a:pt x="5495" y="17047"/>
                    <a:pt x="5635" y="15627"/>
                  </a:cubicBezTo>
                  <a:cubicBezTo>
                    <a:pt x="5728" y="14706"/>
                    <a:pt x="6057" y="13832"/>
                    <a:pt x="6275" y="12943"/>
                  </a:cubicBezTo>
                  <a:cubicBezTo>
                    <a:pt x="6603" y="11553"/>
                    <a:pt x="7399" y="10460"/>
                    <a:pt x="8429" y="9540"/>
                  </a:cubicBezTo>
                  <a:cubicBezTo>
                    <a:pt x="9506" y="8556"/>
                    <a:pt x="10615" y="7588"/>
                    <a:pt x="11832" y="6776"/>
                  </a:cubicBezTo>
                  <a:cubicBezTo>
                    <a:pt x="12388" y="6393"/>
                    <a:pt x="12967" y="6020"/>
                    <a:pt x="13663" y="6020"/>
                  </a:cubicBezTo>
                  <a:cubicBezTo>
                    <a:pt x="13788" y="6020"/>
                    <a:pt x="13916" y="6032"/>
                    <a:pt x="14049" y="6058"/>
                  </a:cubicBezTo>
                  <a:cubicBezTo>
                    <a:pt x="14169" y="6087"/>
                    <a:pt x="14295" y="6092"/>
                    <a:pt x="14420" y="6092"/>
                  </a:cubicBezTo>
                  <a:cubicBezTo>
                    <a:pt x="14505" y="6092"/>
                    <a:pt x="14590" y="6090"/>
                    <a:pt x="14673" y="6090"/>
                  </a:cubicBezTo>
                  <a:cubicBezTo>
                    <a:pt x="15141" y="6090"/>
                    <a:pt x="15593" y="6075"/>
                    <a:pt x="16047" y="5981"/>
                  </a:cubicBezTo>
                  <a:cubicBezTo>
                    <a:pt x="16297" y="5934"/>
                    <a:pt x="16592" y="5902"/>
                    <a:pt x="16592" y="5559"/>
                  </a:cubicBezTo>
                  <a:cubicBezTo>
                    <a:pt x="16592" y="5232"/>
                    <a:pt x="16280" y="5232"/>
                    <a:pt x="16047" y="5153"/>
                  </a:cubicBezTo>
                  <a:cubicBezTo>
                    <a:pt x="15812" y="5091"/>
                    <a:pt x="15562" y="5122"/>
                    <a:pt x="15344" y="4997"/>
                  </a:cubicBezTo>
                  <a:cubicBezTo>
                    <a:pt x="15454" y="4716"/>
                    <a:pt x="15672" y="4622"/>
                    <a:pt x="15874" y="4514"/>
                  </a:cubicBezTo>
                  <a:cubicBezTo>
                    <a:pt x="16468" y="4170"/>
                    <a:pt x="17077" y="3827"/>
                    <a:pt x="17670" y="3483"/>
                  </a:cubicBezTo>
                  <a:cubicBezTo>
                    <a:pt x="18153" y="3203"/>
                    <a:pt x="18326" y="2984"/>
                    <a:pt x="18232" y="2749"/>
                  </a:cubicBezTo>
                  <a:cubicBezTo>
                    <a:pt x="18183" y="2644"/>
                    <a:pt x="18105" y="2589"/>
                    <a:pt x="17986" y="2589"/>
                  </a:cubicBezTo>
                  <a:cubicBezTo>
                    <a:pt x="17841" y="2589"/>
                    <a:pt x="17634" y="2671"/>
                    <a:pt x="17342" y="2843"/>
                  </a:cubicBezTo>
                  <a:cubicBezTo>
                    <a:pt x="17015" y="3015"/>
                    <a:pt x="16686" y="3155"/>
                    <a:pt x="16218" y="3296"/>
                  </a:cubicBezTo>
                  <a:cubicBezTo>
                    <a:pt x="16671" y="2828"/>
                    <a:pt x="17092" y="2531"/>
                    <a:pt x="17529" y="2219"/>
                  </a:cubicBezTo>
                  <a:cubicBezTo>
                    <a:pt x="17623" y="2156"/>
                    <a:pt x="17748" y="2094"/>
                    <a:pt x="17826" y="2016"/>
                  </a:cubicBezTo>
                  <a:cubicBezTo>
                    <a:pt x="17951" y="1891"/>
                    <a:pt x="18045" y="1735"/>
                    <a:pt x="17920" y="1563"/>
                  </a:cubicBezTo>
                  <a:cubicBezTo>
                    <a:pt x="17864" y="1471"/>
                    <a:pt x="17787" y="1444"/>
                    <a:pt x="17704" y="1444"/>
                  </a:cubicBezTo>
                  <a:cubicBezTo>
                    <a:pt x="17647" y="1444"/>
                    <a:pt x="17587" y="1457"/>
                    <a:pt x="17529" y="1469"/>
                  </a:cubicBezTo>
                  <a:cubicBezTo>
                    <a:pt x="17154" y="1594"/>
                    <a:pt x="16796" y="1766"/>
                    <a:pt x="16453" y="2000"/>
                  </a:cubicBezTo>
                  <a:cubicBezTo>
                    <a:pt x="16280" y="2110"/>
                    <a:pt x="16109" y="2235"/>
                    <a:pt x="15843" y="2250"/>
                  </a:cubicBezTo>
                  <a:cubicBezTo>
                    <a:pt x="16109" y="1844"/>
                    <a:pt x="16436" y="1579"/>
                    <a:pt x="16765" y="1313"/>
                  </a:cubicBezTo>
                  <a:cubicBezTo>
                    <a:pt x="17123" y="1017"/>
                    <a:pt x="17264" y="658"/>
                    <a:pt x="17092" y="518"/>
                  </a:cubicBezTo>
                  <a:cubicBezTo>
                    <a:pt x="17014" y="457"/>
                    <a:pt x="16936" y="434"/>
                    <a:pt x="16861" y="434"/>
                  </a:cubicBezTo>
                  <a:cubicBezTo>
                    <a:pt x="16681" y="434"/>
                    <a:pt x="16508" y="565"/>
                    <a:pt x="16343" y="643"/>
                  </a:cubicBezTo>
                  <a:cubicBezTo>
                    <a:pt x="15953" y="830"/>
                    <a:pt x="15593" y="1048"/>
                    <a:pt x="15204" y="1267"/>
                  </a:cubicBezTo>
                  <a:cubicBezTo>
                    <a:pt x="15188" y="1236"/>
                    <a:pt x="15173" y="1220"/>
                    <a:pt x="15156" y="1188"/>
                  </a:cubicBezTo>
                  <a:cubicBezTo>
                    <a:pt x="15313" y="970"/>
                    <a:pt x="15454" y="751"/>
                    <a:pt x="15610" y="518"/>
                  </a:cubicBezTo>
                  <a:cubicBezTo>
                    <a:pt x="15703" y="393"/>
                    <a:pt x="15750" y="252"/>
                    <a:pt x="15641" y="112"/>
                  </a:cubicBezTo>
                  <a:cubicBezTo>
                    <a:pt x="15568" y="28"/>
                    <a:pt x="15475" y="0"/>
                    <a:pt x="15379" y="0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51;p73"/>
            <p:cNvSpPr/>
            <p:nvPr/>
          </p:nvSpPr>
          <p:spPr>
            <a:xfrm>
              <a:off x="5081625" y="732750"/>
              <a:ext cx="709450" cy="712925"/>
            </a:xfrm>
            <a:custGeom>
              <a:avLst/>
              <a:gdLst/>
              <a:ahLst/>
              <a:cxnLst/>
              <a:rect l="l" t="t" r="r" b="b"/>
              <a:pathLst>
                <a:path w="28378" h="28517" extrusionOk="0">
                  <a:moveTo>
                    <a:pt x="7815" y="0"/>
                  </a:moveTo>
                  <a:cubicBezTo>
                    <a:pt x="7719" y="0"/>
                    <a:pt x="7612" y="9"/>
                    <a:pt x="7493" y="24"/>
                  </a:cubicBezTo>
                  <a:cubicBezTo>
                    <a:pt x="5557" y="257"/>
                    <a:pt x="3715" y="975"/>
                    <a:pt x="1765" y="1194"/>
                  </a:cubicBezTo>
                  <a:cubicBezTo>
                    <a:pt x="1155" y="1273"/>
                    <a:pt x="1062" y="1491"/>
                    <a:pt x="1124" y="2130"/>
                  </a:cubicBezTo>
                  <a:cubicBezTo>
                    <a:pt x="1296" y="4004"/>
                    <a:pt x="1515" y="5877"/>
                    <a:pt x="1983" y="7719"/>
                  </a:cubicBezTo>
                  <a:cubicBezTo>
                    <a:pt x="2389" y="9389"/>
                    <a:pt x="2747" y="11075"/>
                    <a:pt x="3357" y="12682"/>
                  </a:cubicBezTo>
                  <a:cubicBezTo>
                    <a:pt x="3465" y="12994"/>
                    <a:pt x="3465" y="13275"/>
                    <a:pt x="3357" y="13588"/>
                  </a:cubicBezTo>
                  <a:cubicBezTo>
                    <a:pt x="2841" y="15117"/>
                    <a:pt x="2358" y="16663"/>
                    <a:pt x="1858" y="18193"/>
                  </a:cubicBezTo>
                  <a:cubicBezTo>
                    <a:pt x="1436" y="19488"/>
                    <a:pt x="999" y="20768"/>
                    <a:pt x="609" y="22079"/>
                  </a:cubicBezTo>
                  <a:cubicBezTo>
                    <a:pt x="391" y="22828"/>
                    <a:pt x="235" y="23594"/>
                    <a:pt x="110" y="24358"/>
                  </a:cubicBezTo>
                  <a:cubicBezTo>
                    <a:pt x="0" y="24967"/>
                    <a:pt x="281" y="25529"/>
                    <a:pt x="781" y="25700"/>
                  </a:cubicBezTo>
                  <a:cubicBezTo>
                    <a:pt x="1936" y="26106"/>
                    <a:pt x="3045" y="26606"/>
                    <a:pt x="4262" y="26778"/>
                  </a:cubicBezTo>
                  <a:cubicBezTo>
                    <a:pt x="4558" y="26824"/>
                    <a:pt x="4855" y="26855"/>
                    <a:pt x="5136" y="26934"/>
                  </a:cubicBezTo>
                  <a:cubicBezTo>
                    <a:pt x="6712" y="27355"/>
                    <a:pt x="8335" y="27605"/>
                    <a:pt x="9944" y="27854"/>
                  </a:cubicBezTo>
                  <a:cubicBezTo>
                    <a:pt x="11707" y="28152"/>
                    <a:pt x="13486" y="28277"/>
                    <a:pt x="15266" y="28479"/>
                  </a:cubicBezTo>
                  <a:cubicBezTo>
                    <a:pt x="15540" y="28502"/>
                    <a:pt x="15813" y="28516"/>
                    <a:pt x="16087" y="28516"/>
                  </a:cubicBezTo>
                  <a:cubicBezTo>
                    <a:pt x="16188" y="28516"/>
                    <a:pt x="16289" y="28514"/>
                    <a:pt x="16390" y="28510"/>
                  </a:cubicBezTo>
                  <a:cubicBezTo>
                    <a:pt x="17139" y="28495"/>
                    <a:pt x="17389" y="28292"/>
                    <a:pt x="17499" y="27574"/>
                  </a:cubicBezTo>
                  <a:cubicBezTo>
                    <a:pt x="17624" y="26622"/>
                    <a:pt x="17842" y="25669"/>
                    <a:pt x="18013" y="24733"/>
                  </a:cubicBezTo>
                  <a:cubicBezTo>
                    <a:pt x="18373" y="22657"/>
                    <a:pt x="18779" y="20612"/>
                    <a:pt x="19512" y="18630"/>
                  </a:cubicBezTo>
                  <a:cubicBezTo>
                    <a:pt x="19903" y="17569"/>
                    <a:pt x="20355" y="16538"/>
                    <a:pt x="20745" y="15477"/>
                  </a:cubicBezTo>
                  <a:cubicBezTo>
                    <a:pt x="20792" y="15383"/>
                    <a:pt x="20823" y="15273"/>
                    <a:pt x="20995" y="15211"/>
                  </a:cubicBezTo>
                  <a:cubicBezTo>
                    <a:pt x="21182" y="15727"/>
                    <a:pt x="21276" y="16241"/>
                    <a:pt x="21385" y="16757"/>
                  </a:cubicBezTo>
                  <a:cubicBezTo>
                    <a:pt x="21526" y="17334"/>
                    <a:pt x="21651" y="17912"/>
                    <a:pt x="21791" y="18474"/>
                  </a:cubicBezTo>
                  <a:cubicBezTo>
                    <a:pt x="21918" y="18979"/>
                    <a:pt x="22082" y="19118"/>
                    <a:pt x="22534" y="19118"/>
                  </a:cubicBezTo>
                  <a:cubicBezTo>
                    <a:pt x="22584" y="19118"/>
                    <a:pt x="22638" y="19116"/>
                    <a:pt x="22696" y="19113"/>
                  </a:cubicBezTo>
                  <a:cubicBezTo>
                    <a:pt x="22821" y="19113"/>
                    <a:pt x="22946" y="19098"/>
                    <a:pt x="23071" y="19082"/>
                  </a:cubicBezTo>
                  <a:cubicBezTo>
                    <a:pt x="24694" y="18864"/>
                    <a:pt x="26271" y="18411"/>
                    <a:pt x="27863" y="18021"/>
                  </a:cubicBezTo>
                  <a:cubicBezTo>
                    <a:pt x="28222" y="17943"/>
                    <a:pt x="28378" y="17725"/>
                    <a:pt x="28378" y="17334"/>
                  </a:cubicBezTo>
                  <a:cubicBezTo>
                    <a:pt x="28378" y="16975"/>
                    <a:pt x="28347" y="16616"/>
                    <a:pt x="28315" y="16257"/>
                  </a:cubicBezTo>
                  <a:cubicBezTo>
                    <a:pt x="28190" y="14649"/>
                    <a:pt x="27988" y="13057"/>
                    <a:pt x="27270" y="11558"/>
                  </a:cubicBezTo>
                  <a:cubicBezTo>
                    <a:pt x="26458" y="9904"/>
                    <a:pt x="25193" y="8734"/>
                    <a:pt x="23601" y="7891"/>
                  </a:cubicBezTo>
                  <a:cubicBezTo>
                    <a:pt x="22650" y="7391"/>
                    <a:pt x="21635" y="6969"/>
                    <a:pt x="20573" y="6673"/>
                  </a:cubicBezTo>
                  <a:cubicBezTo>
                    <a:pt x="20417" y="6626"/>
                    <a:pt x="20246" y="6580"/>
                    <a:pt x="20105" y="6501"/>
                  </a:cubicBezTo>
                  <a:cubicBezTo>
                    <a:pt x="19793" y="6317"/>
                    <a:pt x="19485" y="6236"/>
                    <a:pt x="19171" y="6236"/>
                  </a:cubicBezTo>
                  <a:cubicBezTo>
                    <a:pt x="18872" y="6236"/>
                    <a:pt x="18567" y="6310"/>
                    <a:pt x="18248" y="6439"/>
                  </a:cubicBezTo>
                  <a:cubicBezTo>
                    <a:pt x="17519" y="6740"/>
                    <a:pt x="16793" y="6888"/>
                    <a:pt x="16071" y="6888"/>
                  </a:cubicBezTo>
                  <a:cubicBezTo>
                    <a:pt x="15186" y="6888"/>
                    <a:pt x="14308" y="6666"/>
                    <a:pt x="13440" y="6236"/>
                  </a:cubicBezTo>
                  <a:cubicBezTo>
                    <a:pt x="13191" y="6126"/>
                    <a:pt x="12956" y="5987"/>
                    <a:pt x="12768" y="5783"/>
                  </a:cubicBezTo>
                  <a:cubicBezTo>
                    <a:pt x="12456" y="5440"/>
                    <a:pt x="12067" y="5283"/>
                    <a:pt x="11630" y="5175"/>
                  </a:cubicBezTo>
                  <a:cubicBezTo>
                    <a:pt x="10458" y="4878"/>
                    <a:pt x="9538" y="4316"/>
                    <a:pt x="9163" y="3021"/>
                  </a:cubicBezTo>
                  <a:cubicBezTo>
                    <a:pt x="8960" y="2303"/>
                    <a:pt x="8789" y="1568"/>
                    <a:pt x="8648" y="835"/>
                  </a:cubicBezTo>
                  <a:cubicBezTo>
                    <a:pt x="8530" y="220"/>
                    <a:pt x="8314" y="0"/>
                    <a:pt x="7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52;p73"/>
            <p:cNvSpPr/>
            <p:nvPr/>
          </p:nvSpPr>
          <p:spPr>
            <a:xfrm>
              <a:off x="5382875" y="1180025"/>
              <a:ext cx="395350" cy="488225"/>
            </a:xfrm>
            <a:custGeom>
              <a:avLst/>
              <a:gdLst/>
              <a:ahLst/>
              <a:cxnLst/>
              <a:rect l="l" t="t" r="r" b="b"/>
              <a:pathLst>
                <a:path w="15814" h="19529" extrusionOk="0">
                  <a:moveTo>
                    <a:pt x="14941" y="1"/>
                  </a:moveTo>
                  <a:cubicBezTo>
                    <a:pt x="14865" y="1"/>
                    <a:pt x="14777" y="8"/>
                    <a:pt x="14673" y="21"/>
                  </a:cubicBezTo>
                  <a:cubicBezTo>
                    <a:pt x="14159" y="83"/>
                    <a:pt x="13643" y="161"/>
                    <a:pt x="13112" y="240"/>
                  </a:cubicBezTo>
                  <a:cubicBezTo>
                    <a:pt x="12473" y="348"/>
                    <a:pt x="11832" y="442"/>
                    <a:pt x="11193" y="552"/>
                  </a:cubicBezTo>
                  <a:cubicBezTo>
                    <a:pt x="10896" y="598"/>
                    <a:pt x="10677" y="708"/>
                    <a:pt x="10631" y="1066"/>
                  </a:cubicBezTo>
                  <a:cubicBezTo>
                    <a:pt x="10381" y="2862"/>
                    <a:pt x="10115" y="4673"/>
                    <a:pt x="10209" y="6498"/>
                  </a:cubicBezTo>
                  <a:cubicBezTo>
                    <a:pt x="10225" y="6904"/>
                    <a:pt x="10194" y="7310"/>
                    <a:pt x="10163" y="7716"/>
                  </a:cubicBezTo>
                  <a:cubicBezTo>
                    <a:pt x="10131" y="8512"/>
                    <a:pt x="9663" y="9152"/>
                    <a:pt x="9304" y="9824"/>
                  </a:cubicBezTo>
                  <a:cubicBezTo>
                    <a:pt x="8960" y="10494"/>
                    <a:pt x="8446" y="11010"/>
                    <a:pt x="7821" y="11385"/>
                  </a:cubicBezTo>
                  <a:cubicBezTo>
                    <a:pt x="7103" y="11822"/>
                    <a:pt x="6400" y="12290"/>
                    <a:pt x="5698" y="12789"/>
                  </a:cubicBezTo>
                  <a:cubicBezTo>
                    <a:pt x="5269" y="13095"/>
                    <a:pt x="4822" y="13286"/>
                    <a:pt x="4309" y="13286"/>
                  </a:cubicBezTo>
                  <a:cubicBezTo>
                    <a:pt x="4169" y="13286"/>
                    <a:pt x="4023" y="13272"/>
                    <a:pt x="3872" y="13241"/>
                  </a:cubicBezTo>
                  <a:cubicBezTo>
                    <a:pt x="3646" y="13203"/>
                    <a:pt x="3415" y="13191"/>
                    <a:pt x="3183" y="13191"/>
                  </a:cubicBezTo>
                  <a:cubicBezTo>
                    <a:pt x="2951" y="13191"/>
                    <a:pt x="2717" y="13203"/>
                    <a:pt x="2483" y="13210"/>
                  </a:cubicBezTo>
                  <a:cubicBezTo>
                    <a:pt x="2446" y="13210"/>
                    <a:pt x="2406" y="13209"/>
                    <a:pt x="2365" y="13209"/>
                  </a:cubicBezTo>
                  <a:cubicBezTo>
                    <a:pt x="2180" y="13209"/>
                    <a:pt x="1975" y="13230"/>
                    <a:pt x="1936" y="13460"/>
                  </a:cubicBezTo>
                  <a:cubicBezTo>
                    <a:pt x="1859" y="13788"/>
                    <a:pt x="2202" y="13803"/>
                    <a:pt x="2389" y="13928"/>
                  </a:cubicBezTo>
                  <a:cubicBezTo>
                    <a:pt x="2639" y="14069"/>
                    <a:pt x="2982" y="13991"/>
                    <a:pt x="3247" y="14240"/>
                  </a:cubicBezTo>
                  <a:cubicBezTo>
                    <a:pt x="2608" y="14569"/>
                    <a:pt x="1921" y="14709"/>
                    <a:pt x="1297" y="14975"/>
                  </a:cubicBezTo>
                  <a:cubicBezTo>
                    <a:pt x="984" y="15100"/>
                    <a:pt x="656" y="15224"/>
                    <a:pt x="391" y="15443"/>
                  </a:cubicBezTo>
                  <a:cubicBezTo>
                    <a:pt x="266" y="15537"/>
                    <a:pt x="173" y="15630"/>
                    <a:pt x="204" y="15786"/>
                  </a:cubicBezTo>
                  <a:cubicBezTo>
                    <a:pt x="235" y="15942"/>
                    <a:pt x="360" y="16020"/>
                    <a:pt x="500" y="16067"/>
                  </a:cubicBezTo>
                  <a:cubicBezTo>
                    <a:pt x="624" y="16098"/>
                    <a:pt x="744" y="16110"/>
                    <a:pt x="865" y="16110"/>
                  </a:cubicBezTo>
                  <a:cubicBezTo>
                    <a:pt x="987" y="16110"/>
                    <a:pt x="1108" y="16098"/>
                    <a:pt x="1234" y="16082"/>
                  </a:cubicBezTo>
                  <a:cubicBezTo>
                    <a:pt x="1561" y="16020"/>
                    <a:pt x="1905" y="15957"/>
                    <a:pt x="2358" y="15864"/>
                  </a:cubicBezTo>
                  <a:lnTo>
                    <a:pt x="2358" y="15864"/>
                  </a:lnTo>
                  <a:cubicBezTo>
                    <a:pt x="2030" y="16192"/>
                    <a:pt x="1734" y="16301"/>
                    <a:pt x="1468" y="16426"/>
                  </a:cubicBezTo>
                  <a:cubicBezTo>
                    <a:pt x="1078" y="16598"/>
                    <a:pt x="687" y="16769"/>
                    <a:pt x="313" y="16973"/>
                  </a:cubicBezTo>
                  <a:cubicBezTo>
                    <a:pt x="125" y="17066"/>
                    <a:pt x="0" y="17237"/>
                    <a:pt x="63" y="17456"/>
                  </a:cubicBezTo>
                  <a:cubicBezTo>
                    <a:pt x="110" y="17691"/>
                    <a:pt x="313" y="17691"/>
                    <a:pt x="500" y="17706"/>
                  </a:cubicBezTo>
                  <a:cubicBezTo>
                    <a:pt x="766" y="17706"/>
                    <a:pt x="1016" y="17643"/>
                    <a:pt x="1280" y="17597"/>
                  </a:cubicBezTo>
                  <a:cubicBezTo>
                    <a:pt x="1702" y="17503"/>
                    <a:pt x="2108" y="17300"/>
                    <a:pt x="2577" y="17269"/>
                  </a:cubicBezTo>
                  <a:lnTo>
                    <a:pt x="2577" y="17269"/>
                  </a:lnTo>
                  <a:cubicBezTo>
                    <a:pt x="2373" y="17503"/>
                    <a:pt x="2123" y="17535"/>
                    <a:pt x="1921" y="17659"/>
                  </a:cubicBezTo>
                  <a:cubicBezTo>
                    <a:pt x="1609" y="17847"/>
                    <a:pt x="1265" y="17972"/>
                    <a:pt x="999" y="18236"/>
                  </a:cubicBezTo>
                  <a:cubicBezTo>
                    <a:pt x="875" y="18361"/>
                    <a:pt x="781" y="18486"/>
                    <a:pt x="860" y="18658"/>
                  </a:cubicBezTo>
                  <a:cubicBezTo>
                    <a:pt x="918" y="18788"/>
                    <a:pt x="1032" y="18847"/>
                    <a:pt x="1158" y="18847"/>
                  </a:cubicBezTo>
                  <a:cubicBezTo>
                    <a:pt x="1198" y="18847"/>
                    <a:pt x="1239" y="18841"/>
                    <a:pt x="1280" y="18830"/>
                  </a:cubicBezTo>
                  <a:cubicBezTo>
                    <a:pt x="1530" y="18783"/>
                    <a:pt x="1780" y="18705"/>
                    <a:pt x="2046" y="18627"/>
                  </a:cubicBezTo>
                  <a:cubicBezTo>
                    <a:pt x="2358" y="18549"/>
                    <a:pt x="2654" y="18377"/>
                    <a:pt x="3045" y="18330"/>
                  </a:cubicBezTo>
                  <a:lnTo>
                    <a:pt x="3045" y="18330"/>
                  </a:lnTo>
                  <a:cubicBezTo>
                    <a:pt x="2889" y="18534"/>
                    <a:pt x="2716" y="18596"/>
                    <a:pt x="2577" y="18705"/>
                  </a:cubicBezTo>
                  <a:cubicBezTo>
                    <a:pt x="2342" y="18877"/>
                    <a:pt x="1983" y="18986"/>
                    <a:pt x="2046" y="19360"/>
                  </a:cubicBezTo>
                  <a:cubicBezTo>
                    <a:pt x="2062" y="19474"/>
                    <a:pt x="2154" y="19528"/>
                    <a:pt x="2315" y="19528"/>
                  </a:cubicBezTo>
                  <a:cubicBezTo>
                    <a:pt x="2464" y="19528"/>
                    <a:pt x="2673" y="19482"/>
                    <a:pt x="2935" y="19391"/>
                  </a:cubicBezTo>
                  <a:cubicBezTo>
                    <a:pt x="3950" y="19017"/>
                    <a:pt x="4839" y="18409"/>
                    <a:pt x="5682" y="17753"/>
                  </a:cubicBezTo>
                  <a:cubicBezTo>
                    <a:pt x="6088" y="17456"/>
                    <a:pt x="6510" y="17191"/>
                    <a:pt x="6947" y="16925"/>
                  </a:cubicBezTo>
                  <a:cubicBezTo>
                    <a:pt x="7743" y="16457"/>
                    <a:pt x="8602" y="16082"/>
                    <a:pt x="9366" y="15552"/>
                  </a:cubicBezTo>
                  <a:cubicBezTo>
                    <a:pt x="10412" y="14819"/>
                    <a:pt x="11333" y="13928"/>
                    <a:pt x="12269" y="13070"/>
                  </a:cubicBezTo>
                  <a:cubicBezTo>
                    <a:pt x="13191" y="12227"/>
                    <a:pt x="14003" y="11243"/>
                    <a:pt x="14579" y="10120"/>
                  </a:cubicBezTo>
                  <a:cubicBezTo>
                    <a:pt x="15095" y="9137"/>
                    <a:pt x="15422" y="8075"/>
                    <a:pt x="15595" y="6966"/>
                  </a:cubicBezTo>
                  <a:cubicBezTo>
                    <a:pt x="15797" y="5655"/>
                    <a:pt x="15720" y="4329"/>
                    <a:pt x="15766" y="3018"/>
                  </a:cubicBezTo>
                  <a:cubicBezTo>
                    <a:pt x="15813" y="2159"/>
                    <a:pt x="15578" y="1332"/>
                    <a:pt x="15422" y="504"/>
                  </a:cubicBezTo>
                  <a:cubicBezTo>
                    <a:pt x="15336" y="119"/>
                    <a:pt x="15239" y="1"/>
                    <a:pt x="14941" y="1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53;p73"/>
            <p:cNvSpPr/>
            <p:nvPr/>
          </p:nvSpPr>
          <p:spPr>
            <a:xfrm>
              <a:off x="4952050" y="1389300"/>
              <a:ext cx="600950" cy="497100"/>
            </a:xfrm>
            <a:custGeom>
              <a:avLst/>
              <a:gdLst/>
              <a:ahLst/>
              <a:cxnLst/>
              <a:rect l="l" t="t" r="r" b="b"/>
              <a:pathLst>
                <a:path w="24038" h="19884" extrusionOk="0">
                  <a:moveTo>
                    <a:pt x="5995" y="0"/>
                  </a:moveTo>
                  <a:cubicBezTo>
                    <a:pt x="5464" y="1265"/>
                    <a:pt x="4215" y="2202"/>
                    <a:pt x="3794" y="3357"/>
                  </a:cubicBezTo>
                  <a:cubicBezTo>
                    <a:pt x="3264" y="4933"/>
                    <a:pt x="3576" y="5464"/>
                    <a:pt x="2530" y="6931"/>
                  </a:cubicBezTo>
                  <a:cubicBezTo>
                    <a:pt x="1687" y="8196"/>
                    <a:pt x="1797" y="8835"/>
                    <a:pt x="1468" y="10302"/>
                  </a:cubicBezTo>
                  <a:cubicBezTo>
                    <a:pt x="1266" y="11567"/>
                    <a:pt x="532" y="12613"/>
                    <a:pt x="313" y="13878"/>
                  </a:cubicBezTo>
                  <a:cubicBezTo>
                    <a:pt x="313" y="14502"/>
                    <a:pt x="1" y="16500"/>
                    <a:pt x="423" y="16921"/>
                  </a:cubicBezTo>
                  <a:cubicBezTo>
                    <a:pt x="513" y="17016"/>
                    <a:pt x="683" y="17048"/>
                    <a:pt x="890" y="17048"/>
                  </a:cubicBezTo>
                  <a:cubicBezTo>
                    <a:pt x="1322" y="17048"/>
                    <a:pt x="1913" y="16907"/>
                    <a:pt x="2264" y="16907"/>
                  </a:cubicBezTo>
                  <a:cubicBezTo>
                    <a:pt x="2324" y="16907"/>
                    <a:pt x="2377" y="16911"/>
                    <a:pt x="2421" y="16921"/>
                  </a:cubicBezTo>
                  <a:cubicBezTo>
                    <a:pt x="3154" y="17139"/>
                    <a:pt x="3576" y="17561"/>
                    <a:pt x="4215" y="17874"/>
                  </a:cubicBezTo>
                  <a:cubicBezTo>
                    <a:pt x="5574" y="18404"/>
                    <a:pt x="6635" y="18294"/>
                    <a:pt x="7993" y="18607"/>
                  </a:cubicBezTo>
                  <a:cubicBezTo>
                    <a:pt x="8482" y="18808"/>
                    <a:pt x="9143" y="19353"/>
                    <a:pt x="9732" y="19353"/>
                  </a:cubicBezTo>
                  <a:cubicBezTo>
                    <a:pt x="9783" y="19353"/>
                    <a:pt x="9833" y="19349"/>
                    <a:pt x="9882" y="19341"/>
                  </a:cubicBezTo>
                  <a:cubicBezTo>
                    <a:pt x="11146" y="19029"/>
                    <a:pt x="10303" y="18825"/>
                    <a:pt x="10413" y="17670"/>
                  </a:cubicBezTo>
                  <a:cubicBezTo>
                    <a:pt x="10521" y="16406"/>
                    <a:pt x="11786" y="10506"/>
                    <a:pt x="12942" y="9882"/>
                  </a:cubicBezTo>
                  <a:cubicBezTo>
                    <a:pt x="13987" y="11988"/>
                    <a:pt x="14409" y="15563"/>
                    <a:pt x="14939" y="17982"/>
                  </a:cubicBezTo>
                  <a:cubicBezTo>
                    <a:pt x="15229" y="19242"/>
                    <a:pt x="14794" y="19883"/>
                    <a:pt x="16073" y="19883"/>
                  </a:cubicBezTo>
                  <a:cubicBezTo>
                    <a:pt x="16173" y="19883"/>
                    <a:pt x="16284" y="19879"/>
                    <a:pt x="16407" y="19872"/>
                  </a:cubicBezTo>
                  <a:cubicBezTo>
                    <a:pt x="16937" y="19872"/>
                    <a:pt x="17358" y="19247"/>
                    <a:pt x="17983" y="19137"/>
                  </a:cubicBezTo>
                  <a:cubicBezTo>
                    <a:pt x="18513" y="19137"/>
                    <a:pt x="19044" y="19559"/>
                    <a:pt x="19560" y="19559"/>
                  </a:cubicBezTo>
                  <a:cubicBezTo>
                    <a:pt x="19772" y="19569"/>
                    <a:pt x="19983" y="19575"/>
                    <a:pt x="20191" y="19575"/>
                  </a:cubicBezTo>
                  <a:cubicBezTo>
                    <a:pt x="22253" y="19575"/>
                    <a:pt x="24038" y="19034"/>
                    <a:pt x="23556" y="16921"/>
                  </a:cubicBezTo>
                  <a:cubicBezTo>
                    <a:pt x="23352" y="15766"/>
                    <a:pt x="23134" y="15141"/>
                    <a:pt x="23134" y="13878"/>
                  </a:cubicBezTo>
                  <a:cubicBezTo>
                    <a:pt x="23134" y="12613"/>
                    <a:pt x="22509" y="11567"/>
                    <a:pt x="22619" y="10412"/>
                  </a:cubicBezTo>
                  <a:lnTo>
                    <a:pt x="22619" y="10412"/>
                  </a:lnTo>
                  <a:cubicBezTo>
                    <a:pt x="21558" y="11145"/>
                    <a:pt x="20199" y="11770"/>
                    <a:pt x="18826" y="11770"/>
                  </a:cubicBezTo>
                  <a:cubicBezTo>
                    <a:pt x="17140" y="11770"/>
                    <a:pt x="16828" y="11037"/>
                    <a:pt x="16203" y="9569"/>
                  </a:cubicBezTo>
                  <a:cubicBezTo>
                    <a:pt x="14721" y="6088"/>
                    <a:pt x="16095" y="4731"/>
                    <a:pt x="19248" y="3684"/>
                  </a:cubicBezTo>
                  <a:cubicBezTo>
                    <a:pt x="20199" y="3357"/>
                    <a:pt x="21979" y="3045"/>
                    <a:pt x="21354" y="1577"/>
                  </a:cubicBezTo>
                  <a:cubicBezTo>
                    <a:pt x="21072" y="1019"/>
                    <a:pt x="20074" y="871"/>
                    <a:pt x="18931" y="871"/>
                  </a:cubicBezTo>
                  <a:cubicBezTo>
                    <a:pt x="17650" y="871"/>
                    <a:pt x="16186" y="1057"/>
                    <a:pt x="15341" y="1057"/>
                  </a:cubicBezTo>
                  <a:cubicBezTo>
                    <a:pt x="15233" y="1057"/>
                    <a:pt x="15135" y="1054"/>
                    <a:pt x="15048" y="1047"/>
                  </a:cubicBezTo>
                  <a:cubicBezTo>
                    <a:pt x="12134" y="942"/>
                    <a:pt x="9333" y="87"/>
                    <a:pt x="6525" y="87"/>
                  </a:cubicBezTo>
                  <a:cubicBezTo>
                    <a:pt x="6385" y="87"/>
                    <a:pt x="6245" y="90"/>
                    <a:pt x="6105" y="94"/>
                  </a:cubicBezTo>
                  <a:lnTo>
                    <a:pt x="59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54;p73"/>
            <p:cNvSpPr/>
            <p:nvPr/>
          </p:nvSpPr>
          <p:spPr>
            <a:xfrm>
              <a:off x="5078125" y="999125"/>
              <a:ext cx="555300" cy="439925"/>
            </a:xfrm>
            <a:custGeom>
              <a:avLst/>
              <a:gdLst/>
              <a:ahLst/>
              <a:cxnLst/>
              <a:rect l="l" t="t" r="r" b="b"/>
              <a:pathLst>
                <a:path w="22212" h="17597" extrusionOk="0">
                  <a:moveTo>
                    <a:pt x="4184" y="2183"/>
                  </a:moveTo>
                  <a:lnTo>
                    <a:pt x="4074" y="2308"/>
                  </a:lnTo>
                  <a:cubicBezTo>
                    <a:pt x="4081" y="2309"/>
                    <a:pt x="4089" y="2310"/>
                    <a:pt x="4096" y="2311"/>
                  </a:cubicBezTo>
                  <a:lnTo>
                    <a:pt x="4096" y="2311"/>
                  </a:lnTo>
                  <a:cubicBezTo>
                    <a:pt x="4125" y="2269"/>
                    <a:pt x="4154" y="2226"/>
                    <a:pt x="4184" y="2183"/>
                  </a:cubicBezTo>
                  <a:close/>
                  <a:moveTo>
                    <a:pt x="16129" y="0"/>
                  </a:moveTo>
                  <a:cubicBezTo>
                    <a:pt x="14303" y="0"/>
                    <a:pt x="12401" y="342"/>
                    <a:pt x="11052" y="560"/>
                  </a:cubicBezTo>
                  <a:cubicBezTo>
                    <a:pt x="9091" y="780"/>
                    <a:pt x="6513" y="2330"/>
                    <a:pt x="4475" y="2330"/>
                  </a:cubicBezTo>
                  <a:cubicBezTo>
                    <a:pt x="4346" y="2330"/>
                    <a:pt x="4220" y="2324"/>
                    <a:pt x="4096" y="2311"/>
                  </a:cubicBezTo>
                  <a:lnTo>
                    <a:pt x="4096" y="2311"/>
                  </a:lnTo>
                  <a:cubicBezTo>
                    <a:pt x="3124" y="3745"/>
                    <a:pt x="2894" y="4556"/>
                    <a:pt x="2560" y="6148"/>
                  </a:cubicBezTo>
                  <a:cubicBezTo>
                    <a:pt x="2092" y="7881"/>
                    <a:pt x="1170" y="8818"/>
                    <a:pt x="937" y="10566"/>
                  </a:cubicBezTo>
                  <a:cubicBezTo>
                    <a:pt x="812" y="11486"/>
                    <a:pt x="0" y="13813"/>
                    <a:pt x="344" y="14515"/>
                  </a:cubicBezTo>
                  <a:cubicBezTo>
                    <a:pt x="812" y="15451"/>
                    <a:pt x="3262" y="15561"/>
                    <a:pt x="4308" y="15686"/>
                  </a:cubicBezTo>
                  <a:cubicBezTo>
                    <a:pt x="6165" y="15905"/>
                    <a:pt x="7789" y="16498"/>
                    <a:pt x="9662" y="16966"/>
                  </a:cubicBezTo>
                  <a:cubicBezTo>
                    <a:pt x="11025" y="17149"/>
                    <a:pt x="13620" y="17597"/>
                    <a:pt x="15378" y="17597"/>
                  </a:cubicBezTo>
                  <a:cubicBezTo>
                    <a:pt x="15714" y="17597"/>
                    <a:pt x="16020" y="17581"/>
                    <a:pt x="16280" y="17543"/>
                  </a:cubicBezTo>
                  <a:cubicBezTo>
                    <a:pt x="17795" y="17309"/>
                    <a:pt x="18497" y="15561"/>
                    <a:pt x="18731" y="14046"/>
                  </a:cubicBezTo>
                  <a:cubicBezTo>
                    <a:pt x="18965" y="12190"/>
                    <a:pt x="18372" y="11846"/>
                    <a:pt x="19200" y="10098"/>
                  </a:cubicBezTo>
                  <a:cubicBezTo>
                    <a:pt x="20011" y="8475"/>
                    <a:pt x="19777" y="8006"/>
                    <a:pt x="20120" y="6367"/>
                  </a:cubicBezTo>
                  <a:cubicBezTo>
                    <a:pt x="20463" y="4743"/>
                    <a:pt x="22212" y="3932"/>
                    <a:pt x="21166" y="2075"/>
                  </a:cubicBezTo>
                  <a:cubicBezTo>
                    <a:pt x="20231" y="454"/>
                    <a:pt x="18231" y="0"/>
                    <a:pt x="16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55;p73"/>
            <p:cNvSpPr/>
            <p:nvPr/>
          </p:nvSpPr>
          <p:spPr>
            <a:xfrm>
              <a:off x="5100750" y="749650"/>
              <a:ext cx="228700" cy="305300"/>
            </a:xfrm>
            <a:custGeom>
              <a:avLst/>
              <a:gdLst/>
              <a:ahLst/>
              <a:cxnLst/>
              <a:rect l="l" t="t" r="r" b="b"/>
              <a:pathLst>
                <a:path w="9148" h="12212" extrusionOk="0">
                  <a:moveTo>
                    <a:pt x="6793" y="1"/>
                  </a:moveTo>
                  <a:cubicBezTo>
                    <a:pt x="6330" y="1"/>
                    <a:pt x="5744" y="189"/>
                    <a:pt x="4948" y="378"/>
                  </a:cubicBezTo>
                  <a:cubicBezTo>
                    <a:pt x="3684" y="799"/>
                    <a:pt x="2419" y="1330"/>
                    <a:pt x="1046" y="1752"/>
                  </a:cubicBezTo>
                  <a:lnTo>
                    <a:pt x="843" y="1752"/>
                  </a:lnTo>
                  <a:cubicBezTo>
                    <a:pt x="1" y="3750"/>
                    <a:pt x="219" y="6574"/>
                    <a:pt x="1046" y="8370"/>
                  </a:cubicBezTo>
                  <a:cubicBezTo>
                    <a:pt x="1374" y="8994"/>
                    <a:pt x="2638" y="11742"/>
                    <a:pt x="3154" y="12054"/>
                  </a:cubicBezTo>
                  <a:cubicBezTo>
                    <a:pt x="3342" y="12163"/>
                    <a:pt x="3578" y="12212"/>
                    <a:pt x="3844" y="12212"/>
                  </a:cubicBezTo>
                  <a:cubicBezTo>
                    <a:pt x="5360" y="12212"/>
                    <a:pt x="7866" y="10633"/>
                    <a:pt x="8305" y="9744"/>
                  </a:cubicBezTo>
                  <a:cubicBezTo>
                    <a:pt x="9148" y="8058"/>
                    <a:pt x="8632" y="2797"/>
                    <a:pt x="8101" y="1221"/>
                  </a:cubicBezTo>
                  <a:cubicBezTo>
                    <a:pt x="7748" y="289"/>
                    <a:pt x="7365" y="1"/>
                    <a:pt x="6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56;p73"/>
            <p:cNvSpPr/>
            <p:nvPr/>
          </p:nvSpPr>
          <p:spPr>
            <a:xfrm>
              <a:off x="5589700" y="911650"/>
              <a:ext cx="199825" cy="252400"/>
            </a:xfrm>
            <a:custGeom>
              <a:avLst/>
              <a:gdLst/>
              <a:ahLst/>
              <a:cxnLst/>
              <a:rect l="l" t="t" r="r" b="b"/>
              <a:pathLst>
                <a:path w="7993" h="10096" extrusionOk="0">
                  <a:moveTo>
                    <a:pt x="0" y="1"/>
                  </a:moveTo>
                  <a:lnTo>
                    <a:pt x="313" y="94"/>
                  </a:lnTo>
                  <a:cubicBezTo>
                    <a:pt x="0" y="313"/>
                    <a:pt x="422" y="1999"/>
                    <a:pt x="422" y="2841"/>
                  </a:cubicBezTo>
                  <a:cubicBezTo>
                    <a:pt x="531" y="3466"/>
                    <a:pt x="735" y="4419"/>
                    <a:pt x="1062" y="5043"/>
                  </a:cubicBezTo>
                  <a:cubicBezTo>
                    <a:pt x="1468" y="5886"/>
                    <a:pt x="1796" y="5667"/>
                    <a:pt x="2529" y="6307"/>
                  </a:cubicBezTo>
                  <a:cubicBezTo>
                    <a:pt x="3575" y="7260"/>
                    <a:pt x="3372" y="8508"/>
                    <a:pt x="4215" y="9460"/>
                  </a:cubicBezTo>
                  <a:cubicBezTo>
                    <a:pt x="4547" y="9850"/>
                    <a:pt x="5211" y="10095"/>
                    <a:pt x="5884" y="10095"/>
                  </a:cubicBezTo>
                  <a:cubicBezTo>
                    <a:pt x="6476" y="10095"/>
                    <a:pt x="7075" y="9906"/>
                    <a:pt x="7462" y="9460"/>
                  </a:cubicBezTo>
                  <a:cubicBezTo>
                    <a:pt x="7992" y="8929"/>
                    <a:pt x="7992" y="6931"/>
                    <a:pt x="7884" y="6088"/>
                  </a:cubicBezTo>
                  <a:cubicBezTo>
                    <a:pt x="7790" y="5667"/>
                    <a:pt x="6729" y="3154"/>
                    <a:pt x="6416" y="2841"/>
                  </a:cubicBezTo>
                  <a:cubicBezTo>
                    <a:pt x="6104" y="2421"/>
                    <a:pt x="5370" y="2623"/>
                    <a:pt x="5058" y="2421"/>
                  </a:cubicBezTo>
                  <a:cubicBezTo>
                    <a:pt x="4527" y="1999"/>
                    <a:pt x="4215" y="1359"/>
                    <a:pt x="3575" y="937"/>
                  </a:cubicBezTo>
                  <a:cubicBezTo>
                    <a:pt x="2639" y="94"/>
                    <a:pt x="1374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57;p73"/>
            <p:cNvSpPr/>
            <p:nvPr/>
          </p:nvSpPr>
          <p:spPr>
            <a:xfrm>
              <a:off x="5350100" y="1628525"/>
              <a:ext cx="21100" cy="203850"/>
            </a:xfrm>
            <a:custGeom>
              <a:avLst/>
              <a:gdLst/>
              <a:ahLst/>
              <a:cxnLst/>
              <a:rect l="l" t="t" r="r" b="b"/>
              <a:pathLst>
                <a:path w="844" h="8154" extrusionOk="0">
                  <a:moveTo>
                    <a:pt x="547" y="0"/>
                  </a:moveTo>
                  <a:cubicBezTo>
                    <a:pt x="469" y="0"/>
                    <a:pt x="422" y="63"/>
                    <a:pt x="422" y="140"/>
                  </a:cubicBezTo>
                  <a:cubicBezTo>
                    <a:pt x="375" y="344"/>
                    <a:pt x="360" y="531"/>
                    <a:pt x="344" y="733"/>
                  </a:cubicBezTo>
                  <a:cubicBezTo>
                    <a:pt x="297" y="1405"/>
                    <a:pt x="235" y="1982"/>
                    <a:pt x="125" y="2654"/>
                  </a:cubicBezTo>
                  <a:cubicBezTo>
                    <a:pt x="31" y="3325"/>
                    <a:pt x="0" y="3965"/>
                    <a:pt x="31" y="4698"/>
                  </a:cubicBezTo>
                  <a:cubicBezTo>
                    <a:pt x="63" y="5291"/>
                    <a:pt x="141" y="5994"/>
                    <a:pt x="235" y="6619"/>
                  </a:cubicBezTo>
                  <a:cubicBezTo>
                    <a:pt x="297" y="7040"/>
                    <a:pt x="391" y="7524"/>
                    <a:pt x="469" y="7961"/>
                  </a:cubicBezTo>
                  <a:cubicBezTo>
                    <a:pt x="496" y="8057"/>
                    <a:pt x="561" y="8154"/>
                    <a:pt x="671" y="8154"/>
                  </a:cubicBezTo>
                  <a:cubicBezTo>
                    <a:pt x="686" y="8154"/>
                    <a:pt x="702" y="8152"/>
                    <a:pt x="718" y="8148"/>
                  </a:cubicBezTo>
                  <a:cubicBezTo>
                    <a:pt x="843" y="8101"/>
                    <a:pt x="812" y="7976"/>
                    <a:pt x="797" y="7882"/>
                  </a:cubicBezTo>
                  <a:cubicBezTo>
                    <a:pt x="735" y="7414"/>
                    <a:pt x="641" y="6962"/>
                    <a:pt x="578" y="6494"/>
                  </a:cubicBezTo>
                  <a:cubicBezTo>
                    <a:pt x="437" y="5495"/>
                    <a:pt x="312" y="4480"/>
                    <a:pt x="391" y="3481"/>
                  </a:cubicBezTo>
                  <a:cubicBezTo>
                    <a:pt x="469" y="2482"/>
                    <a:pt x="641" y="1514"/>
                    <a:pt x="672" y="515"/>
                  </a:cubicBezTo>
                  <a:cubicBezTo>
                    <a:pt x="687" y="406"/>
                    <a:pt x="703" y="281"/>
                    <a:pt x="703" y="172"/>
                  </a:cubicBezTo>
                  <a:cubicBezTo>
                    <a:pt x="703" y="63"/>
                    <a:pt x="641" y="15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58;p73"/>
            <p:cNvSpPr/>
            <p:nvPr/>
          </p:nvSpPr>
          <p:spPr>
            <a:xfrm>
              <a:off x="4991475" y="1584850"/>
              <a:ext cx="56600" cy="179875"/>
            </a:xfrm>
            <a:custGeom>
              <a:avLst/>
              <a:gdLst/>
              <a:ahLst/>
              <a:cxnLst/>
              <a:rect l="l" t="t" r="r" b="b"/>
              <a:pathLst>
                <a:path w="2264" h="7195" extrusionOk="0">
                  <a:moveTo>
                    <a:pt x="2092" y="1"/>
                  </a:moveTo>
                  <a:cubicBezTo>
                    <a:pt x="2066" y="1"/>
                    <a:pt x="2040" y="13"/>
                    <a:pt x="2014" y="30"/>
                  </a:cubicBezTo>
                  <a:cubicBezTo>
                    <a:pt x="1968" y="62"/>
                    <a:pt x="1920" y="124"/>
                    <a:pt x="1874" y="170"/>
                  </a:cubicBezTo>
                  <a:cubicBezTo>
                    <a:pt x="1312" y="1029"/>
                    <a:pt x="953" y="1856"/>
                    <a:pt x="921" y="2886"/>
                  </a:cubicBezTo>
                  <a:cubicBezTo>
                    <a:pt x="890" y="3698"/>
                    <a:pt x="796" y="4463"/>
                    <a:pt x="563" y="5244"/>
                  </a:cubicBezTo>
                  <a:cubicBezTo>
                    <a:pt x="422" y="5712"/>
                    <a:pt x="266" y="6180"/>
                    <a:pt x="110" y="6649"/>
                  </a:cubicBezTo>
                  <a:cubicBezTo>
                    <a:pt x="78" y="6774"/>
                    <a:pt x="32" y="6913"/>
                    <a:pt x="16" y="7038"/>
                  </a:cubicBezTo>
                  <a:cubicBezTo>
                    <a:pt x="1" y="7148"/>
                    <a:pt x="95" y="7194"/>
                    <a:pt x="188" y="7194"/>
                  </a:cubicBezTo>
                  <a:cubicBezTo>
                    <a:pt x="297" y="7194"/>
                    <a:pt x="328" y="7101"/>
                    <a:pt x="359" y="6992"/>
                  </a:cubicBezTo>
                  <a:cubicBezTo>
                    <a:pt x="813" y="5712"/>
                    <a:pt x="1187" y="4478"/>
                    <a:pt x="1233" y="3105"/>
                  </a:cubicBezTo>
                  <a:cubicBezTo>
                    <a:pt x="1265" y="2184"/>
                    <a:pt x="1499" y="1373"/>
                    <a:pt x="1999" y="592"/>
                  </a:cubicBezTo>
                  <a:cubicBezTo>
                    <a:pt x="2076" y="467"/>
                    <a:pt x="2170" y="311"/>
                    <a:pt x="2217" y="201"/>
                  </a:cubicBezTo>
                  <a:cubicBezTo>
                    <a:pt x="2264" y="93"/>
                    <a:pt x="2217" y="62"/>
                    <a:pt x="2155" y="30"/>
                  </a:cubicBezTo>
                  <a:cubicBezTo>
                    <a:pt x="2134" y="9"/>
                    <a:pt x="2113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59;p73"/>
            <p:cNvSpPr/>
            <p:nvPr/>
          </p:nvSpPr>
          <p:spPr>
            <a:xfrm>
              <a:off x="5183475" y="1486950"/>
              <a:ext cx="48025" cy="128600"/>
            </a:xfrm>
            <a:custGeom>
              <a:avLst/>
              <a:gdLst/>
              <a:ahLst/>
              <a:cxnLst/>
              <a:rect l="l" t="t" r="r" b="b"/>
              <a:pathLst>
                <a:path w="1921" h="5144" extrusionOk="0">
                  <a:moveTo>
                    <a:pt x="1749" y="1"/>
                  </a:moveTo>
                  <a:cubicBezTo>
                    <a:pt x="1711" y="1"/>
                    <a:pt x="1678" y="17"/>
                    <a:pt x="1639" y="75"/>
                  </a:cubicBezTo>
                  <a:cubicBezTo>
                    <a:pt x="1593" y="169"/>
                    <a:pt x="1514" y="309"/>
                    <a:pt x="1468" y="419"/>
                  </a:cubicBezTo>
                  <a:cubicBezTo>
                    <a:pt x="952" y="1589"/>
                    <a:pt x="578" y="2854"/>
                    <a:pt x="250" y="4071"/>
                  </a:cubicBezTo>
                  <a:cubicBezTo>
                    <a:pt x="188" y="4336"/>
                    <a:pt x="94" y="4648"/>
                    <a:pt x="47" y="4852"/>
                  </a:cubicBezTo>
                  <a:cubicBezTo>
                    <a:pt x="1" y="5039"/>
                    <a:pt x="32" y="5085"/>
                    <a:pt x="141" y="5133"/>
                  </a:cubicBezTo>
                  <a:cubicBezTo>
                    <a:pt x="159" y="5140"/>
                    <a:pt x="176" y="5144"/>
                    <a:pt x="192" y="5144"/>
                  </a:cubicBezTo>
                  <a:cubicBezTo>
                    <a:pt x="275" y="5144"/>
                    <a:pt x="333" y="5057"/>
                    <a:pt x="359" y="4992"/>
                  </a:cubicBezTo>
                  <a:cubicBezTo>
                    <a:pt x="390" y="4898"/>
                    <a:pt x="422" y="4789"/>
                    <a:pt x="438" y="4696"/>
                  </a:cubicBezTo>
                  <a:cubicBezTo>
                    <a:pt x="844" y="3212"/>
                    <a:pt x="1233" y="1730"/>
                    <a:pt x="1858" y="325"/>
                  </a:cubicBezTo>
                  <a:cubicBezTo>
                    <a:pt x="1874" y="278"/>
                    <a:pt x="1889" y="231"/>
                    <a:pt x="1905" y="169"/>
                  </a:cubicBezTo>
                  <a:cubicBezTo>
                    <a:pt x="1920" y="122"/>
                    <a:pt x="1889" y="28"/>
                    <a:pt x="1826" y="13"/>
                  </a:cubicBezTo>
                  <a:cubicBezTo>
                    <a:pt x="1797" y="7"/>
                    <a:pt x="1772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60;p73"/>
            <p:cNvSpPr/>
            <p:nvPr/>
          </p:nvSpPr>
          <p:spPr>
            <a:xfrm>
              <a:off x="5067975" y="1551200"/>
              <a:ext cx="31250" cy="94700"/>
            </a:xfrm>
            <a:custGeom>
              <a:avLst/>
              <a:gdLst/>
              <a:ahLst/>
              <a:cxnLst/>
              <a:rect l="l" t="t" r="r" b="b"/>
              <a:pathLst>
                <a:path w="1250" h="3788" extrusionOk="0">
                  <a:moveTo>
                    <a:pt x="1091" y="0"/>
                  </a:moveTo>
                  <a:cubicBezTo>
                    <a:pt x="1058" y="0"/>
                    <a:pt x="1024" y="16"/>
                    <a:pt x="999" y="49"/>
                  </a:cubicBezTo>
                  <a:cubicBezTo>
                    <a:pt x="952" y="111"/>
                    <a:pt x="906" y="190"/>
                    <a:pt x="875" y="268"/>
                  </a:cubicBezTo>
                  <a:cubicBezTo>
                    <a:pt x="452" y="1314"/>
                    <a:pt x="188" y="2375"/>
                    <a:pt x="32" y="3499"/>
                  </a:cubicBezTo>
                  <a:cubicBezTo>
                    <a:pt x="15" y="3624"/>
                    <a:pt x="0" y="3749"/>
                    <a:pt x="140" y="3780"/>
                  </a:cubicBezTo>
                  <a:cubicBezTo>
                    <a:pt x="157" y="3785"/>
                    <a:pt x="173" y="3787"/>
                    <a:pt x="187" y="3787"/>
                  </a:cubicBezTo>
                  <a:cubicBezTo>
                    <a:pt x="309" y="3787"/>
                    <a:pt x="361" y="3629"/>
                    <a:pt x="375" y="3545"/>
                  </a:cubicBezTo>
                  <a:cubicBezTo>
                    <a:pt x="375" y="3437"/>
                    <a:pt x="390" y="3406"/>
                    <a:pt x="390" y="3343"/>
                  </a:cubicBezTo>
                  <a:cubicBezTo>
                    <a:pt x="546" y="2328"/>
                    <a:pt x="781" y="1376"/>
                    <a:pt x="1155" y="440"/>
                  </a:cubicBezTo>
                  <a:cubicBezTo>
                    <a:pt x="1187" y="346"/>
                    <a:pt x="1233" y="236"/>
                    <a:pt x="1233" y="159"/>
                  </a:cubicBezTo>
                  <a:cubicBezTo>
                    <a:pt x="1249" y="80"/>
                    <a:pt x="1218" y="80"/>
                    <a:pt x="1170" y="34"/>
                  </a:cubicBezTo>
                  <a:cubicBezTo>
                    <a:pt x="1149" y="12"/>
                    <a:pt x="1120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61;p73"/>
            <p:cNvSpPr/>
            <p:nvPr/>
          </p:nvSpPr>
          <p:spPr>
            <a:xfrm>
              <a:off x="5406700" y="1741250"/>
              <a:ext cx="13275" cy="47000"/>
            </a:xfrm>
            <a:custGeom>
              <a:avLst/>
              <a:gdLst/>
              <a:ahLst/>
              <a:cxnLst/>
              <a:rect l="l" t="t" r="r" b="b"/>
              <a:pathLst>
                <a:path w="531" h="1880" extrusionOk="0">
                  <a:moveTo>
                    <a:pt x="178" y="1"/>
                  </a:moveTo>
                  <a:cubicBezTo>
                    <a:pt x="171" y="1"/>
                    <a:pt x="164" y="1"/>
                    <a:pt x="156" y="2"/>
                  </a:cubicBezTo>
                  <a:cubicBezTo>
                    <a:pt x="15" y="2"/>
                    <a:pt x="0" y="143"/>
                    <a:pt x="15" y="268"/>
                  </a:cubicBezTo>
                  <a:cubicBezTo>
                    <a:pt x="78" y="736"/>
                    <a:pt x="140" y="1188"/>
                    <a:pt x="219" y="1673"/>
                  </a:cubicBezTo>
                  <a:cubicBezTo>
                    <a:pt x="234" y="1719"/>
                    <a:pt x="250" y="1750"/>
                    <a:pt x="281" y="1813"/>
                  </a:cubicBezTo>
                  <a:cubicBezTo>
                    <a:pt x="307" y="1851"/>
                    <a:pt x="363" y="1879"/>
                    <a:pt x="417" y="1879"/>
                  </a:cubicBezTo>
                  <a:cubicBezTo>
                    <a:pt x="429" y="1879"/>
                    <a:pt x="441" y="1878"/>
                    <a:pt x="452" y="1875"/>
                  </a:cubicBezTo>
                  <a:cubicBezTo>
                    <a:pt x="500" y="1860"/>
                    <a:pt x="515" y="1813"/>
                    <a:pt x="531" y="1766"/>
                  </a:cubicBezTo>
                  <a:lnTo>
                    <a:pt x="531" y="1610"/>
                  </a:lnTo>
                  <a:cubicBezTo>
                    <a:pt x="469" y="1126"/>
                    <a:pt x="390" y="674"/>
                    <a:pt x="312" y="205"/>
                  </a:cubicBezTo>
                  <a:cubicBezTo>
                    <a:pt x="297" y="117"/>
                    <a:pt x="296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62;p73"/>
            <p:cNvSpPr/>
            <p:nvPr/>
          </p:nvSpPr>
          <p:spPr>
            <a:xfrm>
              <a:off x="5158875" y="1085350"/>
              <a:ext cx="84725" cy="136575"/>
            </a:xfrm>
            <a:custGeom>
              <a:avLst/>
              <a:gdLst/>
              <a:ahLst/>
              <a:cxnLst/>
              <a:rect l="l" t="t" r="r" b="b"/>
              <a:pathLst>
                <a:path w="3389" h="5463" extrusionOk="0">
                  <a:moveTo>
                    <a:pt x="3219" y="0"/>
                  </a:moveTo>
                  <a:cubicBezTo>
                    <a:pt x="3147" y="0"/>
                    <a:pt x="3081" y="56"/>
                    <a:pt x="3045" y="93"/>
                  </a:cubicBezTo>
                  <a:cubicBezTo>
                    <a:pt x="2998" y="155"/>
                    <a:pt x="2983" y="187"/>
                    <a:pt x="2951" y="233"/>
                  </a:cubicBezTo>
                  <a:cubicBezTo>
                    <a:pt x="2405" y="1030"/>
                    <a:pt x="1749" y="1825"/>
                    <a:pt x="1187" y="2590"/>
                  </a:cubicBezTo>
                  <a:cubicBezTo>
                    <a:pt x="625" y="3371"/>
                    <a:pt x="313" y="4135"/>
                    <a:pt x="48" y="5026"/>
                  </a:cubicBezTo>
                  <a:cubicBezTo>
                    <a:pt x="17" y="5134"/>
                    <a:pt x="1" y="5244"/>
                    <a:pt x="1" y="5321"/>
                  </a:cubicBezTo>
                  <a:cubicBezTo>
                    <a:pt x="1" y="5415"/>
                    <a:pt x="63" y="5463"/>
                    <a:pt x="126" y="5463"/>
                  </a:cubicBezTo>
                  <a:cubicBezTo>
                    <a:pt x="313" y="5446"/>
                    <a:pt x="298" y="5290"/>
                    <a:pt x="344" y="5165"/>
                  </a:cubicBezTo>
                  <a:cubicBezTo>
                    <a:pt x="656" y="4104"/>
                    <a:pt x="1141" y="3199"/>
                    <a:pt x="1811" y="2324"/>
                  </a:cubicBezTo>
                  <a:cubicBezTo>
                    <a:pt x="2265" y="1763"/>
                    <a:pt x="2686" y="1201"/>
                    <a:pt x="3108" y="639"/>
                  </a:cubicBezTo>
                  <a:cubicBezTo>
                    <a:pt x="3185" y="514"/>
                    <a:pt x="3264" y="405"/>
                    <a:pt x="3326" y="280"/>
                  </a:cubicBezTo>
                  <a:cubicBezTo>
                    <a:pt x="3389" y="170"/>
                    <a:pt x="3357" y="77"/>
                    <a:pt x="3279" y="14"/>
                  </a:cubicBezTo>
                  <a:cubicBezTo>
                    <a:pt x="3258" y="4"/>
                    <a:pt x="3238" y="0"/>
                    <a:pt x="3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63;p73"/>
            <p:cNvSpPr/>
            <p:nvPr/>
          </p:nvSpPr>
          <p:spPr>
            <a:xfrm>
              <a:off x="5135100" y="1276875"/>
              <a:ext cx="16000" cy="88375"/>
            </a:xfrm>
            <a:custGeom>
              <a:avLst/>
              <a:gdLst/>
              <a:ahLst/>
              <a:cxnLst/>
              <a:rect l="l" t="t" r="r" b="b"/>
              <a:pathLst>
                <a:path w="640" h="3535" extrusionOk="0">
                  <a:moveTo>
                    <a:pt x="446" y="1"/>
                  </a:moveTo>
                  <a:cubicBezTo>
                    <a:pt x="312" y="1"/>
                    <a:pt x="312" y="133"/>
                    <a:pt x="296" y="252"/>
                  </a:cubicBezTo>
                  <a:cubicBezTo>
                    <a:pt x="202" y="1142"/>
                    <a:pt x="109" y="2062"/>
                    <a:pt x="15" y="2936"/>
                  </a:cubicBezTo>
                  <a:cubicBezTo>
                    <a:pt x="0" y="3092"/>
                    <a:pt x="15" y="3217"/>
                    <a:pt x="15" y="3342"/>
                  </a:cubicBezTo>
                  <a:cubicBezTo>
                    <a:pt x="31" y="3467"/>
                    <a:pt x="46" y="3498"/>
                    <a:pt x="156" y="3530"/>
                  </a:cubicBezTo>
                  <a:cubicBezTo>
                    <a:pt x="168" y="3533"/>
                    <a:pt x="180" y="3534"/>
                    <a:pt x="191" y="3534"/>
                  </a:cubicBezTo>
                  <a:cubicBezTo>
                    <a:pt x="293" y="3534"/>
                    <a:pt x="344" y="3413"/>
                    <a:pt x="344" y="3342"/>
                  </a:cubicBezTo>
                  <a:cubicBezTo>
                    <a:pt x="359" y="3265"/>
                    <a:pt x="359" y="3234"/>
                    <a:pt x="359" y="3186"/>
                  </a:cubicBezTo>
                  <a:cubicBezTo>
                    <a:pt x="406" y="2562"/>
                    <a:pt x="468" y="1937"/>
                    <a:pt x="531" y="1329"/>
                  </a:cubicBezTo>
                  <a:cubicBezTo>
                    <a:pt x="562" y="970"/>
                    <a:pt x="593" y="642"/>
                    <a:pt x="625" y="283"/>
                  </a:cubicBezTo>
                  <a:cubicBezTo>
                    <a:pt x="625" y="158"/>
                    <a:pt x="640" y="33"/>
                    <a:pt x="468" y="2"/>
                  </a:cubicBezTo>
                  <a:cubicBezTo>
                    <a:pt x="461" y="1"/>
                    <a:pt x="453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64;p73"/>
            <p:cNvSpPr/>
            <p:nvPr/>
          </p:nvSpPr>
          <p:spPr>
            <a:xfrm>
              <a:off x="5283375" y="911500"/>
              <a:ext cx="41300" cy="63050"/>
            </a:xfrm>
            <a:custGeom>
              <a:avLst/>
              <a:gdLst/>
              <a:ahLst/>
              <a:cxnLst/>
              <a:rect l="l" t="t" r="r" b="b"/>
              <a:pathLst>
                <a:path w="1652" h="2522" extrusionOk="0">
                  <a:moveTo>
                    <a:pt x="1456" y="0"/>
                  </a:moveTo>
                  <a:cubicBezTo>
                    <a:pt x="1443" y="0"/>
                    <a:pt x="1431" y="2"/>
                    <a:pt x="1421" y="7"/>
                  </a:cubicBezTo>
                  <a:cubicBezTo>
                    <a:pt x="1343" y="54"/>
                    <a:pt x="1312" y="100"/>
                    <a:pt x="1264" y="148"/>
                  </a:cubicBezTo>
                  <a:cubicBezTo>
                    <a:pt x="812" y="803"/>
                    <a:pt x="422" y="1459"/>
                    <a:pt x="63" y="2161"/>
                  </a:cubicBezTo>
                  <a:cubicBezTo>
                    <a:pt x="47" y="2208"/>
                    <a:pt x="32" y="2254"/>
                    <a:pt x="16" y="2317"/>
                  </a:cubicBezTo>
                  <a:cubicBezTo>
                    <a:pt x="1" y="2379"/>
                    <a:pt x="1" y="2458"/>
                    <a:pt x="63" y="2504"/>
                  </a:cubicBezTo>
                  <a:cubicBezTo>
                    <a:pt x="83" y="2516"/>
                    <a:pt x="103" y="2521"/>
                    <a:pt x="124" y="2521"/>
                  </a:cubicBezTo>
                  <a:cubicBezTo>
                    <a:pt x="185" y="2521"/>
                    <a:pt x="246" y="2477"/>
                    <a:pt x="282" y="2442"/>
                  </a:cubicBezTo>
                  <a:cubicBezTo>
                    <a:pt x="328" y="2379"/>
                    <a:pt x="328" y="2333"/>
                    <a:pt x="359" y="2302"/>
                  </a:cubicBezTo>
                  <a:cubicBezTo>
                    <a:pt x="702" y="1646"/>
                    <a:pt x="1077" y="1037"/>
                    <a:pt x="1483" y="429"/>
                  </a:cubicBezTo>
                  <a:cubicBezTo>
                    <a:pt x="1545" y="335"/>
                    <a:pt x="1593" y="273"/>
                    <a:pt x="1624" y="163"/>
                  </a:cubicBezTo>
                  <a:cubicBezTo>
                    <a:pt x="1651" y="82"/>
                    <a:pt x="1538" y="0"/>
                    <a:pt x="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65;p73"/>
            <p:cNvSpPr/>
            <p:nvPr/>
          </p:nvSpPr>
          <p:spPr>
            <a:xfrm>
              <a:off x="5378200" y="959900"/>
              <a:ext cx="22275" cy="36725"/>
            </a:xfrm>
            <a:custGeom>
              <a:avLst/>
              <a:gdLst/>
              <a:ahLst/>
              <a:cxnLst/>
              <a:rect l="l" t="t" r="r" b="b"/>
              <a:pathLst>
                <a:path w="891" h="1469" extrusionOk="0">
                  <a:moveTo>
                    <a:pt x="728" y="1"/>
                  </a:moveTo>
                  <a:cubicBezTo>
                    <a:pt x="699" y="1"/>
                    <a:pt x="673" y="12"/>
                    <a:pt x="656" y="37"/>
                  </a:cubicBezTo>
                  <a:cubicBezTo>
                    <a:pt x="391" y="428"/>
                    <a:pt x="172" y="834"/>
                    <a:pt x="16" y="1286"/>
                  </a:cubicBezTo>
                  <a:cubicBezTo>
                    <a:pt x="0" y="1349"/>
                    <a:pt x="31" y="1427"/>
                    <a:pt x="94" y="1458"/>
                  </a:cubicBezTo>
                  <a:cubicBezTo>
                    <a:pt x="111" y="1465"/>
                    <a:pt x="129" y="1468"/>
                    <a:pt x="146" y="1468"/>
                  </a:cubicBezTo>
                  <a:cubicBezTo>
                    <a:pt x="205" y="1468"/>
                    <a:pt x="257" y="1432"/>
                    <a:pt x="281" y="1396"/>
                  </a:cubicBezTo>
                  <a:cubicBezTo>
                    <a:pt x="485" y="1005"/>
                    <a:pt x="687" y="616"/>
                    <a:pt x="874" y="241"/>
                  </a:cubicBezTo>
                  <a:cubicBezTo>
                    <a:pt x="890" y="210"/>
                    <a:pt x="890" y="193"/>
                    <a:pt x="890" y="162"/>
                  </a:cubicBezTo>
                  <a:cubicBezTo>
                    <a:pt x="890" y="100"/>
                    <a:pt x="859" y="37"/>
                    <a:pt x="797" y="22"/>
                  </a:cubicBezTo>
                  <a:cubicBezTo>
                    <a:pt x="775" y="8"/>
                    <a:pt x="751" y="1"/>
                    <a:pt x="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66;p73"/>
            <p:cNvSpPr/>
            <p:nvPr/>
          </p:nvSpPr>
          <p:spPr>
            <a:xfrm>
              <a:off x="5542875" y="1026300"/>
              <a:ext cx="79250" cy="138175"/>
            </a:xfrm>
            <a:custGeom>
              <a:avLst/>
              <a:gdLst/>
              <a:ahLst/>
              <a:cxnLst/>
              <a:rect l="l" t="t" r="r" b="b"/>
              <a:pathLst>
                <a:path w="3170" h="5527" extrusionOk="0">
                  <a:moveTo>
                    <a:pt x="2941" y="0"/>
                  </a:moveTo>
                  <a:cubicBezTo>
                    <a:pt x="2873" y="0"/>
                    <a:pt x="2822" y="53"/>
                    <a:pt x="2779" y="129"/>
                  </a:cubicBezTo>
                  <a:cubicBezTo>
                    <a:pt x="2639" y="347"/>
                    <a:pt x="2452" y="519"/>
                    <a:pt x="2279" y="707"/>
                  </a:cubicBezTo>
                  <a:cubicBezTo>
                    <a:pt x="1109" y="1955"/>
                    <a:pt x="437" y="3469"/>
                    <a:pt x="63" y="5124"/>
                  </a:cubicBezTo>
                  <a:cubicBezTo>
                    <a:pt x="48" y="5217"/>
                    <a:pt x="0" y="5311"/>
                    <a:pt x="48" y="5405"/>
                  </a:cubicBezTo>
                  <a:cubicBezTo>
                    <a:pt x="69" y="5481"/>
                    <a:pt x="113" y="5526"/>
                    <a:pt x="175" y="5526"/>
                  </a:cubicBezTo>
                  <a:cubicBezTo>
                    <a:pt x="202" y="5526"/>
                    <a:pt x="232" y="5517"/>
                    <a:pt x="266" y="5498"/>
                  </a:cubicBezTo>
                  <a:cubicBezTo>
                    <a:pt x="375" y="5436"/>
                    <a:pt x="375" y="5311"/>
                    <a:pt x="406" y="5202"/>
                  </a:cubicBezTo>
                  <a:cubicBezTo>
                    <a:pt x="812" y="3516"/>
                    <a:pt x="1546" y="1987"/>
                    <a:pt x="2779" y="738"/>
                  </a:cubicBezTo>
                  <a:cubicBezTo>
                    <a:pt x="2889" y="613"/>
                    <a:pt x="2997" y="472"/>
                    <a:pt x="3091" y="347"/>
                  </a:cubicBezTo>
                  <a:cubicBezTo>
                    <a:pt x="3170" y="238"/>
                    <a:pt x="3153" y="114"/>
                    <a:pt x="3045" y="35"/>
                  </a:cubicBezTo>
                  <a:cubicBezTo>
                    <a:pt x="3006" y="11"/>
                    <a:pt x="2972" y="0"/>
                    <a:pt x="2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315;p73"/>
          <p:cNvGrpSpPr>
            <a:grpSpLocks noChangeAspect="1"/>
          </p:cNvGrpSpPr>
          <p:nvPr/>
        </p:nvGrpSpPr>
        <p:grpSpPr>
          <a:xfrm>
            <a:off x="269765" y="204393"/>
            <a:ext cx="1348935" cy="1525017"/>
            <a:chOff x="1324475" y="306525"/>
            <a:chExt cx="2265700" cy="2561450"/>
          </a:xfrm>
        </p:grpSpPr>
        <p:sp>
          <p:nvSpPr>
            <p:cNvPr id="380" name="Google Shape;3316;p73"/>
            <p:cNvSpPr/>
            <p:nvPr/>
          </p:nvSpPr>
          <p:spPr>
            <a:xfrm>
              <a:off x="1944550" y="2651500"/>
              <a:ext cx="276000" cy="216475"/>
            </a:xfrm>
            <a:custGeom>
              <a:avLst/>
              <a:gdLst/>
              <a:ahLst/>
              <a:cxnLst/>
              <a:rect l="l" t="t" r="r" b="b"/>
              <a:pathLst>
                <a:path w="11040" h="8659" extrusionOk="0">
                  <a:moveTo>
                    <a:pt x="1685" y="1"/>
                  </a:moveTo>
                  <a:cubicBezTo>
                    <a:pt x="1434" y="1"/>
                    <a:pt x="1286" y="177"/>
                    <a:pt x="1125" y="555"/>
                  </a:cubicBezTo>
                  <a:cubicBezTo>
                    <a:pt x="828" y="1258"/>
                    <a:pt x="500" y="1944"/>
                    <a:pt x="251" y="2663"/>
                  </a:cubicBezTo>
                  <a:cubicBezTo>
                    <a:pt x="1" y="3412"/>
                    <a:pt x="203" y="4161"/>
                    <a:pt x="875" y="4567"/>
                  </a:cubicBezTo>
                  <a:cubicBezTo>
                    <a:pt x="1296" y="4832"/>
                    <a:pt x="1733" y="5081"/>
                    <a:pt x="2201" y="5237"/>
                  </a:cubicBezTo>
                  <a:cubicBezTo>
                    <a:pt x="3685" y="5753"/>
                    <a:pt x="5073" y="6502"/>
                    <a:pt x="6416" y="7298"/>
                  </a:cubicBezTo>
                  <a:cubicBezTo>
                    <a:pt x="7071" y="7689"/>
                    <a:pt x="7743" y="8063"/>
                    <a:pt x="8445" y="8359"/>
                  </a:cubicBezTo>
                  <a:cubicBezTo>
                    <a:pt x="8851" y="8532"/>
                    <a:pt x="9273" y="8640"/>
                    <a:pt x="9710" y="8656"/>
                  </a:cubicBezTo>
                  <a:cubicBezTo>
                    <a:pt x="9741" y="8658"/>
                    <a:pt x="9771" y="8659"/>
                    <a:pt x="9800" y="8659"/>
                  </a:cubicBezTo>
                  <a:cubicBezTo>
                    <a:pt x="10657" y="8659"/>
                    <a:pt x="11039" y="8020"/>
                    <a:pt x="10661" y="7235"/>
                  </a:cubicBezTo>
                  <a:cubicBezTo>
                    <a:pt x="10443" y="6798"/>
                    <a:pt x="10068" y="6502"/>
                    <a:pt x="9710" y="6174"/>
                  </a:cubicBezTo>
                  <a:cubicBezTo>
                    <a:pt x="8898" y="5456"/>
                    <a:pt x="7977" y="4848"/>
                    <a:pt x="7227" y="4051"/>
                  </a:cubicBezTo>
                  <a:cubicBezTo>
                    <a:pt x="6853" y="3676"/>
                    <a:pt x="6634" y="3271"/>
                    <a:pt x="6665" y="2677"/>
                  </a:cubicBezTo>
                  <a:cubicBezTo>
                    <a:pt x="6807" y="2209"/>
                    <a:pt x="6463" y="1976"/>
                    <a:pt x="6088" y="1772"/>
                  </a:cubicBezTo>
                  <a:cubicBezTo>
                    <a:pt x="4792" y="1117"/>
                    <a:pt x="3419" y="665"/>
                    <a:pt x="2093" y="103"/>
                  </a:cubicBezTo>
                  <a:cubicBezTo>
                    <a:pt x="1929" y="35"/>
                    <a:pt x="1797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317;p73"/>
            <p:cNvSpPr/>
            <p:nvPr/>
          </p:nvSpPr>
          <p:spPr>
            <a:xfrm>
              <a:off x="2576725" y="2695400"/>
              <a:ext cx="305975" cy="122650"/>
            </a:xfrm>
            <a:custGeom>
              <a:avLst/>
              <a:gdLst/>
              <a:ahLst/>
              <a:cxnLst/>
              <a:rect l="l" t="t" r="r" b="b"/>
              <a:pathLst>
                <a:path w="12239" h="4906" extrusionOk="0">
                  <a:moveTo>
                    <a:pt x="4861" y="0"/>
                  </a:moveTo>
                  <a:cubicBezTo>
                    <a:pt x="3465" y="0"/>
                    <a:pt x="2084" y="191"/>
                    <a:pt x="703" y="266"/>
                  </a:cubicBezTo>
                  <a:cubicBezTo>
                    <a:pt x="141" y="297"/>
                    <a:pt x="1" y="501"/>
                    <a:pt x="32" y="1094"/>
                  </a:cubicBezTo>
                  <a:cubicBezTo>
                    <a:pt x="63" y="1858"/>
                    <a:pt x="95" y="2624"/>
                    <a:pt x="172" y="3373"/>
                  </a:cubicBezTo>
                  <a:cubicBezTo>
                    <a:pt x="266" y="4153"/>
                    <a:pt x="781" y="4730"/>
                    <a:pt x="1577" y="4809"/>
                  </a:cubicBezTo>
                  <a:cubicBezTo>
                    <a:pt x="1867" y="4837"/>
                    <a:pt x="2163" y="4859"/>
                    <a:pt x="2461" y="4859"/>
                  </a:cubicBezTo>
                  <a:cubicBezTo>
                    <a:pt x="2660" y="4859"/>
                    <a:pt x="2860" y="4849"/>
                    <a:pt x="3060" y="4824"/>
                  </a:cubicBezTo>
                  <a:cubicBezTo>
                    <a:pt x="3765" y="4739"/>
                    <a:pt x="4470" y="4706"/>
                    <a:pt x="5176" y="4706"/>
                  </a:cubicBezTo>
                  <a:cubicBezTo>
                    <a:pt x="6034" y="4706"/>
                    <a:pt x="6894" y="4755"/>
                    <a:pt x="7758" y="4824"/>
                  </a:cubicBezTo>
                  <a:cubicBezTo>
                    <a:pt x="8295" y="4869"/>
                    <a:pt x="8839" y="4906"/>
                    <a:pt x="9386" y="4906"/>
                  </a:cubicBezTo>
                  <a:cubicBezTo>
                    <a:pt x="9603" y="4906"/>
                    <a:pt x="9820" y="4900"/>
                    <a:pt x="10037" y="4886"/>
                  </a:cubicBezTo>
                  <a:cubicBezTo>
                    <a:pt x="10474" y="4871"/>
                    <a:pt x="10896" y="4778"/>
                    <a:pt x="11302" y="4605"/>
                  </a:cubicBezTo>
                  <a:cubicBezTo>
                    <a:pt x="12145" y="4247"/>
                    <a:pt x="12239" y="3466"/>
                    <a:pt x="11535" y="2904"/>
                  </a:cubicBezTo>
                  <a:cubicBezTo>
                    <a:pt x="11146" y="2607"/>
                    <a:pt x="10678" y="2499"/>
                    <a:pt x="10224" y="2374"/>
                  </a:cubicBezTo>
                  <a:cubicBezTo>
                    <a:pt x="9179" y="2077"/>
                    <a:pt x="8086" y="1937"/>
                    <a:pt x="7056" y="1562"/>
                  </a:cubicBezTo>
                  <a:cubicBezTo>
                    <a:pt x="6557" y="1375"/>
                    <a:pt x="6182" y="1109"/>
                    <a:pt x="5947" y="563"/>
                  </a:cubicBezTo>
                  <a:cubicBezTo>
                    <a:pt x="5870" y="79"/>
                    <a:pt x="5448" y="16"/>
                    <a:pt x="5027" y="1"/>
                  </a:cubicBezTo>
                  <a:cubicBezTo>
                    <a:pt x="4972" y="1"/>
                    <a:pt x="4916" y="0"/>
                    <a:pt x="4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318;p73"/>
            <p:cNvSpPr/>
            <p:nvPr/>
          </p:nvSpPr>
          <p:spPr>
            <a:xfrm>
              <a:off x="1954700" y="1424950"/>
              <a:ext cx="840600" cy="1308550"/>
            </a:xfrm>
            <a:custGeom>
              <a:avLst/>
              <a:gdLst/>
              <a:ahLst/>
              <a:cxnLst/>
              <a:rect l="l" t="t" r="r" b="b"/>
              <a:pathLst>
                <a:path w="33624" h="52342" extrusionOk="0">
                  <a:moveTo>
                    <a:pt x="12045" y="0"/>
                  </a:moveTo>
                  <a:cubicBezTo>
                    <a:pt x="11804" y="0"/>
                    <a:pt x="11680" y="122"/>
                    <a:pt x="11614" y="416"/>
                  </a:cubicBezTo>
                  <a:cubicBezTo>
                    <a:pt x="11333" y="1494"/>
                    <a:pt x="11129" y="2602"/>
                    <a:pt x="10958" y="3694"/>
                  </a:cubicBezTo>
                  <a:cubicBezTo>
                    <a:pt x="10630" y="5833"/>
                    <a:pt x="10365" y="7971"/>
                    <a:pt x="9991" y="10094"/>
                  </a:cubicBezTo>
                  <a:lnTo>
                    <a:pt x="9100" y="14918"/>
                  </a:lnTo>
                  <a:cubicBezTo>
                    <a:pt x="8757" y="16837"/>
                    <a:pt x="8398" y="18742"/>
                    <a:pt x="8070" y="20662"/>
                  </a:cubicBezTo>
                  <a:cubicBezTo>
                    <a:pt x="7837" y="21926"/>
                    <a:pt x="7571" y="23191"/>
                    <a:pt x="7275" y="24440"/>
                  </a:cubicBezTo>
                  <a:cubicBezTo>
                    <a:pt x="6759" y="26562"/>
                    <a:pt x="6135" y="28669"/>
                    <a:pt x="5589" y="30792"/>
                  </a:cubicBezTo>
                  <a:cubicBezTo>
                    <a:pt x="5089" y="32775"/>
                    <a:pt x="4559" y="34757"/>
                    <a:pt x="4012" y="36740"/>
                  </a:cubicBezTo>
                  <a:cubicBezTo>
                    <a:pt x="3575" y="38253"/>
                    <a:pt x="3123" y="39752"/>
                    <a:pt x="2686" y="41266"/>
                  </a:cubicBezTo>
                  <a:cubicBezTo>
                    <a:pt x="2513" y="41843"/>
                    <a:pt x="2326" y="42405"/>
                    <a:pt x="2139" y="42983"/>
                  </a:cubicBezTo>
                  <a:cubicBezTo>
                    <a:pt x="1687" y="44263"/>
                    <a:pt x="1233" y="45558"/>
                    <a:pt x="796" y="46838"/>
                  </a:cubicBezTo>
                  <a:cubicBezTo>
                    <a:pt x="563" y="47525"/>
                    <a:pt x="328" y="48212"/>
                    <a:pt x="126" y="48915"/>
                  </a:cubicBezTo>
                  <a:cubicBezTo>
                    <a:pt x="1" y="49367"/>
                    <a:pt x="47" y="49508"/>
                    <a:pt x="407" y="49695"/>
                  </a:cubicBezTo>
                  <a:cubicBezTo>
                    <a:pt x="1233" y="50116"/>
                    <a:pt x="2061" y="50538"/>
                    <a:pt x="2935" y="50882"/>
                  </a:cubicBezTo>
                  <a:cubicBezTo>
                    <a:pt x="3543" y="51115"/>
                    <a:pt x="4168" y="51350"/>
                    <a:pt x="4792" y="51583"/>
                  </a:cubicBezTo>
                  <a:cubicBezTo>
                    <a:pt x="5620" y="51896"/>
                    <a:pt x="6494" y="52099"/>
                    <a:pt x="7352" y="52318"/>
                  </a:cubicBezTo>
                  <a:cubicBezTo>
                    <a:pt x="7419" y="52333"/>
                    <a:pt x="7481" y="52342"/>
                    <a:pt x="7538" y="52342"/>
                  </a:cubicBezTo>
                  <a:cubicBezTo>
                    <a:pt x="7761" y="52342"/>
                    <a:pt x="7915" y="52219"/>
                    <a:pt x="8039" y="51958"/>
                  </a:cubicBezTo>
                  <a:cubicBezTo>
                    <a:pt x="8320" y="51365"/>
                    <a:pt x="8648" y="50788"/>
                    <a:pt x="8960" y="50210"/>
                  </a:cubicBezTo>
                  <a:cubicBezTo>
                    <a:pt x="9647" y="48946"/>
                    <a:pt x="10255" y="47666"/>
                    <a:pt x="10771" y="46324"/>
                  </a:cubicBezTo>
                  <a:cubicBezTo>
                    <a:pt x="11254" y="45059"/>
                    <a:pt x="11785" y="43795"/>
                    <a:pt x="12270" y="42515"/>
                  </a:cubicBezTo>
                  <a:cubicBezTo>
                    <a:pt x="12675" y="41406"/>
                    <a:pt x="13034" y="40282"/>
                    <a:pt x="13456" y="39190"/>
                  </a:cubicBezTo>
                  <a:cubicBezTo>
                    <a:pt x="14220" y="37192"/>
                    <a:pt x="15048" y="35225"/>
                    <a:pt x="15766" y="33227"/>
                  </a:cubicBezTo>
                  <a:cubicBezTo>
                    <a:pt x="16499" y="31166"/>
                    <a:pt x="17155" y="29075"/>
                    <a:pt x="17826" y="26983"/>
                  </a:cubicBezTo>
                  <a:cubicBezTo>
                    <a:pt x="18326" y="25407"/>
                    <a:pt x="18872" y="23846"/>
                    <a:pt x="19356" y="22269"/>
                  </a:cubicBezTo>
                  <a:cubicBezTo>
                    <a:pt x="20043" y="20053"/>
                    <a:pt x="20714" y="17836"/>
                    <a:pt x="21167" y="15542"/>
                  </a:cubicBezTo>
                  <a:cubicBezTo>
                    <a:pt x="21213" y="15307"/>
                    <a:pt x="21244" y="15058"/>
                    <a:pt x="21463" y="14808"/>
                  </a:cubicBezTo>
                  <a:cubicBezTo>
                    <a:pt x="21494" y="14964"/>
                    <a:pt x="21510" y="15058"/>
                    <a:pt x="21525" y="15151"/>
                  </a:cubicBezTo>
                  <a:cubicBezTo>
                    <a:pt x="21744" y="17024"/>
                    <a:pt x="21962" y="18898"/>
                    <a:pt x="22150" y="20771"/>
                  </a:cubicBezTo>
                  <a:cubicBezTo>
                    <a:pt x="22462" y="23705"/>
                    <a:pt x="22743" y="26625"/>
                    <a:pt x="23024" y="29559"/>
                  </a:cubicBezTo>
                  <a:cubicBezTo>
                    <a:pt x="23242" y="31963"/>
                    <a:pt x="23273" y="34367"/>
                    <a:pt x="23367" y="36771"/>
                  </a:cubicBezTo>
                  <a:cubicBezTo>
                    <a:pt x="23446" y="38596"/>
                    <a:pt x="23477" y="40407"/>
                    <a:pt x="23571" y="42234"/>
                  </a:cubicBezTo>
                  <a:cubicBezTo>
                    <a:pt x="23648" y="43701"/>
                    <a:pt x="23602" y="45184"/>
                    <a:pt x="23633" y="46651"/>
                  </a:cubicBezTo>
                  <a:cubicBezTo>
                    <a:pt x="23664" y="48118"/>
                    <a:pt x="23617" y="49602"/>
                    <a:pt x="23617" y="51069"/>
                  </a:cubicBezTo>
                  <a:cubicBezTo>
                    <a:pt x="23617" y="51427"/>
                    <a:pt x="23773" y="51600"/>
                    <a:pt x="24116" y="51677"/>
                  </a:cubicBezTo>
                  <a:cubicBezTo>
                    <a:pt x="24226" y="51708"/>
                    <a:pt x="24366" y="51693"/>
                    <a:pt x="24491" y="51708"/>
                  </a:cubicBezTo>
                  <a:cubicBezTo>
                    <a:pt x="25339" y="51799"/>
                    <a:pt x="26187" y="51836"/>
                    <a:pt x="27036" y="51836"/>
                  </a:cubicBezTo>
                  <a:cubicBezTo>
                    <a:pt x="28234" y="51836"/>
                    <a:pt x="29435" y="51762"/>
                    <a:pt x="30641" y="51662"/>
                  </a:cubicBezTo>
                  <a:cubicBezTo>
                    <a:pt x="30984" y="51646"/>
                    <a:pt x="31344" y="51600"/>
                    <a:pt x="31688" y="51552"/>
                  </a:cubicBezTo>
                  <a:cubicBezTo>
                    <a:pt x="31952" y="51521"/>
                    <a:pt x="32171" y="51427"/>
                    <a:pt x="32156" y="51100"/>
                  </a:cubicBezTo>
                  <a:cubicBezTo>
                    <a:pt x="32156" y="50975"/>
                    <a:pt x="32202" y="50850"/>
                    <a:pt x="32202" y="50726"/>
                  </a:cubicBezTo>
                  <a:cubicBezTo>
                    <a:pt x="32233" y="49211"/>
                    <a:pt x="32343" y="47697"/>
                    <a:pt x="32468" y="46199"/>
                  </a:cubicBezTo>
                  <a:cubicBezTo>
                    <a:pt x="32593" y="44434"/>
                    <a:pt x="32608" y="42671"/>
                    <a:pt x="32733" y="40907"/>
                  </a:cubicBezTo>
                  <a:cubicBezTo>
                    <a:pt x="32905" y="38534"/>
                    <a:pt x="32951" y="36146"/>
                    <a:pt x="33061" y="33774"/>
                  </a:cubicBezTo>
                  <a:cubicBezTo>
                    <a:pt x="33217" y="30792"/>
                    <a:pt x="33201" y="27811"/>
                    <a:pt x="33326" y="24814"/>
                  </a:cubicBezTo>
                  <a:cubicBezTo>
                    <a:pt x="33498" y="20552"/>
                    <a:pt x="33436" y="16275"/>
                    <a:pt x="33561" y="11998"/>
                  </a:cubicBezTo>
                  <a:cubicBezTo>
                    <a:pt x="33623" y="9657"/>
                    <a:pt x="33467" y="7316"/>
                    <a:pt x="33357" y="4974"/>
                  </a:cubicBezTo>
                  <a:cubicBezTo>
                    <a:pt x="33295" y="3788"/>
                    <a:pt x="33217" y="2618"/>
                    <a:pt x="32999" y="1446"/>
                  </a:cubicBezTo>
                  <a:cubicBezTo>
                    <a:pt x="32862" y="704"/>
                    <a:pt x="32816" y="513"/>
                    <a:pt x="32392" y="513"/>
                  </a:cubicBezTo>
                  <a:cubicBezTo>
                    <a:pt x="32236" y="513"/>
                    <a:pt x="32030" y="539"/>
                    <a:pt x="31750" y="572"/>
                  </a:cubicBezTo>
                  <a:cubicBezTo>
                    <a:pt x="30922" y="666"/>
                    <a:pt x="30095" y="807"/>
                    <a:pt x="29267" y="822"/>
                  </a:cubicBezTo>
                  <a:cubicBezTo>
                    <a:pt x="29067" y="826"/>
                    <a:pt x="28866" y="827"/>
                    <a:pt x="28664" y="827"/>
                  </a:cubicBezTo>
                  <a:cubicBezTo>
                    <a:pt x="28129" y="827"/>
                    <a:pt x="27591" y="818"/>
                    <a:pt x="27056" y="818"/>
                  </a:cubicBezTo>
                  <a:cubicBezTo>
                    <a:pt x="26867" y="818"/>
                    <a:pt x="26678" y="819"/>
                    <a:pt x="26489" y="822"/>
                  </a:cubicBezTo>
                  <a:cubicBezTo>
                    <a:pt x="26168" y="830"/>
                    <a:pt x="25846" y="833"/>
                    <a:pt x="25525" y="833"/>
                  </a:cubicBezTo>
                  <a:cubicBezTo>
                    <a:pt x="24210" y="833"/>
                    <a:pt x="22894" y="780"/>
                    <a:pt x="21579" y="780"/>
                  </a:cubicBezTo>
                  <a:cubicBezTo>
                    <a:pt x="21265" y="780"/>
                    <a:pt x="20950" y="783"/>
                    <a:pt x="20636" y="791"/>
                  </a:cubicBezTo>
                  <a:cubicBezTo>
                    <a:pt x="20552" y="793"/>
                    <a:pt x="20467" y="794"/>
                    <a:pt x="20382" y="794"/>
                  </a:cubicBezTo>
                  <a:cubicBezTo>
                    <a:pt x="19827" y="794"/>
                    <a:pt x="19272" y="749"/>
                    <a:pt x="18716" y="682"/>
                  </a:cubicBezTo>
                  <a:cubicBezTo>
                    <a:pt x="17998" y="589"/>
                    <a:pt x="17280" y="526"/>
                    <a:pt x="16547" y="479"/>
                  </a:cubicBezTo>
                  <a:cubicBezTo>
                    <a:pt x="15267" y="416"/>
                    <a:pt x="13970" y="416"/>
                    <a:pt x="12722" y="73"/>
                  </a:cubicBezTo>
                  <a:cubicBezTo>
                    <a:pt x="12551" y="27"/>
                    <a:pt x="12347" y="42"/>
                    <a:pt x="12176" y="10"/>
                  </a:cubicBezTo>
                  <a:cubicBezTo>
                    <a:pt x="12129" y="4"/>
                    <a:pt x="12085" y="0"/>
                    <a:pt x="12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319;p73"/>
            <p:cNvSpPr/>
            <p:nvPr/>
          </p:nvSpPr>
          <p:spPr>
            <a:xfrm>
              <a:off x="2474875" y="347200"/>
              <a:ext cx="273175" cy="388900"/>
            </a:xfrm>
            <a:custGeom>
              <a:avLst/>
              <a:gdLst/>
              <a:ahLst/>
              <a:cxnLst/>
              <a:rect l="l" t="t" r="r" b="b"/>
              <a:pathLst>
                <a:path w="10927" h="15556" extrusionOk="0">
                  <a:moveTo>
                    <a:pt x="5771" y="0"/>
                  </a:moveTo>
                  <a:cubicBezTo>
                    <a:pt x="4560" y="0"/>
                    <a:pt x="3494" y="486"/>
                    <a:pt x="2608" y="1491"/>
                  </a:cubicBezTo>
                  <a:cubicBezTo>
                    <a:pt x="2046" y="2115"/>
                    <a:pt x="1765" y="2911"/>
                    <a:pt x="1468" y="3676"/>
                  </a:cubicBezTo>
                  <a:cubicBezTo>
                    <a:pt x="906" y="5175"/>
                    <a:pt x="797" y="6751"/>
                    <a:pt x="610" y="8312"/>
                  </a:cubicBezTo>
                  <a:cubicBezTo>
                    <a:pt x="406" y="10107"/>
                    <a:pt x="156" y="11887"/>
                    <a:pt x="31" y="13681"/>
                  </a:cubicBezTo>
                  <a:cubicBezTo>
                    <a:pt x="0" y="14384"/>
                    <a:pt x="79" y="14618"/>
                    <a:pt x="734" y="14868"/>
                  </a:cubicBezTo>
                  <a:cubicBezTo>
                    <a:pt x="1686" y="15254"/>
                    <a:pt x="2663" y="15555"/>
                    <a:pt x="3653" y="15555"/>
                  </a:cubicBezTo>
                  <a:cubicBezTo>
                    <a:pt x="3783" y="15555"/>
                    <a:pt x="3913" y="15550"/>
                    <a:pt x="4044" y="15539"/>
                  </a:cubicBezTo>
                  <a:cubicBezTo>
                    <a:pt x="4177" y="15548"/>
                    <a:pt x="4308" y="15551"/>
                    <a:pt x="4437" y="15551"/>
                  </a:cubicBezTo>
                  <a:cubicBezTo>
                    <a:pt x="5036" y="15551"/>
                    <a:pt x="5599" y="15470"/>
                    <a:pt x="6150" y="15367"/>
                  </a:cubicBezTo>
                  <a:cubicBezTo>
                    <a:pt x="6587" y="15273"/>
                    <a:pt x="6635" y="15211"/>
                    <a:pt x="6681" y="14743"/>
                  </a:cubicBezTo>
                  <a:cubicBezTo>
                    <a:pt x="6743" y="13993"/>
                    <a:pt x="6822" y="13229"/>
                    <a:pt x="6900" y="12464"/>
                  </a:cubicBezTo>
                  <a:cubicBezTo>
                    <a:pt x="6962" y="11949"/>
                    <a:pt x="6978" y="11964"/>
                    <a:pt x="7478" y="11871"/>
                  </a:cubicBezTo>
                  <a:cubicBezTo>
                    <a:pt x="7899" y="11793"/>
                    <a:pt x="8321" y="11762"/>
                    <a:pt x="8695" y="11481"/>
                  </a:cubicBezTo>
                  <a:cubicBezTo>
                    <a:pt x="9257" y="11075"/>
                    <a:pt x="9507" y="10513"/>
                    <a:pt x="9663" y="9873"/>
                  </a:cubicBezTo>
                  <a:cubicBezTo>
                    <a:pt x="9772" y="9483"/>
                    <a:pt x="9865" y="9077"/>
                    <a:pt x="9944" y="8671"/>
                  </a:cubicBezTo>
                  <a:cubicBezTo>
                    <a:pt x="10006" y="8343"/>
                    <a:pt x="10131" y="8124"/>
                    <a:pt x="10521" y="8078"/>
                  </a:cubicBezTo>
                  <a:cubicBezTo>
                    <a:pt x="10864" y="8031"/>
                    <a:pt x="10927" y="7797"/>
                    <a:pt x="10739" y="7485"/>
                  </a:cubicBezTo>
                  <a:cubicBezTo>
                    <a:pt x="10677" y="7406"/>
                    <a:pt x="10615" y="7313"/>
                    <a:pt x="10537" y="7267"/>
                  </a:cubicBezTo>
                  <a:cubicBezTo>
                    <a:pt x="10131" y="7017"/>
                    <a:pt x="10053" y="6611"/>
                    <a:pt x="10038" y="6189"/>
                  </a:cubicBezTo>
                  <a:cubicBezTo>
                    <a:pt x="10038" y="5706"/>
                    <a:pt x="10038" y="5237"/>
                    <a:pt x="10021" y="4753"/>
                  </a:cubicBezTo>
                  <a:cubicBezTo>
                    <a:pt x="10006" y="3989"/>
                    <a:pt x="9913" y="3239"/>
                    <a:pt x="9647" y="2505"/>
                  </a:cubicBezTo>
                  <a:cubicBezTo>
                    <a:pt x="9178" y="1210"/>
                    <a:pt x="8273" y="461"/>
                    <a:pt x="6978" y="149"/>
                  </a:cubicBezTo>
                  <a:cubicBezTo>
                    <a:pt x="6562" y="50"/>
                    <a:pt x="6159" y="0"/>
                    <a:pt x="5771" y="0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320;p73"/>
            <p:cNvSpPr/>
            <p:nvPr/>
          </p:nvSpPr>
          <p:spPr>
            <a:xfrm>
              <a:off x="2470600" y="327550"/>
              <a:ext cx="327800" cy="192225"/>
            </a:xfrm>
            <a:custGeom>
              <a:avLst/>
              <a:gdLst/>
              <a:ahLst/>
              <a:cxnLst/>
              <a:rect l="l" t="t" r="r" b="b"/>
              <a:pathLst>
                <a:path w="13112" h="7689" extrusionOk="0">
                  <a:moveTo>
                    <a:pt x="4897" y="1"/>
                  </a:moveTo>
                  <a:cubicBezTo>
                    <a:pt x="3880" y="1"/>
                    <a:pt x="2947" y="305"/>
                    <a:pt x="2138" y="981"/>
                  </a:cubicBezTo>
                  <a:cubicBezTo>
                    <a:pt x="1014" y="1902"/>
                    <a:pt x="406" y="3151"/>
                    <a:pt x="140" y="4587"/>
                  </a:cubicBezTo>
                  <a:cubicBezTo>
                    <a:pt x="0" y="5337"/>
                    <a:pt x="140" y="6023"/>
                    <a:pt x="468" y="6679"/>
                  </a:cubicBezTo>
                  <a:cubicBezTo>
                    <a:pt x="788" y="7307"/>
                    <a:pt x="1399" y="7689"/>
                    <a:pt x="2047" y="7689"/>
                  </a:cubicBezTo>
                  <a:cubicBezTo>
                    <a:pt x="2348" y="7689"/>
                    <a:pt x="2658" y="7606"/>
                    <a:pt x="2950" y="7428"/>
                  </a:cubicBezTo>
                  <a:cubicBezTo>
                    <a:pt x="3356" y="7178"/>
                    <a:pt x="3715" y="6881"/>
                    <a:pt x="3949" y="6444"/>
                  </a:cubicBezTo>
                  <a:cubicBezTo>
                    <a:pt x="4152" y="6101"/>
                    <a:pt x="4371" y="5789"/>
                    <a:pt x="4589" y="5461"/>
                  </a:cubicBezTo>
                  <a:cubicBezTo>
                    <a:pt x="4694" y="5305"/>
                    <a:pt x="4830" y="5180"/>
                    <a:pt x="5000" y="5180"/>
                  </a:cubicBezTo>
                  <a:cubicBezTo>
                    <a:pt x="5033" y="5180"/>
                    <a:pt x="5068" y="5185"/>
                    <a:pt x="5104" y="5195"/>
                  </a:cubicBezTo>
                  <a:cubicBezTo>
                    <a:pt x="5322" y="5258"/>
                    <a:pt x="5260" y="5461"/>
                    <a:pt x="5260" y="5617"/>
                  </a:cubicBezTo>
                  <a:cubicBezTo>
                    <a:pt x="5276" y="5992"/>
                    <a:pt x="5557" y="6038"/>
                    <a:pt x="5822" y="6101"/>
                  </a:cubicBezTo>
                  <a:cubicBezTo>
                    <a:pt x="5869" y="6112"/>
                    <a:pt x="5913" y="6118"/>
                    <a:pt x="5955" y="6118"/>
                  </a:cubicBezTo>
                  <a:cubicBezTo>
                    <a:pt x="6139" y="6118"/>
                    <a:pt x="6279" y="6011"/>
                    <a:pt x="6369" y="5820"/>
                  </a:cubicBezTo>
                  <a:cubicBezTo>
                    <a:pt x="6494" y="5508"/>
                    <a:pt x="6665" y="5227"/>
                    <a:pt x="6633" y="4868"/>
                  </a:cubicBezTo>
                  <a:cubicBezTo>
                    <a:pt x="6620" y="4632"/>
                    <a:pt x="6742" y="4520"/>
                    <a:pt x="6945" y="4520"/>
                  </a:cubicBezTo>
                  <a:cubicBezTo>
                    <a:pt x="6970" y="4520"/>
                    <a:pt x="6997" y="4521"/>
                    <a:pt x="7024" y="4525"/>
                  </a:cubicBezTo>
                  <a:cubicBezTo>
                    <a:pt x="7445" y="4587"/>
                    <a:pt x="7851" y="4587"/>
                    <a:pt x="8319" y="4587"/>
                  </a:cubicBezTo>
                  <a:cubicBezTo>
                    <a:pt x="8436" y="4592"/>
                    <a:pt x="8553" y="4594"/>
                    <a:pt x="8671" y="4594"/>
                  </a:cubicBezTo>
                  <a:cubicBezTo>
                    <a:pt x="9408" y="4594"/>
                    <a:pt x="10171" y="4508"/>
                    <a:pt x="10910" y="4306"/>
                  </a:cubicBezTo>
                  <a:cubicBezTo>
                    <a:pt x="11738" y="4088"/>
                    <a:pt x="12409" y="3651"/>
                    <a:pt x="12784" y="2823"/>
                  </a:cubicBezTo>
                  <a:cubicBezTo>
                    <a:pt x="13112" y="2090"/>
                    <a:pt x="12769" y="1231"/>
                    <a:pt x="12065" y="872"/>
                  </a:cubicBezTo>
                  <a:cubicBezTo>
                    <a:pt x="11646" y="655"/>
                    <a:pt x="11200" y="558"/>
                    <a:pt x="10739" y="558"/>
                  </a:cubicBezTo>
                  <a:cubicBezTo>
                    <a:pt x="10702" y="558"/>
                    <a:pt x="10666" y="559"/>
                    <a:pt x="10629" y="560"/>
                  </a:cubicBezTo>
                  <a:cubicBezTo>
                    <a:pt x="10483" y="564"/>
                    <a:pt x="10337" y="566"/>
                    <a:pt x="10190" y="566"/>
                  </a:cubicBezTo>
                  <a:cubicBezTo>
                    <a:pt x="9213" y="566"/>
                    <a:pt x="8237" y="479"/>
                    <a:pt x="7274" y="357"/>
                  </a:cubicBezTo>
                  <a:cubicBezTo>
                    <a:pt x="6665" y="279"/>
                    <a:pt x="6072" y="92"/>
                    <a:pt x="5447" y="29"/>
                  </a:cubicBezTo>
                  <a:cubicBezTo>
                    <a:pt x="5261" y="11"/>
                    <a:pt x="5078" y="1"/>
                    <a:pt x="4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321;p73"/>
            <p:cNvSpPr/>
            <p:nvPr/>
          </p:nvSpPr>
          <p:spPr>
            <a:xfrm>
              <a:off x="2671550" y="463325"/>
              <a:ext cx="49975" cy="16475"/>
            </a:xfrm>
            <a:custGeom>
              <a:avLst/>
              <a:gdLst/>
              <a:ahLst/>
              <a:cxnLst/>
              <a:rect l="l" t="t" r="r" b="b"/>
              <a:pathLst>
                <a:path w="1999" h="659" extrusionOk="0">
                  <a:moveTo>
                    <a:pt x="919" y="0"/>
                  </a:moveTo>
                  <a:cubicBezTo>
                    <a:pt x="687" y="0"/>
                    <a:pt x="453" y="39"/>
                    <a:pt x="219" y="108"/>
                  </a:cubicBezTo>
                  <a:cubicBezTo>
                    <a:pt x="110" y="139"/>
                    <a:pt x="0" y="233"/>
                    <a:pt x="32" y="374"/>
                  </a:cubicBezTo>
                  <a:cubicBezTo>
                    <a:pt x="48" y="482"/>
                    <a:pt x="141" y="545"/>
                    <a:pt x="250" y="545"/>
                  </a:cubicBezTo>
                  <a:cubicBezTo>
                    <a:pt x="531" y="576"/>
                    <a:pt x="797" y="592"/>
                    <a:pt x="1062" y="607"/>
                  </a:cubicBezTo>
                  <a:lnTo>
                    <a:pt x="1062" y="592"/>
                  </a:lnTo>
                  <a:cubicBezTo>
                    <a:pt x="1265" y="624"/>
                    <a:pt x="1468" y="639"/>
                    <a:pt x="1671" y="655"/>
                  </a:cubicBezTo>
                  <a:cubicBezTo>
                    <a:pt x="1692" y="657"/>
                    <a:pt x="1712" y="658"/>
                    <a:pt x="1732" y="658"/>
                  </a:cubicBezTo>
                  <a:cubicBezTo>
                    <a:pt x="1846" y="658"/>
                    <a:pt x="1940" y="618"/>
                    <a:pt x="1967" y="499"/>
                  </a:cubicBezTo>
                  <a:cubicBezTo>
                    <a:pt x="1998" y="358"/>
                    <a:pt x="1905" y="264"/>
                    <a:pt x="1780" y="201"/>
                  </a:cubicBezTo>
                  <a:cubicBezTo>
                    <a:pt x="1501" y="62"/>
                    <a:pt x="1212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322;p73"/>
            <p:cNvSpPr/>
            <p:nvPr/>
          </p:nvSpPr>
          <p:spPr>
            <a:xfrm>
              <a:off x="2678575" y="489325"/>
              <a:ext cx="32425" cy="18475"/>
            </a:xfrm>
            <a:custGeom>
              <a:avLst/>
              <a:gdLst/>
              <a:ahLst/>
              <a:cxnLst/>
              <a:rect l="l" t="t" r="r" b="b"/>
              <a:pathLst>
                <a:path w="1297" h="739" extrusionOk="0">
                  <a:moveTo>
                    <a:pt x="470" y="0"/>
                  </a:moveTo>
                  <a:cubicBezTo>
                    <a:pt x="341" y="0"/>
                    <a:pt x="219" y="29"/>
                    <a:pt x="110" y="129"/>
                  </a:cubicBezTo>
                  <a:cubicBezTo>
                    <a:pt x="17" y="208"/>
                    <a:pt x="0" y="317"/>
                    <a:pt x="63" y="410"/>
                  </a:cubicBezTo>
                  <a:cubicBezTo>
                    <a:pt x="219" y="676"/>
                    <a:pt x="485" y="707"/>
                    <a:pt x="750" y="739"/>
                  </a:cubicBezTo>
                  <a:cubicBezTo>
                    <a:pt x="984" y="722"/>
                    <a:pt x="1234" y="739"/>
                    <a:pt x="1265" y="426"/>
                  </a:cubicBezTo>
                  <a:cubicBezTo>
                    <a:pt x="1296" y="160"/>
                    <a:pt x="1062" y="98"/>
                    <a:pt x="859" y="52"/>
                  </a:cubicBezTo>
                  <a:cubicBezTo>
                    <a:pt x="843" y="36"/>
                    <a:pt x="828" y="36"/>
                    <a:pt x="812" y="36"/>
                  </a:cubicBezTo>
                  <a:cubicBezTo>
                    <a:pt x="696" y="21"/>
                    <a:pt x="581" y="0"/>
                    <a:pt x="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323;p73"/>
            <p:cNvSpPr/>
            <p:nvPr/>
          </p:nvSpPr>
          <p:spPr>
            <a:xfrm>
              <a:off x="2685225" y="557425"/>
              <a:ext cx="36700" cy="19850"/>
            </a:xfrm>
            <a:custGeom>
              <a:avLst/>
              <a:gdLst/>
              <a:ahLst/>
              <a:cxnLst/>
              <a:rect l="l" t="t" r="r" b="b"/>
              <a:pathLst>
                <a:path w="1468" h="794" extrusionOk="0">
                  <a:moveTo>
                    <a:pt x="232" y="0"/>
                  </a:moveTo>
                  <a:cubicBezTo>
                    <a:pt x="177" y="0"/>
                    <a:pt x="128" y="23"/>
                    <a:pt x="94" y="75"/>
                  </a:cubicBezTo>
                  <a:cubicBezTo>
                    <a:pt x="0" y="200"/>
                    <a:pt x="94" y="309"/>
                    <a:pt x="188" y="371"/>
                  </a:cubicBezTo>
                  <a:cubicBezTo>
                    <a:pt x="484" y="575"/>
                    <a:pt x="796" y="731"/>
                    <a:pt x="1187" y="777"/>
                  </a:cubicBezTo>
                  <a:cubicBezTo>
                    <a:pt x="1264" y="746"/>
                    <a:pt x="1420" y="793"/>
                    <a:pt x="1451" y="621"/>
                  </a:cubicBezTo>
                  <a:cubicBezTo>
                    <a:pt x="1468" y="465"/>
                    <a:pt x="1343" y="418"/>
                    <a:pt x="1218" y="402"/>
                  </a:cubicBezTo>
                  <a:cubicBezTo>
                    <a:pt x="906" y="356"/>
                    <a:pt x="640" y="184"/>
                    <a:pt x="375" y="44"/>
                  </a:cubicBezTo>
                  <a:cubicBezTo>
                    <a:pt x="325" y="16"/>
                    <a:pt x="276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324;p73"/>
            <p:cNvSpPr/>
            <p:nvPr/>
          </p:nvSpPr>
          <p:spPr>
            <a:xfrm>
              <a:off x="2693800" y="490200"/>
              <a:ext cx="16800" cy="16825"/>
            </a:xfrm>
            <a:custGeom>
              <a:avLst/>
              <a:gdLst/>
              <a:ahLst/>
              <a:cxnLst/>
              <a:rect l="l" t="t" r="r" b="b"/>
              <a:pathLst>
                <a:path w="672" h="673" extrusionOk="0">
                  <a:moveTo>
                    <a:pt x="344" y="1"/>
                  </a:moveTo>
                  <a:cubicBezTo>
                    <a:pt x="157" y="1"/>
                    <a:pt x="1" y="157"/>
                    <a:pt x="1" y="344"/>
                  </a:cubicBezTo>
                  <a:cubicBezTo>
                    <a:pt x="1" y="531"/>
                    <a:pt x="157" y="672"/>
                    <a:pt x="344" y="672"/>
                  </a:cubicBezTo>
                  <a:cubicBezTo>
                    <a:pt x="531" y="672"/>
                    <a:pt x="671" y="531"/>
                    <a:pt x="671" y="344"/>
                  </a:cubicBezTo>
                  <a:cubicBezTo>
                    <a:pt x="671" y="157"/>
                    <a:pt x="531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325;p73"/>
            <p:cNvSpPr/>
            <p:nvPr/>
          </p:nvSpPr>
          <p:spPr>
            <a:xfrm>
              <a:off x="3113275" y="776350"/>
              <a:ext cx="166275" cy="119850"/>
            </a:xfrm>
            <a:custGeom>
              <a:avLst/>
              <a:gdLst/>
              <a:ahLst/>
              <a:cxnLst/>
              <a:rect l="l" t="t" r="r" b="b"/>
              <a:pathLst>
                <a:path w="6651" h="4794" extrusionOk="0">
                  <a:moveTo>
                    <a:pt x="4072" y="1"/>
                  </a:moveTo>
                  <a:cubicBezTo>
                    <a:pt x="3837" y="1"/>
                    <a:pt x="3598" y="21"/>
                    <a:pt x="3358" y="59"/>
                  </a:cubicBezTo>
                  <a:cubicBezTo>
                    <a:pt x="2109" y="247"/>
                    <a:pt x="1219" y="1104"/>
                    <a:pt x="236" y="1776"/>
                  </a:cubicBezTo>
                  <a:cubicBezTo>
                    <a:pt x="1" y="1947"/>
                    <a:pt x="63" y="2151"/>
                    <a:pt x="267" y="2353"/>
                  </a:cubicBezTo>
                  <a:cubicBezTo>
                    <a:pt x="906" y="2900"/>
                    <a:pt x="1531" y="3477"/>
                    <a:pt x="2171" y="4039"/>
                  </a:cubicBezTo>
                  <a:cubicBezTo>
                    <a:pt x="2301" y="4147"/>
                    <a:pt x="2401" y="4202"/>
                    <a:pt x="2497" y="4202"/>
                  </a:cubicBezTo>
                  <a:cubicBezTo>
                    <a:pt x="2608" y="4202"/>
                    <a:pt x="2715" y="4128"/>
                    <a:pt x="2858" y="3977"/>
                  </a:cubicBezTo>
                  <a:cubicBezTo>
                    <a:pt x="3014" y="3820"/>
                    <a:pt x="3154" y="3649"/>
                    <a:pt x="3279" y="3493"/>
                  </a:cubicBezTo>
                  <a:cubicBezTo>
                    <a:pt x="3529" y="3602"/>
                    <a:pt x="3639" y="3789"/>
                    <a:pt x="3763" y="3945"/>
                  </a:cubicBezTo>
                  <a:cubicBezTo>
                    <a:pt x="3888" y="4118"/>
                    <a:pt x="4044" y="4258"/>
                    <a:pt x="4232" y="4320"/>
                  </a:cubicBezTo>
                  <a:cubicBezTo>
                    <a:pt x="4326" y="4354"/>
                    <a:pt x="4411" y="4371"/>
                    <a:pt x="4486" y="4371"/>
                  </a:cubicBezTo>
                  <a:cubicBezTo>
                    <a:pt x="4719" y="4371"/>
                    <a:pt x="4849" y="4207"/>
                    <a:pt x="4825" y="3899"/>
                  </a:cubicBezTo>
                  <a:cubicBezTo>
                    <a:pt x="4809" y="3602"/>
                    <a:pt x="4731" y="3337"/>
                    <a:pt x="4559" y="3087"/>
                  </a:cubicBezTo>
                  <a:cubicBezTo>
                    <a:pt x="4388" y="2806"/>
                    <a:pt x="4169" y="2540"/>
                    <a:pt x="4091" y="2151"/>
                  </a:cubicBezTo>
                  <a:lnTo>
                    <a:pt x="4091" y="2151"/>
                  </a:lnTo>
                  <a:cubicBezTo>
                    <a:pt x="4856" y="2166"/>
                    <a:pt x="4996" y="2307"/>
                    <a:pt x="5043" y="2963"/>
                  </a:cubicBezTo>
                  <a:lnTo>
                    <a:pt x="5043" y="3587"/>
                  </a:lnTo>
                  <a:cubicBezTo>
                    <a:pt x="5043" y="3837"/>
                    <a:pt x="5043" y="4086"/>
                    <a:pt x="5075" y="4336"/>
                  </a:cubicBezTo>
                  <a:cubicBezTo>
                    <a:pt x="5106" y="4570"/>
                    <a:pt x="5262" y="4757"/>
                    <a:pt x="5512" y="4788"/>
                  </a:cubicBezTo>
                  <a:cubicBezTo>
                    <a:pt x="5537" y="4792"/>
                    <a:pt x="5561" y="4794"/>
                    <a:pt x="5585" y="4794"/>
                  </a:cubicBezTo>
                  <a:cubicBezTo>
                    <a:pt x="5772" y="4794"/>
                    <a:pt x="5930" y="4689"/>
                    <a:pt x="6026" y="4523"/>
                  </a:cubicBezTo>
                  <a:cubicBezTo>
                    <a:pt x="6074" y="4445"/>
                    <a:pt x="6120" y="4382"/>
                    <a:pt x="6151" y="4305"/>
                  </a:cubicBezTo>
                  <a:cubicBezTo>
                    <a:pt x="6557" y="3337"/>
                    <a:pt x="6651" y="2338"/>
                    <a:pt x="6542" y="1323"/>
                  </a:cubicBezTo>
                  <a:cubicBezTo>
                    <a:pt x="6511" y="1042"/>
                    <a:pt x="6355" y="840"/>
                    <a:pt x="6120" y="667"/>
                  </a:cubicBezTo>
                  <a:cubicBezTo>
                    <a:pt x="5495" y="196"/>
                    <a:pt x="4799" y="1"/>
                    <a:pt x="4072" y="1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326;p73"/>
            <p:cNvSpPr/>
            <p:nvPr/>
          </p:nvSpPr>
          <p:spPr>
            <a:xfrm>
              <a:off x="2696925" y="726975"/>
              <a:ext cx="487400" cy="454050"/>
            </a:xfrm>
            <a:custGeom>
              <a:avLst/>
              <a:gdLst/>
              <a:ahLst/>
              <a:cxnLst/>
              <a:rect l="l" t="t" r="r" b="b"/>
              <a:pathLst>
                <a:path w="19496" h="18162" extrusionOk="0">
                  <a:moveTo>
                    <a:pt x="186" y="0"/>
                  </a:moveTo>
                  <a:cubicBezTo>
                    <a:pt x="41" y="0"/>
                    <a:pt x="1" y="133"/>
                    <a:pt x="1" y="442"/>
                  </a:cubicBezTo>
                  <a:cubicBezTo>
                    <a:pt x="16" y="536"/>
                    <a:pt x="16" y="613"/>
                    <a:pt x="32" y="692"/>
                  </a:cubicBezTo>
                  <a:cubicBezTo>
                    <a:pt x="203" y="3017"/>
                    <a:pt x="594" y="5296"/>
                    <a:pt x="1233" y="7544"/>
                  </a:cubicBezTo>
                  <a:cubicBezTo>
                    <a:pt x="1701" y="9261"/>
                    <a:pt x="2263" y="10947"/>
                    <a:pt x="3075" y="12524"/>
                  </a:cubicBezTo>
                  <a:cubicBezTo>
                    <a:pt x="3934" y="14193"/>
                    <a:pt x="5058" y="15677"/>
                    <a:pt x="6478" y="16909"/>
                  </a:cubicBezTo>
                  <a:cubicBezTo>
                    <a:pt x="7373" y="17671"/>
                    <a:pt x="8411" y="18161"/>
                    <a:pt x="9607" y="18161"/>
                  </a:cubicBezTo>
                  <a:cubicBezTo>
                    <a:pt x="9661" y="18161"/>
                    <a:pt x="9716" y="18160"/>
                    <a:pt x="9772" y="18158"/>
                  </a:cubicBezTo>
                  <a:cubicBezTo>
                    <a:pt x="10989" y="18112"/>
                    <a:pt x="11988" y="17550"/>
                    <a:pt x="12894" y="16784"/>
                  </a:cubicBezTo>
                  <a:cubicBezTo>
                    <a:pt x="14251" y="15646"/>
                    <a:pt x="15094" y="14116"/>
                    <a:pt x="15891" y="12570"/>
                  </a:cubicBezTo>
                  <a:cubicBezTo>
                    <a:pt x="16780" y="10822"/>
                    <a:pt x="17639" y="9042"/>
                    <a:pt x="18732" y="7419"/>
                  </a:cubicBezTo>
                  <a:cubicBezTo>
                    <a:pt x="18934" y="7107"/>
                    <a:pt x="19200" y="6842"/>
                    <a:pt x="19356" y="6482"/>
                  </a:cubicBezTo>
                  <a:cubicBezTo>
                    <a:pt x="19465" y="6233"/>
                    <a:pt x="19496" y="5999"/>
                    <a:pt x="19277" y="5812"/>
                  </a:cubicBezTo>
                  <a:cubicBezTo>
                    <a:pt x="18559" y="5156"/>
                    <a:pt x="17841" y="4501"/>
                    <a:pt x="17030" y="3954"/>
                  </a:cubicBezTo>
                  <a:cubicBezTo>
                    <a:pt x="16895" y="3862"/>
                    <a:pt x="16780" y="3818"/>
                    <a:pt x="16670" y="3818"/>
                  </a:cubicBezTo>
                  <a:cubicBezTo>
                    <a:pt x="16536" y="3818"/>
                    <a:pt x="16410" y="3882"/>
                    <a:pt x="16265" y="4001"/>
                  </a:cubicBezTo>
                  <a:cubicBezTo>
                    <a:pt x="15219" y="4828"/>
                    <a:pt x="14330" y="5812"/>
                    <a:pt x="13471" y="6811"/>
                  </a:cubicBezTo>
                  <a:cubicBezTo>
                    <a:pt x="12659" y="7762"/>
                    <a:pt x="11895" y="8761"/>
                    <a:pt x="11067" y="9729"/>
                  </a:cubicBezTo>
                  <a:cubicBezTo>
                    <a:pt x="10615" y="10276"/>
                    <a:pt x="10147" y="10838"/>
                    <a:pt x="9553" y="11275"/>
                  </a:cubicBezTo>
                  <a:cubicBezTo>
                    <a:pt x="9085" y="10651"/>
                    <a:pt x="8835" y="9933"/>
                    <a:pt x="8507" y="9277"/>
                  </a:cubicBezTo>
                  <a:cubicBezTo>
                    <a:pt x="7587" y="7529"/>
                    <a:pt x="6556" y="5827"/>
                    <a:pt x="5370" y="4235"/>
                  </a:cubicBezTo>
                  <a:cubicBezTo>
                    <a:pt x="4434" y="2971"/>
                    <a:pt x="3325" y="1909"/>
                    <a:pt x="2030" y="1035"/>
                  </a:cubicBezTo>
                  <a:cubicBezTo>
                    <a:pt x="1530" y="692"/>
                    <a:pt x="1031" y="363"/>
                    <a:pt x="500" y="99"/>
                  </a:cubicBezTo>
                  <a:cubicBezTo>
                    <a:pt x="362" y="35"/>
                    <a:pt x="261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327;p73"/>
            <p:cNvSpPr/>
            <p:nvPr/>
          </p:nvSpPr>
          <p:spPr>
            <a:xfrm>
              <a:off x="2243850" y="689625"/>
              <a:ext cx="547125" cy="769575"/>
            </a:xfrm>
            <a:custGeom>
              <a:avLst/>
              <a:gdLst/>
              <a:ahLst/>
              <a:cxnLst/>
              <a:rect l="l" t="t" r="r" b="b"/>
              <a:pathLst>
                <a:path w="21885" h="30783" extrusionOk="0">
                  <a:moveTo>
                    <a:pt x="8773" y="1"/>
                  </a:moveTo>
                  <a:cubicBezTo>
                    <a:pt x="7836" y="47"/>
                    <a:pt x="6916" y="140"/>
                    <a:pt x="5995" y="296"/>
                  </a:cubicBezTo>
                  <a:cubicBezTo>
                    <a:pt x="5745" y="344"/>
                    <a:pt x="5620" y="484"/>
                    <a:pt x="5620" y="734"/>
                  </a:cubicBezTo>
                  <a:cubicBezTo>
                    <a:pt x="5636" y="1655"/>
                    <a:pt x="5308" y="2513"/>
                    <a:pt x="5058" y="3387"/>
                  </a:cubicBezTo>
                  <a:cubicBezTo>
                    <a:pt x="4715" y="4542"/>
                    <a:pt x="4277" y="5666"/>
                    <a:pt x="3809" y="6759"/>
                  </a:cubicBezTo>
                  <a:cubicBezTo>
                    <a:pt x="3278" y="7961"/>
                    <a:pt x="2935" y="9179"/>
                    <a:pt x="2841" y="10474"/>
                  </a:cubicBezTo>
                  <a:cubicBezTo>
                    <a:pt x="2733" y="12082"/>
                    <a:pt x="2592" y="13689"/>
                    <a:pt x="2389" y="15298"/>
                  </a:cubicBezTo>
                  <a:cubicBezTo>
                    <a:pt x="2202" y="16780"/>
                    <a:pt x="2030" y="18263"/>
                    <a:pt x="1796" y="19731"/>
                  </a:cubicBezTo>
                  <a:cubicBezTo>
                    <a:pt x="1546" y="21229"/>
                    <a:pt x="1328" y="22728"/>
                    <a:pt x="1124" y="24226"/>
                  </a:cubicBezTo>
                  <a:cubicBezTo>
                    <a:pt x="1093" y="24476"/>
                    <a:pt x="1047" y="24709"/>
                    <a:pt x="1000" y="24959"/>
                  </a:cubicBezTo>
                  <a:cubicBezTo>
                    <a:pt x="735" y="26177"/>
                    <a:pt x="469" y="27379"/>
                    <a:pt x="204" y="28597"/>
                  </a:cubicBezTo>
                  <a:cubicBezTo>
                    <a:pt x="1" y="29471"/>
                    <a:pt x="1" y="29471"/>
                    <a:pt x="953" y="29798"/>
                  </a:cubicBezTo>
                  <a:cubicBezTo>
                    <a:pt x="1031" y="29814"/>
                    <a:pt x="1124" y="29814"/>
                    <a:pt x="1203" y="29829"/>
                  </a:cubicBezTo>
                  <a:cubicBezTo>
                    <a:pt x="2046" y="30002"/>
                    <a:pt x="2904" y="29985"/>
                    <a:pt x="3732" y="30126"/>
                  </a:cubicBezTo>
                  <a:cubicBezTo>
                    <a:pt x="5308" y="30376"/>
                    <a:pt x="6900" y="30501"/>
                    <a:pt x="8492" y="30641"/>
                  </a:cubicBezTo>
                  <a:cubicBezTo>
                    <a:pt x="9975" y="30782"/>
                    <a:pt x="11474" y="30735"/>
                    <a:pt x="13191" y="30782"/>
                  </a:cubicBezTo>
                  <a:cubicBezTo>
                    <a:pt x="14939" y="30720"/>
                    <a:pt x="16906" y="30641"/>
                    <a:pt x="18888" y="30563"/>
                  </a:cubicBezTo>
                  <a:cubicBezTo>
                    <a:pt x="19716" y="30547"/>
                    <a:pt x="20542" y="30470"/>
                    <a:pt x="21354" y="30376"/>
                  </a:cubicBezTo>
                  <a:cubicBezTo>
                    <a:pt x="21822" y="30314"/>
                    <a:pt x="21885" y="30220"/>
                    <a:pt x="21885" y="29767"/>
                  </a:cubicBezTo>
                  <a:cubicBezTo>
                    <a:pt x="21885" y="29673"/>
                    <a:pt x="21885" y="29564"/>
                    <a:pt x="21870" y="29455"/>
                  </a:cubicBezTo>
                  <a:cubicBezTo>
                    <a:pt x="21776" y="28393"/>
                    <a:pt x="21682" y="27317"/>
                    <a:pt x="21651" y="26239"/>
                  </a:cubicBezTo>
                  <a:cubicBezTo>
                    <a:pt x="21620" y="25319"/>
                    <a:pt x="21558" y="24413"/>
                    <a:pt x="21495" y="23492"/>
                  </a:cubicBezTo>
                  <a:cubicBezTo>
                    <a:pt x="21401" y="21900"/>
                    <a:pt x="21277" y="20308"/>
                    <a:pt x="21214" y="18715"/>
                  </a:cubicBezTo>
                  <a:cubicBezTo>
                    <a:pt x="21152" y="17389"/>
                    <a:pt x="21167" y="16062"/>
                    <a:pt x="21121" y="14736"/>
                  </a:cubicBezTo>
                  <a:cubicBezTo>
                    <a:pt x="21104" y="13955"/>
                    <a:pt x="21104" y="13159"/>
                    <a:pt x="20823" y="12409"/>
                  </a:cubicBezTo>
                  <a:cubicBezTo>
                    <a:pt x="20527" y="11629"/>
                    <a:pt x="20199" y="10865"/>
                    <a:pt x="19965" y="10068"/>
                  </a:cubicBezTo>
                  <a:cubicBezTo>
                    <a:pt x="19403" y="8164"/>
                    <a:pt x="19060" y="6213"/>
                    <a:pt x="18669" y="4261"/>
                  </a:cubicBezTo>
                  <a:cubicBezTo>
                    <a:pt x="18498" y="3418"/>
                    <a:pt x="18404" y="2575"/>
                    <a:pt x="18263" y="1733"/>
                  </a:cubicBezTo>
                  <a:cubicBezTo>
                    <a:pt x="18217" y="1452"/>
                    <a:pt x="18170" y="1156"/>
                    <a:pt x="17811" y="1062"/>
                  </a:cubicBezTo>
                  <a:cubicBezTo>
                    <a:pt x="17218" y="906"/>
                    <a:pt x="16625" y="719"/>
                    <a:pt x="16016" y="577"/>
                  </a:cubicBezTo>
                  <a:cubicBezTo>
                    <a:pt x="15948" y="559"/>
                    <a:pt x="15875" y="543"/>
                    <a:pt x="15804" y="543"/>
                  </a:cubicBezTo>
                  <a:cubicBezTo>
                    <a:pt x="15696" y="543"/>
                    <a:pt x="15592" y="580"/>
                    <a:pt x="15516" y="702"/>
                  </a:cubicBezTo>
                  <a:cubicBezTo>
                    <a:pt x="15173" y="1281"/>
                    <a:pt x="14580" y="1420"/>
                    <a:pt x="14003" y="1545"/>
                  </a:cubicBezTo>
                  <a:cubicBezTo>
                    <a:pt x="13658" y="1617"/>
                    <a:pt x="13315" y="1648"/>
                    <a:pt x="12974" y="1648"/>
                  </a:cubicBezTo>
                  <a:cubicBezTo>
                    <a:pt x="12201" y="1648"/>
                    <a:pt x="11435" y="1490"/>
                    <a:pt x="10677" y="1295"/>
                  </a:cubicBezTo>
                  <a:cubicBezTo>
                    <a:pt x="10084" y="1156"/>
                    <a:pt x="9585" y="937"/>
                    <a:pt x="9320" y="344"/>
                  </a:cubicBezTo>
                  <a:cubicBezTo>
                    <a:pt x="9226" y="109"/>
                    <a:pt x="9039" y="1"/>
                    <a:pt x="8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328;p73"/>
            <p:cNvSpPr/>
            <p:nvPr/>
          </p:nvSpPr>
          <p:spPr>
            <a:xfrm>
              <a:off x="2222000" y="668525"/>
              <a:ext cx="599825" cy="1253075"/>
            </a:xfrm>
            <a:custGeom>
              <a:avLst/>
              <a:gdLst/>
              <a:ahLst/>
              <a:cxnLst/>
              <a:rect l="l" t="t" r="r" b="b"/>
              <a:pathLst>
                <a:path w="23993" h="50123" extrusionOk="0">
                  <a:moveTo>
                    <a:pt x="9653" y="1"/>
                  </a:moveTo>
                  <a:cubicBezTo>
                    <a:pt x="9468" y="1"/>
                    <a:pt x="9282" y="101"/>
                    <a:pt x="9116" y="298"/>
                  </a:cubicBezTo>
                  <a:cubicBezTo>
                    <a:pt x="8976" y="454"/>
                    <a:pt x="8866" y="626"/>
                    <a:pt x="8820" y="845"/>
                  </a:cubicBezTo>
                  <a:cubicBezTo>
                    <a:pt x="8679" y="1469"/>
                    <a:pt x="8633" y="2108"/>
                    <a:pt x="8664" y="2749"/>
                  </a:cubicBezTo>
                  <a:cubicBezTo>
                    <a:pt x="8727" y="4169"/>
                    <a:pt x="9257" y="5449"/>
                    <a:pt x="9757" y="6745"/>
                  </a:cubicBezTo>
                  <a:cubicBezTo>
                    <a:pt x="10053" y="7525"/>
                    <a:pt x="10396" y="8275"/>
                    <a:pt x="10725" y="9039"/>
                  </a:cubicBezTo>
                  <a:cubicBezTo>
                    <a:pt x="10849" y="9320"/>
                    <a:pt x="10849" y="9586"/>
                    <a:pt x="10756" y="9882"/>
                  </a:cubicBezTo>
                  <a:cubicBezTo>
                    <a:pt x="10506" y="10631"/>
                    <a:pt x="10350" y="11396"/>
                    <a:pt x="10225" y="12177"/>
                  </a:cubicBezTo>
                  <a:cubicBezTo>
                    <a:pt x="10069" y="13145"/>
                    <a:pt x="9882" y="14096"/>
                    <a:pt x="9726" y="15064"/>
                  </a:cubicBezTo>
                  <a:cubicBezTo>
                    <a:pt x="9684" y="15297"/>
                    <a:pt x="9595" y="15398"/>
                    <a:pt x="9394" y="15398"/>
                  </a:cubicBezTo>
                  <a:cubicBezTo>
                    <a:pt x="9366" y="15398"/>
                    <a:pt x="9336" y="15396"/>
                    <a:pt x="9304" y="15392"/>
                  </a:cubicBezTo>
                  <a:cubicBezTo>
                    <a:pt x="8898" y="15330"/>
                    <a:pt x="8477" y="15330"/>
                    <a:pt x="8071" y="15236"/>
                  </a:cubicBezTo>
                  <a:cubicBezTo>
                    <a:pt x="7844" y="15191"/>
                    <a:pt x="7617" y="15166"/>
                    <a:pt x="7390" y="15166"/>
                  </a:cubicBezTo>
                  <a:cubicBezTo>
                    <a:pt x="7227" y="15166"/>
                    <a:pt x="7063" y="15179"/>
                    <a:pt x="6900" y="15205"/>
                  </a:cubicBezTo>
                  <a:cubicBezTo>
                    <a:pt x="6167" y="15314"/>
                    <a:pt x="5713" y="15657"/>
                    <a:pt x="5636" y="16344"/>
                  </a:cubicBezTo>
                  <a:cubicBezTo>
                    <a:pt x="5620" y="16469"/>
                    <a:pt x="5605" y="16594"/>
                    <a:pt x="5574" y="16719"/>
                  </a:cubicBezTo>
                  <a:cubicBezTo>
                    <a:pt x="5151" y="18467"/>
                    <a:pt x="4793" y="20231"/>
                    <a:pt x="4481" y="22011"/>
                  </a:cubicBezTo>
                  <a:cubicBezTo>
                    <a:pt x="4215" y="23493"/>
                    <a:pt x="3872" y="24976"/>
                    <a:pt x="3732" y="26475"/>
                  </a:cubicBezTo>
                  <a:cubicBezTo>
                    <a:pt x="3720" y="26695"/>
                    <a:pt x="3639" y="26786"/>
                    <a:pt x="3495" y="26786"/>
                  </a:cubicBezTo>
                  <a:cubicBezTo>
                    <a:pt x="3446" y="26786"/>
                    <a:pt x="3390" y="26776"/>
                    <a:pt x="3326" y="26756"/>
                  </a:cubicBezTo>
                  <a:cubicBezTo>
                    <a:pt x="3045" y="26677"/>
                    <a:pt x="2764" y="26584"/>
                    <a:pt x="2498" y="26490"/>
                  </a:cubicBezTo>
                  <a:cubicBezTo>
                    <a:pt x="2384" y="26452"/>
                    <a:pt x="2270" y="26404"/>
                    <a:pt x="2156" y="26404"/>
                  </a:cubicBezTo>
                  <a:cubicBezTo>
                    <a:pt x="2130" y="26404"/>
                    <a:pt x="2103" y="26407"/>
                    <a:pt x="2077" y="26413"/>
                  </a:cubicBezTo>
                  <a:cubicBezTo>
                    <a:pt x="1796" y="26475"/>
                    <a:pt x="1561" y="26615"/>
                    <a:pt x="1499" y="26912"/>
                  </a:cubicBezTo>
                  <a:cubicBezTo>
                    <a:pt x="1436" y="27239"/>
                    <a:pt x="1593" y="27489"/>
                    <a:pt x="1859" y="27645"/>
                  </a:cubicBezTo>
                  <a:cubicBezTo>
                    <a:pt x="2186" y="27864"/>
                    <a:pt x="2592" y="27911"/>
                    <a:pt x="2966" y="28020"/>
                  </a:cubicBezTo>
                  <a:cubicBezTo>
                    <a:pt x="3451" y="28161"/>
                    <a:pt x="3466" y="28161"/>
                    <a:pt x="3388" y="28644"/>
                  </a:cubicBezTo>
                  <a:cubicBezTo>
                    <a:pt x="3139" y="30267"/>
                    <a:pt x="2841" y="31876"/>
                    <a:pt x="2577" y="33499"/>
                  </a:cubicBezTo>
                  <a:cubicBezTo>
                    <a:pt x="2202" y="35716"/>
                    <a:pt x="1734" y="37932"/>
                    <a:pt x="1359" y="40164"/>
                  </a:cubicBezTo>
                  <a:cubicBezTo>
                    <a:pt x="1328" y="40336"/>
                    <a:pt x="1297" y="40523"/>
                    <a:pt x="1249" y="40711"/>
                  </a:cubicBezTo>
                  <a:cubicBezTo>
                    <a:pt x="860" y="42411"/>
                    <a:pt x="469" y="44097"/>
                    <a:pt x="173" y="45814"/>
                  </a:cubicBezTo>
                  <a:cubicBezTo>
                    <a:pt x="0" y="46813"/>
                    <a:pt x="266" y="47968"/>
                    <a:pt x="1515" y="48468"/>
                  </a:cubicBezTo>
                  <a:cubicBezTo>
                    <a:pt x="1827" y="48593"/>
                    <a:pt x="2123" y="48718"/>
                    <a:pt x="2452" y="48780"/>
                  </a:cubicBezTo>
                  <a:cubicBezTo>
                    <a:pt x="3091" y="48890"/>
                    <a:pt x="3715" y="49015"/>
                    <a:pt x="4356" y="49092"/>
                  </a:cubicBezTo>
                  <a:cubicBezTo>
                    <a:pt x="6057" y="49279"/>
                    <a:pt x="7759" y="49545"/>
                    <a:pt x="9491" y="49670"/>
                  </a:cubicBezTo>
                  <a:cubicBezTo>
                    <a:pt x="11537" y="49809"/>
                    <a:pt x="13570" y="50122"/>
                    <a:pt x="15391" y="50122"/>
                  </a:cubicBezTo>
                  <a:cubicBezTo>
                    <a:pt x="15613" y="50122"/>
                    <a:pt x="15831" y="50118"/>
                    <a:pt x="16047" y="50107"/>
                  </a:cubicBezTo>
                  <a:cubicBezTo>
                    <a:pt x="17999" y="50107"/>
                    <a:pt x="19606" y="50060"/>
                    <a:pt x="21214" y="49826"/>
                  </a:cubicBezTo>
                  <a:cubicBezTo>
                    <a:pt x="21604" y="49779"/>
                    <a:pt x="21963" y="49685"/>
                    <a:pt x="22307" y="49452"/>
                  </a:cubicBezTo>
                  <a:cubicBezTo>
                    <a:pt x="23150" y="48874"/>
                    <a:pt x="23477" y="47985"/>
                    <a:pt x="23649" y="47079"/>
                  </a:cubicBezTo>
                  <a:cubicBezTo>
                    <a:pt x="23992" y="45252"/>
                    <a:pt x="23868" y="43395"/>
                    <a:pt x="23805" y="41554"/>
                  </a:cubicBezTo>
                  <a:cubicBezTo>
                    <a:pt x="23758" y="40149"/>
                    <a:pt x="23633" y="38744"/>
                    <a:pt x="23570" y="37323"/>
                  </a:cubicBezTo>
                  <a:cubicBezTo>
                    <a:pt x="23446" y="34794"/>
                    <a:pt x="23368" y="32265"/>
                    <a:pt x="23227" y="29737"/>
                  </a:cubicBezTo>
                  <a:cubicBezTo>
                    <a:pt x="23056" y="26475"/>
                    <a:pt x="22837" y="23197"/>
                    <a:pt x="22650" y="19919"/>
                  </a:cubicBezTo>
                  <a:cubicBezTo>
                    <a:pt x="22603" y="19278"/>
                    <a:pt x="22603" y="18639"/>
                    <a:pt x="22509" y="17999"/>
                  </a:cubicBezTo>
                  <a:cubicBezTo>
                    <a:pt x="22322" y="16672"/>
                    <a:pt x="21870" y="16001"/>
                    <a:pt x="20324" y="15688"/>
                  </a:cubicBezTo>
                  <a:cubicBezTo>
                    <a:pt x="20121" y="15642"/>
                    <a:pt x="19918" y="15626"/>
                    <a:pt x="19716" y="15595"/>
                  </a:cubicBezTo>
                  <a:cubicBezTo>
                    <a:pt x="19310" y="15548"/>
                    <a:pt x="19293" y="15532"/>
                    <a:pt x="19372" y="15143"/>
                  </a:cubicBezTo>
                  <a:cubicBezTo>
                    <a:pt x="19637" y="13707"/>
                    <a:pt x="19606" y="12254"/>
                    <a:pt x="19435" y="10803"/>
                  </a:cubicBezTo>
                  <a:cubicBezTo>
                    <a:pt x="19403" y="10568"/>
                    <a:pt x="19356" y="10304"/>
                    <a:pt x="19247" y="10085"/>
                  </a:cubicBezTo>
                  <a:cubicBezTo>
                    <a:pt x="19137" y="9835"/>
                    <a:pt x="19137" y="9617"/>
                    <a:pt x="19200" y="9367"/>
                  </a:cubicBezTo>
                  <a:cubicBezTo>
                    <a:pt x="19247" y="9211"/>
                    <a:pt x="19278" y="9039"/>
                    <a:pt x="19293" y="8883"/>
                  </a:cubicBezTo>
                  <a:cubicBezTo>
                    <a:pt x="19372" y="7852"/>
                    <a:pt x="19450" y="6807"/>
                    <a:pt x="19512" y="5777"/>
                  </a:cubicBezTo>
                  <a:cubicBezTo>
                    <a:pt x="19559" y="4731"/>
                    <a:pt x="19466" y="3700"/>
                    <a:pt x="19154" y="2701"/>
                  </a:cubicBezTo>
                  <a:cubicBezTo>
                    <a:pt x="18935" y="1968"/>
                    <a:pt x="18529" y="1359"/>
                    <a:pt x="17936" y="876"/>
                  </a:cubicBezTo>
                  <a:cubicBezTo>
                    <a:pt x="17725" y="714"/>
                    <a:pt x="17493" y="631"/>
                    <a:pt x="17286" y="631"/>
                  </a:cubicBezTo>
                  <a:cubicBezTo>
                    <a:pt x="17095" y="631"/>
                    <a:pt x="16924" y="702"/>
                    <a:pt x="16812" y="845"/>
                  </a:cubicBezTo>
                  <a:cubicBezTo>
                    <a:pt x="16546" y="1172"/>
                    <a:pt x="16656" y="1625"/>
                    <a:pt x="17108" y="1952"/>
                  </a:cubicBezTo>
                  <a:cubicBezTo>
                    <a:pt x="17545" y="2281"/>
                    <a:pt x="17780" y="2764"/>
                    <a:pt x="17905" y="3248"/>
                  </a:cubicBezTo>
                  <a:cubicBezTo>
                    <a:pt x="18373" y="5028"/>
                    <a:pt x="18170" y="6839"/>
                    <a:pt x="18030" y="8633"/>
                  </a:cubicBezTo>
                  <a:cubicBezTo>
                    <a:pt x="18030" y="8820"/>
                    <a:pt x="17924" y="8901"/>
                    <a:pt x="17749" y="8901"/>
                  </a:cubicBezTo>
                  <a:cubicBezTo>
                    <a:pt x="17733" y="8901"/>
                    <a:pt x="17718" y="8900"/>
                    <a:pt x="17701" y="8899"/>
                  </a:cubicBezTo>
                  <a:cubicBezTo>
                    <a:pt x="16906" y="8851"/>
                    <a:pt x="16125" y="8805"/>
                    <a:pt x="15345" y="8805"/>
                  </a:cubicBezTo>
                  <a:cubicBezTo>
                    <a:pt x="14442" y="8791"/>
                    <a:pt x="13551" y="8598"/>
                    <a:pt x="12651" y="8598"/>
                  </a:cubicBezTo>
                  <a:cubicBezTo>
                    <a:pt x="12493" y="8598"/>
                    <a:pt x="12334" y="8604"/>
                    <a:pt x="12176" y="8618"/>
                  </a:cubicBezTo>
                  <a:cubicBezTo>
                    <a:pt x="12164" y="8619"/>
                    <a:pt x="12152" y="8619"/>
                    <a:pt x="12141" y="8619"/>
                  </a:cubicBezTo>
                  <a:cubicBezTo>
                    <a:pt x="11950" y="8619"/>
                    <a:pt x="11891" y="8499"/>
                    <a:pt x="11832" y="8337"/>
                  </a:cubicBezTo>
                  <a:cubicBezTo>
                    <a:pt x="11661" y="7900"/>
                    <a:pt x="11474" y="7463"/>
                    <a:pt x="11318" y="7010"/>
                  </a:cubicBezTo>
                  <a:cubicBezTo>
                    <a:pt x="10989" y="6135"/>
                    <a:pt x="10646" y="5278"/>
                    <a:pt x="10365" y="4387"/>
                  </a:cubicBezTo>
                  <a:cubicBezTo>
                    <a:pt x="9990" y="3232"/>
                    <a:pt x="9788" y="2108"/>
                    <a:pt x="10256" y="922"/>
                  </a:cubicBezTo>
                  <a:cubicBezTo>
                    <a:pt x="10381" y="595"/>
                    <a:pt x="10240" y="266"/>
                    <a:pt x="9928" y="79"/>
                  </a:cubicBezTo>
                  <a:cubicBezTo>
                    <a:pt x="9839" y="27"/>
                    <a:pt x="9746" y="1"/>
                    <a:pt x="9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329;p73"/>
            <p:cNvSpPr/>
            <p:nvPr/>
          </p:nvSpPr>
          <p:spPr>
            <a:xfrm>
              <a:off x="2078800" y="699925"/>
              <a:ext cx="398050" cy="663325"/>
            </a:xfrm>
            <a:custGeom>
              <a:avLst/>
              <a:gdLst/>
              <a:ahLst/>
              <a:cxnLst/>
              <a:rect l="l" t="t" r="r" b="b"/>
              <a:pathLst>
                <a:path w="15922" h="26533" extrusionOk="0">
                  <a:moveTo>
                    <a:pt x="12510" y="0"/>
                  </a:moveTo>
                  <a:cubicBezTo>
                    <a:pt x="12430" y="0"/>
                    <a:pt x="12330" y="20"/>
                    <a:pt x="12207" y="57"/>
                  </a:cubicBezTo>
                  <a:cubicBezTo>
                    <a:pt x="11754" y="197"/>
                    <a:pt x="11302" y="353"/>
                    <a:pt x="10848" y="509"/>
                  </a:cubicBezTo>
                  <a:cubicBezTo>
                    <a:pt x="10271" y="696"/>
                    <a:pt x="9724" y="977"/>
                    <a:pt x="9225" y="1289"/>
                  </a:cubicBezTo>
                  <a:cubicBezTo>
                    <a:pt x="8180" y="1930"/>
                    <a:pt x="7321" y="2804"/>
                    <a:pt x="6525" y="3724"/>
                  </a:cubicBezTo>
                  <a:cubicBezTo>
                    <a:pt x="5245" y="5192"/>
                    <a:pt x="4246" y="6877"/>
                    <a:pt x="3341" y="8594"/>
                  </a:cubicBezTo>
                  <a:cubicBezTo>
                    <a:pt x="2404" y="10390"/>
                    <a:pt x="1437" y="12170"/>
                    <a:pt x="718" y="14074"/>
                  </a:cubicBezTo>
                  <a:cubicBezTo>
                    <a:pt x="296" y="15198"/>
                    <a:pt x="0" y="16368"/>
                    <a:pt x="15" y="17585"/>
                  </a:cubicBezTo>
                  <a:cubicBezTo>
                    <a:pt x="15" y="18179"/>
                    <a:pt x="109" y="18788"/>
                    <a:pt x="344" y="19350"/>
                  </a:cubicBezTo>
                  <a:cubicBezTo>
                    <a:pt x="843" y="20551"/>
                    <a:pt x="1717" y="21442"/>
                    <a:pt x="2731" y="22206"/>
                  </a:cubicBezTo>
                  <a:cubicBezTo>
                    <a:pt x="4028" y="23190"/>
                    <a:pt x="5479" y="23892"/>
                    <a:pt x="6993" y="24485"/>
                  </a:cubicBezTo>
                  <a:cubicBezTo>
                    <a:pt x="7570" y="24703"/>
                    <a:pt x="8148" y="24907"/>
                    <a:pt x="8742" y="25109"/>
                  </a:cubicBezTo>
                  <a:cubicBezTo>
                    <a:pt x="10334" y="25671"/>
                    <a:pt x="11957" y="26170"/>
                    <a:pt x="13627" y="26483"/>
                  </a:cubicBezTo>
                  <a:cubicBezTo>
                    <a:pt x="13774" y="26514"/>
                    <a:pt x="13882" y="26533"/>
                    <a:pt x="13965" y="26533"/>
                  </a:cubicBezTo>
                  <a:cubicBezTo>
                    <a:pt x="14176" y="26533"/>
                    <a:pt x="14236" y="26416"/>
                    <a:pt x="14392" y="26093"/>
                  </a:cubicBezTo>
                  <a:cubicBezTo>
                    <a:pt x="14751" y="25328"/>
                    <a:pt x="14923" y="24485"/>
                    <a:pt x="15266" y="23704"/>
                  </a:cubicBezTo>
                  <a:cubicBezTo>
                    <a:pt x="15469" y="23267"/>
                    <a:pt x="15625" y="22830"/>
                    <a:pt x="15781" y="22378"/>
                  </a:cubicBezTo>
                  <a:cubicBezTo>
                    <a:pt x="15922" y="21879"/>
                    <a:pt x="15859" y="21800"/>
                    <a:pt x="15406" y="21566"/>
                  </a:cubicBezTo>
                  <a:cubicBezTo>
                    <a:pt x="14751" y="21223"/>
                    <a:pt x="14049" y="21036"/>
                    <a:pt x="13362" y="20817"/>
                  </a:cubicBezTo>
                  <a:cubicBezTo>
                    <a:pt x="12128" y="20426"/>
                    <a:pt x="10865" y="20083"/>
                    <a:pt x="9647" y="19600"/>
                  </a:cubicBezTo>
                  <a:cubicBezTo>
                    <a:pt x="8757" y="19256"/>
                    <a:pt x="7914" y="18834"/>
                    <a:pt x="7212" y="18164"/>
                  </a:cubicBezTo>
                  <a:cubicBezTo>
                    <a:pt x="6852" y="17820"/>
                    <a:pt x="6619" y="17367"/>
                    <a:pt x="6665" y="16884"/>
                  </a:cubicBezTo>
                  <a:cubicBezTo>
                    <a:pt x="6744" y="16228"/>
                    <a:pt x="6884" y="15572"/>
                    <a:pt x="7118" y="14948"/>
                  </a:cubicBezTo>
                  <a:cubicBezTo>
                    <a:pt x="7587" y="13683"/>
                    <a:pt x="8163" y="12482"/>
                    <a:pt x="8725" y="11248"/>
                  </a:cubicBezTo>
                  <a:cubicBezTo>
                    <a:pt x="9585" y="9406"/>
                    <a:pt x="10552" y="7595"/>
                    <a:pt x="11379" y="5722"/>
                  </a:cubicBezTo>
                  <a:cubicBezTo>
                    <a:pt x="12082" y="4130"/>
                    <a:pt x="12440" y="2461"/>
                    <a:pt x="12738" y="775"/>
                  </a:cubicBezTo>
                  <a:cubicBezTo>
                    <a:pt x="12753" y="696"/>
                    <a:pt x="12769" y="603"/>
                    <a:pt x="12784" y="525"/>
                  </a:cubicBezTo>
                  <a:cubicBezTo>
                    <a:pt x="12807" y="157"/>
                    <a:pt x="12737" y="0"/>
                    <a:pt x="12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330;p73"/>
            <p:cNvSpPr/>
            <p:nvPr/>
          </p:nvSpPr>
          <p:spPr>
            <a:xfrm>
              <a:off x="3192525" y="1075175"/>
              <a:ext cx="18350" cy="20325"/>
            </a:xfrm>
            <a:custGeom>
              <a:avLst/>
              <a:gdLst/>
              <a:ahLst/>
              <a:cxnLst/>
              <a:rect l="l" t="t" r="r" b="b"/>
              <a:pathLst>
                <a:path w="734" h="813" extrusionOk="0">
                  <a:moveTo>
                    <a:pt x="359" y="0"/>
                  </a:moveTo>
                  <a:cubicBezTo>
                    <a:pt x="94" y="0"/>
                    <a:pt x="0" y="172"/>
                    <a:pt x="0" y="406"/>
                  </a:cubicBezTo>
                  <a:cubicBezTo>
                    <a:pt x="15" y="625"/>
                    <a:pt x="109" y="796"/>
                    <a:pt x="359" y="812"/>
                  </a:cubicBezTo>
                  <a:cubicBezTo>
                    <a:pt x="625" y="796"/>
                    <a:pt x="733" y="609"/>
                    <a:pt x="733" y="390"/>
                  </a:cubicBezTo>
                  <a:cubicBezTo>
                    <a:pt x="733" y="172"/>
                    <a:pt x="625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331;p73"/>
            <p:cNvSpPr/>
            <p:nvPr/>
          </p:nvSpPr>
          <p:spPr>
            <a:xfrm>
              <a:off x="3215150" y="915950"/>
              <a:ext cx="18750" cy="20350"/>
            </a:xfrm>
            <a:custGeom>
              <a:avLst/>
              <a:gdLst/>
              <a:ahLst/>
              <a:cxnLst/>
              <a:rect l="l" t="t" r="r" b="b"/>
              <a:pathLst>
                <a:path w="750" h="814" extrusionOk="0">
                  <a:moveTo>
                    <a:pt x="390" y="1"/>
                  </a:moveTo>
                  <a:cubicBezTo>
                    <a:pt x="203" y="1"/>
                    <a:pt x="1" y="188"/>
                    <a:pt x="1" y="407"/>
                  </a:cubicBezTo>
                  <a:cubicBezTo>
                    <a:pt x="16" y="625"/>
                    <a:pt x="109" y="796"/>
                    <a:pt x="359" y="813"/>
                  </a:cubicBezTo>
                  <a:cubicBezTo>
                    <a:pt x="370" y="813"/>
                    <a:pt x="381" y="814"/>
                    <a:pt x="391" y="814"/>
                  </a:cubicBezTo>
                  <a:cubicBezTo>
                    <a:pt x="633" y="814"/>
                    <a:pt x="720" y="648"/>
                    <a:pt x="750" y="453"/>
                  </a:cubicBezTo>
                  <a:cubicBezTo>
                    <a:pt x="750" y="219"/>
                    <a:pt x="578" y="16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332;p73"/>
            <p:cNvSpPr/>
            <p:nvPr/>
          </p:nvSpPr>
          <p:spPr>
            <a:xfrm>
              <a:off x="3254550" y="1083725"/>
              <a:ext cx="19950" cy="18425"/>
            </a:xfrm>
            <a:custGeom>
              <a:avLst/>
              <a:gdLst/>
              <a:ahLst/>
              <a:cxnLst/>
              <a:rect l="l" t="t" r="r" b="b"/>
              <a:pathLst>
                <a:path w="798" h="737" extrusionOk="0">
                  <a:moveTo>
                    <a:pt x="369" y="0"/>
                  </a:moveTo>
                  <a:cubicBezTo>
                    <a:pt x="356" y="0"/>
                    <a:pt x="342" y="1"/>
                    <a:pt x="329" y="2"/>
                  </a:cubicBezTo>
                  <a:cubicBezTo>
                    <a:pt x="125" y="33"/>
                    <a:pt x="1" y="158"/>
                    <a:pt x="1" y="377"/>
                  </a:cubicBezTo>
                  <a:cubicBezTo>
                    <a:pt x="1" y="598"/>
                    <a:pt x="141" y="736"/>
                    <a:pt x="355" y="736"/>
                  </a:cubicBezTo>
                  <a:cubicBezTo>
                    <a:pt x="367" y="736"/>
                    <a:pt x="379" y="736"/>
                    <a:pt x="391" y="735"/>
                  </a:cubicBezTo>
                  <a:cubicBezTo>
                    <a:pt x="610" y="735"/>
                    <a:pt x="797" y="548"/>
                    <a:pt x="766" y="345"/>
                  </a:cubicBezTo>
                  <a:cubicBezTo>
                    <a:pt x="721" y="124"/>
                    <a:pt x="580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333;p73"/>
            <p:cNvSpPr/>
            <p:nvPr/>
          </p:nvSpPr>
          <p:spPr>
            <a:xfrm>
              <a:off x="3217100" y="1242400"/>
              <a:ext cx="20300" cy="18575"/>
            </a:xfrm>
            <a:custGeom>
              <a:avLst/>
              <a:gdLst/>
              <a:ahLst/>
              <a:cxnLst/>
              <a:rect l="l" t="t" r="r" b="b"/>
              <a:pathLst>
                <a:path w="812" h="743" extrusionOk="0">
                  <a:moveTo>
                    <a:pt x="416" y="1"/>
                  </a:moveTo>
                  <a:cubicBezTo>
                    <a:pt x="397" y="1"/>
                    <a:pt x="378" y="3"/>
                    <a:pt x="360" y="7"/>
                  </a:cubicBezTo>
                  <a:cubicBezTo>
                    <a:pt x="172" y="38"/>
                    <a:pt x="16" y="132"/>
                    <a:pt x="16" y="367"/>
                  </a:cubicBezTo>
                  <a:cubicBezTo>
                    <a:pt x="1" y="590"/>
                    <a:pt x="143" y="742"/>
                    <a:pt x="373" y="742"/>
                  </a:cubicBezTo>
                  <a:cubicBezTo>
                    <a:pt x="384" y="742"/>
                    <a:pt x="395" y="742"/>
                    <a:pt x="406" y="742"/>
                  </a:cubicBezTo>
                  <a:cubicBezTo>
                    <a:pt x="624" y="725"/>
                    <a:pt x="812" y="554"/>
                    <a:pt x="797" y="351"/>
                  </a:cubicBezTo>
                  <a:cubicBezTo>
                    <a:pt x="782" y="182"/>
                    <a:pt x="59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334;p73"/>
            <p:cNvSpPr/>
            <p:nvPr/>
          </p:nvSpPr>
          <p:spPr>
            <a:xfrm>
              <a:off x="3229975" y="1130950"/>
              <a:ext cx="20700" cy="17625"/>
            </a:xfrm>
            <a:custGeom>
              <a:avLst/>
              <a:gdLst/>
              <a:ahLst/>
              <a:cxnLst/>
              <a:rect l="l" t="t" r="r" b="b"/>
              <a:pathLst>
                <a:path w="828" h="705" extrusionOk="0">
                  <a:moveTo>
                    <a:pt x="438" y="1"/>
                  </a:moveTo>
                  <a:cubicBezTo>
                    <a:pt x="219" y="1"/>
                    <a:pt x="78" y="95"/>
                    <a:pt x="32" y="313"/>
                  </a:cubicBezTo>
                  <a:cubicBezTo>
                    <a:pt x="1" y="500"/>
                    <a:pt x="188" y="688"/>
                    <a:pt x="438" y="704"/>
                  </a:cubicBezTo>
                  <a:cubicBezTo>
                    <a:pt x="625" y="704"/>
                    <a:pt x="781" y="625"/>
                    <a:pt x="812" y="392"/>
                  </a:cubicBezTo>
                  <a:cubicBezTo>
                    <a:pt x="827" y="188"/>
                    <a:pt x="640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335;p73"/>
            <p:cNvSpPr/>
            <p:nvPr/>
          </p:nvSpPr>
          <p:spPr>
            <a:xfrm>
              <a:off x="3227225" y="1311225"/>
              <a:ext cx="17975" cy="18025"/>
            </a:xfrm>
            <a:custGeom>
              <a:avLst/>
              <a:gdLst/>
              <a:ahLst/>
              <a:cxnLst/>
              <a:rect l="l" t="t" r="r" b="b"/>
              <a:pathLst>
                <a:path w="719" h="721" extrusionOk="0">
                  <a:moveTo>
                    <a:pt x="381" y="1"/>
                  </a:moveTo>
                  <a:cubicBezTo>
                    <a:pt x="160" y="1"/>
                    <a:pt x="1" y="182"/>
                    <a:pt x="1" y="392"/>
                  </a:cubicBezTo>
                  <a:cubicBezTo>
                    <a:pt x="17" y="580"/>
                    <a:pt x="95" y="705"/>
                    <a:pt x="298" y="720"/>
                  </a:cubicBezTo>
                  <a:cubicBezTo>
                    <a:pt x="309" y="720"/>
                    <a:pt x="319" y="721"/>
                    <a:pt x="329" y="721"/>
                  </a:cubicBezTo>
                  <a:cubicBezTo>
                    <a:pt x="534" y="721"/>
                    <a:pt x="705" y="569"/>
                    <a:pt x="719" y="361"/>
                  </a:cubicBezTo>
                  <a:cubicBezTo>
                    <a:pt x="719" y="143"/>
                    <a:pt x="594" y="18"/>
                    <a:pt x="407" y="1"/>
                  </a:cubicBezTo>
                  <a:cubicBezTo>
                    <a:pt x="398" y="1"/>
                    <a:pt x="389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336;p73"/>
            <p:cNvSpPr/>
            <p:nvPr/>
          </p:nvSpPr>
          <p:spPr>
            <a:xfrm>
              <a:off x="3174575" y="1283900"/>
              <a:ext cx="17200" cy="16875"/>
            </a:xfrm>
            <a:custGeom>
              <a:avLst/>
              <a:gdLst/>
              <a:ahLst/>
              <a:cxnLst/>
              <a:rect l="l" t="t" r="r" b="b"/>
              <a:pathLst>
                <a:path w="688" h="675" extrusionOk="0">
                  <a:moveTo>
                    <a:pt x="362" y="0"/>
                  </a:moveTo>
                  <a:cubicBezTo>
                    <a:pt x="190" y="0"/>
                    <a:pt x="30" y="83"/>
                    <a:pt x="15" y="299"/>
                  </a:cubicBezTo>
                  <a:cubicBezTo>
                    <a:pt x="0" y="501"/>
                    <a:pt x="94" y="657"/>
                    <a:pt x="327" y="674"/>
                  </a:cubicBezTo>
                  <a:cubicBezTo>
                    <a:pt x="339" y="674"/>
                    <a:pt x="350" y="675"/>
                    <a:pt x="361" y="675"/>
                  </a:cubicBezTo>
                  <a:cubicBezTo>
                    <a:pt x="570" y="675"/>
                    <a:pt x="642" y="538"/>
                    <a:pt x="687" y="330"/>
                  </a:cubicBezTo>
                  <a:cubicBezTo>
                    <a:pt x="687" y="158"/>
                    <a:pt x="593" y="18"/>
                    <a:pt x="406" y="2"/>
                  </a:cubicBezTo>
                  <a:cubicBezTo>
                    <a:pt x="391" y="1"/>
                    <a:pt x="377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337;p73"/>
            <p:cNvSpPr/>
            <p:nvPr/>
          </p:nvSpPr>
          <p:spPr>
            <a:xfrm>
              <a:off x="3194075" y="997650"/>
              <a:ext cx="17575" cy="16300"/>
            </a:xfrm>
            <a:custGeom>
              <a:avLst/>
              <a:gdLst/>
              <a:ahLst/>
              <a:cxnLst/>
              <a:rect l="l" t="t" r="r" b="b"/>
              <a:pathLst>
                <a:path w="703" h="652" extrusionOk="0">
                  <a:moveTo>
                    <a:pt x="400" y="1"/>
                  </a:moveTo>
                  <a:cubicBezTo>
                    <a:pt x="373" y="1"/>
                    <a:pt x="344" y="4"/>
                    <a:pt x="313" y="11"/>
                  </a:cubicBezTo>
                  <a:cubicBezTo>
                    <a:pt x="141" y="42"/>
                    <a:pt x="1" y="120"/>
                    <a:pt x="1" y="323"/>
                  </a:cubicBezTo>
                  <a:cubicBezTo>
                    <a:pt x="15" y="542"/>
                    <a:pt x="139" y="652"/>
                    <a:pt x="321" y="652"/>
                  </a:cubicBezTo>
                  <a:cubicBezTo>
                    <a:pt x="333" y="652"/>
                    <a:pt x="346" y="651"/>
                    <a:pt x="359" y="650"/>
                  </a:cubicBezTo>
                  <a:cubicBezTo>
                    <a:pt x="594" y="650"/>
                    <a:pt x="688" y="510"/>
                    <a:pt x="703" y="292"/>
                  </a:cubicBezTo>
                  <a:cubicBezTo>
                    <a:pt x="649" y="117"/>
                    <a:pt x="562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338;p73"/>
            <p:cNvSpPr/>
            <p:nvPr/>
          </p:nvSpPr>
          <p:spPr>
            <a:xfrm>
              <a:off x="3274475" y="1257775"/>
              <a:ext cx="16400" cy="16475"/>
            </a:xfrm>
            <a:custGeom>
              <a:avLst/>
              <a:gdLst/>
              <a:ahLst/>
              <a:cxnLst/>
              <a:rect l="l" t="t" r="r" b="b"/>
              <a:pathLst>
                <a:path w="656" h="659" extrusionOk="0">
                  <a:moveTo>
                    <a:pt x="376" y="0"/>
                  </a:moveTo>
                  <a:cubicBezTo>
                    <a:pt x="366" y="0"/>
                    <a:pt x="355" y="1"/>
                    <a:pt x="344" y="2"/>
                  </a:cubicBezTo>
                  <a:cubicBezTo>
                    <a:pt x="125" y="2"/>
                    <a:pt x="0" y="110"/>
                    <a:pt x="0" y="329"/>
                  </a:cubicBezTo>
                  <a:cubicBezTo>
                    <a:pt x="0" y="532"/>
                    <a:pt x="109" y="626"/>
                    <a:pt x="296" y="657"/>
                  </a:cubicBezTo>
                  <a:cubicBezTo>
                    <a:pt x="309" y="658"/>
                    <a:pt x="322" y="659"/>
                    <a:pt x="335" y="659"/>
                  </a:cubicBezTo>
                  <a:cubicBezTo>
                    <a:pt x="530" y="659"/>
                    <a:pt x="641" y="550"/>
                    <a:pt x="656" y="345"/>
                  </a:cubicBezTo>
                  <a:cubicBezTo>
                    <a:pt x="656" y="151"/>
                    <a:pt x="585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339;p73"/>
            <p:cNvSpPr/>
            <p:nvPr/>
          </p:nvSpPr>
          <p:spPr>
            <a:xfrm>
              <a:off x="3180025" y="1199275"/>
              <a:ext cx="16800" cy="16825"/>
            </a:xfrm>
            <a:custGeom>
              <a:avLst/>
              <a:gdLst/>
              <a:ahLst/>
              <a:cxnLst/>
              <a:rect l="l" t="t" r="r" b="b"/>
              <a:pathLst>
                <a:path w="672" h="673" extrusionOk="0">
                  <a:moveTo>
                    <a:pt x="328" y="0"/>
                  </a:moveTo>
                  <a:cubicBezTo>
                    <a:pt x="126" y="15"/>
                    <a:pt x="1" y="125"/>
                    <a:pt x="16" y="344"/>
                  </a:cubicBezTo>
                  <a:cubicBezTo>
                    <a:pt x="16" y="531"/>
                    <a:pt x="109" y="656"/>
                    <a:pt x="297" y="671"/>
                  </a:cubicBezTo>
                  <a:cubicBezTo>
                    <a:pt x="311" y="672"/>
                    <a:pt x="325" y="672"/>
                    <a:pt x="338" y="672"/>
                  </a:cubicBezTo>
                  <a:cubicBezTo>
                    <a:pt x="533" y="672"/>
                    <a:pt x="656" y="563"/>
                    <a:pt x="656" y="359"/>
                  </a:cubicBezTo>
                  <a:cubicBezTo>
                    <a:pt x="671" y="125"/>
                    <a:pt x="546" y="31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340;p73"/>
            <p:cNvSpPr/>
            <p:nvPr/>
          </p:nvSpPr>
          <p:spPr>
            <a:xfrm>
              <a:off x="3136325" y="1173900"/>
              <a:ext cx="17200" cy="17175"/>
            </a:xfrm>
            <a:custGeom>
              <a:avLst/>
              <a:gdLst/>
              <a:ahLst/>
              <a:cxnLst/>
              <a:rect l="l" t="t" r="r" b="b"/>
              <a:pathLst>
                <a:path w="688" h="687" extrusionOk="0">
                  <a:moveTo>
                    <a:pt x="344" y="0"/>
                  </a:moveTo>
                  <a:cubicBezTo>
                    <a:pt x="157" y="0"/>
                    <a:pt x="47" y="110"/>
                    <a:pt x="16" y="297"/>
                  </a:cubicBezTo>
                  <a:cubicBezTo>
                    <a:pt x="1" y="516"/>
                    <a:pt x="109" y="641"/>
                    <a:pt x="328" y="687"/>
                  </a:cubicBezTo>
                  <a:cubicBezTo>
                    <a:pt x="531" y="672"/>
                    <a:pt x="671" y="578"/>
                    <a:pt x="671" y="360"/>
                  </a:cubicBezTo>
                  <a:cubicBezTo>
                    <a:pt x="687" y="125"/>
                    <a:pt x="562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341;p73"/>
            <p:cNvSpPr/>
            <p:nvPr/>
          </p:nvSpPr>
          <p:spPr>
            <a:xfrm>
              <a:off x="3236225" y="949900"/>
              <a:ext cx="16425" cy="16450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59" y="0"/>
                  </a:moveTo>
                  <a:cubicBezTo>
                    <a:pt x="172" y="0"/>
                    <a:pt x="1" y="94"/>
                    <a:pt x="16" y="329"/>
                  </a:cubicBezTo>
                  <a:cubicBezTo>
                    <a:pt x="16" y="547"/>
                    <a:pt x="139" y="657"/>
                    <a:pt x="334" y="657"/>
                  </a:cubicBezTo>
                  <a:cubicBezTo>
                    <a:pt x="347" y="657"/>
                    <a:pt x="361" y="657"/>
                    <a:pt x="375" y="656"/>
                  </a:cubicBezTo>
                  <a:cubicBezTo>
                    <a:pt x="562" y="656"/>
                    <a:pt x="656" y="516"/>
                    <a:pt x="656" y="312"/>
                  </a:cubicBezTo>
                  <a:cubicBezTo>
                    <a:pt x="656" y="141"/>
                    <a:pt x="562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342;p73"/>
            <p:cNvSpPr/>
            <p:nvPr/>
          </p:nvSpPr>
          <p:spPr>
            <a:xfrm>
              <a:off x="3228025" y="1038875"/>
              <a:ext cx="17175" cy="15650"/>
            </a:xfrm>
            <a:custGeom>
              <a:avLst/>
              <a:gdLst/>
              <a:ahLst/>
              <a:cxnLst/>
              <a:rect l="l" t="t" r="r" b="b"/>
              <a:pathLst>
                <a:path w="687" h="626" extrusionOk="0">
                  <a:moveTo>
                    <a:pt x="312" y="0"/>
                  </a:moveTo>
                  <a:cubicBezTo>
                    <a:pt x="125" y="31"/>
                    <a:pt x="0" y="125"/>
                    <a:pt x="0" y="312"/>
                  </a:cubicBezTo>
                  <a:cubicBezTo>
                    <a:pt x="15" y="490"/>
                    <a:pt x="114" y="626"/>
                    <a:pt x="297" y="626"/>
                  </a:cubicBezTo>
                  <a:cubicBezTo>
                    <a:pt x="307" y="626"/>
                    <a:pt x="318" y="625"/>
                    <a:pt x="329" y="625"/>
                  </a:cubicBezTo>
                  <a:cubicBezTo>
                    <a:pt x="531" y="610"/>
                    <a:pt x="687" y="500"/>
                    <a:pt x="672" y="281"/>
                  </a:cubicBezTo>
                  <a:cubicBezTo>
                    <a:pt x="656" y="79"/>
                    <a:pt x="500" y="16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343;p73"/>
            <p:cNvSpPr/>
            <p:nvPr/>
          </p:nvSpPr>
          <p:spPr>
            <a:xfrm>
              <a:off x="3227225" y="986950"/>
              <a:ext cx="16425" cy="15675"/>
            </a:xfrm>
            <a:custGeom>
              <a:avLst/>
              <a:gdLst/>
              <a:ahLst/>
              <a:cxnLst/>
              <a:rect l="l" t="t" r="r" b="b"/>
              <a:pathLst>
                <a:path w="657" h="627" extrusionOk="0">
                  <a:moveTo>
                    <a:pt x="335" y="0"/>
                  </a:moveTo>
                  <a:cubicBezTo>
                    <a:pt x="323" y="0"/>
                    <a:pt x="311" y="1"/>
                    <a:pt x="298" y="2"/>
                  </a:cubicBezTo>
                  <a:cubicBezTo>
                    <a:pt x="95" y="17"/>
                    <a:pt x="1" y="158"/>
                    <a:pt x="17" y="345"/>
                  </a:cubicBezTo>
                  <a:cubicBezTo>
                    <a:pt x="17" y="533"/>
                    <a:pt x="157" y="626"/>
                    <a:pt x="344" y="626"/>
                  </a:cubicBezTo>
                  <a:cubicBezTo>
                    <a:pt x="517" y="610"/>
                    <a:pt x="656" y="533"/>
                    <a:pt x="656" y="329"/>
                  </a:cubicBezTo>
                  <a:cubicBezTo>
                    <a:pt x="627" y="123"/>
                    <a:pt x="52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344;p73"/>
            <p:cNvSpPr/>
            <p:nvPr/>
          </p:nvSpPr>
          <p:spPr>
            <a:xfrm>
              <a:off x="3158550" y="1048525"/>
              <a:ext cx="16050" cy="16125"/>
            </a:xfrm>
            <a:custGeom>
              <a:avLst/>
              <a:gdLst/>
              <a:ahLst/>
              <a:cxnLst/>
              <a:rect l="l" t="t" r="r" b="b"/>
              <a:pathLst>
                <a:path w="642" h="645" extrusionOk="0">
                  <a:moveTo>
                    <a:pt x="297" y="1"/>
                  </a:moveTo>
                  <a:cubicBezTo>
                    <a:pt x="106" y="1"/>
                    <a:pt x="17" y="133"/>
                    <a:pt x="17" y="317"/>
                  </a:cubicBezTo>
                  <a:cubicBezTo>
                    <a:pt x="1" y="520"/>
                    <a:pt x="126" y="629"/>
                    <a:pt x="313" y="644"/>
                  </a:cubicBezTo>
                  <a:cubicBezTo>
                    <a:pt x="500" y="644"/>
                    <a:pt x="625" y="536"/>
                    <a:pt x="641" y="348"/>
                  </a:cubicBezTo>
                  <a:cubicBezTo>
                    <a:pt x="641" y="161"/>
                    <a:pt x="563" y="20"/>
                    <a:pt x="360" y="5"/>
                  </a:cubicBezTo>
                  <a:cubicBezTo>
                    <a:pt x="338" y="2"/>
                    <a:pt x="317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345;p73"/>
            <p:cNvSpPr/>
            <p:nvPr/>
          </p:nvSpPr>
          <p:spPr>
            <a:xfrm>
              <a:off x="2485800" y="1146275"/>
              <a:ext cx="273575" cy="240125"/>
            </a:xfrm>
            <a:custGeom>
              <a:avLst/>
              <a:gdLst/>
              <a:ahLst/>
              <a:cxnLst/>
              <a:rect l="l" t="t" r="r" b="b"/>
              <a:pathLst>
                <a:path w="10943" h="9605" extrusionOk="0">
                  <a:moveTo>
                    <a:pt x="9054" y="0"/>
                  </a:moveTo>
                  <a:cubicBezTo>
                    <a:pt x="8712" y="0"/>
                    <a:pt x="8366" y="100"/>
                    <a:pt x="8023" y="247"/>
                  </a:cubicBezTo>
                  <a:cubicBezTo>
                    <a:pt x="7571" y="449"/>
                    <a:pt x="7166" y="730"/>
                    <a:pt x="6791" y="1059"/>
                  </a:cubicBezTo>
                  <a:cubicBezTo>
                    <a:pt x="6198" y="1590"/>
                    <a:pt x="5730" y="2245"/>
                    <a:pt x="5713" y="3026"/>
                  </a:cubicBezTo>
                  <a:cubicBezTo>
                    <a:pt x="5698" y="3540"/>
                    <a:pt x="5495" y="3806"/>
                    <a:pt x="5151" y="4087"/>
                  </a:cubicBezTo>
                  <a:cubicBezTo>
                    <a:pt x="4652" y="4493"/>
                    <a:pt x="4169" y="4914"/>
                    <a:pt x="3715" y="5351"/>
                  </a:cubicBezTo>
                  <a:cubicBezTo>
                    <a:pt x="2795" y="6210"/>
                    <a:pt x="1890" y="7084"/>
                    <a:pt x="984" y="7958"/>
                  </a:cubicBezTo>
                  <a:cubicBezTo>
                    <a:pt x="718" y="8223"/>
                    <a:pt x="469" y="8489"/>
                    <a:pt x="219" y="8770"/>
                  </a:cubicBezTo>
                  <a:cubicBezTo>
                    <a:pt x="48" y="8972"/>
                    <a:pt x="0" y="9222"/>
                    <a:pt x="204" y="9440"/>
                  </a:cubicBezTo>
                  <a:cubicBezTo>
                    <a:pt x="305" y="9558"/>
                    <a:pt x="414" y="9605"/>
                    <a:pt x="526" y="9605"/>
                  </a:cubicBezTo>
                  <a:cubicBezTo>
                    <a:pt x="637" y="9605"/>
                    <a:pt x="750" y="9558"/>
                    <a:pt x="859" y="9488"/>
                  </a:cubicBezTo>
                  <a:cubicBezTo>
                    <a:pt x="922" y="9440"/>
                    <a:pt x="968" y="9409"/>
                    <a:pt x="1016" y="9378"/>
                  </a:cubicBezTo>
                  <a:cubicBezTo>
                    <a:pt x="1671" y="8801"/>
                    <a:pt x="2342" y="8239"/>
                    <a:pt x="2982" y="7677"/>
                  </a:cubicBezTo>
                  <a:cubicBezTo>
                    <a:pt x="3903" y="6865"/>
                    <a:pt x="4808" y="6069"/>
                    <a:pt x="5713" y="5242"/>
                  </a:cubicBezTo>
                  <a:cubicBezTo>
                    <a:pt x="6067" y="4923"/>
                    <a:pt x="6402" y="4596"/>
                    <a:pt x="6808" y="4596"/>
                  </a:cubicBezTo>
                  <a:cubicBezTo>
                    <a:pt x="6940" y="4596"/>
                    <a:pt x="7079" y="4631"/>
                    <a:pt x="7228" y="4711"/>
                  </a:cubicBezTo>
                  <a:cubicBezTo>
                    <a:pt x="7298" y="4715"/>
                    <a:pt x="7366" y="4717"/>
                    <a:pt x="7433" y="4717"/>
                  </a:cubicBezTo>
                  <a:cubicBezTo>
                    <a:pt x="7979" y="4717"/>
                    <a:pt x="8431" y="4602"/>
                    <a:pt x="8820" y="4352"/>
                  </a:cubicBezTo>
                  <a:cubicBezTo>
                    <a:pt x="9460" y="3962"/>
                    <a:pt x="9975" y="3415"/>
                    <a:pt x="10381" y="2791"/>
                  </a:cubicBezTo>
                  <a:cubicBezTo>
                    <a:pt x="10943" y="1933"/>
                    <a:pt x="10787" y="872"/>
                    <a:pt x="9975" y="293"/>
                  </a:cubicBezTo>
                  <a:cubicBezTo>
                    <a:pt x="9677" y="84"/>
                    <a:pt x="9367" y="0"/>
                    <a:pt x="9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346;p73"/>
            <p:cNvSpPr/>
            <p:nvPr/>
          </p:nvSpPr>
          <p:spPr>
            <a:xfrm>
              <a:off x="2431950" y="1256500"/>
              <a:ext cx="198250" cy="122300"/>
            </a:xfrm>
            <a:custGeom>
              <a:avLst/>
              <a:gdLst/>
              <a:ahLst/>
              <a:cxnLst/>
              <a:rect l="l" t="t" r="r" b="b"/>
              <a:pathLst>
                <a:path w="7930" h="4892" extrusionOk="0">
                  <a:moveTo>
                    <a:pt x="1657" y="1"/>
                  </a:moveTo>
                  <a:cubicBezTo>
                    <a:pt x="1481" y="1"/>
                    <a:pt x="1388" y="120"/>
                    <a:pt x="1280" y="411"/>
                  </a:cubicBezTo>
                  <a:cubicBezTo>
                    <a:pt x="1218" y="630"/>
                    <a:pt x="1124" y="833"/>
                    <a:pt x="1030" y="1035"/>
                  </a:cubicBezTo>
                  <a:cubicBezTo>
                    <a:pt x="718" y="1847"/>
                    <a:pt x="422" y="2659"/>
                    <a:pt x="141" y="3487"/>
                  </a:cubicBezTo>
                  <a:cubicBezTo>
                    <a:pt x="0" y="3876"/>
                    <a:pt x="79" y="3986"/>
                    <a:pt x="485" y="4080"/>
                  </a:cubicBezTo>
                  <a:cubicBezTo>
                    <a:pt x="843" y="4173"/>
                    <a:pt x="1203" y="4236"/>
                    <a:pt x="1561" y="4330"/>
                  </a:cubicBezTo>
                  <a:cubicBezTo>
                    <a:pt x="2560" y="4579"/>
                    <a:pt x="3559" y="4875"/>
                    <a:pt x="4606" y="4892"/>
                  </a:cubicBezTo>
                  <a:cubicBezTo>
                    <a:pt x="5355" y="4892"/>
                    <a:pt x="6025" y="4673"/>
                    <a:pt x="6587" y="4142"/>
                  </a:cubicBezTo>
                  <a:cubicBezTo>
                    <a:pt x="7118" y="3627"/>
                    <a:pt x="7415" y="2940"/>
                    <a:pt x="7727" y="2269"/>
                  </a:cubicBezTo>
                  <a:cubicBezTo>
                    <a:pt x="7930" y="1863"/>
                    <a:pt x="7884" y="1489"/>
                    <a:pt x="7649" y="1364"/>
                  </a:cubicBezTo>
                  <a:cubicBezTo>
                    <a:pt x="7570" y="1319"/>
                    <a:pt x="7496" y="1300"/>
                    <a:pt x="7427" y="1300"/>
                  </a:cubicBezTo>
                  <a:cubicBezTo>
                    <a:pt x="7205" y="1300"/>
                    <a:pt x="7027" y="1490"/>
                    <a:pt x="6885" y="1645"/>
                  </a:cubicBezTo>
                  <a:cubicBezTo>
                    <a:pt x="6523" y="2082"/>
                    <a:pt x="6138" y="2238"/>
                    <a:pt x="5737" y="2238"/>
                  </a:cubicBezTo>
                  <a:cubicBezTo>
                    <a:pt x="5392" y="2238"/>
                    <a:pt x="5035" y="2123"/>
                    <a:pt x="4668" y="1972"/>
                  </a:cubicBezTo>
                  <a:cubicBezTo>
                    <a:pt x="4949" y="1910"/>
                    <a:pt x="5230" y="1878"/>
                    <a:pt x="5495" y="1801"/>
                  </a:cubicBezTo>
                  <a:cubicBezTo>
                    <a:pt x="5713" y="1738"/>
                    <a:pt x="5869" y="1566"/>
                    <a:pt x="5869" y="1301"/>
                  </a:cubicBezTo>
                  <a:cubicBezTo>
                    <a:pt x="5869" y="1035"/>
                    <a:pt x="5682" y="911"/>
                    <a:pt x="5463" y="864"/>
                  </a:cubicBezTo>
                  <a:cubicBezTo>
                    <a:pt x="5307" y="833"/>
                    <a:pt x="5151" y="817"/>
                    <a:pt x="4995" y="802"/>
                  </a:cubicBezTo>
                  <a:cubicBezTo>
                    <a:pt x="4340" y="692"/>
                    <a:pt x="3669" y="708"/>
                    <a:pt x="3045" y="490"/>
                  </a:cubicBezTo>
                  <a:cubicBezTo>
                    <a:pt x="2670" y="349"/>
                    <a:pt x="2310" y="192"/>
                    <a:pt x="1952" y="68"/>
                  </a:cubicBezTo>
                  <a:cubicBezTo>
                    <a:pt x="1831" y="24"/>
                    <a:pt x="1736" y="1"/>
                    <a:pt x="1657" y="1"/>
                  </a:cubicBezTo>
                  <a:close/>
                </a:path>
              </a:pathLst>
            </a:custGeom>
            <a:solidFill>
              <a:srgbClr val="FF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347;p73"/>
            <p:cNvSpPr/>
            <p:nvPr/>
          </p:nvSpPr>
          <p:spPr>
            <a:xfrm>
              <a:off x="1505150" y="316150"/>
              <a:ext cx="579125" cy="576950"/>
            </a:xfrm>
            <a:custGeom>
              <a:avLst/>
              <a:gdLst/>
              <a:ahLst/>
              <a:cxnLst/>
              <a:rect l="l" t="t" r="r" b="b"/>
              <a:pathLst>
                <a:path w="23165" h="23078" extrusionOk="0">
                  <a:moveTo>
                    <a:pt x="952" y="1"/>
                  </a:moveTo>
                  <a:cubicBezTo>
                    <a:pt x="796" y="1"/>
                    <a:pt x="656" y="17"/>
                    <a:pt x="515" y="32"/>
                  </a:cubicBezTo>
                  <a:cubicBezTo>
                    <a:pt x="266" y="48"/>
                    <a:pt x="141" y="173"/>
                    <a:pt x="141" y="423"/>
                  </a:cubicBezTo>
                  <a:cubicBezTo>
                    <a:pt x="126" y="860"/>
                    <a:pt x="78" y="1297"/>
                    <a:pt x="78" y="1734"/>
                  </a:cubicBezTo>
                  <a:cubicBezTo>
                    <a:pt x="78" y="4388"/>
                    <a:pt x="63" y="7041"/>
                    <a:pt x="63" y="9695"/>
                  </a:cubicBezTo>
                  <a:cubicBezTo>
                    <a:pt x="63" y="11506"/>
                    <a:pt x="95" y="13300"/>
                    <a:pt x="63" y="15111"/>
                  </a:cubicBezTo>
                  <a:cubicBezTo>
                    <a:pt x="1" y="17514"/>
                    <a:pt x="32" y="19918"/>
                    <a:pt x="16" y="22322"/>
                  </a:cubicBezTo>
                  <a:cubicBezTo>
                    <a:pt x="16" y="22884"/>
                    <a:pt x="78" y="22931"/>
                    <a:pt x="625" y="22931"/>
                  </a:cubicBezTo>
                  <a:cubicBezTo>
                    <a:pt x="2155" y="22946"/>
                    <a:pt x="3700" y="22978"/>
                    <a:pt x="5229" y="22978"/>
                  </a:cubicBezTo>
                  <a:cubicBezTo>
                    <a:pt x="7111" y="22986"/>
                    <a:pt x="8988" y="22986"/>
                    <a:pt x="10865" y="22986"/>
                  </a:cubicBezTo>
                  <a:cubicBezTo>
                    <a:pt x="12742" y="22986"/>
                    <a:pt x="14619" y="22986"/>
                    <a:pt x="16499" y="22994"/>
                  </a:cubicBezTo>
                  <a:cubicBezTo>
                    <a:pt x="17327" y="22994"/>
                    <a:pt x="18154" y="22994"/>
                    <a:pt x="18982" y="23040"/>
                  </a:cubicBezTo>
                  <a:cubicBezTo>
                    <a:pt x="19507" y="23069"/>
                    <a:pt x="20035" y="23078"/>
                    <a:pt x="20563" y="23078"/>
                  </a:cubicBezTo>
                  <a:cubicBezTo>
                    <a:pt x="21197" y="23078"/>
                    <a:pt x="21832" y="23065"/>
                    <a:pt x="22462" y="23056"/>
                  </a:cubicBezTo>
                  <a:cubicBezTo>
                    <a:pt x="22868" y="23040"/>
                    <a:pt x="22946" y="22946"/>
                    <a:pt x="22978" y="22509"/>
                  </a:cubicBezTo>
                  <a:lnTo>
                    <a:pt x="22978" y="22260"/>
                  </a:lnTo>
                  <a:cubicBezTo>
                    <a:pt x="22993" y="17000"/>
                    <a:pt x="22946" y="11739"/>
                    <a:pt x="23055" y="6463"/>
                  </a:cubicBezTo>
                  <a:cubicBezTo>
                    <a:pt x="23086" y="4700"/>
                    <a:pt x="23055" y="2935"/>
                    <a:pt x="23055" y="1172"/>
                  </a:cubicBezTo>
                  <a:cubicBezTo>
                    <a:pt x="23055" y="80"/>
                    <a:pt x="23165" y="80"/>
                    <a:pt x="21979" y="80"/>
                  </a:cubicBezTo>
                  <a:cubicBezTo>
                    <a:pt x="21319" y="76"/>
                    <a:pt x="20660" y="76"/>
                    <a:pt x="19991" y="76"/>
                  </a:cubicBezTo>
                  <a:cubicBezTo>
                    <a:pt x="19303" y="76"/>
                    <a:pt x="18604" y="76"/>
                    <a:pt x="17885" y="76"/>
                  </a:cubicBezTo>
                  <a:cubicBezTo>
                    <a:pt x="15629" y="76"/>
                    <a:pt x="13168" y="68"/>
                    <a:pt x="10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348;p73"/>
            <p:cNvSpPr/>
            <p:nvPr/>
          </p:nvSpPr>
          <p:spPr>
            <a:xfrm>
              <a:off x="1508275" y="320400"/>
              <a:ext cx="576000" cy="572575"/>
            </a:xfrm>
            <a:custGeom>
              <a:avLst/>
              <a:gdLst/>
              <a:ahLst/>
              <a:cxnLst/>
              <a:rect l="l" t="t" r="r" b="b"/>
              <a:pathLst>
                <a:path w="23040" h="22903" extrusionOk="0">
                  <a:moveTo>
                    <a:pt x="10972" y="0"/>
                  </a:moveTo>
                  <a:cubicBezTo>
                    <a:pt x="10734" y="0"/>
                    <a:pt x="10471" y="207"/>
                    <a:pt x="10428" y="455"/>
                  </a:cubicBezTo>
                  <a:cubicBezTo>
                    <a:pt x="10396" y="674"/>
                    <a:pt x="10396" y="909"/>
                    <a:pt x="10411" y="1127"/>
                  </a:cubicBezTo>
                  <a:cubicBezTo>
                    <a:pt x="10411" y="2609"/>
                    <a:pt x="10396" y="4077"/>
                    <a:pt x="10334" y="5544"/>
                  </a:cubicBezTo>
                  <a:cubicBezTo>
                    <a:pt x="10287" y="6871"/>
                    <a:pt x="10224" y="8197"/>
                    <a:pt x="10178" y="9525"/>
                  </a:cubicBezTo>
                  <a:cubicBezTo>
                    <a:pt x="10162" y="9946"/>
                    <a:pt x="10349" y="10461"/>
                    <a:pt x="10084" y="10726"/>
                  </a:cubicBezTo>
                  <a:cubicBezTo>
                    <a:pt x="9944" y="10891"/>
                    <a:pt x="9730" y="10930"/>
                    <a:pt x="9500" y="10930"/>
                  </a:cubicBezTo>
                  <a:cubicBezTo>
                    <a:pt x="9293" y="10930"/>
                    <a:pt x="9074" y="10898"/>
                    <a:pt x="8882" y="10898"/>
                  </a:cubicBezTo>
                  <a:cubicBezTo>
                    <a:pt x="6525" y="10913"/>
                    <a:pt x="4184" y="11055"/>
                    <a:pt x="1843" y="11211"/>
                  </a:cubicBezTo>
                  <a:cubicBezTo>
                    <a:pt x="1358" y="11242"/>
                    <a:pt x="875" y="11257"/>
                    <a:pt x="422" y="11398"/>
                  </a:cubicBezTo>
                  <a:cubicBezTo>
                    <a:pt x="172" y="11492"/>
                    <a:pt x="1" y="11663"/>
                    <a:pt x="32" y="11960"/>
                  </a:cubicBezTo>
                  <a:cubicBezTo>
                    <a:pt x="63" y="12272"/>
                    <a:pt x="282" y="12397"/>
                    <a:pt x="515" y="12428"/>
                  </a:cubicBezTo>
                  <a:cubicBezTo>
                    <a:pt x="602" y="12438"/>
                    <a:pt x="691" y="12441"/>
                    <a:pt x="780" y="12441"/>
                  </a:cubicBezTo>
                  <a:cubicBezTo>
                    <a:pt x="978" y="12441"/>
                    <a:pt x="1180" y="12423"/>
                    <a:pt x="1374" y="12412"/>
                  </a:cubicBezTo>
                  <a:cubicBezTo>
                    <a:pt x="4168" y="12256"/>
                    <a:pt x="6994" y="12241"/>
                    <a:pt x="9787" y="12116"/>
                  </a:cubicBezTo>
                  <a:cubicBezTo>
                    <a:pt x="10084" y="12116"/>
                    <a:pt x="10209" y="12225"/>
                    <a:pt x="10193" y="12506"/>
                  </a:cubicBezTo>
                  <a:cubicBezTo>
                    <a:pt x="10178" y="12615"/>
                    <a:pt x="10193" y="12724"/>
                    <a:pt x="10193" y="12818"/>
                  </a:cubicBezTo>
                  <a:cubicBezTo>
                    <a:pt x="10272" y="15394"/>
                    <a:pt x="10349" y="17969"/>
                    <a:pt x="10428" y="20529"/>
                  </a:cubicBezTo>
                  <a:cubicBezTo>
                    <a:pt x="10443" y="21122"/>
                    <a:pt x="10459" y="21700"/>
                    <a:pt x="10505" y="22277"/>
                  </a:cubicBezTo>
                  <a:cubicBezTo>
                    <a:pt x="10544" y="22664"/>
                    <a:pt x="10796" y="22902"/>
                    <a:pt x="11103" y="22902"/>
                  </a:cubicBezTo>
                  <a:cubicBezTo>
                    <a:pt x="11168" y="22902"/>
                    <a:pt x="11234" y="22892"/>
                    <a:pt x="11302" y="22870"/>
                  </a:cubicBezTo>
                  <a:cubicBezTo>
                    <a:pt x="11645" y="22761"/>
                    <a:pt x="11723" y="22481"/>
                    <a:pt x="11708" y="22183"/>
                  </a:cubicBezTo>
                  <a:cubicBezTo>
                    <a:pt x="11708" y="21684"/>
                    <a:pt x="11660" y="21184"/>
                    <a:pt x="11645" y="20685"/>
                  </a:cubicBezTo>
                  <a:cubicBezTo>
                    <a:pt x="11567" y="18079"/>
                    <a:pt x="11489" y="15471"/>
                    <a:pt x="11427" y="12849"/>
                  </a:cubicBezTo>
                  <a:cubicBezTo>
                    <a:pt x="11401" y="12280"/>
                    <a:pt x="11342" y="12075"/>
                    <a:pt x="11812" y="12075"/>
                  </a:cubicBezTo>
                  <a:cubicBezTo>
                    <a:pt x="11909" y="12075"/>
                    <a:pt x="12029" y="12084"/>
                    <a:pt x="12176" y="12100"/>
                  </a:cubicBezTo>
                  <a:cubicBezTo>
                    <a:pt x="12205" y="12103"/>
                    <a:pt x="12234" y="12104"/>
                    <a:pt x="12263" y="12104"/>
                  </a:cubicBezTo>
                  <a:cubicBezTo>
                    <a:pt x="12374" y="12104"/>
                    <a:pt x="12486" y="12085"/>
                    <a:pt x="12597" y="12085"/>
                  </a:cubicBezTo>
                  <a:cubicBezTo>
                    <a:pt x="13487" y="12037"/>
                    <a:pt x="14361" y="11975"/>
                    <a:pt x="15250" y="11960"/>
                  </a:cubicBezTo>
                  <a:cubicBezTo>
                    <a:pt x="17217" y="11944"/>
                    <a:pt x="19184" y="11929"/>
                    <a:pt x="21136" y="11788"/>
                  </a:cubicBezTo>
                  <a:cubicBezTo>
                    <a:pt x="21542" y="11773"/>
                    <a:pt x="21931" y="11741"/>
                    <a:pt x="22337" y="11741"/>
                  </a:cubicBezTo>
                  <a:cubicBezTo>
                    <a:pt x="22759" y="11725"/>
                    <a:pt x="23040" y="11429"/>
                    <a:pt x="23024" y="11086"/>
                  </a:cubicBezTo>
                  <a:cubicBezTo>
                    <a:pt x="23024" y="10757"/>
                    <a:pt x="22759" y="10493"/>
                    <a:pt x="22337" y="10445"/>
                  </a:cubicBezTo>
                  <a:lnTo>
                    <a:pt x="21979" y="10445"/>
                  </a:lnTo>
                  <a:cubicBezTo>
                    <a:pt x="21354" y="10476"/>
                    <a:pt x="20730" y="10524"/>
                    <a:pt x="20105" y="10539"/>
                  </a:cubicBezTo>
                  <a:cubicBezTo>
                    <a:pt x="18185" y="10601"/>
                    <a:pt x="16266" y="10649"/>
                    <a:pt x="14345" y="10711"/>
                  </a:cubicBezTo>
                  <a:cubicBezTo>
                    <a:pt x="13487" y="10742"/>
                    <a:pt x="12644" y="10774"/>
                    <a:pt x="11801" y="10805"/>
                  </a:cubicBezTo>
                  <a:cubicBezTo>
                    <a:pt x="11781" y="10806"/>
                    <a:pt x="11763" y="10806"/>
                    <a:pt x="11744" y="10806"/>
                  </a:cubicBezTo>
                  <a:cubicBezTo>
                    <a:pt x="11490" y="10806"/>
                    <a:pt x="11395" y="10705"/>
                    <a:pt x="11395" y="10414"/>
                  </a:cubicBezTo>
                  <a:cubicBezTo>
                    <a:pt x="11395" y="10039"/>
                    <a:pt x="11458" y="9681"/>
                    <a:pt x="11473" y="9306"/>
                  </a:cubicBezTo>
                  <a:cubicBezTo>
                    <a:pt x="11520" y="6465"/>
                    <a:pt x="11645" y="3625"/>
                    <a:pt x="11520" y="784"/>
                  </a:cubicBezTo>
                  <a:cubicBezTo>
                    <a:pt x="11520" y="674"/>
                    <a:pt x="11520" y="580"/>
                    <a:pt x="11504" y="471"/>
                  </a:cubicBezTo>
                  <a:cubicBezTo>
                    <a:pt x="11458" y="190"/>
                    <a:pt x="11286" y="34"/>
                    <a:pt x="11021" y="3"/>
                  </a:cubicBezTo>
                  <a:cubicBezTo>
                    <a:pt x="11005" y="1"/>
                    <a:pt x="10989" y="0"/>
                    <a:pt x="10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349;p73"/>
            <p:cNvSpPr/>
            <p:nvPr/>
          </p:nvSpPr>
          <p:spPr>
            <a:xfrm>
              <a:off x="1502825" y="306525"/>
              <a:ext cx="588475" cy="583775"/>
            </a:xfrm>
            <a:custGeom>
              <a:avLst/>
              <a:gdLst/>
              <a:ahLst/>
              <a:cxnLst/>
              <a:rect l="l" t="t" r="r" b="b"/>
              <a:pathLst>
                <a:path w="23539" h="23351" extrusionOk="0">
                  <a:moveTo>
                    <a:pt x="21078" y="0"/>
                  </a:moveTo>
                  <a:cubicBezTo>
                    <a:pt x="18750" y="0"/>
                    <a:pt x="16422" y="91"/>
                    <a:pt x="14095" y="184"/>
                  </a:cubicBezTo>
                  <a:cubicBezTo>
                    <a:pt x="11440" y="284"/>
                    <a:pt x="8776" y="313"/>
                    <a:pt x="6109" y="313"/>
                  </a:cubicBezTo>
                  <a:cubicBezTo>
                    <a:pt x="5452" y="313"/>
                    <a:pt x="4794" y="311"/>
                    <a:pt x="4136" y="308"/>
                  </a:cubicBezTo>
                  <a:cubicBezTo>
                    <a:pt x="2997" y="308"/>
                    <a:pt x="1857" y="292"/>
                    <a:pt x="718" y="292"/>
                  </a:cubicBezTo>
                  <a:cubicBezTo>
                    <a:pt x="202" y="292"/>
                    <a:pt x="109" y="386"/>
                    <a:pt x="78" y="902"/>
                  </a:cubicBezTo>
                  <a:lnTo>
                    <a:pt x="78" y="1151"/>
                  </a:lnTo>
                  <a:cubicBezTo>
                    <a:pt x="63" y="4007"/>
                    <a:pt x="31" y="6848"/>
                    <a:pt x="0" y="9689"/>
                  </a:cubicBezTo>
                  <a:cubicBezTo>
                    <a:pt x="0" y="10188"/>
                    <a:pt x="31" y="10673"/>
                    <a:pt x="46" y="11172"/>
                  </a:cubicBezTo>
                  <a:cubicBezTo>
                    <a:pt x="125" y="12515"/>
                    <a:pt x="250" y="13857"/>
                    <a:pt x="265" y="15215"/>
                  </a:cubicBezTo>
                  <a:cubicBezTo>
                    <a:pt x="265" y="16900"/>
                    <a:pt x="78" y="18571"/>
                    <a:pt x="109" y="20257"/>
                  </a:cubicBezTo>
                  <a:cubicBezTo>
                    <a:pt x="140" y="21084"/>
                    <a:pt x="78" y="21912"/>
                    <a:pt x="46" y="22738"/>
                  </a:cubicBezTo>
                  <a:cubicBezTo>
                    <a:pt x="46" y="22817"/>
                    <a:pt x="46" y="22911"/>
                    <a:pt x="63" y="22988"/>
                  </a:cubicBezTo>
                  <a:cubicBezTo>
                    <a:pt x="92" y="23170"/>
                    <a:pt x="194" y="23273"/>
                    <a:pt x="321" y="23273"/>
                  </a:cubicBezTo>
                  <a:cubicBezTo>
                    <a:pt x="391" y="23273"/>
                    <a:pt x="468" y="23242"/>
                    <a:pt x="546" y="23175"/>
                  </a:cubicBezTo>
                  <a:cubicBezTo>
                    <a:pt x="640" y="23098"/>
                    <a:pt x="718" y="22988"/>
                    <a:pt x="781" y="22879"/>
                  </a:cubicBezTo>
                  <a:cubicBezTo>
                    <a:pt x="1264" y="22239"/>
                    <a:pt x="1732" y="21583"/>
                    <a:pt x="2200" y="20928"/>
                  </a:cubicBezTo>
                  <a:cubicBezTo>
                    <a:pt x="2825" y="20054"/>
                    <a:pt x="3480" y="19196"/>
                    <a:pt x="4090" y="18322"/>
                  </a:cubicBezTo>
                  <a:cubicBezTo>
                    <a:pt x="4729" y="17431"/>
                    <a:pt x="5260" y="16463"/>
                    <a:pt x="5838" y="15543"/>
                  </a:cubicBezTo>
                  <a:cubicBezTo>
                    <a:pt x="6758" y="14107"/>
                    <a:pt x="7586" y="12640"/>
                    <a:pt x="8194" y="11048"/>
                  </a:cubicBezTo>
                  <a:cubicBezTo>
                    <a:pt x="8881" y="9299"/>
                    <a:pt x="9366" y="7472"/>
                    <a:pt x="9834" y="5647"/>
                  </a:cubicBezTo>
                  <a:cubicBezTo>
                    <a:pt x="10177" y="4242"/>
                    <a:pt x="10521" y="2837"/>
                    <a:pt x="11020" y="1432"/>
                  </a:cubicBezTo>
                  <a:cubicBezTo>
                    <a:pt x="11191" y="1713"/>
                    <a:pt x="11270" y="1978"/>
                    <a:pt x="11333" y="2259"/>
                  </a:cubicBezTo>
                  <a:cubicBezTo>
                    <a:pt x="11847" y="4585"/>
                    <a:pt x="12503" y="6864"/>
                    <a:pt x="13377" y="9096"/>
                  </a:cubicBezTo>
                  <a:cubicBezTo>
                    <a:pt x="13876" y="10361"/>
                    <a:pt x="14344" y="11656"/>
                    <a:pt x="14875" y="12904"/>
                  </a:cubicBezTo>
                  <a:cubicBezTo>
                    <a:pt x="15406" y="14138"/>
                    <a:pt x="16109" y="15293"/>
                    <a:pt x="16858" y="16401"/>
                  </a:cubicBezTo>
                  <a:cubicBezTo>
                    <a:pt x="17466" y="17291"/>
                    <a:pt x="18091" y="18165"/>
                    <a:pt x="18763" y="19008"/>
                  </a:cubicBezTo>
                  <a:cubicBezTo>
                    <a:pt x="19481" y="19882"/>
                    <a:pt x="20245" y="20725"/>
                    <a:pt x="21025" y="21552"/>
                  </a:cubicBezTo>
                  <a:cubicBezTo>
                    <a:pt x="21525" y="22099"/>
                    <a:pt x="21993" y="22676"/>
                    <a:pt x="22586" y="23144"/>
                  </a:cubicBezTo>
                  <a:cubicBezTo>
                    <a:pt x="22760" y="23282"/>
                    <a:pt x="22913" y="23351"/>
                    <a:pt x="23039" y="23351"/>
                  </a:cubicBezTo>
                  <a:cubicBezTo>
                    <a:pt x="23242" y="23351"/>
                    <a:pt x="23376" y="23173"/>
                    <a:pt x="23414" y="22817"/>
                  </a:cubicBezTo>
                  <a:cubicBezTo>
                    <a:pt x="23460" y="22442"/>
                    <a:pt x="23429" y="22068"/>
                    <a:pt x="23429" y="21693"/>
                  </a:cubicBezTo>
                  <a:cubicBezTo>
                    <a:pt x="23429" y="20569"/>
                    <a:pt x="23398" y="19460"/>
                    <a:pt x="23445" y="18337"/>
                  </a:cubicBezTo>
                  <a:cubicBezTo>
                    <a:pt x="23492" y="17010"/>
                    <a:pt x="23539" y="15683"/>
                    <a:pt x="23508" y="14357"/>
                  </a:cubicBezTo>
                  <a:cubicBezTo>
                    <a:pt x="23445" y="11687"/>
                    <a:pt x="23352" y="9002"/>
                    <a:pt x="23304" y="6334"/>
                  </a:cubicBezTo>
                  <a:cubicBezTo>
                    <a:pt x="23258" y="4492"/>
                    <a:pt x="23273" y="2634"/>
                    <a:pt x="23242" y="792"/>
                  </a:cubicBezTo>
                  <a:cubicBezTo>
                    <a:pt x="23227" y="90"/>
                    <a:pt x="23133" y="27"/>
                    <a:pt x="22430" y="11"/>
                  </a:cubicBezTo>
                  <a:cubicBezTo>
                    <a:pt x="21979" y="4"/>
                    <a:pt x="21528" y="0"/>
                    <a:pt x="2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350;p73"/>
            <p:cNvSpPr/>
            <p:nvPr/>
          </p:nvSpPr>
          <p:spPr>
            <a:xfrm>
              <a:off x="2936125" y="1338450"/>
              <a:ext cx="570950" cy="260150"/>
            </a:xfrm>
            <a:custGeom>
              <a:avLst/>
              <a:gdLst/>
              <a:ahLst/>
              <a:cxnLst/>
              <a:rect l="l" t="t" r="r" b="b"/>
              <a:pathLst>
                <a:path w="22838" h="10406" extrusionOk="0">
                  <a:moveTo>
                    <a:pt x="3848" y="3313"/>
                  </a:moveTo>
                  <a:cubicBezTo>
                    <a:pt x="3984" y="3313"/>
                    <a:pt x="4013" y="3445"/>
                    <a:pt x="4028" y="3564"/>
                  </a:cubicBezTo>
                  <a:lnTo>
                    <a:pt x="4028" y="4376"/>
                  </a:lnTo>
                  <a:lnTo>
                    <a:pt x="4028" y="4438"/>
                  </a:lnTo>
                  <a:cubicBezTo>
                    <a:pt x="4007" y="5220"/>
                    <a:pt x="4113" y="5467"/>
                    <a:pt x="3807" y="5467"/>
                  </a:cubicBezTo>
                  <a:cubicBezTo>
                    <a:pt x="3642" y="5467"/>
                    <a:pt x="3359" y="5396"/>
                    <a:pt x="2872" y="5297"/>
                  </a:cubicBezTo>
                  <a:cubicBezTo>
                    <a:pt x="2514" y="5219"/>
                    <a:pt x="2171" y="5063"/>
                    <a:pt x="1890" y="4813"/>
                  </a:cubicBezTo>
                  <a:cubicBezTo>
                    <a:pt x="1530" y="4501"/>
                    <a:pt x="1515" y="4205"/>
                    <a:pt x="1890" y="3892"/>
                  </a:cubicBezTo>
                  <a:cubicBezTo>
                    <a:pt x="2452" y="3424"/>
                    <a:pt x="3153" y="3408"/>
                    <a:pt x="3825" y="3314"/>
                  </a:cubicBezTo>
                  <a:cubicBezTo>
                    <a:pt x="3833" y="3314"/>
                    <a:pt x="3840" y="3313"/>
                    <a:pt x="3848" y="3313"/>
                  </a:cubicBezTo>
                  <a:close/>
                  <a:moveTo>
                    <a:pt x="19563" y="3735"/>
                  </a:moveTo>
                  <a:cubicBezTo>
                    <a:pt x="19700" y="3735"/>
                    <a:pt x="19953" y="3850"/>
                    <a:pt x="20434" y="3986"/>
                  </a:cubicBezTo>
                  <a:cubicBezTo>
                    <a:pt x="20683" y="4049"/>
                    <a:pt x="20933" y="4157"/>
                    <a:pt x="21120" y="4361"/>
                  </a:cubicBezTo>
                  <a:cubicBezTo>
                    <a:pt x="21401" y="4657"/>
                    <a:pt x="21370" y="4906"/>
                    <a:pt x="21010" y="5110"/>
                  </a:cubicBezTo>
                  <a:cubicBezTo>
                    <a:pt x="20590" y="5329"/>
                    <a:pt x="20105" y="5422"/>
                    <a:pt x="19653" y="5562"/>
                  </a:cubicBezTo>
                  <a:cubicBezTo>
                    <a:pt x="19620" y="5572"/>
                    <a:pt x="19588" y="5577"/>
                    <a:pt x="19559" y="5577"/>
                  </a:cubicBezTo>
                  <a:cubicBezTo>
                    <a:pt x="19449" y="5577"/>
                    <a:pt x="19372" y="5507"/>
                    <a:pt x="19372" y="5360"/>
                  </a:cubicBezTo>
                  <a:lnTo>
                    <a:pt x="19372" y="4673"/>
                  </a:lnTo>
                  <a:cubicBezTo>
                    <a:pt x="19409" y="3962"/>
                    <a:pt x="19370" y="3735"/>
                    <a:pt x="19563" y="3735"/>
                  </a:cubicBezTo>
                  <a:close/>
                  <a:moveTo>
                    <a:pt x="15816" y="0"/>
                  </a:moveTo>
                  <a:cubicBezTo>
                    <a:pt x="14306" y="0"/>
                    <a:pt x="12792" y="60"/>
                    <a:pt x="11286" y="84"/>
                  </a:cubicBezTo>
                  <a:cubicBezTo>
                    <a:pt x="11210" y="87"/>
                    <a:pt x="11133" y="88"/>
                    <a:pt x="11057" y="88"/>
                  </a:cubicBezTo>
                  <a:cubicBezTo>
                    <a:pt x="10840" y="88"/>
                    <a:pt x="10624" y="79"/>
                    <a:pt x="10408" y="79"/>
                  </a:cubicBezTo>
                  <a:cubicBezTo>
                    <a:pt x="10326" y="79"/>
                    <a:pt x="10244" y="80"/>
                    <a:pt x="10163" y="84"/>
                  </a:cubicBezTo>
                  <a:cubicBezTo>
                    <a:pt x="9392" y="108"/>
                    <a:pt x="8630" y="167"/>
                    <a:pt x="7864" y="167"/>
                  </a:cubicBezTo>
                  <a:cubicBezTo>
                    <a:pt x="7621" y="167"/>
                    <a:pt x="7378" y="161"/>
                    <a:pt x="7134" y="146"/>
                  </a:cubicBezTo>
                  <a:cubicBezTo>
                    <a:pt x="6733" y="119"/>
                    <a:pt x="6334" y="112"/>
                    <a:pt x="5936" y="112"/>
                  </a:cubicBezTo>
                  <a:cubicBezTo>
                    <a:pt x="5564" y="112"/>
                    <a:pt x="5192" y="118"/>
                    <a:pt x="4818" y="118"/>
                  </a:cubicBezTo>
                  <a:cubicBezTo>
                    <a:pt x="4675" y="118"/>
                    <a:pt x="4531" y="117"/>
                    <a:pt x="4387" y="115"/>
                  </a:cubicBezTo>
                  <a:cubicBezTo>
                    <a:pt x="4075" y="115"/>
                    <a:pt x="3934" y="255"/>
                    <a:pt x="3950" y="567"/>
                  </a:cubicBezTo>
                  <a:lnTo>
                    <a:pt x="3996" y="1316"/>
                  </a:lnTo>
                  <a:cubicBezTo>
                    <a:pt x="4028" y="1863"/>
                    <a:pt x="4013" y="1832"/>
                    <a:pt x="3513" y="1988"/>
                  </a:cubicBezTo>
                  <a:cubicBezTo>
                    <a:pt x="2716" y="2222"/>
                    <a:pt x="1873" y="2363"/>
                    <a:pt x="1155" y="2877"/>
                  </a:cubicBezTo>
                  <a:cubicBezTo>
                    <a:pt x="0" y="3705"/>
                    <a:pt x="48" y="5266"/>
                    <a:pt x="1265" y="6030"/>
                  </a:cubicBezTo>
                  <a:cubicBezTo>
                    <a:pt x="1983" y="6499"/>
                    <a:pt x="2810" y="6608"/>
                    <a:pt x="3622" y="6733"/>
                  </a:cubicBezTo>
                  <a:cubicBezTo>
                    <a:pt x="3981" y="6796"/>
                    <a:pt x="4059" y="6936"/>
                    <a:pt x="4059" y="7248"/>
                  </a:cubicBezTo>
                  <a:cubicBezTo>
                    <a:pt x="4075" y="8028"/>
                    <a:pt x="4059" y="8825"/>
                    <a:pt x="4137" y="9605"/>
                  </a:cubicBezTo>
                  <a:cubicBezTo>
                    <a:pt x="4200" y="10182"/>
                    <a:pt x="4340" y="10338"/>
                    <a:pt x="4918" y="10355"/>
                  </a:cubicBezTo>
                  <a:cubicBezTo>
                    <a:pt x="5551" y="10380"/>
                    <a:pt x="6194" y="10405"/>
                    <a:pt x="6831" y="10405"/>
                  </a:cubicBezTo>
                  <a:cubicBezTo>
                    <a:pt x="6979" y="10405"/>
                    <a:pt x="7127" y="10404"/>
                    <a:pt x="7274" y="10401"/>
                  </a:cubicBezTo>
                  <a:cubicBezTo>
                    <a:pt x="8567" y="10361"/>
                    <a:pt x="9861" y="10320"/>
                    <a:pt x="11365" y="10320"/>
                  </a:cubicBezTo>
                  <a:cubicBezTo>
                    <a:pt x="11604" y="10320"/>
                    <a:pt x="11848" y="10321"/>
                    <a:pt x="12098" y="10323"/>
                  </a:cubicBezTo>
                  <a:cubicBezTo>
                    <a:pt x="12321" y="10331"/>
                    <a:pt x="12548" y="10334"/>
                    <a:pt x="12780" y="10334"/>
                  </a:cubicBezTo>
                  <a:cubicBezTo>
                    <a:pt x="14317" y="10334"/>
                    <a:pt x="16042" y="10192"/>
                    <a:pt x="17787" y="10192"/>
                  </a:cubicBezTo>
                  <a:cubicBezTo>
                    <a:pt x="17992" y="10192"/>
                    <a:pt x="18198" y="10194"/>
                    <a:pt x="18404" y="10199"/>
                  </a:cubicBezTo>
                  <a:cubicBezTo>
                    <a:pt x="18434" y="10199"/>
                    <a:pt x="18462" y="10200"/>
                    <a:pt x="18489" y="10200"/>
                  </a:cubicBezTo>
                  <a:cubicBezTo>
                    <a:pt x="19120" y="10200"/>
                    <a:pt x="19279" y="10027"/>
                    <a:pt x="19293" y="9324"/>
                  </a:cubicBezTo>
                  <a:cubicBezTo>
                    <a:pt x="19293" y="8621"/>
                    <a:pt x="19310" y="7920"/>
                    <a:pt x="19293" y="7217"/>
                  </a:cubicBezTo>
                  <a:cubicBezTo>
                    <a:pt x="19293" y="6936"/>
                    <a:pt x="19387" y="6796"/>
                    <a:pt x="19668" y="6748"/>
                  </a:cubicBezTo>
                  <a:cubicBezTo>
                    <a:pt x="20090" y="6655"/>
                    <a:pt x="20511" y="6546"/>
                    <a:pt x="20933" y="6452"/>
                  </a:cubicBezTo>
                  <a:cubicBezTo>
                    <a:pt x="21416" y="6328"/>
                    <a:pt x="21885" y="6155"/>
                    <a:pt x="22244" y="5781"/>
                  </a:cubicBezTo>
                  <a:cubicBezTo>
                    <a:pt x="22634" y="5375"/>
                    <a:pt x="22837" y="4923"/>
                    <a:pt x="22665" y="4313"/>
                  </a:cubicBezTo>
                  <a:cubicBezTo>
                    <a:pt x="22446" y="3595"/>
                    <a:pt x="21978" y="3143"/>
                    <a:pt x="21323" y="2862"/>
                  </a:cubicBezTo>
                  <a:cubicBezTo>
                    <a:pt x="20823" y="2659"/>
                    <a:pt x="20324" y="2471"/>
                    <a:pt x="19778" y="2409"/>
                  </a:cubicBezTo>
                  <a:cubicBezTo>
                    <a:pt x="19497" y="2378"/>
                    <a:pt x="19403" y="2238"/>
                    <a:pt x="19403" y="1957"/>
                  </a:cubicBezTo>
                  <a:cubicBezTo>
                    <a:pt x="19418" y="1489"/>
                    <a:pt x="19372" y="1004"/>
                    <a:pt x="19372" y="536"/>
                  </a:cubicBezTo>
                  <a:cubicBezTo>
                    <a:pt x="19372" y="224"/>
                    <a:pt x="19247" y="84"/>
                    <a:pt x="18935" y="84"/>
                  </a:cubicBezTo>
                  <a:cubicBezTo>
                    <a:pt x="18373" y="68"/>
                    <a:pt x="17811" y="36"/>
                    <a:pt x="17249" y="21"/>
                  </a:cubicBezTo>
                  <a:cubicBezTo>
                    <a:pt x="16772" y="6"/>
                    <a:pt x="16295" y="0"/>
                    <a:pt x="158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351;p73"/>
            <p:cNvSpPr/>
            <p:nvPr/>
          </p:nvSpPr>
          <p:spPr>
            <a:xfrm>
              <a:off x="1477425" y="1391425"/>
              <a:ext cx="298175" cy="215525"/>
            </a:xfrm>
            <a:custGeom>
              <a:avLst/>
              <a:gdLst/>
              <a:ahLst/>
              <a:cxnLst/>
              <a:rect l="l" t="t" r="r" b="b"/>
              <a:pathLst>
                <a:path w="11927" h="8621" extrusionOk="0">
                  <a:moveTo>
                    <a:pt x="9773" y="0"/>
                  </a:moveTo>
                  <a:cubicBezTo>
                    <a:pt x="9684" y="0"/>
                    <a:pt x="9596" y="3"/>
                    <a:pt x="9508" y="9"/>
                  </a:cubicBezTo>
                  <a:cubicBezTo>
                    <a:pt x="9310" y="19"/>
                    <a:pt x="9110" y="23"/>
                    <a:pt x="8910" y="23"/>
                  </a:cubicBezTo>
                  <a:cubicBezTo>
                    <a:pt x="8510" y="23"/>
                    <a:pt x="8107" y="9"/>
                    <a:pt x="7712" y="9"/>
                  </a:cubicBezTo>
                  <a:cubicBezTo>
                    <a:pt x="5782" y="84"/>
                    <a:pt x="3851" y="260"/>
                    <a:pt x="1920" y="260"/>
                  </a:cubicBezTo>
                  <a:cubicBezTo>
                    <a:pt x="1838" y="260"/>
                    <a:pt x="1755" y="259"/>
                    <a:pt x="1672" y="259"/>
                  </a:cubicBezTo>
                  <a:cubicBezTo>
                    <a:pt x="1266" y="259"/>
                    <a:pt x="844" y="306"/>
                    <a:pt x="438" y="321"/>
                  </a:cubicBezTo>
                  <a:cubicBezTo>
                    <a:pt x="111" y="321"/>
                    <a:pt x="1" y="508"/>
                    <a:pt x="32" y="806"/>
                  </a:cubicBezTo>
                  <a:cubicBezTo>
                    <a:pt x="32" y="899"/>
                    <a:pt x="32" y="1008"/>
                    <a:pt x="48" y="1118"/>
                  </a:cubicBezTo>
                  <a:cubicBezTo>
                    <a:pt x="236" y="2600"/>
                    <a:pt x="657" y="4021"/>
                    <a:pt x="1422" y="5332"/>
                  </a:cubicBezTo>
                  <a:cubicBezTo>
                    <a:pt x="2171" y="6659"/>
                    <a:pt x="3170" y="7736"/>
                    <a:pt x="4621" y="8313"/>
                  </a:cubicBezTo>
                  <a:cubicBezTo>
                    <a:pt x="5128" y="8519"/>
                    <a:pt x="5635" y="8621"/>
                    <a:pt x="6139" y="8621"/>
                  </a:cubicBezTo>
                  <a:cubicBezTo>
                    <a:pt x="6705" y="8621"/>
                    <a:pt x="7268" y="8492"/>
                    <a:pt x="7822" y="8236"/>
                  </a:cubicBezTo>
                  <a:cubicBezTo>
                    <a:pt x="9210" y="7595"/>
                    <a:pt x="10132" y="6487"/>
                    <a:pt x="10803" y="5129"/>
                  </a:cubicBezTo>
                  <a:cubicBezTo>
                    <a:pt x="11100" y="4521"/>
                    <a:pt x="11302" y="3896"/>
                    <a:pt x="11506" y="3272"/>
                  </a:cubicBezTo>
                  <a:cubicBezTo>
                    <a:pt x="11802" y="2382"/>
                    <a:pt x="11849" y="1445"/>
                    <a:pt x="11911" y="508"/>
                  </a:cubicBezTo>
                  <a:cubicBezTo>
                    <a:pt x="11926" y="275"/>
                    <a:pt x="11818" y="119"/>
                    <a:pt x="11552" y="119"/>
                  </a:cubicBezTo>
                  <a:cubicBezTo>
                    <a:pt x="10954" y="119"/>
                    <a:pt x="10368" y="0"/>
                    <a:pt x="9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352;p73"/>
            <p:cNvSpPr/>
            <p:nvPr/>
          </p:nvSpPr>
          <p:spPr>
            <a:xfrm>
              <a:off x="1820050" y="1192175"/>
              <a:ext cx="155750" cy="414300"/>
            </a:xfrm>
            <a:custGeom>
              <a:avLst/>
              <a:gdLst/>
              <a:ahLst/>
              <a:cxnLst/>
              <a:rect l="l" t="t" r="r" b="b"/>
              <a:pathLst>
                <a:path w="6230" h="16572" extrusionOk="0">
                  <a:moveTo>
                    <a:pt x="3532" y="1"/>
                  </a:moveTo>
                  <a:cubicBezTo>
                    <a:pt x="3336" y="1"/>
                    <a:pt x="3137" y="21"/>
                    <a:pt x="2935" y="66"/>
                  </a:cubicBezTo>
                  <a:cubicBezTo>
                    <a:pt x="2342" y="206"/>
                    <a:pt x="2140" y="628"/>
                    <a:pt x="2421" y="1173"/>
                  </a:cubicBezTo>
                  <a:cubicBezTo>
                    <a:pt x="2498" y="1329"/>
                    <a:pt x="2561" y="1454"/>
                    <a:pt x="2546" y="1642"/>
                  </a:cubicBezTo>
                  <a:cubicBezTo>
                    <a:pt x="2515" y="2110"/>
                    <a:pt x="2515" y="2594"/>
                    <a:pt x="2452" y="3063"/>
                  </a:cubicBezTo>
                  <a:cubicBezTo>
                    <a:pt x="2390" y="3625"/>
                    <a:pt x="2421" y="4187"/>
                    <a:pt x="2265" y="4732"/>
                  </a:cubicBezTo>
                  <a:cubicBezTo>
                    <a:pt x="2186" y="5029"/>
                    <a:pt x="2078" y="5248"/>
                    <a:pt x="1687" y="5263"/>
                  </a:cubicBezTo>
                  <a:cubicBezTo>
                    <a:pt x="1328" y="5279"/>
                    <a:pt x="1016" y="5450"/>
                    <a:pt x="829" y="5779"/>
                  </a:cubicBezTo>
                  <a:cubicBezTo>
                    <a:pt x="625" y="6137"/>
                    <a:pt x="407" y="6497"/>
                    <a:pt x="361" y="6918"/>
                  </a:cubicBezTo>
                  <a:cubicBezTo>
                    <a:pt x="126" y="9134"/>
                    <a:pt x="48" y="11336"/>
                    <a:pt x="17" y="13864"/>
                  </a:cubicBezTo>
                  <a:cubicBezTo>
                    <a:pt x="17" y="14395"/>
                    <a:pt x="1" y="15222"/>
                    <a:pt x="17" y="16050"/>
                  </a:cubicBezTo>
                  <a:cubicBezTo>
                    <a:pt x="17" y="16439"/>
                    <a:pt x="111" y="16533"/>
                    <a:pt x="485" y="16549"/>
                  </a:cubicBezTo>
                  <a:cubicBezTo>
                    <a:pt x="1033" y="16564"/>
                    <a:pt x="1583" y="16571"/>
                    <a:pt x="2133" y="16571"/>
                  </a:cubicBezTo>
                  <a:cubicBezTo>
                    <a:pt x="3244" y="16571"/>
                    <a:pt x="4357" y="16543"/>
                    <a:pt x="5464" y="16502"/>
                  </a:cubicBezTo>
                  <a:cubicBezTo>
                    <a:pt x="5995" y="16487"/>
                    <a:pt x="6182" y="16268"/>
                    <a:pt x="6213" y="15721"/>
                  </a:cubicBezTo>
                  <a:cubicBezTo>
                    <a:pt x="6230" y="15613"/>
                    <a:pt x="6230" y="15519"/>
                    <a:pt x="6230" y="15409"/>
                  </a:cubicBezTo>
                  <a:cubicBezTo>
                    <a:pt x="6213" y="12366"/>
                    <a:pt x="5995" y="9321"/>
                    <a:pt x="5605" y="6293"/>
                  </a:cubicBezTo>
                  <a:cubicBezTo>
                    <a:pt x="5495" y="5513"/>
                    <a:pt x="5293" y="5294"/>
                    <a:pt x="4481" y="5123"/>
                  </a:cubicBezTo>
                  <a:cubicBezTo>
                    <a:pt x="4215" y="5076"/>
                    <a:pt x="4138" y="4982"/>
                    <a:pt x="4138" y="4717"/>
                  </a:cubicBezTo>
                  <a:cubicBezTo>
                    <a:pt x="4169" y="3812"/>
                    <a:pt x="4215" y="2907"/>
                    <a:pt x="4325" y="1985"/>
                  </a:cubicBezTo>
                  <a:cubicBezTo>
                    <a:pt x="4357" y="1658"/>
                    <a:pt x="4419" y="1361"/>
                    <a:pt x="4621" y="1065"/>
                  </a:cubicBezTo>
                  <a:cubicBezTo>
                    <a:pt x="4887" y="643"/>
                    <a:pt x="4669" y="174"/>
                    <a:pt x="4169" y="66"/>
                  </a:cubicBezTo>
                  <a:cubicBezTo>
                    <a:pt x="3957" y="25"/>
                    <a:pt x="3746" y="1"/>
                    <a:pt x="3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353;p73"/>
            <p:cNvSpPr/>
            <p:nvPr/>
          </p:nvSpPr>
          <p:spPr>
            <a:xfrm>
              <a:off x="1996075" y="1486450"/>
              <a:ext cx="101075" cy="120250"/>
            </a:xfrm>
            <a:custGeom>
              <a:avLst/>
              <a:gdLst/>
              <a:ahLst/>
              <a:cxnLst/>
              <a:rect l="l" t="t" r="r" b="b"/>
              <a:pathLst>
                <a:path w="4043" h="4810" extrusionOk="0">
                  <a:moveTo>
                    <a:pt x="2108" y="1"/>
                  </a:moveTo>
                  <a:cubicBezTo>
                    <a:pt x="1843" y="1"/>
                    <a:pt x="1579" y="14"/>
                    <a:pt x="1311" y="48"/>
                  </a:cubicBezTo>
                  <a:cubicBezTo>
                    <a:pt x="1045" y="95"/>
                    <a:pt x="874" y="220"/>
                    <a:pt x="781" y="485"/>
                  </a:cubicBezTo>
                  <a:cubicBezTo>
                    <a:pt x="671" y="782"/>
                    <a:pt x="593" y="1078"/>
                    <a:pt x="546" y="1390"/>
                  </a:cubicBezTo>
                  <a:cubicBezTo>
                    <a:pt x="406" y="2249"/>
                    <a:pt x="250" y="3107"/>
                    <a:pt x="109" y="3966"/>
                  </a:cubicBezTo>
                  <a:cubicBezTo>
                    <a:pt x="0" y="4606"/>
                    <a:pt x="109" y="4747"/>
                    <a:pt x="750" y="4778"/>
                  </a:cubicBezTo>
                  <a:cubicBezTo>
                    <a:pt x="971" y="4793"/>
                    <a:pt x="1193" y="4797"/>
                    <a:pt x="1415" y="4797"/>
                  </a:cubicBezTo>
                  <a:cubicBezTo>
                    <a:pt x="1646" y="4797"/>
                    <a:pt x="1876" y="4793"/>
                    <a:pt x="2107" y="4793"/>
                  </a:cubicBezTo>
                  <a:lnTo>
                    <a:pt x="2107" y="4809"/>
                  </a:lnTo>
                  <a:lnTo>
                    <a:pt x="2731" y="4809"/>
                  </a:lnTo>
                  <a:cubicBezTo>
                    <a:pt x="2950" y="4809"/>
                    <a:pt x="3153" y="4778"/>
                    <a:pt x="3356" y="4778"/>
                  </a:cubicBezTo>
                  <a:cubicBezTo>
                    <a:pt x="3934" y="4747"/>
                    <a:pt x="4042" y="4653"/>
                    <a:pt x="4027" y="4060"/>
                  </a:cubicBezTo>
                  <a:cubicBezTo>
                    <a:pt x="4011" y="3498"/>
                    <a:pt x="3949" y="2936"/>
                    <a:pt x="3903" y="2389"/>
                  </a:cubicBezTo>
                  <a:cubicBezTo>
                    <a:pt x="3840" y="1796"/>
                    <a:pt x="3762" y="1188"/>
                    <a:pt x="3699" y="595"/>
                  </a:cubicBezTo>
                  <a:cubicBezTo>
                    <a:pt x="3653" y="266"/>
                    <a:pt x="3449" y="79"/>
                    <a:pt x="3122" y="48"/>
                  </a:cubicBezTo>
                  <a:cubicBezTo>
                    <a:pt x="2781" y="22"/>
                    <a:pt x="2444" y="1"/>
                    <a:pt x="2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354;p73"/>
            <p:cNvSpPr/>
            <p:nvPr/>
          </p:nvSpPr>
          <p:spPr>
            <a:xfrm>
              <a:off x="2106900" y="1491150"/>
              <a:ext cx="93675" cy="114550"/>
            </a:xfrm>
            <a:custGeom>
              <a:avLst/>
              <a:gdLst/>
              <a:ahLst/>
              <a:cxnLst/>
              <a:rect l="l" t="t" r="r" b="b"/>
              <a:pathLst>
                <a:path w="3747" h="4582" extrusionOk="0">
                  <a:moveTo>
                    <a:pt x="1077" y="1"/>
                  </a:moveTo>
                  <a:cubicBezTo>
                    <a:pt x="765" y="1"/>
                    <a:pt x="562" y="172"/>
                    <a:pt x="469" y="453"/>
                  </a:cubicBezTo>
                  <a:cubicBezTo>
                    <a:pt x="390" y="640"/>
                    <a:pt x="296" y="828"/>
                    <a:pt x="265" y="1031"/>
                  </a:cubicBezTo>
                  <a:cubicBezTo>
                    <a:pt x="125" y="2014"/>
                    <a:pt x="32" y="3013"/>
                    <a:pt x="15" y="3997"/>
                  </a:cubicBezTo>
                  <a:cubicBezTo>
                    <a:pt x="0" y="4496"/>
                    <a:pt x="94" y="4574"/>
                    <a:pt x="593" y="4574"/>
                  </a:cubicBezTo>
                  <a:cubicBezTo>
                    <a:pt x="739" y="4579"/>
                    <a:pt x="885" y="4581"/>
                    <a:pt x="1031" y="4581"/>
                  </a:cubicBezTo>
                  <a:cubicBezTo>
                    <a:pt x="1322" y="4581"/>
                    <a:pt x="1613" y="4574"/>
                    <a:pt x="1905" y="4574"/>
                  </a:cubicBezTo>
                  <a:lnTo>
                    <a:pt x="1905" y="4511"/>
                  </a:lnTo>
                  <a:cubicBezTo>
                    <a:pt x="2325" y="4511"/>
                    <a:pt x="2763" y="4511"/>
                    <a:pt x="3200" y="4496"/>
                  </a:cubicBezTo>
                  <a:cubicBezTo>
                    <a:pt x="3684" y="4496"/>
                    <a:pt x="3747" y="4434"/>
                    <a:pt x="3715" y="3949"/>
                  </a:cubicBezTo>
                  <a:cubicBezTo>
                    <a:pt x="3668" y="3138"/>
                    <a:pt x="3605" y="2342"/>
                    <a:pt x="3543" y="1531"/>
                  </a:cubicBezTo>
                  <a:cubicBezTo>
                    <a:pt x="3512" y="1265"/>
                    <a:pt x="3497" y="1000"/>
                    <a:pt x="3449" y="734"/>
                  </a:cubicBezTo>
                  <a:cubicBezTo>
                    <a:pt x="3372" y="344"/>
                    <a:pt x="3137" y="95"/>
                    <a:pt x="2748" y="63"/>
                  </a:cubicBezTo>
                  <a:cubicBezTo>
                    <a:pt x="2186" y="16"/>
                    <a:pt x="1624" y="16"/>
                    <a:pt x="1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355;p73"/>
            <p:cNvSpPr/>
            <p:nvPr/>
          </p:nvSpPr>
          <p:spPr>
            <a:xfrm>
              <a:off x="1400950" y="1582600"/>
              <a:ext cx="2165425" cy="92275"/>
            </a:xfrm>
            <a:custGeom>
              <a:avLst/>
              <a:gdLst/>
              <a:ahLst/>
              <a:cxnLst/>
              <a:rect l="l" t="t" r="r" b="b"/>
              <a:pathLst>
                <a:path w="86617" h="3691" extrusionOk="0">
                  <a:moveTo>
                    <a:pt x="6388" y="0"/>
                  </a:moveTo>
                  <a:cubicBezTo>
                    <a:pt x="4986" y="0"/>
                    <a:pt x="3581" y="11"/>
                    <a:pt x="2171" y="11"/>
                  </a:cubicBezTo>
                  <a:cubicBezTo>
                    <a:pt x="1905" y="11"/>
                    <a:pt x="1640" y="27"/>
                    <a:pt x="1374" y="73"/>
                  </a:cubicBezTo>
                  <a:cubicBezTo>
                    <a:pt x="735" y="183"/>
                    <a:pt x="188" y="776"/>
                    <a:pt x="94" y="1432"/>
                  </a:cubicBezTo>
                  <a:cubicBezTo>
                    <a:pt x="1" y="2150"/>
                    <a:pt x="375" y="2805"/>
                    <a:pt x="1000" y="3117"/>
                  </a:cubicBezTo>
                  <a:cubicBezTo>
                    <a:pt x="1405" y="3320"/>
                    <a:pt x="1827" y="3351"/>
                    <a:pt x="2265" y="3351"/>
                  </a:cubicBezTo>
                  <a:cubicBezTo>
                    <a:pt x="6666" y="3382"/>
                    <a:pt x="11068" y="3336"/>
                    <a:pt x="15470" y="3413"/>
                  </a:cubicBezTo>
                  <a:cubicBezTo>
                    <a:pt x="17152" y="3441"/>
                    <a:pt x="18834" y="3447"/>
                    <a:pt x="20516" y="3447"/>
                  </a:cubicBezTo>
                  <a:cubicBezTo>
                    <a:pt x="21961" y="3447"/>
                    <a:pt x="23406" y="3443"/>
                    <a:pt x="24851" y="3443"/>
                  </a:cubicBezTo>
                  <a:cubicBezTo>
                    <a:pt x="26516" y="3443"/>
                    <a:pt x="28181" y="3449"/>
                    <a:pt x="29845" y="3476"/>
                  </a:cubicBezTo>
                  <a:cubicBezTo>
                    <a:pt x="31436" y="3497"/>
                    <a:pt x="33027" y="3502"/>
                    <a:pt x="34619" y="3502"/>
                  </a:cubicBezTo>
                  <a:cubicBezTo>
                    <a:pt x="36167" y="3502"/>
                    <a:pt x="37716" y="3497"/>
                    <a:pt x="39267" y="3497"/>
                  </a:cubicBezTo>
                  <a:cubicBezTo>
                    <a:pt x="40860" y="3497"/>
                    <a:pt x="42454" y="3502"/>
                    <a:pt x="44050" y="3523"/>
                  </a:cubicBezTo>
                  <a:cubicBezTo>
                    <a:pt x="49326" y="3601"/>
                    <a:pt x="54633" y="3538"/>
                    <a:pt x="59925" y="3601"/>
                  </a:cubicBezTo>
                  <a:cubicBezTo>
                    <a:pt x="61538" y="3619"/>
                    <a:pt x="63154" y="3621"/>
                    <a:pt x="64770" y="3621"/>
                  </a:cubicBezTo>
                  <a:cubicBezTo>
                    <a:pt x="65280" y="3621"/>
                    <a:pt x="65791" y="3621"/>
                    <a:pt x="66301" y="3621"/>
                  </a:cubicBezTo>
                  <a:cubicBezTo>
                    <a:pt x="68428" y="3621"/>
                    <a:pt x="70554" y="3624"/>
                    <a:pt x="72677" y="3663"/>
                  </a:cubicBezTo>
                  <a:cubicBezTo>
                    <a:pt x="73973" y="3684"/>
                    <a:pt x="75267" y="3691"/>
                    <a:pt x="76560" y="3691"/>
                  </a:cubicBezTo>
                  <a:cubicBezTo>
                    <a:pt x="79147" y="3691"/>
                    <a:pt x="81731" y="3663"/>
                    <a:pt x="84322" y="3663"/>
                  </a:cubicBezTo>
                  <a:cubicBezTo>
                    <a:pt x="84372" y="3666"/>
                    <a:pt x="84423" y="3667"/>
                    <a:pt x="84474" y="3667"/>
                  </a:cubicBezTo>
                  <a:cubicBezTo>
                    <a:pt x="84735" y="3667"/>
                    <a:pt x="84994" y="3630"/>
                    <a:pt x="85243" y="3538"/>
                  </a:cubicBezTo>
                  <a:cubicBezTo>
                    <a:pt x="86195" y="3226"/>
                    <a:pt x="86617" y="1884"/>
                    <a:pt x="85976" y="1072"/>
                  </a:cubicBezTo>
                  <a:cubicBezTo>
                    <a:pt x="85571" y="557"/>
                    <a:pt x="85071" y="385"/>
                    <a:pt x="84478" y="385"/>
                  </a:cubicBezTo>
                  <a:cubicBezTo>
                    <a:pt x="82871" y="370"/>
                    <a:pt x="81279" y="323"/>
                    <a:pt x="79686" y="323"/>
                  </a:cubicBezTo>
                  <a:cubicBezTo>
                    <a:pt x="75424" y="291"/>
                    <a:pt x="71179" y="323"/>
                    <a:pt x="66918" y="277"/>
                  </a:cubicBezTo>
                  <a:cubicBezTo>
                    <a:pt x="65080" y="247"/>
                    <a:pt x="63244" y="242"/>
                    <a:pt x="61409" y="242"/>
                  </a:cubicBezTo>
                  <a:cubicBezTo>
                    <a:pt x="60389" y="242"/>
                    <a:pt x="59370" y="243"/>
                    <a:pt x="58350" y="243"/>
                  </a:cubicBezTo>
                  <a:cubicBezTo>
                    <a:pt x="56311" y="243"/>
                    <a:pt x="54271" y="237"/>
                    <a:pt x="52229" y="198"/>
                  </a:cubicBezTo>
                  <a:cubicBezTo>
                    <a:pt x="51225" y="177"/>
                    <a:pt x="50221" y="170"/>
                    <a:pt x="49217" y="170"/>
                  </a:cubicBezTo>
                  <a:cubicBezTo>
                    <a:pt x="47209" y="170"/>
                    <a:pt x="45200" y="198"/>
                    <a:pt x="43192" y="198"/>
                  </a:cubicBezTo>
                  <a:lnTo>
                    <a:pt x="43192" y="135"/>
                  </a:lnTo>
                  <a:lnTo>
                    <a:pt x="38212" y="135"/>
                  </a:lnTo>
                  <a:cubicBezTo>
                    <a:pt x="37006" y="128"/>
                    <a:pt x="35800" y="126"/>
                    <a:pt x="34592" y="126"/>
                  </a:cubicBezTo>
                  <a:cubicBezTo>
                    <a:pt x="33385" y="126"/>
                    <a:pt x="32177" y="128"/>
                    <a:pt x="30968" y="128"/>
                  </a:cubicBezTo>
                  <a:cubicBezTo>
                    <a:pt x="28551" y="128"/>
                    <a:pt x="26131" y="120"/>
                    <a:pt x="23712" y="73"/>
                  </a:cubicBezTo>
                  <a:cubicBezTo>
                    <a:pt x="22325" y="50"/>
                    <a:pt x="20936" y="43"/>
                    <a:pt x="19547" y="43"/>
                  </a:cubicBezTo>
                  <a:cubicBezTo>
                    <a:pt x="17619" y="43"/>
                    <a:pt x="15689" y="56"/>
                    <a:pt x="13759" y="56"/>
                  </a:cubicBezTo>
                  <a:cubicBezTo>
                    <a:pt x="12368" y="56"/>
                    <a:pt x="10976" y="50"/>
                    <a:pt x="9585" y="27"/>
                  </a:cubicBezTo>
                  <a:cubicBezTo>
                    <a:pt x="8520" y="6"/>
                    <a:pt x="7455" y="0"/>
                    <a:pt x="6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356;p73"/>
            <p:cNvSpPr/>
            <p:nvPr/>
          </p:nvSpPr>
          <p:spPr>
            <a:xfrm>
              <a:off x="3176500" y="1659725"/>
              <a:ext cx="413675" cy="1080300"/>
            </a:xfrm>
            <a:custGeom>
              <a:avLst/>
              <a:gdLst/>
              <a:ahLst/>
              <a:cxnLst/>
              <a:rect l="l" t="t" r="r" b="b"/>
              <a:pathLst>
                <a:path w="16547" h="43212" extrusionOk="0">
                  <a:moveTo>
                    <a:pt x="10581" y="1"/>
                  </a:moveTo>
                  <a:cubicBezTo>
                    <a:pt x="10571" y="1"/>
                    <a:pt x="10562" y="1"/>
                    <a:pt x="10553" y="1"/>
                  </a:cubicBezTo>
                  <a:cubicBezTo>
                    <a:pt x="10132" y="1"/>
                    <a:pt x="9820" y="328"/>
                    <a:pt x="9616" y="921"/>
                  </a:cubicBezTo>
                  <a:cubicBezTo>
                    <a:pt x="9195" y="2139"/>
                    <a:pt x="8836" y="3373"/>
                    <a:pt x="8492" y="4605"/>
                  </a:cubicBezTo>
                  <a:cubicBezTo>
                    <a:pt x="8305" y="5246"/>
                    <a:pt x="8134" y="5885"/>
                    <a:pt x="7946" y="6510"/>
                  </a:cubicBezTo>
                  <a:cubicBezTo>
                    <a:pt x="7260" y="8742"/>
                    <a:pt x="6760" y="11005"/>
                    <a:pt x="6151" y="13238"/>
                  </a:cubicBezTo>
                  <a:cubicBezTo>
                    <a:pt x="5886" y="14237"/>
                    <a:pt x="5667" y="15251"/>
                    <a:pt x="5387" y="16250"/>
                  </a:cubicBezTo>
                  <a:cubicBezTo>
                    <a:pt x="4746" y="18498"/>
                    <a:pt x="4246" y="20776"/>
                    <a:pt x="3638" y="23040"/>
                  </a:cubicBezTo>
                  <a:cubicBezTo>
                    <a:pt x="3357" y="24133"/>
                    <a:pt x="3123" y="25226"/>
                    <a:pt x="2842" y="26302"/>
                  </a:cubicBezTo>
                  <a:cubicBezTo>
                    <a:pt x="2421" y="27911"/>
                    <a:pt x="1967" y="29503"/>
                    <a:pt x="1593" y="31110"/>
                  </a:cubicBezTo>
                  <a:cubicBezTo>
                    <a:pt x="1187" y="32843"/>
                    <a:pt x="844" y="34591"/>
                    <a:pt x="485" y="36340"/>
                  </a:cubicBezTo>
                  <a:cubicBezTo>
                    <a:pt x="392" y="36854"/>
                    <a:pt x="188" y="37339"/>
                    <a:pt x="79" y="37838"/>
                  </a:cubicBezTo>
                  <a:cubicBezTo>
                    <a:pt x="1" y="38165"/>
                    <a:pt x="63" y="38446"/>
                    <a:pt x="392" y="38650"/>
                  </a:cubicBezTo>
                  <a:cubicBezTo>
                    <a:pt x="564" y="38747"/>
                    <a:pt x="697" y="38798"/>
                    <a:pt x="829" y="38798"/>
                  </a:cubicBezTo>
                  <a:cubicBezTo>
                    <a:pt x="971" y="38798"/>
                    <a:pt x="1111" y="38739"/>
                    <a:pt x="1297" y="38618"/>
                  </a:cubicBezTo>
                  <a:cubicBezTo>
                    <a:pt x="1547" y="38446"/>
                    <a:pt x="1655" y="38213"/>
                    <a:pt x="1718" y="37947"/>
                  </a:cubicBezTo>
                  <a:cubicBezTo>
                    <a:pt x="2046" y="36729"/>
                    <a:pt x="2373" y="35512"/>
                    <a:pt x="2670" y="34279"/>
                  </a:cubicBezTo>
                  <a:cubicBezTo>
                    <a:pt x="2935" y="33170"/>
                    <a:pt x="3139" y="32046"/>
                    <a:pt x="3420" y="30939"/>
                  </a:cubicBezTo>
                  <a:cubicBezTo>
                    <a:pt x="3982" y="28753"/>
                    <a:pt x="4575" y="26583"/>
                    <a:pt x="5137" y="24398"/>
                  </a:cubicBezTo>
                  <a:cubicBezTo>
                    <a:pt x="5589" y="22635"/>
                    <a:pt x="5980" y="20855"/>
                    <a:pt x="6432" y="19091"/>
                  </a:cubicBezTo>
                  <a:cubicBezTo>
                    <a:pt x="6619" y="18389"/>
                    <a:pt x="6760" y="17671"/>
                    <a:pt x="6962" y="16984"/>
                  </a:cubicBezTo>
                  <a:cubicBezTo>
                    <a:pt x="7618" y="14751"/>
                    <a:pt x="8149" y="12489"/>
                    <a:pt x="8742" y="10256"/>
                  </a:cubicBezTo>
                  <a:cubicBezTo>
                    <a:pt x="9148" y="8664"/>
                    <a:pt x="9632" y="7103"/>
                    <a:pt x="10022" y="5511"/>
                  </a:cubicBezTo>
                  <a:cubicBezTo>
                    <a:pt x="10069" y="5323"/>
                    <a:pt x="10147" y="5136"/>
                    <a:pt x="10350" y="4934"/>
                  </a:cubicBezTo>
                  <a:cubicBezTo>
                    <a:pt x="10569" y="6869"/>
                    <a:pt x="10802" y="8726"/>
                    <a:pt x="11006" y="10599"/>
                  </a:cubicBezTo>
                  <a:cubicBezTo>
                    <a:pt x="11131" y="11958"/>
                    <a:pt x="11208" y="13331"/>
                    <a:pt x="11318" y="14689"/>
                  </a:cubicBezTo>
                  <a:cubicBezTo>
                    <a:pt x="11505" y="17109"/>
                    <a:pt x="11661" y="19528"/>
                    <a:pt x="12005" y="21932"/>
                  </a:cubicBezTo>
                  <a:cubicBezTo>
                    <a:pt x="12223" y="23478"/>
                    <a:pt x="12332" y="25038"/>
                    <a:pt x="12598" y="26568"/>
                  </a:cubicBezTo>
                  <a:cubicBezTo>
                    <a:pt x="12956" y="28566"/>
                    <a:pt x="13129" y="30595"/>
                    <a:pt x="13503" y="32593"/>
                  </a:cubicBezTo>
                  <a:cubicBezTo>
                    <a:pt x="13706" y="33686"/>
                    <a:pt x="13784" y="34810"/>
                    <a:pt x="13940" y="35917"/>
                  </a:cubicBezTo>
                  <a:cubicBezTo>
                    <a:pt x="14205" y="37994"/>
                    <a:pt x="14549" y="40070"/>
                    <a:pt x="14736" y="42161"/>
                  </a:cubicBezTo>
                  <a:cubicBezTo>
                    <a:pt x="14795" y="42840"/>
                    <a:pt x="15105" y="43211"/>
                    <a:pt x="15600" y="43211"/>
                  </a:cubicBezTo>
                  <a:cubicBezTo>
                    <a:pt x="15629" y="43211"/>
                    <a:pt x="15658" y="43210"/>
                    <a:pt x="15689" y="43208"/>
                  </a:cubicBezTo>
                  <a:cubicBezTo>
                    <a:pt x="16266" y="43176"/>
                    <a:pt x="16546" y="42802"/>
                    <a:pt x="16484" y="42053"/>
                  </a:cubicBezTo>
                  <a:cubicBezTo>
                    <a:pt x="16390" y="41116"/>
                    <a:pt x="16313" y="40179"/>
                    <a:pt x="16172" y="39258"/>
                  </a:cubicBezTo>
                  <a:cubicBezTo>
                    <a:pt x="15751" y="36558"/>
                    <a:pt x="15439" y="33842"/>
                    <a:pt x="15048" y="31141"/>
                  </a:cubicBezTo>
                  <a:cubicBezTo>
                    <a:pt x="14611" y="28160"/>
                    <a:pt x="14111" y="25195"/>
                    <a:pt x="13799" y="22213"/>
                  </a:cubicBezTo>
                  <a:cubicBezTo>
                    <a:pt x="13535" y="19840"/>
                    <a:pt x="13254" y="17467"/>
                    <a:pt x="13112" y="15095"/>
                  </a:cubicBezTo>
                  <a:cubicBezTo>
                    <a:pt x="12988" y="13315"/>
                    <a:pt x="12879" y="11536"/>
                    <a:pt x="12675" y="9756"/>
                  </a:cubicBezTo>
                  <a:cubicBezTo>
                    <a:pt x="12442" y="7681"/>
                    <a:pt x="12192" y="5604"/>
                    <a:pt x="11974" y="3513"/>
                  </a:cubicBezTo>
                  <a:cubicBezTo>
                    <a:pt x="11895" y="2655"/>
                    <a:pt x="11818" y="1781"/>
                    <a:pt x="11568" y="953"/>
                  </a:cubicBezTo>
                  <a:cubicBezTo>
                    <a:pt x="11384" y="372"/>
                    <a:pt x="11021" y="1"/>
                    <a:pt x="10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357;p73"/>
            <p:cNvSpPr/>
            <p:nvPr/>
          </p:nvSpPr>
          <p:spPr>
            <a:xfrm>
              <a:off x="1324475" y="1640375"/>
              <a:ext cx="376975" cy="1064875"/>
            </a:xfrm>
            <a:custGeom>
              <a:avLst/>
              <a:gdLst/>
              <a:ahLst/>
              <a:cxnLst/>
              <a:rect l="l" t="t" r="r" b="b"/>
              <a:pathLst>
                <a:path w="15079" h="42595" extrusionOk="0">
                  <a:moveTo>
                    <a:pt x="10196" y="1"/>
                  </a:moveTo>
                  <a:cubicBezTo>
                    <a:pt x="9914" y="1"/>
                    <a:pt x="9634" y="142"/>
                    <a:pt x="9459" y="416"/>
                  </a:cubicBezTo>
                  <a:cubicBezTo>
                    <a:pt x="9319" y="634"/>
                    <a:pt x="9210" y="853"/>
                    <a:pt x="9147" y="1087"/>
                  </a:cubicBezTo>
                  <a:cubicBezTo>
                    <a:pt x="8601" y="2851"/>
                    <a:pt x="8164" y="4646"/>
                    <a:pt x="7711" y="6441"/>
                  </a:cubicBezTo>
                  <a:cubicBezTo>
                    <a:pt x="7180" y="8611"/>
                    <a:pt x="6681" y="10780"/>
                    <a:pt x="6119" y="12950"/>
                  </a:cubicBezTo>
                  <a:cubicBezTo>
                    <a:pt x="5792" y="14245"/>
                    <a:pt x="5463" y="15557"/>
                    <a:pt x="5167" y="16868"/>
                  </a:cubicBezTo>
                  <a:cubicBezTo>
                    <a:pt x="4668" y="19069"/>
                    <a:pt x="4152" y="21270"/>
                    <a:pt x="3606" y="23455"/>
                  </a:cubicBezTo>
                  <a:cubicBezTo>
                    <a:pt x="3341" y="24501"/>
                    <a:pt x="3122" y="25563"/>
                    <a:pt x="2826" y="26593"/>
                  </a:cubicBezTo>
                  <a:cubicBezTo>
                    <a:pt x="2185" y="28887"/>
                    <a:pt x="1686" y="31213"/>
                    <a:pt x="1124" y="33538"/>
                  </a:cubicBezTo>
                  <a:cubicBezTo>
                    <a:pt x="781" y="34943"/>
                    <a:pt x="531" y="36364"/>
                    <a:pt x="94" y="37753"/>
                  </a:cubicBezTo>
                  <a:cubicBezTo>
                    <a:pt x="48" y="37940"/>
                    <a:pt x="0" y="38113"/>
                    <a:pt x="16" y="38315"/>
                  </a:cubicBezTo>
                  <a:cubicBezTo>
                    <a:pt x="31" y="38596"/>
                    <a:pt x="156" y="38814"/>
                    <a:pt x="437" y="38939"/>
                  </a:cubicBezTo>
                  <a:cubicBezTo>
                    <a:pt x="561" y="38991"/>
                    <a:pt x="682" y="39019"/>
                    <a:pt x="799" y="39019"/>
                  </a:cubicBezTo>
                  <a:cubicBezTo>
                    <a:pt x="963" y="39019"/>
                    <a:pt x="1119" y="38964"/>
                    <a:pt x="1265" y="38846"/>
                  </a:cubicBezTo>
                  <a:cubicBezTo>
                    <a:pt x="1452" y="38706"/>
                    <a:pt x="1546" y="38502"/>
                    <a:pt x="1623" y="38284"/>
                  </a:cubicBezTo>
                  <a:cubicBezTo>
                    <a:pt x="2185" y="36504"/>
                    <a:pt x="2622" y="34693"/>
                    <a:pt x="3091" y="32899"/>
                  </a:cubicBezTo>
                  <a:cubicBezTo>
                    <a:pt x="3434" y="31525"/>
                    <a:pt x="3731" y="30152"/>
                    <a:pt x="4075" y="28793"/>
                  </a:cubicBezTo>
                  <a:cubicBezTo>
                    <a:pt x="4574" y="26795"/>
                    <a:pt x="5089" y="24813"/>
                    <a:pt x="5588" y="22830"/>
                  </a:cubicBezTo>
                  <a:cubicBezTo>
                    <a:pt x="6010" y="21145"/>
                    <a:pt x="6369" y="19444"/>
                    <a:pt x="6775" y="17742"/>
                  </a:cubicBezTo>
                  <a:cubicBezTo>
                    <a:pt x="7228" y="15900"/>
                    <a:pt x="7696" y="14058"/>
                    <a:pt x="8148" y="12201"/>
                  </a:cubicBezTo>
                  <a:cubicBezTo>
                    <a:pt x="8585" y="10374"/>
                    <a:pt x="9022" y="8532"/>
                    <a:pt x="9459" y="6707"/>
                  </a:cubicBezTo>
                  <a:cubicBezTo>
                    <a:pt x="9522" y="6441"/>
                    <a:pt x="9615" y="6191"/>
                    <a:pt x="9709" y="5941"/>
                  </a:cubicBezTo>
                  <a:cubicBezTo>
                    <a:pt x="9740" y="5957"/>
                    <a:pt x="9772" y="5957"/>
                    <a:pt x="9803" y="5972"/>
                  </a:cubicBezTo>
                  <a:cubicBezTo>
                    <a:pt x="9850" y="6707"/>
                    <a:pt x="9913" y="7456"/>
                    <a:pt x="9928" y="8205"/>
                  </a:cubicBezTo>
                  <a:cubicBezTo>
                    <a:pt x="10069" y="11639"/>
                    <a:pt x="10458" y="15073"/>
                    <a:pt x="10771" y="18491"/>
                  </a:cubicBezTo>
                  <a:cubicBezTo>
                    <a:pt x="10989" y="20880"/>
                    <a:pt x="11301" y="23236"/>
                    <a:pt x="11536" y="25609"/>
                  </a:cubicBezTo>
                  <a:cubicBezTo>
                    <a:pt x="11863" y="28793"/>
                    <a:pt x="12300" y="31946"/>
                    <a:pt x="12629" y="35131"/>
                  </a:cubicBezTo>
                  <a:cubicBezTo>
                    <a:pt x="12800" y="36816"/>
                    <a:pt x="13112" y="38487"/>
                    <a:pt x="13222" y="40188"/>
                  </a:cubicBezTo>
                  <a:cubicBezTo>
                    <a:pt x="13268" y="40750"/>
                    <a:pt x="13284" y="41312"/>
                    <a:pt x="13347" y="41859"/>
                  </a:cubicBezTo>
                  <a:cubicBezTo>
                    <a:pt x="13406" y="42345"/>
                    <a:pt x="13729" y="42594"/>
                    <a:pt x="14185" y="42594"/>
                  </a:cubicBezTo>
                  <a:cubicBezTo>
                    <a:pt x="14212" y="42594"/>
                    <a:pt x="14239" y="42594"/>
                    <a:pt x="14267" y="42592"/>
                  </a:cubicBezTo>
                  <a:cubicBezTo>
                    <a:pt x="14689" y="42561"/>
                    <a:pt x="15032" y="42233"/>
                    <a:pt x="15064" y="41796"/>
                  </a:cubicBezTo>
                  <a:cubicBezTo>
                    <a:pt x="15079" y="41499"/>
                    <a:pt x="15064" y="41203"/>
                    <a:pt x="15047" y="40922"/>
                  </a:cubicBezTo>
                  <a:cubicBezTo>
                    <a:pt x="14970" y="39283"/>
                    <a:pt x="14689" y="37659"/>
                    <a:pt x="14502" y="36036"/>
                  </a:cubicBezTo>
                  <a:cubicBezTo>
                    <a:pt x="14267" y="34085"/>
                    <a:pt x="14065" y="32119"/>
                    <a:pt x="13815" y="30167"/>
                  </a:cubicBezTo>
                  <a:cubicBezTo>
                    <a:pt x="13580" y="28419"/>
                    <a:pt x="13409" y="26670"/>
                    <a:pt x="13237" y="24907"/>
                  </a:cubicBezTo>
                  <a:cubicBezTo>
                    <a:pt x="13066" y="23268"/>
                    <a:pt x="12800" y="21613"/>
                    <a:pt x="12675" y="19958"/>
                  </a:cubicBezTo>
                  <a:cubicBezTo>
                    <a:pt x="12504" y="17945"/>
                    <a:pt x="12331" y="15916"/>
                    <a:pt x="12113" y="13902"/>
                  </a:cubicBezTo>
                  <a:cubicBezTo>
                    <a:pt x="11911" y="12185"/>
                    <a:pt x="11832" y="10468"/>
                    <a:pt x="11723" y="8751"/>
                  </a:cubicBezTo>
                  <a:cubicBezTo>
                    <a:pt x="11598" y="6894"/>
                    <a:pt x="11520" y="5021"/>
                    <a:pt x="11411" y="3163"/>
                  </a:cubicBezTo>
                  <a:cubicBezTo>
                    <a:pt x="11364" y="2476"/>
                    <a:pt x="11270" y="1789"/>
                    <a:pt x="11224" y="1119"/>
                  </a:cubicBezTo>
                  <a:cubicBezTo>
                    <a:pt x="11208" y="806"/>
                    <a:pt x="11068" y="557"/>
                    <a:pt x="10880" y="338"/>
                  </a:cubicBezTo>
                  <a:cubicBezTo>
                    <a:pt x="10697" y="111"/>
                    <a:pt x="10446" y="1"/>
                    <a:pt x="10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358;p73"/>
            <p:cNvSpPr/>
            <p:nvPr/>
          </p:nvSpPr>
          <p:spPr>
            <a:xfrm>
              <a:off x="2486575" y="1957475"/>
              <a:ext cx="327050" cy="756300"/>
            </a:xfrm>
            <a:custGeom>
              <a:avLst/>
              <a:gdLst/>
              <a:ahLst/>
              <a:cxnLst/>
              <a:rect l="l" t="t" r="r" b="b"/>
              <a:pathLst>
                <a:path w="13082" h="30252" extrusionOk="0">
                  <a:moveTo>
                    <a:pt x="1343" y="0"/>
                  </a:moveTo>
                  <a:lnTo>
                    <a:pt x="1686" y="157"/>
                  </a:lnTo>
                  <a:cubicBezTo>
                    <a:pt x="1" y="2841"/>
                    <a:pt x="1172" y="6868"/>
                    <a:pt x="1016" y="10053"/>
                  </a:cubicBezTo>
                  <a:cubicBezTo>
                    <a:pt x="843" y="12738"/>
                    <a:pt x="1842" y="15251"/>
                    <a:pt x="1842" y="17936"/>
                  </a:cubicBezTo>
                  <a:cubicBezTo>
                    <a:pt x="1842" y="21120"/>
                    <a:pt x="1172" y="24975"/>
                    <a:pt x="1842" y="27988"/>
                  </a:cubicBezTo>
                  <a:cubicBezTo>
                    <a:pt x="2201" y="29861"/>
                    <a:pt x="3758" y="30189"/>
                    <a:pt x="5590" y="30189"/>
                  </a:cubicBezTo>
                  <a:cubicBezTo>
                    <a:pt x="6577" y="30189"/>
                    <a:pt x="7645" y="30094"/>
                    <a:pt x="8648" y="30094"/>
                  </a:cubicBezTo>
                  <a:cubicBezTo>
                    <a:pt x="9273" y="30094"/>
                    <a:pt x="9873" y="30131"/>
                    <a:pt x="10413" y="30251"/>
                  </a:cubicBezTo>
                  <a:cubicBezTo>
                    <a:pt x="9772" y="28160"/>
                    <a:pt x="11832" y="27223"/>
                    <a:pt x="11568" y="24132"/>
                  </a:cubicBezTo>
                  <a:cubicBezTo>
                    <a:pt x="11239" y="22119"/>
                    <a:pt x="10896" y="21448"/>
                    <a:pt x="11239" y="19278"/>
                  </a:cubicBezTo>
                  <a:cubicBezTo>
                    <a:pt x="11568" y="15922"/>
                    <a:pt x="11395" y="13066"/>
                    <a:pt x="11739" y="9882"/>
                  </a:cubicBezTo>
                  <a:cubicBezTo>
                    <a:pt x="11739" y="8040"/>
                    <a:pt x="13081" y="3185"/>
                    <a:pt x="12067" y="1499"/>
                  </a:cubicBezTo>
                  <a:cubicBezTo>
                    <a:pt x="11434" y="224"/>
                    <a:pt x="8308" y="163"/>
                    <a:pt x="5463" y="163"/>
                  </a:cubicBezTo>
                  <a:cubicBezTo>
                    <a:pt x="5165" y="163"/>
                    <a:pt x="4870" y="164"/>
                    <a:pt x="4581" y="164"/>
                  </a:cubicBezTo>
                  <a:cubicBezTo>
                    <a:pt x="3275" y="164"/>
                    <a:pt x="2097" y="15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359;p73"/>
            <p:cNvSpPr/>
            <p:nvPr/>
          </p:nvSpPr>
          <p:spPr>
            <a:xfrm>
              <a:off x="1935575" y="1722550"/>
              <a:ext cx="509275" cy="1013150"/>
            </a:xfrm>
            <a:custGeom>
              <a:avLst/>
              <a:gdLst/>
              <a:ahLst/>
              <a:cxnLst/>
              <a:rect l="l" t="t" r="r" b="b"/>
              <a:pathLst>
                <a:path w="20371" h="40526" extrusionOk="0">
                  <a:moveTo>
                    <a:pt x="10475" y="1"/>
                  </a:moveTo>
                  <a:cubicBezTo>
                    <a:pt x="9647" y="7884"/>
                    <a:pt x="5948" y="15095"/>
                    <a:pt x="4606" y="22634"/>
                  </a:cubicBezTo>
                  <a:cubicBezTo>
                    <a:pt x="4277" y="24819"/>
                    <a:pt x="4606" y="26817"/>
                    <a:pt x="3607" y="29003"/>
                  </a:cubicBezTo>
                  <a:cubicBezTo>
                    <a:pt x="2764" y="30845"/>
                    <a:pt x="0" y="34591"/>
                    <a:pt x="500" y="36761"/>
                  </a:cubicBezTo>
                  <a:cubicBezTo>
                    <a:pt x="1015" y="38774"/>
                    <a:pt x="4106" y="38978"/>
                    <a:pt x="6462" y="39977"/>
                  </a:cubicBezTo>
                  <a:cubicBezTo>
                    <a:pt x="7376" y="40331"/>
                    <a:pt x="8028" y="40526"/>
                    <a:pt x="8531" y="40526"/>
                  </a:cubicBezTo>
                  <a:cubicBezTo>
                    <a:pt x="9686" y="40526"/>
                    <a:pt x="10049" y="39500"/>
                    <a:pt x="10974" y="37042"/>
                  </a:cubicBezTo>
                  <a:cubicBezTo>
                    <a:pt x="12160" y="33358"/>
                    <a:pt x="13159" y="29674"/>
                    <a:pt x="14502" y="26147"/>
                  </a:cubicBezTo>
                  <a:cubicBezTo>
                    <a:pt x="15672" y="22806"/>
                    <a:pt x="17343" y="19622"/>
                    <a:pt x="18357" y="16265"/>
                  </a:cubicBezTo>
                  <a:cubicBezTo>
                    <a:pt x="18856" y="14752"/>
                    <a:pt x="19356" y="12910"/>
                    <a:pt x="19699" y="11568"/>
                  </a:cubicBezTo>
                  <a:cubicBezTo>
                    <a:pt x="20371" y="8555"/>
                    <a:pt x="19356" y="8727"/>
                    <a:pt x="16344" y="8227"/>
                  </a:cubicBezTo>
                  <a:cubicBezTo>
                    <a:pt x="13659" y="7712"/>
                    <a:pt x="11817" y="8055"/>
                    <a:pt x="11145" y="5199"/>
                  </a:cubicBezTo>
                  <a:cubicBezTo>
                    <a:pt x="10818" y="3701"/>
                    <a:pt x="11318" y="2186"/>
                    <a:pt x="10818" y="672"/>
                  </a:cubicBezTo>
                  <a:cubicBezTo>
                    <a:pt x="10818" y="516"/>
                    <a:pt x="10646" y="344"/>
                    <a:pt x="10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360;p73"/>
            <p:cNvSpPr/>
            <p:nvPr/>
          </p:nvSpPr>
          <p:spPr>
            <a:xfrm>
              <a:off x="2045250" y="722400"/>
              <a:ext cx="328600" cy="585725"/>
            </a:xfrm>
            <a:custGeom>
              <a:avLst/>
              <a:gdLst/>
              <a:ahLst/>
              <a:cxnLst/>
              <a:rect l="l" t="t" r="r" b="b"/>
              <a:pathLst>
                <a:path w="13144" h="23429" extrusionOk="0">
                  <a:moveTo>
                    <a:pt x="13033" y="1"/>
                  </a:moveTo>
                  <a:cubicBezTo>
                    <a:pt x="13031" y="6"/>
                    <a:pt x="13029" y="12"/>
                    <a:pt x="13027" y="17"/>
                  </a:cubicBezTo>
                  <a:lnTo>
                    <a:pt x="13027" y="17"/>
                  </a:lnTo>
                  <a:cubicBezTo>
                    <a:pt x="13066" y="11"/>
                    <a:pt x="13105" y="6"/>
                    <a:pt x="13143" y="1"/>
                  </a:cubicBezTo>
                  <a:close/>
                  <a:moveTo>
                    <a:pt x="13027" y="17"/>
                  </a:moveTo>
                  <a:cubicBezTo>
                    <a:pt x="11374" y="250"/>
                    <a:pt x="9599" y="601"/>
                    <a:pt x="8273" y="1593"/>
                  </a:cubicBezTo>
                  <a:cubicBezTo>
                    <a:pt x="6914" y="2607"/>
                    <a:pt x="6806" y="3965"/>
                    <a:pt x="5900" y="5214"/>
                  </a:cubicBezTo>
                  <a:cubicBezTo>
                    <a:pt x="4308" y="7368"/>
                    <a:pt x="1936" y="10209"/>
                    <a:pt x="1357" y="12925"/>
                  </a:cubicBezTo>
                  <a:cubicBezTo>
                    <a:pt x="796" y="15875"/>
                    <a:pt x="0" y="18825"/>
                    <a:pt x="2950" y="20526"/>
                  </a:cubicBezTo>
                  <a:cubicBezTo>
                    <a:pt x="4198" y="21307"/>
                    <a:pt x="5557" y="21760"/>
                    <a:pt x="6806" y="22447"/>
                  </a:cubicBezTo>
                  <a:cubicBezTo>
                    <a:pt x="7395" y="22846"/>
                    <a:pt x="8447" y="23429"/>
                    <a:pt x="9226" y="23429"/>
                  </a:cubicBezTo>
                  <a:cubicBezTo>
                    <a:pt x="9789" y="23429"/>
                    <a:pt x="10209" y="23125"/>
                    <a:pt x="10209" y="22228"/>
                  </a:cubicBezTo>
                  <a:cubicBezTo>
                    <a:pt x="10209" y="20401"/>
                    <a:pt x="7149" y="19153"/>
                    <a:pt x="6696" y="17123"/>
                  </a:cubicBezTo>
                  <a:cubicBezTo>
                    <a:pt x="6119" y="14736"/>
                    <a:pt x="6914" y="12128"/>
                    <a:pt x="7711" y="9974"/>
                  </a:cubicBezTo>
                  <a:cubicBezTo>
                    <a:pt x="9176" y="6468"/>
                    <a:pt x="11776" y="3521"/>
                    <a:pt x="1302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361;p73"/>
            <p:cNvSpPr/>
            <p:nvPr/>
          </p:nvSpPr>
          <p:spPr>
            <a:xfrm>
              <a:off x="2723050" y="746975"/>
              <a:ext cx="234175" cy="304050"/>
            </a:xfrm>
            <a:custGeom>
              <a:avLst/>
              <a:gdLst/>
              <a:ahLst/>
              <a:cxnLst/>
              <a:rect l="l" t="t" r="r" b="b"/>
              <a:pathLst>
                <a:path w="9367" h="12162" extrusionOk="0">
                  <a:moveTo>
                    <a:pt x="1" y="0"/>
                  </a:moveTo>
                  <a:cubicBezTo>
                    <a:pt x="123" y="46"/>
                    <a:pt x="243" y="92"/>
                    <a:pt x="361" y="139"/>
                  </a:cubicBezTo>
                  <a:lnTo>
                    <a:pt x="361" y="139"/>
                  </a:lnTo>
                  <a:cubicBezTo>
                    <a:pt x="372" y="90"/>
                    <a:pt x="387" y="44"/>
                    <a:pt x="407" y="0"/>
                  </a:cubicBezTo>
                  <a:close/>
                  <a:moveTo>
                    <a:pt x="361" y="139"/>
                  </a:moveTo>
                  <a:cubicBezTo>
                    <a:pt x="62" y="1467"/>
                    <a:pt x="2746" y="4799"/>
                    <a:pt x="3528" y="6244"/>
                  </a:cubicBezTo>
                  <a:cubicBezTo>
                    <a:pt x="3860" y="6794"/>
                    <a:pt x="7014" y="12161"/>
                    <a:pt x="8518" y="12161"/>
                  </a:cubicBezTo>
                  <a:cubicBezTo>
                    <a:pt x="8852" y="12161"/>
                    <a:pt x="9104" y="11896"/>
                    <a:pt x="9226" y="11255"/>
                  </a:cubicBezTo>
                  <a:cubicBezTo>
                    <a:pt x="9366" y="10850"/>
                    <a:pt x="7603" y="8134"/>
                    <a:pt x="7322" y="7728"/>
                  </a:cubicBezTo>
                  <a:cubicBezTo>
                    <a:pt x="6650" y="6510"/>
                    <a:pt x="5839" y="5418"/>
                    <a:pt x="5293" y="4481"/>
                  </a:cubicBezTo>
                  <a:cubicBezTo>
                    <a:pt x="4133" y="2414"/>
                    <a:pt x="2719" y="1084"/>
                    <a:pt x="361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362;p73"/>
            <p:cNvSpPr/>
            <p:nvPr/>
          </p:nvSpPr>
          <p:spPr>
            <a:xfrm>
              <a:off x="2719550" y="2069850"/>
              <a:ext cx="33600" cy="353425"/>
            </a:xfrm>
            <a:custGeom>
              <a:avLst/>
              <a:gdLst/>
              <a:ahLst/>
              <a:cxnLst/>
              <a:rect l="l" t="t" r="r" b="b"/>
              <a:pathLst>
                <a:path w="1344" h="14137" extrusionOk="0">
                  <a:moveTo>
                    <a:pt x="1090" y="0"/>
                  </a:moveTo>
                  <a:cubicBezTo>
                    <a:pt x="892" y="0"/>
                    <a:pt x="921" y="240"/>
                    <a:pt x="906" y="392"/>
                  </a:cubicBezTo>
                  <a:cubicBezTo>
                    <a:pt x="734" y="1797"/>
                    <a:pt x="563" y="3154"/>
                    <a:pt x="328" y="4575"/>
                  </a:cubicBezTo>
                  <a:cubicBezTo>
                    <a:pt x="95" y="5980"/>
                    <a:pt x="1" y="7431"/>
                    <a:pt x="47" y="8867"/>
                  </a:cubicBezTo>
                  <a:cubicBezTo>
                    <a:pt x="63" y="9445"/>
                    <a:pt x="63" y="10007"/>
                    <a:pt x="110" y="10569"/>
                  </a:cubicBezTo>
                  <a:cubicBezTo>
                    <a:pt x="157" y="11614"/>
                    <a:pt x="188" y="12676"/>
                    <a:pt x="297" y="13706"/>
                  </a:cubicBezTo>
                  <a:cubicBezTo>
                    <a:pt x="313" y="13831"/>
                    <a:pt x="328" y="13956"/>
                    <a:pt x="359" y="14049"/>
                  </a:cubicBezTo>
                  <a:cubicBezTo>
                    <a:pt x="375" y="14128"/>
                    <a:pt x="407" y="14112"/>
                    <a:pt x="469" y="14128"/>
                  </a:cubicBezTo>
                  <a:cubicBezTo>
                    <a:pt x="481" y="14134"/>
                    <a:pt x="492" y="14136"/>
                    <a:pt x="503" y="14136"/>
                  </a:cubicBezTo>
                  <a:cubicBezTo>
                    <a:pt x="553" y="14136"/>
                    <a:pt x="600" y="14085"/>
                    <a:pt x="625" y="14034"/>
                  </a:cubicBezTo>
                  <a:cubicBezTo>
                    <a:pt x="640" y="13972"/>
                    <a:pt x="640" y="13909"/>
                    <a:pt x="625" y="13831"/>
                  </a:cubicBezTo>
                  <a:cubicBezTo>
                    <a:pt x="563" y="12442"/>
                    <a:pt x="500" y="11100"/>
                    <a:pt x="422" y="9695"/>
                  </a:cubicBezTo>
                  <a:cubicBezTo>
                    <a:pt x="344" y="8305"/>
                    <a:pt x="344" y="6900"/>
                    <a:pt x="547" y="5495"/>
                  </a:cubicBezTo>
                  <a:cubicBezTo>
                    <a:pt x="781" y="3810"/>
                    <a:pt x="1031" y="2109"/>
                    <a:pt x="1218" y="407"/>
                  </a:cubicBezTo>
                  <a:cubicBezTo>
                    <a:pt x="1233" y="267"/>
                    <a:pt x="1343" y="17"/>
                    <a:pt x="1108" y="1"/>
                  </a:cubicBezTo>
                  <a:cubicBezTo>
                    <a:pt x="1102" y="0"/>
                    <a:pt x="1096" y="0"/>
                    <a:pt x="1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363;p73"/>
            <p:cNvSpPr/>
            <p:nvPr/>
          </p:nvSpPr>
          <p:spPr>
            <a:xfrm>
              <a:off x="2154875" y="2395600"/>
              <a:ext cx="69500" cy="248850"/>
            </a:xfrm>
            <a:custGeom>
              <a:avLst/>
              <a:gdLst/>
              <a:ahLst/>
              <a:cxnLst/>
              <a:rect l="l" t="t" r="r" b="b"/>
              <a:pathLst>
                <a:path w="2780" h="9954" extrusionOk="0">
                  <a:moveTo>
                    <a:pt x="2594" y="0"/>
                  </a:moveTo>
                  <a:cubicBezTo>
                    <a:pt x="2480" y="0"/>
                    <a:pt x="2465" y="112"/>
                    <a:pt x="2452" y="224"/>
                  </a:cubicBezTo>
                  <a:cubicBezTo>
                    <a:pt x="2421" y="349"/>
                    <a:pt x="2389" y="474"/>
                    <a:pt x="2373" y="613"/>
                  </a:cubicBezTo>
                  <a:cubicBezTo>
                    <a:pt x="2296" y="1316"/>
                    <a:pt x="2171" y="2018"/>
                    <a:pt x="1967" y="2690"/>
                  </a:cubicBezTo>
                  <a:cubicBezTo>
                    <a:pt x="1405" y="4501"/>
                    <a:pt x="844" y="6295"/>
                    <a:pt x="406" y="8137"/>
                  </a:cubicBezTo>
                  <a:cubicBezTo>
                    <a:pt x="298" y="8637"/>
                    <a:pt x="188" y="9121"/>
                    <a:pt x="63" y="9621"/>
                  </a:cubicBezTo>
                  <a:cubicBezTo>
                    <a:pt x="32" y="9745"/>
                    <a:pt x="1" y="9917"/>
                    <a:pt x="157" y="9948"/>
                  </a:cubicBezTo>
                  <a:cubicBezTo>
                    <a:pt x="179" y="9952"/>
                    <a:pt x="199" y="9954"/>
                    <a:pt x="217" y="9954"/>
                  </a:cubicBezTo>
                  <a:cubicBezTo>
                    <a:pt x="334" y="9954"/>
                    <a:pt x="350" y="9867"/>
                    <a:pt x="391" y="9745"/>
                  </a:cubicBezTo>
                  <a:cubicBezTo>
                    <a:pt x="438" y="9604"/>
                    <a:pt x="500" y="9433"/>
                    <a:pt x="531" y="9277"/>
                  </a:cubicBezTo>
                  <a:cubicBezTo>
                    <a:pt x="906" y="7388"/>
                    <a:pt x="1437" y="5546"/>
                    <a:pt x="2015" y="3704"/>
                  </a:cubicBezTo>
                  <a:cubicBezTo>
                    <a:pt x="2373" y="2596"/>
                    <a:pt x="2623" y="1456"/>
                    <a:pt x="2748" y="286"/>
                  </a:cubicBezTo>
                  <a:cubicBezTo>
                    <a:pt x="2748" y="176"/>
                    <a:pt x="2779" y="20"/>
                    <a:pt x="2639" y="5"/>
                  </a:cubicBezTo>
                  <a:cubicBezTo>
                    <a:pt x="2623" y="2"/>
                    <a:pt x="2608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364;p73"/>
            <p:cNvSpPr/>
            <p:nvPr/>
          </p:nvSpPr>
          <p:spPr>
            <a:xfrm>
              <a:off x="2597800" y="2234175"/>
              <a:ext cx="21100" cy="203600"/>
            </a:xfrm>
            <a:custGeom>
              <a:avLst/>
              <a:gdLst/>
              <a:ahLst/>
              <a:cxnLst/>
              <a:rect l="l" t="t" r="r" b="b"/>
              <a:pathLst>
                <a:path w="844" h="8144" extrusionOk="0">
                  <a:moveTo>
                    <a:pt x="546" y="0"/>
                  </a:moveTo>
                  <a:cubicBezTo>
                    <a:pt x="469" y="0"/>
                    <a:pt x="422" y="62"/>
                    <a:pt x="422" y="125"/>
                  </a:cubicBezTo>
                  <a:cubicBezTo>
                    <a:pt x="375" y="327"/>
                    <a:pt x="359" y="531"/>
                    <a:pt x="344" y="733"/>
                  </a:cubicBezTo>
                  <a:cubicBezTo>
                    <a:pt x="297" y="1389"/>
                    <a:pt x="234" y="1982"/>
                    <a:pt x="126" y="2654"/>
                  </a:cubicBezTo>
                  <a:cubicBezTo>
                    <a:pt x="32" y="3324"/>
                    <a:pt x="1" y="3965"/>
                    <a:pt x="32" y="4698"/>
                  </a:cubicBezTo>
                  <a:cubicBezTo>
                    <a:pt x="63" y="5291"/>
                    <a:pt x="141" y="5994"/>
                    <a:pt x="234" y="6618"/>
                  </a:cubicBezTo>
                  <a:cubicBezTo>
                    <a:pt x="313" y="7039"/>
                    <a:pt x="390" y="7507"/>
                    <a:pt x="484" y="7945"/>
                  </a:cubicBezTo>
                  <a:cubicBezTo>
                    <a:pt x="498" y="8049"/>
                    <a:pt x="554" y="8143"/>
                    <a:pt x="655" y="8143"/>
                  </a:cubicBezTo>
                  <a:cubicBezTo>
                    <a:pt x="675" y="8143"/>
                    <a:pt x="696" y="8140"/>
                    <a:pt x="719" y="8132"/>
                  </a:cubicBezTo>
                  <a:cubicBezTo>
                    <a:pt x="844" y="8101"/>
                    <a:pt x="812" y="7976"/>
                    <a:pt x="796" y="7882"/>
                  </a:cubicBezTo>
                  <a:cubicBezTo>
                    <a:pt x="734" y="7414"/>
                    <a:pt x="640" y="6946"/>
                    <a:pt x="578" y="6493"/>
                  </a:cubicBezTo>
                  <a:cubicBezTo>
                    <a:pt x="438" y="5494"/>
                    <a:pt x="313" y="4479"/>
                    <a:pt x="390" y="3480"/>
                  </a:cubicBezTo>
                  <a:cubicBezTo>
                    <a:pt x="469" y="2481"/>
                    <a:pt x="640" y="1513"/>
                    <a:pt x="671" y="514"/>
                  </a:cubicBezTo>
                  <a:cubicBezTo>
                    <a:pt x="688" y="406"/>
                    <a:pt x="703" y="281"/>
                    <a:pt x="703" y="171"/>
                  </a:cubicBezTo>
                  <a:cubicBezTo>
                    <a:pt x="703" y="62"/>
                    <a:pt x="640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365;p73"/>
            <p:cNvSpPr/>
            <p:nvPr/>
          </p:nvSpPr>
          <p:spPr>
            <a:xfrm>
              <a:off x="2355900" y="1953550"/>
              <a:ext cx="56550" cy="179625"/>
            </a:xfrm>
            <a:custGeom>
              <a:avLst/>
              <a:gdLst/>
              <a:ahLst/>
              <a:cxnLst/>
              <a:rect l="l" t="t" r="r" b="b"/>
              <a:pathLst>
                <a:path w="2262" h="7185" extrusionOk="0">
                  <a:moveTo>
                    <a:pt x="2099" y="0"/>
                  </a:moveTo>
                  <a:cubicBezTo>
                    <a:pt x="2070" y="0"/>
                    <a:pt x="2041" y="13"/>
                    <a:pt x="2012" y="33"/>
                  </a:cubicBezTo>
                  <a:cubicBezTo>
                    <a:pt x="1966" y="49"/>
                    <a:pt x="1918" y="111"/>
                    <a:pt x="1872" y="174"/>
                  </a:cubicBezTo>
                  <a:cubicBezTo>
                    <a:pt x="1310" y="1017"/>
                    <a:pt x="951" y="1859"/>
                    <a:pt x="904" y="2873"/>
                  </a:cubicBezTo>
                  <a:cubicBezTo>
                    <a:pt x="873" y="3685"/>
                    <a:pt x="794" y="4466"/>
                    <a:pt x="561" y="5231"/>
                  </a:cubicBezTo>
                  <a:cubicBezTo>
                    <a:pt x="405" y="5714"/>
                    <a:pt x="264" y="6183"/>
                    <a:pt x="108" y="6636"/>
                  </a:cubicBezTo>
                  <a:cubicBezTo>
                    <a:pt x="76" y="6776"/>
                    <a:pt x="30" y="6901"/>
                    <a:pt x="14" y="7025"/>
                  </a:cubicBezTo>
                  <a:cubicBezTo>
                    <a:pt x="1" y="7135"/>
                    <a:pt x="58" y="7185"/>
                    <a:pt x="147" y="7185"/>
                  </a:cubicBezTo>
                  <a:cubicBezTo>
                    <a:pt x="159" y="7185"/>
                    <a:pt x="173" y="7184"/>
                    <a:pt x="186" y="7182"/>
                  </a:cubicBezTo>
                  <a:cubicBezTo>
                    <a:pt x="295" y="7182"/>
                    <a:pt x="326" y="7088"/>
                    <a:pt x="357" y="6994"/>
                  </a:cubicBezTo>
                  <a:cubicBezTo>
                    <a:pt x="811" y="5714"/>
                    <a:pt x="1185" y="4482"/>
                    <a:pt x="1232" y="3092"/>
                  </a:cubicBezTo>
                  <a:cubicBezTo>
                    <a:pt x="1263" y="2172"/>
                    <a:pt x="1481" y="1375"/>
                    <a:pt x="1997" y="594"/>
                  </a:cubicBezTo>
                  <a:cubicBezTo>
                    <a:pt x="2074" y="455"/>
                    <a:pt x="2168" y="299"/>
                    <a:pt x="2216" y="189"/>
                  </a:cubicBezTo>
                  <a:cubicBezTo>
                    <a:pt x="2262" y="95"/>
                    <a:pt x="2216" y="49"/>
                    <a:pt x="2153" y="18"/>
                  </a:cubicBezTo>
                  <a:cubicBezTo>
                    <a:pt x="2135" y="6"/>
                    <a:pt x="2117" y="0"/>
                    <a:pt x="2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366;p73"/>
            <p:cNvSpPr/>
            <p:nvPr/>
          </p:nvSpPr>
          <p:spPr>
            <a:xfrm>
              <a:off x="2200925" y="1979050"/>
              <a:ext cx="48050" cy="128625"/>
            </a:xfrm>
            <a:custGeom>
              <a:avLst/>
              <a:gdLst/>
              <a:ahLst/>
              <a:cxnLst/>
              <a:rect l="l" t="t" r="r" b="b"/>
              <a:pathLst>
                <a:path w="1922" h="5145" extrusionOk="0">
                  <a:moveTo>
                    <a:pt x="1750" y="0"/>
                  </a:moveTo>
                  <a:cubicBezTo>
                    <a:pt x="1714" y="0"/>
                    <a:pt x="1685" y="16"/>
                    <a:pt x="1655" y="74"/>
                  </a:cubicBezTo>
                  <a:cubicBezTo>
                    <a:pt x="1593" y="168"/>
                    <a:pt x="1515" y="309"/>
                    <a:pt x="1468" y="417"/>
                  </a:cubicBezTo>
                  <a:cubicBezTo>
                    <a:pt x="953" y="1589"/>
                    <a:pt x="579" y="2852"/>
                    <a:pt x="267" y="4070"/>
                  </a:cubicBezTo>
                  <a:cubicBezTo>
                    <a:pt x="188" y="4336"/>
                    <a:pt x="94" y="4648"/>
                    <a:pt x="48" y="4850"/>
                  </a:cubicBezTo>
                  <a:cubicBezTo>
                    <a:pt x="1" y="5038"/>
                    <a:pt x="32" y="5085"/>
                    <a:pt x="142" y="5131"/>
                  </a:cubicBezTo>
                  <a:cubicBezTo>
                    <a:pt x="165" y="5140"/>
                    <a:pt x="186" y="5144"/>
                    <a:pt x="205" y="5144"/>
                  </a:cubicBezTo>
                  <a:cubicBezTo>
                    <a:pt x="289" y="5144"/>
                    <a:pt x="335" y="5068"/>
                    <a:pt x="360" y="4992"/>
                  </a:cubicBezTo>
                  <a:cubicBezTo>
                    <a:pt x="391" y="4898"/>
                    <a:pt x="423" y="4804"/>
                    <a:pt x="454" y="4694"/>
                  </a:cubicBezTo>
                  <a:cubicBezTo>
                    <a:pt x="843" y="3212"/>
                    <a:pt x="1234" y="1745"/>
                    <a:pt x="1859" y="324"/>
                  </a:cubicBezTo>
                  <a:cubicBezTo>
                    <a:pt x="1874" y="278"/>
                    <a:pt x="1905" y="230"/>
                    <a:pt x="1905" y="168"/>
                  </a:cubicBezTo>
                  <a:cubicBezTo>
                    <a:pt x="1921" y="121"/>
                    <a:pt x="1905" y="43"/>
                    <a:pt x="1827" y="12"/>
                  </a:cubicBezTo>
                  <a:cubicBezTo>
                    <a:pt x="1798" y="6"/>
                    <a:pt x="1773" y="0"/>
                    <a:pt x="1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367;p73"/>
            <p:cNvSpPr/>
            <p:nvPr/>
          </p:nvSpPr>
          <p:spPr>
            <a:xfrm>
              <a:off x="2137700" y="2200525"/>
              <a:ext cx="31250" cy="94725"/>
            </a:xfrm>
            <a:custGeom>
              <a:avLst/>
              <a:gdLst/>
              <a:ahLst/>
              <a:cxnLst/>
              <a:rect l="l" t="t" r="r" b="b"/>
              <a:pathLst>
                <a:path w="1250" h="3789" extrusionOk="0">
                  <a:moveTo>
                    <a:pt x="1092" y="1"/>
                  </a:moveTo>
                  <a:cubicBezTo>
                    <a:pt x="1059" y="1"/>
                    <a:pt x="1025" y="16"/>
                    <a:pt x="1000" y="50"/>
                  </a:cubicBezTo>
                  <a:cubicBezTo>
                    <a:pt x="954" y="112"/>
                    <a:pt x="906" y="191"/>
                    <a:pt x="875" y="268"/>
                  </a:cubicBezTo>
                  <a:cubicBezTo>
                    <a:pt x="454" y="1315"/>
                    <a:pt x="188" y="2376"/>
                    <a:pt x="32" y="3500"/>
                  </a:cubicBezTo>
                  <a:cubicBezTo>
                    <a:pt x="17" y="3609"/>
                    <a:pt x="1" y="3734"/>
                    <a:pt x="157" y="3781"/>
                  </a:cubicBezTo>
                  <a:cubicBezTo>
                    <a:pt x="174" y="3786"/>
                    <a:pt x="189" y="3788"/>
                    <a:pt x="203" y="3788"/>
                  </a:cubicBezTo>
                  <a:cubicBezTo>
                    <a:pt x="323" y="3788"/>
                    <a:pt x="362" y="3628"/>
                    <a:pt x="375" y="3531"/>
                  </a:cubicBezTo>
                  <a:cubicBezTo>
                    <a:pt x="392" y="3438"/>
                    <a:pt x="392" y="3406"/>
                    <a:pt x="392" y="3328"/>
                  </a:cubicBezTo>
                  <a:cubicBezTo>
                    <a:pt x="548" y="2329"/>
                    <a:pt x="781" y="1377"/>
                    <a:pt x="1156" y="441"/>
                  </a:cubicBezTo>
                  <a:cubicBezTo>
                    <a:pt x="1187" y="347"/>
                    <a:pt x="1235" y="237"/>
                    <a:pt x="1235" y="160"/>
                  </a:cubicBezTo>
                  <a:cubicBezTo>
                    <a:pt x="1250" y="81"/>
                    <a:pt x="1235" y="66"/>
                    <a:pt x="1172" y="35"/>
                  </a:cubicBezTo>
                  <a:cubicBezTo>
                    <a:pt x="1150" y="13"/>
                    <a:pt x="1121" y="1"/>
                    <a:pt x="1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368;p73"/>
            <p:cNvSpPr/>
            <p:nvPr/>
          </p:nvSpPr>
          <p:spPr>
            <a:xfrm>
              <a:off x="2551750" y="2063250"/>
              <a:ext cx="12900" cy="67150"/>
            </a:xfrm>
            <a:custGeom>
              <a:avLst/>
              <a:gdLst/>
              <a:ahLst/>
              <a:cxnLst/>
              <a:rect l="l" t="t" r="r" b="b"/>
              <a:pathLst>
                <a:path w="516" h="2686" extrusionOk="0">
                  <a:moveTo>
                    <a:pt x="376" y="0"/>
                  </a:moveTo>
                  <a:cubicBezTo>
                    <a:pt x="313" y="0"/>
                    <a:pt x="282" y="0"/>
                    <a:pt x="251" y="63"/>
                  </a:cubicBezTo>
                  <a:cubicBezTo>
                    <a:pt x="203" y="140"/>
                    <a:pt x="172" y="250"/>
                    <a:pt x="157" y="359"/>
                  </a:cubicBezTo>
                  <a:cubicBezTo>
                    <a:pt x="78" y="858"/>
                    <a:pt x="1" y="1374"/>
                    <a:pt x="16" y="1873"/>
                  </a:cubicBezTo>
                  <a:cubicBezTo>
                    <a:pt x="32" y="2061"/>
                    <a:pt x="32" y="2279"/>
                    <a:pt x="32" y="2435"/>
                  </a:cubicBezTo>
                  <a:cubicBezTo>
                    <a:pt x="32" y="2591"/>
                    <a:pt x="47" y="2685"/>
                    <a:pt x="188" y="2685"/>
                  </a:cubicBezTo>
                  <a:cubicBezTo>
                    <a:pt x="195" y="2686"/>
                    <a:pt x="201" y="2686"/>
                    <a:pt x="206" y="2686"/>
                  </a:cubicBezTo>
                  <a:cubicBezTo>
                    <a:pt x="328" y="2686"/>
                    <a:pt x="328" y="2540"/>
                    <a:pt x="328" y="2466"/>
                  </a:cubicBezTo>
                  <a:cubicBezTo>
                    <a:pt x="344" y="2388"/>
                    <a:pt x="344" y="2357"/>
                    <a:pt x="328" y="2310"/>
                  </a:cubicBezTo>
                  <a:cubicBezTo>
                    <a:pt x="297" y="1670"/>
                    <a:pt x="376" y="1045"/>
                    <a:pt x="484" y="421"/>
                  </a:cubicBezTo>
                  <a:cubicBezTo>
                    <a:pt x="500" y="327"/>
                    <a:pt x="515" y="202"/>
                    <a:pt x="500" y="125"/>
                  </a:cubicBezTo>
                  <a:cubicBezTo>
                    <a:pt x="500" y="31"/>
                    <a:pt x="438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369;p73"/>
            <p:cNvSpPr/>
            <p:nvPr/>
          </p:nvSpPr>
          <p:spPr>
            <a:xfrm>
              <a:off x="2626275" y="2496400"/>
              <a:ext cx="13300" cy="46950"/>
            </a:xfrm>
            <a:custGeom>
              <a:avLst/>
              <a:gdLst/>
              <a:ahLst/>
              <a:cxnLst/>
              <a:rect l="l" t="t" r="r" b="b"/>
              <a:pathLst>
                <a:path w="532" h="1878" extrusionOk="0">
                  <a:moveTo>
                    <a:pt x="157" y="0"/>
                  </a:moveTo>
                  <a:cubicBezTo>
                    <a:pt x="17" y="15"/>
                    <a:pt x="1" y="157"/>
                    <a:pt x="17" y="265"/>
                  </a:cubicBezTo>
                  <a:cubicBezTo>
                    <a:pt x="79" y="750"/>
                    <a:pt x="142" y="1202"/>
                    <a:pt x="219" y="1670"/>
                  </a:cubicBezTo>
                  <a:cubicBezTo>
                    <a:pt x="219" y="1717"/>
                    <a:pt x="235" y="1764"/>
                    <a:pt x="267" y="1811"/>
                  </a:cubicBezTo>
                  <a:cubicBezTo>
                    <a:pt x="292" y="1849"/>
                    <a:pt x="350" y="1877"/>
                    <a:pt x="404" y="1877"/>
                  </a:cubicBezTo>
                  <a:cubicBezTo>
                    <a:pt x="416" y="1877"/>
                    <a:pt x="427" y="1876"/>
                    <a:pt x="438" y="1874"/>
                  </a:cubicBezTo>
                  <a:cubicBezTo>
                    <a:pt x="500" y="1857"/>
                    <a:pt x="516" y="1811"/>
                    <a:pt x="531" y="1764"/>
                  </a:cubicBezTo>
                  <a:lnTo>
                    <a:pt x="531" y="1608"/>
                  </a:lnTo>
                  <a:cubicBezTo>
                    <a:pt x="454" y="1139"/>
                    <a:pt x="391" y="687"/>
                    <a:pt x="313" y="219"/>
                  </a:cubicBezTo>
                  <a:cubicBezTo>
                    <a:pt x="298" y="109"/>
                    <a:pt x="298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70;p73"/>
            <p:cNvSpPr/>
            <p:nvPr/>
          </p:nvSpPr>
          <p:spPr>
            <a:xfrm>
              <a:off x="2742975" y="1296050"/>
              <a:ext cx="19525" cy="256375"/>
            </a:xfrm>
            <a:custGeom>
              <a:avLst/>
              <a:gdLst/>
              <a:ahLst/>
              <a:cxnLst/>
              <a:rect l="l" t="t" r="r" b="b"/>
              <a:pathLst>
                <a:path w="781" h="10255" extrusionOk="0">
                  <a:moveTo>
                    <a:pt x="469" y="0"/>
                  </a:moveTo>
                  <a:cubicBezTo>
                    <a:pt x="328" y="0"/>
                    <a:pt x="328" y="125"/>
                    <a:pt x="328" y="250"/>
                  </a:cubicBezTo>
                  <a:cubicBezTo>
                    <a:pt x="328" y="390"/>
                    <a:pt x="344" y="515"/>
                    <a:pt x="344" y="656"/>
                  </a:cubicBezTo>
                  <a:cubicBezTo>
                    <a:pt x="421" y="1358"/>
                    <a:pt x="452" y="2061"/>
                    <a:pt x="390" y="2779"/>
                  </a:cubicBezTo>
                  <a:cubicBezTo>
                    <a:pt x="234" y="4667"/>
                    <a:pt x="47" y="6540"/>
                    <a:pt x="15" y="8429"/>
                  </a:cubicBezTo>
                  <a:cubicBezTo>
                    <a:pt x="15" y="8944"/>
                    <a:pt x="15" y="9443"/>
                    <a:pt x="0" y="9959"/>
                  </a:cubicBezTo>
                  <a:cubicBezTo>
                    <a:pt x="0" y="10084"/>
                    <a:pt x="0" y="10255"/>
                    <a:pt x="171" y="10255"/>
                  </a:cubicBezTo>
                  <a:cubicBezTo>
                    <a:pt x="328" y="10255"/>
                    <a:pt x="328" y="10146"/>
                    <a:pt x="344" y="9990"/>
                  </a:cubicBezTo>
                  <a:cubicBezTo>
                    <a:pt x="359" y="9849"/>
                    <a:pt x="375" y="9678"/>
                    <a:pt x="375" y="9506"/>
                  </a:cubicBezTo>
                  <a:cubicBezTo>
                    <a:pt x="359" y="7586"/>
                    <a:pt x="484" y="5682"/>
                    <a:pt x="656" y="3762"/>
                  </a:cubicBezTo>
                  <a:cubicBezTo>
                    <a:pt x="765" y="2591"/>
                    <a:pt x="781" y="1420"/>
                    <a:pt x="640" y="250"/>
                  </a:cubicBezTo>
                  <a:cubicBezTo>
                    <a:pt x="625" y="140"/>
                    <a:pt x="625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71;p73"/>
            <p:cNvSpPr/>
            <p:nvPr/>
          </p:nvSpPr>
          <p:spPr>
            <a:xfrm>
              <a:off x="2204050" y="898025"/>
              <a:ext cx="84725" cy="136600"/>
            </a:xfrm>
            <a:custGeom>
              <a:avLst/>
              <a:gdLst/>
              <a:ahLst/>
              <a:cxnLst/>
              <a:rect l="l" t="t" r="r" b="b"/>
              <a:pathLst>
                <a:path w="3389" h="5464" extrusionOk="0">
                  <a:moveTo>
                    <a:pt x="3218" y="1"/>
                  </a:moveTo>
                  <a:cubicBezTo>
                    <a:pt x="3146" y="1"/>
                    <a:pt x="3081" y="56"/>
                    <a:pt x="3045" y="94"/>
                  </a:cubicBezTo>
                  <a:cubicBezTo>
                    <a:pt x="2997" y="156"/>
                    <a:pt x="2982" y="187"/>
                    <a:pt x="2951" y="233"/>
                  </a:cubicBezTo>
                  <a:cubicBezTo>
                    <a:pt x="2404" y="1030"/>
                    <a:pt x="1749" y="1826"/>
                    <a:pt x="1187" y="2591"/>
                  </a:cubicBezTo>
                  <a:cubicBezTo>
                    <a:pt x="625" y="3371"/>
                    <a:pt x="313" y="4136"/>
                    <a:pt x="48" y="5026"/>
                  </a:cubicBezTo>
                  <a:cubicBezTo>
                    <a:pt x="17" y="5135"/>
                    <a:pt x="17" y="5245"/>
                    <a:pt x="0" y="5322"/>
                  </a:cubicBezTo>
                  <a:cubicBezTo>
                    <a:pt x="0" y="5416"/>
                    <a:pt x="63" y="5463"/>
                    <a:pt x="142" y="5463"/>
                  </a:cubicBezTo>
                  <a:cubicBezTo>
                    <a:pt x="313" y="5447"/>
                    <a:pt x="298" y="5291"/>
                    <a:pt x="344" y="5166"/>
                  </a:cubicBezTo>
                  <a:cubicBezTo>
                    <a:pt x="656" y="4105"/>
                    <a:pt x="1141" y="3199"/>
                    <a:pt x="1827" y="2325"/>
                  </a:cubicBezTo>
                  <a:cubicBezTo>
                    <a:pt x="2264" y="1763"/>
                    <a:pt x="2685" y="1201"/>
                    <a:pt x="3107" y="639"/>
                  </a:cubicBezTo>
                  <a:cubicBezTo>
                    <a:pt x="3185" y="514"/>
                    <a:pt x="3263" y="406"/>
                    <a:pt x="3326" y="281"/>
                  </a:cubicBezTo>
                  <a:cubicBezTo>
                    <a:pt x="3388" y="171"/>
                    <a:pt x="3372" y="77"/>
                    <a:pt x="3278" y="15"/>
                  </a:cubicBezTo>
                  <a:cubicBezTo>
                    <a:pt x="3258" y="5"/>
                    <a:pt x="323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72;p73"/>
            <p:cNvSpPr/>
            <p:nvPr/>
          </p:nvSpPr>
          <p:spPr>
            <a:xfrm>
              <a:off x="2425325" y="898750"/>
              <a:ext cx="15625" cy="88375"/>
            </a:xfrm>
            <a:custGeom>
              <a:avLst/>
              <a:gdLst/>
              <a:ahLst/>
              <a:cxnLst/>
              <a:rect l="l" t="t" r="r" b="b"/>
              <a:pathLst>
                <a:path w="625" h="3535" extrusionOk="0">
                  <a:moveTo>
                    <a:pt x="445" y="1"/>
                  </a:moveTo>
                  <a:cubicBezTo>
                    <a:pt x="311" y="1"/>
                    <a:pt x="296" y="134"/>
                    <a:pt x="281" y="252"/>
                  </a:cubicBezTo>
                  <a:cubicBezTo>
                    <a:pt x="203" y="1141"/>
                    <a:pt x="94" y="2063"/>
                    <a:pt x="15" y="2937"/>
                  </a:cubicBezTo>
                  <a:cubicBezTo>
                    <a:pt x="0" y="3093"/>
                    <a:pt x="0" y="3218"/>
                    <a:pt x="15" y="3342"/>
                  </a:cubicBezTo>
                  <a:cubicBezTo>
                    <a:pt x="15" y="3467"/>
                    <a:pt x="32" y="3514"/>
                    <a:pt x="157" y="3530"/>
                  </a:cubicBezTo>
                  <a:cubicBezTo>
                    <a:pt x="167" y="3533"/>
                    <a:pt x="177" y="3534"/>
                    <a:pt x="187" y="3534"/>
                  </a:cubicBezTo>
                  <a:cubicBezTo>
                    <a:pt x="277" y="3534"/>
                    <a:pt x="328" y="3412"/>
                    <a:pt x="328" y="3342"/>
                  </a:cubicBezTo>
                  <a:cubicBezTo>
                    <a:pt x="344" y="3264"/>
                    <a:pt x="344" y="3233"/>
                    <a:pt x="344" y="3186"/>
                  </a:cubicBezTo>
                  <a:cubicBezTo>
                    <a:pt x="406" y="2562"/>
                    <a:pt x="453" y="1953"/>
                    <a:pt x="515" y="1328"/>
                  </a:cubicBezTo>
                  <a:lnTo>
                    <a:pt x="609" y="298"/>
                  </a:lnTo>
                  <a:cubicBezTo>
                    <a:pt x="609" y="173"/>
                    <a:pt x="625" y="33"/>
                    <a:pt x="469" y="2"/>
                  </a:cubicBezTo>
                  <a:cubicBezTo>
                    <a:pt x="460" y="1"/>
                    <a:pt x="453" y="1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73;p73"/>
            <p:cNvSpPr/>
            <p:nvPr/>
          </p:nvSpPr>
          <p:spPr>
            <a:xfrm>
              <a:off x="3040700" y="934175"/>
              <a:ext cx="84725" cy="136725"/>
            </a:xfrm>
            <a:custGeom>
              <a:avLst/>
              <a:gdLst/>
              <a:ahLst/>
              <a:cxnLst/>
              <a:rect l="l" t="t" r="r" b="b"/>
              <a:pathLst>
                <a:path w="3389" h="5469" extrusionOk="0">
                  <a:moveTo>
                    <a:pt x="3200" y="0"/>
                  </a:moveTo>
                  <a:cubicBezTo>
                    <a:pt x="3135" y="0"/>
                    <a:pt x="3080" y="63"/>
                    <a:pt x="3045" y="99"/>
                  </a:cubicBezTo>
                  <a:cubicBezTo>
                    <a:pt x="2998" y="146"/>
                    <a:pt x="2966" y="177"/>
                    <a:pt x="2935" y="223"/>
                  </a:cubicBezTo>
                  <a:cubicBezTo>
                    <a:pt x="2390" y="1035"/>
                    <a:pt x="1734" y="1816"/>
                    <a:pt x="1172" y="2596"/>
                  </a:cubicBezTo>
                  <a:cubicBezTo>
                    <a:pt x="610" y="3362"/>
                    <a:pt x="313" y="4142"/>
                    <a:pt x="32" y="5031"/>
                  </a:cubicBezTo>
                  <a:cubicBezTo>
                    <a:pt x="1" y="5125"/>
                    <a:pt x="1" y="5250"/>
                    <a:pt x="1" y="5328"/>
                  </a:cubicBezTo>
                  <a:cubicBezTo>
                    <a:pt x="1" y="5422"/>
                    <a:pt x="48" y="5468"/>
                    <a:pt x="126" y="5468"/>
                  </a:cubicBezTo>
                  <a:cubicBezTo>
                    <a:pt x="298" y="5453"/>
                    <a:pt x="298" y="5281"/>
                    <a:pt x="329" y="5156"/>
                  </a:cubicBezTo>
                  <a:cubicBezTo>
                    <a:pt x="656" y="4095"/>
                    <a:pt x="1125" y="3189"/>
                    <a:pt x="1811" y="2331"/>
                  </a:cubicBezTo>
                  <a:cubicBezTo>
                    <a:pt x="2248" y="1769"/>
                    <a:pt x="2670" y="1207"/>
                    <a:pt x="3091" y="629"/>
                  </a:cubicBezTo>
                  <a:cubicBezTo>
                    <a:pt x="3185" y="521"/>
                    <a:pt x="3264" y="396"/>
                    <a:pt x="3326" y="286"/>
                  </a:cubicBezTo>
                  <a:cubicBezTo>
                    <a:pt x="3388" y="177"/>
                    <a:pt x="3357" y="84"/>
                    <a:pt x="3264" y="21"/>
                  </a:cubicBezTo>
                  <a:cubicBezTo>
                    <a:pt x="3241" y="6"/>
                    <a:pt x="3220" y="0"/>
                    <a:pt x="3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74;p73"/>
            <p:cNvSpPr/>
            <p:nvPr/>
          </p:nvSpPr>
          <p:spPr>
            <a:xfrm>
              <a:off x="2690675" y="1731150"/>
              <a:ext cx="12525" cy="67150"/>
            </a:xfrm>
            <a:custGeom>
              <a:avLst/>
              <a:gdLst/>
              <a:ahLst/>
              <a:cxnLst/>
              <a:rect l="l" t="t" r="r" b="b"/>
              <a:pathLst>
                <a:path w="501" h="2686" extrusionOk="0">
                  <a:moveTo>
                    <a:pt x="375" y="0"/>
                  </a:moveTo>
                  <a:cubicBezTo>
                    <a:pt x="313" y="0"/>
                    <a:pt x="282" y="0"/>
                    <a:pt x="234" y="62"/>
                  </a:cubicBezTo>
                  <a:cubicBezTo>
                    <a:pt x="203" y="141"/>
                    <a:pt x="157" y="250"/>
                    <a:pt x="141" y="360"/>
                  </a:cubicBezTo>
                  <a:cubicBezTo>
                    <a:pt x="63" y="859"/>
                    <a:pt x="1" y="1374"/>
                    <a:pt x="16" y="1873"/>
                  </a:cubicBezTo>
                  <a:lnTo>
                    <a:pt x="16" y="2435"/>
                  </a:lnTo>
                  <a:cubicBezTo>
                    <a:pt x="16" y="2591"/>
                    <a:pt x="47" y="2685"/>
                    <a:pt x="188" y="2685"/>
                  </a:cubicBezTo>
                  <a:cubicBezTo>
                    <a:pt x="194" y="2686"/>
                    <a:pt x="200" y="2686"/>
                    <a:pt x="206" y="2686"/>
                  </a:cubicBezTo>
                  <a:cubicBezTo>
                    <a:pt x="328" y="2686"/>
                    <a:pt x="328" y="2526"/>
                    <a:pt x="328" y="2466"/>
                  </a:cubicBezTo>
                  <a:lnTo>
                    <a:pt x="328" y="2310"/>
                  </a:lnTo>
                  <a:cubicBezTo>
                    <a:pt x="297" y="1671"/>
                    <a:pt x="375" y="1046"/>
                    <a:pt x="484" y="422"/>
                  </a:cubicBezTo>
                  <a:cubicBezTo>
                    <a:pt x="500" y="328"/>
                    <a:pt x="500" y="204"/>
                    <a:pt x="500" y="125"/>
                  </a:cubicBezTo>
                  <a:cubicBezTo>
                    <a:pt x="500" y="31"/>
                    <a:pt x="438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3377;p73"/>
          <p:cNvGrpSpPr>
            <a:grpSpLocks noChangeAspect="1"/>
          </p:cNvGrpSpPr>
          <p:nvPr/>
        </p:nvGrpSpPr>
        <p:grpSpPr>
          <a:xfrm>
            <a:off x="1832138" y="1167945"/>
            <a:ext cx="1260438" cy="1594022"/>
            <a:chOff x="5151900" y="2121600"/>
            <a:chExt cx="1234425" cy="1561125"/>
          </a:xfrm>
        </p:grpSpPr>
        <p:sp>
          <p:nvSpPr>
            <p:cNvPr id="440" name="Google Shape;3378;p73"/>
            <p:cNvSpPr/>
            <p:nvPr/>
          </p:nvSpPr>
          <p:spPr>
            <a:xfrm>
              <a:off x="5548325" y="3501675"/>
              <a:ext cx="164325" cy="96925"/>
            </a:xfrm>
            <a:custGeom>
              <a:avLst/>
              <a:gdLst/>
              <a:ahLst/>
              <a:cxnLst/>
              <a:rect l="l" t="t" r="r" b="b"/>
              <a:pathLst>
                <a:path w="6573" h="3877" extrusionOk="0">
                  <a:moveTo>
                    <a:pt x="3530" y="0"/>
                  </a:moveTo>
                  <a:cubicBezTo>
                    <a:pt x="3484" y="0"/>
                    <a:pt x="3433" y="2"/>
                    <a:pt x="3376" y="6"/>
                  </a:cubicBezTo>
                  <a:cubicBezTo>
                    <a:pt x="2927" y="28"/>
                    <a:pt x="2501" y="140"/>
                    <a:pt x="2064" y="230"/>
                  </a:cubicBezTo>
                  <a:cubicBezTo>
                    <a:pt x="1469" y="342"/>
                    <a:pt x="875" y="442"/>
                    <a:pt x="292" y="566"/>
                  </a:cubicBezTo>
                  <a:cubicBezTo>
                    <a:pt x="45" y="611"/>
                    <a:pt x="1" y="678"/>
                    <a:pt x="34" y="903"/>
                  </a:cubicBezTo>
                  <a:cubicBezTo>
                    <a:pt x="90" y="1340"/>
                    <a:pt x="158" y="1766"/>
                    <a:pt x="225" y="2192"/>
                  </a:cubicBezTo>
                  <a:cubicBezTo>
                    <a:pt x="247" y="2371"/>
                    <a:pt x="348" y="2473"/>
                    <a:pt x="516" y="2506"/>
                  </a:cubicBezTo>
                  <a:lnTo>
                    <a:pt x="786" y="2540"/>
                  </a:lnTo>
                  <a:cubicBezTo>
                    <a:pt x="827" y="2547"/>
                    <a:pt x="866" y="2551"/>
                    <a:pt x="903" y="2551"/>
                  </a:cubicBezTo>
                  <a:cubicBezTo>
                    <a:pt x="1091" y="2551"/>
                    <a:pt x="1232" y="2458"/>
                    <a:pt x="1335" y="2271"/>
                  </a:cubicBezTo>
                  <a:cubicBezTo>
                    <a:pt x="1402" y="2136"/>
                    <a:pt x="1447" y="1979"/>
                    <a:pt x="1581" y="1878"/>
                  </a:cubicBezTo>
                  <a:cubicBezTo>
                    <a:pt x="1705" y="1957"/>
                    <a:pt x="1773" y="2069"/>
                    <a:pt x="1851" y="2181"/>
                  </a:cubicBezTo>
                  <a:cubicBezTo>
                    <a:pt x="2087" y="2518"/>
                    <a:pt x="2401" y="2753"/>
                    <a:pt x="2793" y="2887"/>
                  </a:cubicBezTo>
                  <a:cubicBezTo>
                    <a:pt x="3208" y="3033"/>
                    <a:pt x="3622" y="3201"/>
                    <a:pt x="4049" y="3336"/>
                  </a:cubicBezTo>
                  <a:cubicBezTo>
                    <a:pt x="4688" y="3538"/>
                    <a:pt x="5316" y="3739"/>
                    <a:pt x="5977" y="3863"/>
                  </a:cubicBezTo>
                  <a:cubicBezTo>
                    <a:pt x="6021" y="3872"/>
                    <a:pt x="6063" y="3877"/>
                    <a:pt x="6103" y="3877"/>
                  </a:cubicBezTo>
                  <a:cubicBezTo>
                    <a:pt x="6362" y="3877"/>
                    <a:pt x="6541" y="3694"/>
                    <a:pt x="6561" y="3403"/>
                  </a:cubicBezTo>
                  <a:cubicBezTo>
                    <a:pt x="6572" y="3246"/>
                    <a:pt x="6527" y="3111"/>
                    <a:pt x="6460" y="2989"/>
                  </a:cubicBezTo>
                  <a:cubicBezTo>
                    <a:pt x="6303" y="2697"/>
                    <a:pt x="6090" y="2450"/>
                    <a:pt x="5843" y="2237"/>
                  </a:cubicBezTo>
                  <a:cubicBezTo>
                    <a:pt x="5585" y="2012"/>
                    <a:pt x="5305" y="1800"/>
                    <a:pt x="5013" y="1631"/>
                  </a:cubicBezTo>
                  <a:cubicBezTo>
                    <a:pt x="4531" y="1340"/>
                    <a:pt x="4195" y="936"/>
                    <a:pt x="4004" y="398"/>
                  </a:cubicBezTo>
                  <a:cubicBezTo>
                    <a:pt x="3889" y="72"/>
                    <a:pt x="3799" y="0"/>
                    <a:pt x="3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79;p73"/>
            <p:cNvSpPr/>
            <p:nvPr/>
          </p:nvSpPr>
          <p:spPr>
            <a:xfrm>
              <a:off x="5215825" y="3534600"/>
              <a:ext cx="149175" cy="98350"/>
            </a:xfrm>
            <a:custGeom>
              <a:avLst/>
              <a:gdLst/>
              <a:ahLst/>
              <a:cxnLst/>
              <a:rect l="l" t="t" r="r" b="b"/>
              <a:pathLst>
                <a:path w="5967" h="3934" extrusionOk="0">
                  <a:moveTo>
                    <a:pt x="5282" y="0"/>
                  </a:moveTo>
                  <a:cubicBezTo>
                    <a:pt x="4694" y="38"/>
                    <a:pt x="4097" y="59"/>
                    <a:pt x="3505" y="59"/>
                  </a:cubicBezTo>
                  <a:cubicBezTo>
                    <a:pt x="3387" y="59"/>
                    <a:pt x="3269" y="58"/>
                    <a:pt x="3151" y="57"/>
                  </a:cubicBezTo>
                  <a:cubicBezTo>
                    <a:pt x="2904" y="57"/>
                    <a:pt x="2759" y="157"/>
                    <a:pt x="2658" y="381"/>
                  </a:cubicBezTo>
                  <a:cubicBezTo>
                    <a:pt x="2299" y="1234"/>
                    <a:pt x="1750" y="1941"/>
                    <a:pt x="976" y="2479"/>
                  </a:cubicBezTo>
                  <a:cubicBezTo>
                    <a:pt x="718" y="2658"/>
                    <a:pt x="471" y="2860"/>
                    <a:pt x="270" y="3095"/>
                  </a:cubicBezTo>
                  <a:cubicBezTo>
                    <a:pt x="68" y="3342"/>
                    <a:pt x="0" y="3623"/>
                    <a:pt x="123" y="3768"/>
                  </a:cubicBezTo>
                  <a:cubicBezTo>
                    <a:pt x="229" y="3894"/>
                    <a:pt x="355" y="3934"/>
                    <a:pt x="488" y="3934"/>
                  </a:cubicBezTo>
                  <a:cubicBezTo>
                    <a:pt x="581" y="3934"/>
                    <a:pt x="677" y="3915"/>
                    <a:pt x="774" y="3892"/>
                  </a:cubicBezTo>
                  <a:cubicBezTo>
                    <a:pt x="1122" y="3802"/>
                    <a:pt x="1458" y="3645"/>
                    <a:pt x="1795" y="3488"/>
                  </a:cubicBezTo>
                  <a:cubicBezTo>
                    <a:pt x="2501" y="3152"/>
                    <a:pt x="3218" y="2815"/>
                    <a:pt x="3936" y="2479"/>
                  </a:cubicBezTo>
                  <a:cubicBezTo>
                    <a:pt x="4116" y="2400"/>
                    <a:pt x="4250" y="2288"/>
                    <a:pt x="4362" y="2131"/>
                  </a:cubicBezTo>
                  <a:cubicBezTo>
                    <a:pt x="4430" y="2019"/>
                    <a:pt x="4509" y="1907"/>
                    <a:pt x="4654" y="1829"/>
                  </a:cubicBezTo>
                  <a:cubicBezTo>
                    <a:pt x="4773" y="2187"/>
                    <a:pt x="4835" y="2292"/>
                    <a:pt x="5055" y="2292"/>
                  </a:cubicBezTo>
                  <a:cubicBezTo>
                    <a:pt x="5124" y="2292"/>
                    <a:pt x="5209" y="2282"/>
                    <a:pt x="5316" y="2265"/>
                  </a:cubicBezTo>
                  <a:cubicBezTo>
                    <a:pt x="5338" y="2265"/>
                    <a:pt x="5361" y="2265"/>
                    <a:pt x="5383" y="2255"/>
                  </a:cubicBezTo>
                  <a:cubicBezTo>
                    <a:pt x="5787" y="2210"/>
                    <a:pt x="5899" y="2098"/>
                    <a:pt x="5944" y="1694"/>
                  </a:cubicBezTo>
                  <a:cubicBezTo>
                    <a:pt x="5955" y="1593"/>
                    <a:pt x="5966" y="1492"/>
                    <a:pt x="5955" y="1402"/>
                  </a:cubicBezTo>
                  <a:cubicBezTo>
                    <a:pt x="5922" y="1021"/>
                    <a:pt x="5877" y="651"/>
                    <a:pt x="5832" y="269"/>
                  </a:cubicBezTo>
                  <a:cubicBezTo>
                    <a:pt x="5820" y="112"/>
                    <a:pt x="5730" y="23"/>
                    <a:pt x="5585" y="12"/>
                  </a:cubicBezTo>
                  <a:cubicBezTo>
                    <a:pt x="5484" y="0"/>
                    <a:pt x="5383" y="0"/>
                    <a:pt x="5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80;p73"/>
            <p:cNvSpPr/>
            <p:nvPr/>
          </p:nvSpPr>
          <p:spPr>
            <a:xfrm>
              <a:off x="5237700" y="2819900"/>
              <a:ext cx="414375" cy="724250"/>
            </a:xfrm>
            <a:custGeom>
              <a:avLst/>
              <a:gdLst/>
              <a:ahLst/>
              <a:cxnLst/>
              <a:rect l="l" t="t" r="r" b="b"/>
              <a:pathLst>
                <a:path w="16575" h="28970" extrusionOk="0">
                  <a:moveTo>
                    <a:pt x="9335" y="1"/>
                  </a:moveTo>
                  <a:cubicBezTo>
                    <a:pt x="8520" y="1"/>
                    <a:pt x="7709" y="29"/>
                    <a:pt x="6896" y="36"/>
                  </a:cubicBezTo>
                  <a:cubicBezTo>
                    <a:pt x="5214" y="70"/>
                    <a:pt x="3544" y="93"/>
                    <a:pt x="1862" y="171"/>
                  </a:cubicBezTo>
                  <a:cubicBezTo>
                    <a:pt x="1491" y="182"/>
                    <a:pt x="1256" y="350"/>
                    <a:pt x="1110" y="676"/>
                  </a:cubicBezTo>
                  <a:cubicBezTo>
                    <a:pt x="998" y="911"/>
                    <a:pt x="930" y="1158"/>
                    <a:pt x="852" y="1394"/>
                  </a:cubicBezTo>
                  <a:cubicBezTo>
                    <a:pt x="516" y="2493"/>
                    <a:pt x="247" y="3602"/>
                    <a:pt x="157" y="4758"/>
                  </a:cubicBezTo>
                  <a:cubicBezTo>
                    <a:pt x="0" y="6720"/>
                    <a:pt x="56" y="8694"/>
                    <a:pt x="325" y="10645"/>
                  </a:cubicBezTo>
                  <a:cubicBezTo>
                    <a:pt x="527" y="12193"/>
                    <a:pt x="549" y="13730"/>
                    <a:pt x="471" y="15277"/>
                  </a:cubicBezTo>
                  <a:cubicBezTo>
                    <a:pt x="347" y="17901"/>
                    <a:pt x="415" y="20525"/>
                    <a:pt x="583" y="23150"/>
                  </a:cubicBezTo>
                  <a:cubicBezTo>
                    <a:pt x="695" y="24742"/>
                    <a:pt x="841" y="26345"/>
                    <a:pt x="965" y="27938"/>
                  </a:cubicBezTo>
                  <a:cubicBezTo>
                    <a:pt x="1020" y="28712"/>
                    <a:pt x="1267" y="28959"/>
                    <a:pt x="2052" y="28969"/>
                  </a:cubicBezTo>
                  <a:lnTo>
                    <a:pt x="2343" y="28969"/>
                  </a:lnTo>
                  <a:cubicBezTo>
                    <a:pt x="3128" y="28936"/>
                    <a:pt x="3903" y="28902"/>
                    <a:pt x="4688" y="28857"/>
                  </a:cubicBezTo>
                  <a:cubicBezTo>
                    <a:pt x="5192" y="28835"/>
                    <a:pt x="5394" y="28655"/>
                    <a:pt x="5506" y="28162"/>
                  </a:cubicBezTo>
                  <a:cubicBezTo>
                    <a:pt x="5607" y="27736"/>
                    <a:pt x="5618" y="27299"/>
                    <a:pt x="5630" y="26861"/>
                  </a:cubicBezTo>
                  <a:cubicBezTo>
                    <a:pt x="5652" y="26054"/>
                    <a:pt x="5652" y="25236"/>
                    <a:pt x="5640" y="24428"/>
                  </a:cubicBezTo>
                  <a:cubicBezTo>
                    <a:pt x="5596" y="21523"/>
                    <a:pt x="5685" y="18619"/>
                    <a:pt x="5753" y="15714"/>
                  </a:cubicBezTo>
                  <a:cubicBezTo>
                    <a:pt x="5764" y="15008"/>
                    <a:pt x="5842" y="14301"/>
                    <a:pt x="5932" y="13595"/>
                  </a:cubicBezTo>
                  <a:cubicBezTo>
                    <a:pt x="6146" y="11901"/>
                    <a:pt x="6347" y="10208"/>
                    <a:pt x="6504" y="8514"/>
                  </a:cubicBezTo>
                  <a:lnTo>
                    <a:pt x="6639" y="7101"/>
                  </a:lnTo>
                  <a:lnTo>
                    <a:pt x="6684" y="7101"/>
                  </a:lnTo>
                  <a:cubicBezTo>
                    <a:pt x="6706" y="7225"/>
                    <a:pt x="6739" y="7337"/>
                    <a:pt x="6751" y="7460"/>
                  </a:cubicBezTo>
                  <a:cubicBezTo>
                    <a:pt x="6908" y="8661"/>
                    <a:pt x="7065" y="9860"/>
                    <a:pt x="7233" y="11060"/>
                  </a:cubicBezTo>
                  <a:cubicBezTo>
                    <a:pt x="7412" y="12429"/>
                    <a:pt x="7681" y="13785"/>
                    <a:pt x="8142" y="15086"/>
                  </a:cubicBezTo>
                  <a:cubicBezTo>
                    <a:pt x="8691" y="16656"/>
                    <a:pt x="9241" y="18215"/>
                    <a:pt x="9700" y="19808"/>
                  </a:cubicBezTo>
                  <a:cubicBezTo>
                    <a:pt x="10183" y="21411"/>
                    <a:pt x="10519" y="23037"/>
                    <a:pt x="10844" y="24675"/>
                  </a:cubicBezTo>
                  <a:cubicBezTo>
                    <a:pt x="11035" y="25662"/>
                    <a:pt x="11282" y="26626"/>
                    <a:pt x="11618" y="27568"/>
                  </a:cubicBezTo>
                  <a:cubicBezTo>
                    <a:pt x="11796" y="28074"/>
                    <a:pt x="12092" y="28313"/>
                    <a:pt x="12542" y="28313"/>
                  </a:cubicBezTo>
                  <a:cubicBezTo>
                    <a:pt x="12660" y="28313"/>
                    <a:pt x="12789" y="28296"/>
                    <a:pt x="12930" y="28263"/>
                  </a:cubicBezTo>
                  <a:cubicBezTo>
                    <a:pt x="13020" y="28229"/>
                    <a:pt x="13121" y="28207"/>
                    <a:pt x="13211" y="28174"/>
                  </a:cubicBezTo>
                  <a:cubicBezTo>
                    <a:pt x="13558" y="28072"/>
                    <a:pt x="13906" y="27994"/>
                    <a:pt x="14253" y="27949"/>
                  </a:cubicBezTo>
                  <a:cubicBezTo>
                    <a:pt x="14826" y="27882"/>
                    <a:pt x="15397" y="27758"/>
                    <a:pt x="15935" y="27546"/>
                  </a:cubicBezTo>
                  <a:cubicBezTo>
                    <a:pt x="16384" y="27377"/>
                    <a:pt x="16563" y="27120"/>
                    <a:pt x="16575" y="26637"/>
                  </a:cubicBezTo>
                  <a:cubicBezTo>
                    <a:pt x="16575" y="26514"/>
                    <a:pt x="16563" y="26390"/>
                    <a:pt x="16541" y="26267"/>
                  </a:cubicBezTo>
                  <a:cubicBezTo>
                    <a:pt x="16396" y="25538"/>
                    <a:pt x="16249" y="24809"/>
                    <a:pt x="16070" y="24092"/>
                  </a:cubicBezTo>
                  <a:cubicBezTo>
                    <a:pt x="15655" y="22532"/>
                    <a:pt x="15262" y="20962"/>
                    <a:pt x="15005" y="19370"/>
                  </a:cubicBezTo>
                  <a:cubicBezTo>
                    <a:pt x="14814" y="18103"/>
                    <a:pt x="14634" y="16835"/>
                    <a:pt x="14298" y="15602"/>
                  </a:cubicBezTo>
                  <a:cubicBezTo>
                    <a:pt x="13805" y="13752"/>
                    <a:pt x="13513" y="11868"/>
                    <a:pt x="13356" y="9950"/>
                  </a:cubicBezTo>
                  <a:cubicBezTo>
                    <a:pt x="13266" y="8941"/>
                    <a:pt x="13121" y="7943"/>
                    <a:pt x="12930" y="6944"/>
                  </a:cubicBezTo>
                  <a:cubicBezTo>
                    <a:pt x="12605" y="5329"/>
                    <a:pt x="12269" y="3726"/>
                    <a:pt x="11943" y="2111"/>
                  </a:cubicBezTo>
                  <a:cubicBezTo>
                    <a:pt x="11842" y="1629"/>
                    <a:pt x="11764" y="1147"/>
                    <a:pt x="11663" y="676"/>
                  </a:cubicBezTo>
                  <a:cubicBezTo>
                    <a:pt x="11573" y="227"/>
                    <a:pt x="11394" y="70"/>
                    <a:pt x="10934" y="48"/>
                  </a:cubicBezTo>
                  <a:cubicBezTo>
                    <a:pt x="10788" y="36"/>
                    <a:pt x="10642" y="36"/>
                    <a:pt x="10508" y="25"/>
                  </a:cubicBezTo>
                  <a:cubicBezTo>
                    <a:pt x="10116" y="7"/>
                    <a:pt x="9725" y="1"/>
                    <a:pt x="9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81;p73"/>
            <p:cNvSpPr/>
            <p:nvPr/>
          </p:nvSpPr>
          <p:spPr>
            <a:xfrm>
              <a:off x="5259275" y="2965125"/>
              <a:ext cx="21625" cy="309900"/>
            </a:xfrm>
            <a:custGeom>
              <a:avLst/>
              <a:gdLst/>
              <a:ahLst/>
              <a:cxnLst/>
              <a:rect l="l" t="t" r="r" b="b"/>
              <a:pathLst>
                <a:path w="865" h="12396" extrusionOk="0">
                  <a:moveTo>
                    <a:pt x="158" y="1"/>
                  </a:moveTo>
                  <a:cubicBezTo>
                    <a:pt x="110" y="1"/>
                    <a:pt x="64" y="33"/>
                    <a:pt x="45" y="81"/>
                  </a:cubicBezTo>
                  <a:cubicBezTo>
                    <a:pt x="0" y="171"/>
                    <a:pt x="12" y="272"/>
                    <a:pt x="12" y="373"/>
                  </a:cubicBezTo>
                  <a:cubicBezTo>
                    <a:pt x="34" y="1596"/>
                    <a:pt x="124" y="2818"/>
                    <a:pt x="259" y="4040"/>
                  </a:cubicBezTo>
                  <a:cubicBezTo>
                    <a:pt x="393" y="5184"/>
                    <a:pt x="528" y="6328"/>
                    <a:pt x="494" y="7494"/>
                  </a:cubicBezTo>
                  <a:cubicBezTo>
                    <a:pt x="460" y="8952"/>
                    <a:pt x="438" y="10410"/>
                    <a:pt x="404" y="11868"/>
                  </a:cubicBezTo>
                  <a:cubicBezTo>
                    <a:pt x="404" y="11980"/>
                    <a:pt x="404" y="12092"/>
                    <a:pt x="416" y="12193"/>
                  </a:cubicBezTo>
                  <a:cubicBezTo>
                    <a:pt x="426" y="12299"/>
                    <a:pt x="467" y="12396"/>
                    <a:pt x="576" y="12396"/>
                  </a:cubicBezTo>
                  <a:cubicBezTo>
                    <a:pt x="582" y="12396"/>
                    <a:pt x="588" y="12395"/>
                    <a:pt x="595" y="12395"/>
                  </a:cubicBezTo>
                  <a:cubicBezTo>
                    <a:pt x="730" y="12384"/>
                    <a:pt x="718" y="12272"/>
                    <a:pt x="718" y="12170"/>
                  </a:cubicBezTo>
                  <a:cubicBezTo>
                    <a:pt x="740" y="11083"/>
                    <a:pt x="763" y="9995"/>
                    <a:pt x="785" y="8896"/>
                  </a:cubicBezTo>
                  <a:cubicBezTo>
                    <a:pt x="830" y="7764"/>
                    <a:pt x="864" y="6630"/>
                    <a:pt x="740" y="5498"/>
                  </a:cubicBezTo>
                  <a:cubicBezTo>
                    <a:pt x="561" y="3771"/>
                    <a:pt x="348" y="2055"/>
                    <a:pt x="303" y="317"/>
                  </a:cubicBezTo>
                  <a:cubicBezTo>
                    <a:pt x="303" y="238"/>
                    <a:pt x="292" y="160"/>
                    <a:pt x="281" y="93"/>
                  </a:cubicBezTo>
                  <a:cubicBezTo>
                    <a:pt x="269" y="59"/>
                    <a:pt x="214" y="14"/>
                    <a:pt x="180" y="3"/>
                  </a:cubicBezTo>
                  <a:cubicBezTo>
                    <a:pt x="172" y="2"/>
                    <a:pt x="165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82;p73"/>
            <p:cNvSpPr/>
            <p:nvPr/>
          </p:nvSpPr>
          <p:spPr>
            <a:xfrm>
              <a:off x="5504300" y="2879050"/>
              <a:ext cx="35350" cy="175800"/>
            </a:xfrm>
            <a:custGeom>
              <a:avLst/>
              <a:gdLst/>
              <a:ahLst/>
              <a:cxnLst/>
              <a:rect l="l" t="t" r="r" b="b"/>
              <a:pathLst>
                <a:path w="1414" h="7032" extrusionOk="0">
                  <a:moveTo>
                    <a:pt x="177" y="1"/>
                  </a:moveTo>
                  <a:cubicBezTo>
                    <a:pt x="168" y="1"/>
                    <a:pt x="158" y="1"/>
                    <a:pt x="147" y="3"/>
                  </a:cubicBezTo>
                  <a:cubicBezTo>
                    <a:pt x="1" y="37"/>
                    <a:pt x="23" y="172"/>
                    <a:pt x="45" y="284"/>
                  </a:cubicBezTo>
                  <a:cubicBezTo>
                    <a:pt x="68" y="396"/>
                    <a:pt x="90" y="496"/>
                    <a:pt x="113" y="608"/>
                  </a:cubicBezTo>
                  <a:cubicBezTo>
                    <a:pt x="158" y="810"/>
                    <a:pt x="202" y="1024"/>
                    <a:pt x="236" y="1226"/>
                  </a:cubicBezTo>
                  <a:cubicBezTo>
                    <a:pt x="337" y="1977"/>
                    <a:pt x="449" y="2728"/>
                    <a:pt x="528" y="3479"/>
                  </a:cubicBezTo>
                  <a:cubicBezTo>
                    <a:pt x="640" y="4421"/>
                    <a:pt x="853" y="5353"/>
                    <a:pt x="977" y="6305"/>
                  </a:cubicBezTo>
                  <a:cubicBezTo>
                    <a:pt x="1010" y="6507"/>
                    <a:pt x="1055" y="6698"/>
                    <a:pt x="1111" y="6889"/>
                  </a:cubicBezTo>
                  <a:cubicBezTo>
                    <a:pt x="1130" y="6964"/>
                    <a:pt x="1172" y="7031"/>
                    <a:pt x="1251" y="7031"/>
                  </a:cubicBezTo>
                  <a:cubicBezTo>
                    <a:pt x="1266" y="7031"/>
                    <a:pt x="1283" y="7029"/>
                    <a:pt x="1301" y="7023"/>
                  </a:cubicBezTo>
                  <a:cubicBezTo>
                    <a:pt x="1380" y="7001"/>
                    <a:pt x="1414" y="6923"/>
                    <a:pt x="1414" y="6833"/>
                  </a:cubicBezTo>
                  <a:cubicBezTo>
                    <a:pt x="1403" y="6810"/>
                    <a:pt x="1403" y="6776"/>
                    <a:pt x="1391" y="6743"/>
                  </a:cubicBezTo>
                  <a:cubicBezTo>
                    <a:pt x="1324" y="6362"/>
                    <a:pt x="1257" y="5969"/>
                    <a:pt x="1189" y="5588"/>
                  </a:cubicBezTo>
                  <a:cubicBezTo>
                    <a:pt x="1044" y="4735"/>
                    <a:pt x="898" y="3883"/>
                    <a:pt x="797" y="3020"/>
                  </a:cubicBezTo>
                  <a:cubicBezTo>
                    <a:pt x="696" y="2089"/>
                    <a:pt x="561" y="1147"/>
                    <a:pt x="337" y="227"/>
                  </a:cubicBezTo>
                  <a:cubicBezTo>
                    <a:pt x="306" y="134"/>
                    <a:pt x="304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83;p73"/>
            <p:cNvSpPr/>
            <p:nvPr/>
          </p:nvSpPr>
          <p:spPr>
            <a:xfrm>
              <a:off x="5448800" y="3164925"/>
              <a:ext cx="51900" cy="144400"/>
            </a:xfrm>
            <a:custGeom>
              <a:avLst/>
              <a:gdLst/>
              <a:ahLst/>
              <a:cxnLst/>
              <a:rect l="l" t="t" r="r" b="b"/>
              <a:pathLst>
                <a:path w="2076" h="5776" extrusionOk="0">
                  <a:moveTo>
                    <a:pt x="134" y="1"/>
                  </a:moveTo>
                  <a:cubicBezTo>
                    <a:pt x="120" y="1"/>
                    <a:pt x="105" y="3"/>
                    <a:pt x="90" y="7"/>
                  </a:cubicBezTo>
                  <a:cubicBezTo>
                    <a:pt x="12" y="29"/>
                    <a:pt x="0" y="96"/>
                    <a:pt x="0" y="208"/>
                  </a:cubicBezTo>
                  <a:cubicBezTo>
                    <a:pt x="45" y="377"/>
                    <a:pt x="101" y="579"/>
                    <a:pt x="157" y="781"/>
                  </a:cubicBezTo>
                  <a:cubicBezTo>
                    <a:pt x="606" y="2373"/>
                    <a:pt x="1357" y="3864"/>
                    <a:pt x="1671" y="5502"/>
                  </a:cubicBezTo>
                  <a:cubicBezTo>
                    <a:pt x="1694" y="5581"/>
                    <a:pt x="1739" y="5648"/>
                    <a:pt x="1784" y="5704"/>
                  </a:cubicBezTo>
                  <a:cubicBezTo>
                    <a:pt x="1815" y="5750"/>
                    <a:pt x="1862" y="5775"/>
                    <a:pt x="1914" y="5775"/>
                  </a:cubicBezTo>
                  <a:cubicBezTo>
                    <a:pt x="1937" y="5775"/>
                    <a:pt x="1961" y="5770"/>
                    <a:pt x="1985" y="5760"/>
                  </a:cubicBezTo>
                  <a:cubicBezTo>
                    <a:pt x="2075" y="5715"/>
                    <a:pt x="2075" y="5625"/>
                    <a:pt x="2041" y="5558"/>
                  </a:cubicBezTo>
                  <a:cubicBezTo>
                    <a:pt x="1951" y="5389"/>
                    <a:pt x="1918" y="5199"/>
                    <a:pt x="1884" y="5020"/>
                  </a:cubicBezTo>
                  <a:cubicBezTo>
                    <a:pt x="1772" y="4482"/>
                    <a:pt x="1604" y="3966"/>
                    <a:pt x="1425" y="3450"/>
                  </a:cubicBezTo>
                  <a:cubicBezTo>
                    <a:pt x="1032" y="2373"/>
                    <a:pt x="606" y="1307"/>
                    <a:pt x="303" y="208"/>
                  </a:cubicBezTo>
                  <a:lnTo>
                    <a:pt x="269" y="108"/>
                  </a:lnTo>
                  <a:cubicBezTo>
                    <a:pt x="242" y="43"/>
                    <a:pt x="198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84;p73"/>
            <p:cNvSpPr/>
            <p:nvPr/>
          </p:nvSpPr>
          <p:spPr>
            <a:xfrm>
              <a:off x="5271600" y="3331600"/>
              <a:ext cx="8425" cy="107125"/>
            </a:xfrm>
            <a:custGeom>
              <a:avLst/>
              <a:gdLst/>
              <a:ahLst/>
              <a:cxnLst/>
              <a:rect l="l" t="t" r="r" b="b"/>
              <a:pathLst>
                <a:path w="337" h="4285" extrusionOk="0">
                  <a:moveTo>
                    <a:pt x="158" y="1"/>
                  </a:moveTo>
                  <a:cubicBezTo>
                    <a:pt x="80" y="1"/>
                    <a:pt x="35" y="57"/>
                    <a:pt x="23" y="125"/>
                  </a:cubicBezTo>
                  <a:cubicBezTo>
                    <a:pt x="12" y="214"/>
                    <a:pt x="12" y="304"/>
                    <a:pt x="12" y="394"/>
                  </a:cubicBezTo>
                  <a:cubicBezTo>
                    <a:pt x="1" y="1560"/>
                    <a:pt x="1" y="2715"/>
                    <a:pt x="1" y="3881"/>
                  </a:cubicBezTo>
                  <a:lnTo>
                    <a:pt x="1" y="4050"/>
                  </a:lnTo>
                  <a:cubicBezTo>
                    <a:pt x="12" y="4173"/>
                    <a:pt x="35" y="4285"/>
                    <a:pt x="180" y="4285"/>
                  </a:cubicBezTo>
                  <a:cubicBezTo>
                    <a:pt x="315" y="4285"/>
                    <a:pt x="337" y="4173"/>
                    <a:pt x="337" y="4050"/>
                  </a:cubicBezTo>
                  <a:lnTo>
                    <a:pt x="337" y="2154"/>
                  </a:lnTo>
                  <a:cubicBezTo>
                    <a:pt x="315" y="1526"/>
                    <a:pt x="281" y="910"/>
                    <a:pt x="304" y="282"/>
                  </a:cubicBezTo>
                  <a:cubicBezTo>
                    <a:pt x="304" y="225"/>
                    <a:pt x="304" y="170"/>
                    <a:pt x="292" y="125"/>
                  </a:cubicBezTo>
                  <a:cubicBezTo>
                    <a:pt x="281" y="46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85;p73"/>
            <p:cNvSpPr/>
            <p:nvPr/>
          </p:nvSpPr>
          <p:spPr>
            <a:xfrm>
              <a:off x="5367225" y="3092475"/>
              <a:ext cx="13175" cy="57775"/>
            </a:xfrm>
            <a:custGeom>
              <a:avLst/>
              <a:gdLst/>
              <a:ahLst/>
              <a:cxnLst/>
              <a:rect l="l" t="t" r="r" b="b"/>
              <a:pathLst>
                <a:path w="527" h="2311" extrusionOk="0">
                  <a:moveTo>
                    <a:pt x="404" y="0"/>
                  </a:moveTo>
                  <a:cubicBezTo>
                    <a:pt x="314" y="0"/>
                    <a:pt x="280" y="68"/>
                    <a:pt x="258" y="146"/>
                  </a:cubicBezTo>
                  <a:cubicBezTo>
                    <a:pt x="247" y="191"/>
                    <a:pt x="247" y="236"/>
                    <a:pt x="235" y="280"/>
                  </a:cubicBezTo>
                  <a:cubicBezTo>
                    <a:pt x="168" y="875"/>
                    <a:pt x="90" y="1469"/>
                    <a:pt x="11" y="2052"/>
                  </a:cubicBezTo>
                  <a:cubicBezTo>
                    <a:pt x="11" y="2086"/>
                    <a:pt x="0" y="2120"/>
                    <a:pt x="11" y="2154"/>
                  </a:cubicBezTo>
                  <a:cubicBezTo>
                    <a:pt x="23" y="2243"/>
                    <a:pt x="56" y="2311"/>
                    <a:pt x="145" y="2311"/>
                  </a:cubicBezTo>
                  <a:cubicBezTo>
                    <a:pt x="224" y="2311"/>
                    <a:pt x="269" y="2266"/>
                    <a:pt x="292" y="2209"/>
                  </a:cubicBezTo>
                  <a:cubicBezTo>
                    <a:pt x="314" y="2164"/>
                    <a:pt x="314" y="2120"/>
                    <a:pt x="325" y="2075"/>
                  </a:cubicBezTo>
                  <a:cubicBezTo>
                    <a:pt x="392" y="1481"/>
                    <a:pt x="459" y="886"/>
                    <a:pt x="527" y="225"/>
                  </a:cubicBezTo>
                  <a:lnTo>
                    <a:pt x="527" y="191"/>
                  </a:lnTo>
                  <a:cubicBezTo>
                    <a:pt x="527" y="101"/>
                    <a:pt x="527" y="11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86;p73"/>
            <p:cNvSpPr/>
            <p:nvPr/>
          </p:nvSpPr>
          <p:spPr>
            <a:xfrm>
              <a:off x="5518600" y="3379800"/>
              <a:ext cx="15175" cy="49425"/>
            </a:xfrm>
            <a:custGeom>
              <a:avLst/>
              <a:gdLst/>
              <a:ahLst/>
              <a:cxnLst/>
              <a:rect l="l" t="t" r="r" b="b"/>
              <a:pathLst>
                <a:path w="607" h="1977" extrusionOk="0">
                  <a:moveTo>
                    <a:pt x="143" y="1"/>
                  </a:moveTo>
                  <a:cubicBezTo>
                    <a:pt x="137" y="1"/>
                    <a:pt x="131" y="1"/>
                    <a:pt x="124" y="2"/>
                  </a:cubicBezTo>
                  <a:cubicBezTo>
                    <a:pt x="12" y="13"/>
                    <a:pt x="1" y="114"/>
                    <a:pt x="12" y="204"/>
                  </a:cubicBezTo>
                  <a:lnTo>
                    <a:pt x="281" y="1819"/>
                  </a:lnTo>
                  <a:cubicBezTo>
                    <a:pt x="302" y="1902"/>
                    <a:pt x="342" y="1977"/>
                    <a:pt x="439" y="1977"/>
                  </a:cubicBezTo>
                  <a:cubicBezTo>
                    <a:pt x="446" y="1977"/>
                    <a:pt x="453" y="1976"/>
                    <a:pt x="460" y="1976"/>
                  </a:cubicBezTo>
                  <a:cubicBezTo>
                    <a:pt x="595" y="1953"/>
                    <a:pt x="606" y="1853"/>
                    <a:pt x="584" y="1751"/>
                  </a:cubicBezTo>
                  <a:cubicBezTo>
                    <a:pt x="494" y="1225"/>
                    <a:pt x="393" y="697"/>
                    <a:pt x="292" y="181"/>
                  </a:cubicBezTo>
                  <a:cubicBezTo>
                    <a:pt x="271" y="86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87;p73"/>
            <p:cNvSpPr/>
            <p:nvPr/>
          </p:nvSpPr>
          <p:spPr>
            <a:xfrm>
              <a:off x="5544100" y="3117975"/>
              <a:ext cx="14050" cy="47500"/>
            </a:xfrm>
            <a:custGeom>
              <a:avLst/>
              <a:gdLst/>
              <a:ahLst/>
              <a:cxnLst/>
              <a:rect l="l" t="t" r="r" b="b"/>
              <a:pathLst>
                <a:path w="562" h="1900" extrusionOk="0">
                  <a:moveTo>
                    <a:pt x="136" y="1"/>
                  </a:moveTo>
                  <a:cubicBezTo>
                    <a:pt x="46" y="1"/>
                    <a:pt x="1" y="68"/>
                    <a:pt x="1" y="147"/>
                  </a:cubicBezTo>
                  <a:cubicBezTo>
                    <a:pt x="13" y="304"/>
                    <a:pt x="35" y="461"/>
                    <a:pt x="57" y="606"/>
                  </a:cubicBezTo>
                  <a:lnTo>
                    <a:pt x="259" y="1717"/>
                  </a:lnTo>
                  <a:cubicBezTo>
                    <a:pt x="269" y="1817"/>
                    <a:pt x="306" y="1900"/>
                    <a:pt x="403" y="1900"/>
                  </a:cubicBezTo>
                  <a:cubicBezTo>
                    <a:pt x="414" y="1900"/>
                    <a:pt x="426" y="1899"/>
                    <a:pt x="439" y="1896"/>
                  </a:cubicBezTo>
                  <a:cubicBezTo>
                    <a:pt x="562" y="1885"/>
                    <a:pt x="551" y="1784"/>
                    <a:pt x="551" y="1672"/>
                  </a:cubicBezTo>
                  <a:cubicBezTo>
                    <a:pt x="461" y="1167"/>
                    <a:pt x="360" y="640"/>
                    <a:pt x="270" y="124"/>
                  </a:cubicBezTo>
                  <a:cubicBezTo>
                    <a:pt x="259" y="45"/>
                    <a:pt x="214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88;p73"/>
            <p:cNvSpPr/>
            <p:nvPr/>
          </p:nvSpPr>
          <p:spPr>
            <a:xfrm>
              <a:off x="5253100" y="2429075"/>
              <a:ext cx="296075" cy="406100"/>
            </a:xfrm>
            <a:custGeom>
              <a:avLst/>
              <a:gdLst/>
              <a:ahLst/>
              <a:cxnLst/>
              <a:rect l="l" t="t" r="r" b="b"/>
              <a:pathLst>
                <a:path w="11843" h="16244" extrusionOk="0">
                  <a:moveTo>
                    <a:pt x="7900" y="0"/>
                  </a:moveTo>
                  <a:cubicBezTo>
                    <a:pt x="7802" y="0"/>
                    <a:pt x="7696" y="45"/>
                    <a:pt x="7548" y="126"/>
                  </a:cubicBezTo>
                  <a:cubicBezTo>
                    <a:pt x="6943" y="485"/>
                    <a:pt x="6337" y="844"/>
                    <a:pt x="5754" y="1248"/>
                  </a:cubicBezTo>
                  <a:cubicBezTo>
                    <a:pt x="5598" y="1355"/>
                    <a:pt x="5537" y="1404"/>
                    <a:pt x="5484" y="1404"/>
                  </a:cubicBezTo>
                  <a:cubicBezTo>
                    <a:pt x="5426" y="1404"/>
                    <a:pt x="5378" y="1347"/>
                    <a:pt x="5226" y="1248"/>
                  </a:cubicBezTo>
                  <a:cubicBezTo>
                    <a:pt x="4632" y="878"/>
                    <a:pt x="4049" y="507"/>
                    <a:pt x="3466" y="138"/>
                  </a:cubicBezTo>
                  <a:cubicBezTo>
                    <a:pt x="3364" y="74"/>
                    <a:pt x="3275" y="42"/>
                    <a:pt x="3196" y="42"/>
                  </a:cubicBezTo>
                  <a:cubicBezTo>
                    <a:pt x="3066" y="42"/>
                    <a:pt x="2962" y="127"/>
                    <a:pt x="2871" y="295"/>
                  </a:cubicBezTo>
                  <a:cubicBezTo>
                    <a:pt x="2826" y="395"/>
                    <a:pt x="2771" y="485"/>
                    <a:pt x="2737" y="586"/>
                  </a:cubicBezTo>
                  <a:cubicBezTo>
                    <a:pt x="2669" y="743"/>
                    <a:pt x="2569" y="821"/>
                    <a:pt x="2390" y="844"/>
                  </a:cubicBezTo>
                  <a:cubicBezTo>
                    <a:pt x="2064" y="889"/>
                    <a:pt x="1772" y="1023"/>
                    <a:pt x="1481" y="1180"/>
                  </a:cubicBezTo>
                  <a:cubicBezTo>
                    <a:pt x="1301" y="1270"/>
                    <a:pt x="1178" y="1416"/>
                    <a:pt x="1099" y="1596"/>
                  </a:cubicBezTo>
                  <a:cubicBezTo>
                    <a:pt x="987" y="1876"/>
                    <a:pt x="909" y="2156"/>
                    <a:pt x="875" y="2448"/>
                  </a:cubicBezTo>
                  <a:cubicBezTo>
                    <a:pt x="752" y="3356"/>
                    <a:pt x="573" y="4265"/>
                    <a:pt x="371" y="5162"/>
                  </a:cubicBezTo>
                  <a:cubicBezTo>
                    <a:pt x="135" y="6171"/>
                    <a:pt x="12" y="7191"/>
                    <a:pt x="135" y="8235"/>
                  </a:cubicBezTo>
                  <a:cubicBezTo>
                    <a:pt x="180" y="8571"/>
                    <a:pt x="281" y="8907"/>
                    <a:pt x="281" y="9266"/>
                  </a:cubicBezTo>
                  <a:cubicBezTo>
                    <a:pt x="281" y="10545"/>
                    <a:pt x="337" y="11823"/>
                    <a:pt x="90" y="13090"/>
                  </a:cubicBezTo>
                  <a:cubicBezTo>
                    <a:pt x="23" y="13416"/>
                    <a:pt x="0" y="13752"/>
                    <a:pt x="45" y="14088"/>
                  </a:cubicBezTo>
                  <a:cubicBezTo>
                    <a:pt x="113" y="14582"/>
                    <a:pt x="202" y="15053"/>
                    <a:pt x="326" y="15524"/>
                  </a:cubicBezTo>
                  <a:cubicBezTo>
                    <a:pt x="471" y="16062"/>
                    <a:pt x="606" y="16174"/>
                    <a:pt x="1156" y="16208"/>
                  </a:cubicBezTo>
                  <a:cubicBezTo>
                    <a:pt x="1268" y="16219"/>
                    <a:pt x="1369" y="16219"/>
                    <a:pt x="1481" y="16219"/>
                  </a:cubicBezTo>
                  <a:cubicBezTo>
                    <a:pt x="2098" y="16185"/>
                    <a:pt x="2714" y="16163"/>
                    <a:pt x="3332" y="16118"/>
                  </a:cubicBezTo>
                  <a:cubicBezTo>
                    <a:pt x="3692" y="16094"/>
                    <a:pt x="4053" y="16082"/>
                    <a:pt x="4413" y="16082"/>
                  </a:cubicBezTo>
                  <a:cubicBezTo>
                    <a:pt x="5051" y="16082"/>
                    <a:pt x="5688" y="16117"/>
                    <a:pt x="6325" y="16174"/>
                  </a:cubicBezTo>
                  <a:cubicBezTo>
                    <a:pt x="6817" y="16220"/>
                    <a:pt x="7308" y="16244"/>
                    <a:pt x="7799" y="16244"/>
                  </a:cubicBezTo>
                  <a:cubicBezTo>
                    <a:pt x="8508" y="16244"/>
                    <a:pt x="9217" y="16195"/>
                    <a:pt x="9926" y="16095"/>
                  </a:cubicBezTo>
                  <a:cubicBezTo>
                    <a:pt x="10284" y="16040"/>
                    <a:pt x="10542" y="15849"/>
                    <a:pt x="10721" y="15535"/>
                  </a:cubicBezTo>
                  <a:cubicBezTo>
                    <a:pt x="10823" y="15378"/>
                    <a:pt x="10890" y="15210"/>
                    <a:pt x="10946" y="15041"/>
                  </a:cubicBezTo>
                  <a:cubicBezTo>
                    <a:pt x="11092" y="14582"/>
                    <a:pt x="11226" y="14122"/>
                    <a:pt x="11372" y="13673"/>
                  </a:cubicBezTo>
                  <a:cubicBezTo>
                    <a:pt x="11765" y="12429"/>
                    <a:pt x="11843" y="11161"/>
                    <a:pt x="11776" y="9872"/>
                  </a:cubicBezTo>
                  <a:cubicBezTo>
                    <a:pt x="11720" y="8828"/>
                    <a:pt x="11608" y="7797"/>
                    <a:pt x="11608" y="6844"/>
                  </a:cubicBezTo>
                  <a:cubicBezTo>
                    <a:pt x="11608" y="5868"/>
                    <a:pt x="11630" y="4971"/>
                    <a:pt x="11551" y="4085"/>
                  </a:cubicBezTo>
                  <a:cubicBezTo>
                    <a:pt x="11473" y="3266"/>
                    <a:pt x="11305" y="2459"/>
                    <a:pt x="11025" y="1674"/>
                  </a:cubicBezTo>
                  <a:cubicBezTo>
                    <a:pt x="10782" y="1002"/>
                    <a:pt x="10356" y="709"/>
                    <a:pt x="9650" y="709"/>
                  </a:cubicBezTo>
                  <a:cubicBezTo>
                    <a:pt x="9637" y="709"/>
                    <a:pt x="9625" y="709"/>
                    <a:pt x="9612" y="709"/>
                  </a:cubicBezTo>
                  <a:cubicBezTo>
                    <a:pt x="9387" y="709"/>
                    <a:pt x="9163" y="721"/>
                    <a:pt x="8927" y="721"/>
                  </a:cubicBezTo>
                  <a:cubicBezTo>
                    <a:pt x="8914" y="722"/>
                    <a:pt x="8902" y="722"/>
                    <a:pt x="8889" y="722"/>
                  </a:cubicBezTo>
                  <a:cubicBezTo>
                    <a:pt x="8772" y="722"/>
                    <a:pt x="8673" y="675"/>
                    <a:pt x="8602" y="564"/>
                  </a:cubicBezTo>
                  <a:cubicBezTo>
                    <a:pt x="8501" y="440"/>
                    <a:pt x="8389" y="317"/>
                    <a:pt x="8277" y="205"/>
                  </a:cubicBezTo>
                  <a:cubicBezTo>
                    <a:pt x="8124" y="64"/>
                    <a:pt x="8018" y="0"/>
                    <a:pt x="7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89;p73"/>
            <p:cNvSpPr/>
            <p:nvPr/>
          </p:nvSpPr>
          <p:spPr>
            <a:xfrm>
              <a:off x="5151900" y="2457900"/>
              <a:ext cx="287950" cy="299475"/>
            </a:xfrm>
            <a:custGeom>
              <a:avLst/>
              <a:gdLst/>
              <a:ahLst/>
              <a:cxnLst/>
              <a:rect l="l" t="t" r="r" b="b"/>
              <a:pathLst>
                <a:path w="11518" h="11979" extrusionOk="0">
                  <a:moveTo>
                    <a:pt x="6076" y="1"/>
                  </a:moveTo>
                  <a:cubicBezTo>
                    <a:pt x="6030" y="1"/>
                    <a:pt x="5971" y="7"/>
                    <a:pt x="5899" y="16"/>
                  </a:cubicBezTo>
                  <a:cubicBezTo>
                    <a:pt x="5451" y="84"/>
                    <a:pt x="5013" y="151"/>
                    <a:pt x="4587" y="263"/>
                  </a:cubicBezTo>
                  <a:cubicBezTo>
                    <a:pt x="3308" y="566"/>
                    <a:pt x="2366" y="1272"/>
                    <a:pt x="1873" y="2517"/>
                  </a:cubicBezTo>
                  <a:cubicBezTo>
                    <a:pt x="1795" y="2708"/>
                    <a:pt x="1716" y="2898"/>
                    <a:pt x="1649" y="3089"/>
                  </a:cubicBezTo>
                  <a:cubicBezTo>
                    <a:pt x="1458" y="3672"/>
                    <a:pt x="1290" y="4256"/>
                    <a:pt x="1178" y="4849"/>
                  </a:cubicBezTo>
                  <a:cubicBezTo>
                    <a:pt x="1010" y="5702"/>
                    <a:pt x="741" y="6532"/>
                    <a:pt x="449" y="7351"/>
                  </a:cubicBezTo>
                  <a:cubicBezTo>
                    <a:pt x="101" y="8326"/>
                    <a:pt x="0" y="9324"/>
                    <a:pt x="202" y="10356"/>
                  </a:cubicBezTo>
                  <a:cubicBezTo>
                    <a:pt x="292" y="10805"/>
                    <a:pt x="505" y="11141"/>
                    <a:pt x="864" y="11399"/>
                  </a:cubicBezTo>
                  <a:cubicBezTo>
                    <a:pt x="1077" y="11545"/>
                    <a:pt x="1290" y="11657"/>
                    <a:pt x="1526" y="11747"/>
                  </a:cubicBezTo>
                  <a:cubicBezTo>
                    <a:pt x="1966" y="11906"/>
                    <a:pt x="2407" y="11978"/>
                    <a:pt x="2850" y="11978"/>
                  </a:cubicBezTo>
                  <a:cubicBezTo>
                    <a:pt x="3218" y="11978"/>
                    <a:pt x="3587" y="11928"/>
                    <a:pt x="3959" y="11836"/>
                  </a:cubicBezTo>
                  <a:cubicBezTo>
                    <a:pt x="4901" y="11601"/>
                    <a:pt x="5810" y="11276"/>
                    <a:pt x="6707" y="10917"/>
                  </a:cubicBezTo>
                  <a:cubicBezTo>
                    <a:pt x="7335" y="10670"/>
                    <a:pt x="7973" y="10501"/>
                    <a:pt x="8646" y="10423"/>
                  </a:cubicBezTo>
                  <a:cubicBezTo>
                    <a:pt x="9488" y="10322"/>
                    <a:pt x="10295" y="10120"/>
                    <a:pt x="11091" y="9873"/>
                  </a:cubicBezTo>
                  <a:cubicBezTo>
                    <a:pt x="11472" y="9761"/>
                    <a:pt x="11517" y="9694"/>
                    <a:pt x="11506" y="9290"/>
                  </a:cubicBezTo>
                  <a:cubicBezTo>
                    <a:pt x="11495" y="8864"/>
                    <a:pt x="11427" y="8427"/>
                    <a:pt x="11338" y="8001"/>
                  </a:cubicBezTo>
                  <a:cubicBezTo>
                    <a:pt x="11270" y="7631"/>
                    <a:pt x="11035" y="7429"/>
                    <a:pt x="10654" y="7373"/>
                  </a:cubicBezTo>
                  <a:cubicBezTo>
                    <a:pt x="10379" y="7330"/>
                    <a:pt x="10105" y="7307"/>
                    <a:pt x="9833" y="7307"/>
                  </a:cubicBezTo>
                  <a:cubicBezTo>
                    <a:pt x="9329" y="7307"/>
                    <a:pt x="8832" y="7385"/>
                    <a:pt x="8344" y="7553"/>
                  </a:cubicBezTo>
                  <a:cubicBezTo>
                    <a:pt x="7418" y="7876"/>
                    <a:pt x="6460" y="8013"/>
                    <a:pt x="5492" y="8013"/>
                  </a:cubicBezTo>
                  <a:cubicBezTo>
                    <a:pt x="5452" y="8013"/>
                    <a:pt x="5412" y="8012"/>
                    <a:pt x="5372" y="8012"/>
                  </a:cubicBezTo>
                  <a:cubicBezTo>
                    <a:pt x="5207" y="8012"/>
                    <a:pt x="5048" y="8017"/>
                    <a:pt x="4890" y="8017"/>
                  </a:cubicBezTo>
                  <a:cubicBezTo>
                    <a:pt x="4811" y="8017"/>
                    <a:pt x="4733" y="8016"/>
                    <a:pt x="4654" y="8012"/>
                  </a:cubicBezTo>
                  <a:cubicBezTo>
                    <a:pt x="4452" y="8001"/>
                    <a:pt x="4430" y="7967"/>
                    <a:pt x="4464" y="7765"/>
                  </a:cubicBezTo>
                  <a:cubicBezTo>
                    <a:pt x="4486" y="7586"/>
                    <a:pt x="4542" y="7406"/>
                    <a:pt x="4587" y="7227"/>
                  </a:cubicBezTo>
                  <a:cubicBezTo>
                    <a:pt x="4878" y="5983"/>
                    <a:pt x="5159" y="4737"/>
                    <a:pt x="5540" y="3515"/>
                  </a:cubicBezTo>
                  <a:cubicBezTo>
                    <a:pt x="5765" y="2764"/>
                    <a:pt x="5877" y="1990"/>
                    <a:pt x="6022" y="1216"/>
                  </a:cubicBezTo>
                  <a:cubicBezTo>
                    <a:pt x="6067" y="936"/>
                    <a:pt x="6134" y="644"/>
                    <a:pt x="6191" y="364"/>
                  </a:cubicBezTo>
                  <a:cubicBezTo>
                    <a:pt x="6252" y="82"/>
                    <a:pt x="6245" y="1"/>
                    <a:pt x="6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90;p73"/>
            <p:cNvSpPr/>
            <p:nvPr/>
          </p:nvSpPr>
          <p:spPr>
            <a:xfrm>
              <a:off x="5334400" y="2225575"/>
              <a:ext cx="183950" cy="243800"/>
            </a:xfrm>
            <a:custGeom>
              <a:avLst/>
              <a:gdLst/>
              <a:ahLst/>
              <a:cxnLst/>
              <a:rect l="l" t="t" r="r" b="b"/>
              <a:pathLst>
                <a:path w="7358" h="9752" extrusionOk="0">
                  <a:moveTo>
                    <a:pt x="4314" y="1"/>
                  </a:moveTo>
                  <a:cubicBezTo>
                    <a:pt x="4043" y="1"/>
                    <a:pt x="3767" y="35"/>
                    <a:pt x="3489" y="91"/>
                  </a:cubicBezTo>
                  <a:cubicBezTo>
                    <a:pt x="2580" y="281"/>
                    <a:pt x="1964" y="842"/>
                    <a:pt x="1582" y="1661"/>
                  </a:cubicBezTo>
                  <a:cubicBezTo>
                    <a:pt x="1189" y="2479"/>
                    <a:pt x="920" y="3343"/>
                    <a:pt x="741" y="4218"/>
                  </a:cubicBezTo>
                  <a:cubicBezTo>
                    <a:pt x="461" y="5631"/>
                    <a:pt x="270" y="7044"/>
                    <a:pt x="90" y="8468"/>
                  </a:cubicBezTo>
                  <a:cubicBezTo>
                    <a:pt x="57" y="8704"/>
                    <a:pt x="23" y="8939"/>
                    <a:pt x="12" y="9175"/>
                  </a:cubicBezTo>
                  <a:cubicBezTo>
                    <a:pt x="1" y="9477"/>
                    <a:pt x="135" y="9612"/>
                    <a:pt x="438" y="9634"/>
                  </a:cubicBezTo>
                  <a:cubicBezTo>
                    <a:pt x="606" y="9646"/>
                    <a:pt x="786" y="9657"/>
                    <a:pt x="954" y="9657"/>
                  </a:cubicBezTo>
                  <a:cubicBezTo>
                    <a:pt x="1759" y="9704"/>
                    <a:pt x="2564" y="9751"/>
                    <a:pt x="3369" y="9751"/>
                  </a:cubicBezTo>
                  <a:cubicBezTo>
                    <a:pt x="3517" y="9751"/>
                    <a:pt x="3665" y="9750"/>
                    <a:pt x="3813" y="9746"/>
                  </a:cubicBezTo>
                  <a:cubicBezTo>
                    <a:pt x="4296" y="9736"/>
                    <a:pt x="4397" y="9668"/>
                    <a:pt x="4486" y="9175"/>
                  </a:cubicBezTo>
                  <a:cubicBezTo>
                    <a:pt x="4576" y="8659"/>
                    <a:pt x="4655" y="8131"/>
                    <a:pt x="4722" y="7605"/>
                  </a:cubicBezTo>
                  <a:cubicBezTo>
                    <a:pt x="4743" y="7469"/>
                    <a:pt x="4792" y="7402"/>
                    <a:pt x="4916" y="7402"/>
                  </a:cubicBezTo>
                  <a:cubicBezTo>
                    <a:pt x="4925" y="7402"/>
                    <a:pt x="4936" y="7402"/>
                    <a:pt x="4947" y="7403"/>
                  </a:cubicBezTo>
                  <a:cubicBezTo>
                    <a:pt x="4973" y="7407"/>
                    <a:pt x="4999" y="7408"/>
                    <a:pt x="5025" y="7408"/>
                  </a:cubicBezTo>
                  <a:cubicBezTo>
                    <a:pt x="5077" y="7408"/>
                    <a:pt x="5130" y="7403"/>
                    <a:pt x="5182" y="7403"/>
                  </a:cubicBezTo>
                  <a:cubicBezTo>
                    <a:pt x="5732" y="7346"/>
                    <a:pt x="6135" y="7077"/>
                    <a:pt x="6326" y="6539"/>
                  </a:cubicBezTo>
                  <a:cubicBezTo>
                    <a:pt x="6382" y="6382"/>
                    <a:pt x="6438" y="6225"/>
                    <a:pt x="6472" y="6068"/>
                  </a:cubicBezTo>
                  <a:cubicBezTo>
                    <a:pt x="6539" y="5754"/>
                    <a:pt x="6606" y="5440"/>
                    <a:pt x="6674" y="5115"/>
                  </a:cubicBezTo>
                  <a:cubicBezTo>
                    <a:pt x="6711" y="4902"/>
                    <a:pt x="6717" y="4865"/>
                    <a:pt x="6863" y="4865"/>
                  </a:cubicBezTo>
                  <a:cubicBezTo>
                    <a:pt x="6894" y="4865"/>
                    <a:pt x="6931" y="4867"/>
                    <a:pt x="6976" y="4869"/>
                  </a:cubicBezTo>
                  <a:lnTo>
                    <a:pt x="7032" y="4869"/>
                  </a:lnTo>
                  <a:cubicBezTo>
                    <a:pt x="7279" y="4869"/>
                    <a:pt x="7357" y="4756"/>
                    <a:pt x="7223" y="4543"/>
                  </a:cubicBezTo>
                  <a:cubicBezTo>
                    <a:pt x="6954" y="4106"/>
                    <a:pt x="6797" y="3646"/>
                    <a:pt x="6886" y="3220"/>
                  </a:cubicBezTo>
                  <a:cubicBezTo>
                    <a:pt x="6898" y="2671"/>
                    <a:pt x="6853" y="2210"/>
                    <a:pt x="6729" y="1773"/>
                  </a:cubicBezTo>
                  <a:cubicBezTo>
                    <a:pt x="6584" y="1246"/>
                    <a:pt x="6303" y="809"/>
                    <a:pt x="5844" y="483"/>
                  </a:cubicBezTo>
                  <a:cubicBezTo>
                    <a:pt x="5367" y="133"/>
                    <a:pt x="4850" y="1"/>
                    <a:pt x="4314" y="1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91;p73"/>
            <p:cNvSpPr/>
            <p:nvPr/>
          </p:nvSpPr>
          <p:spPr>
            <a:xfrm>
              <a:off x="5394950" y="2451650"/>
              <a:ext cx="207225" cy="306900"/>
            </a:xfrm>
            <a:custGeom>
              <a:avLst/>
              <a:gdLst/>
              <a:ahLst/>
              <a:cxnLst/>
              <a:rect l="l" t="t" r="r" b="b"/>
              <a:pathLst>
                <a:path w="8289" h="12276" extrusionOk="0">
                  <a:moveTo>
                    <a:pt x="4334" y="0"/>
                  </a:moveTo>
                  <a:cubicBezTo>
                    <a:pt x="4248" y="0"/>
                    <a:pt x="4228" y="50"/>
                    <a:pt x="4195" y="188"/>
                  </a:cubicBezTo>
                  <a:cubicBezTo>
                    <a:pt x="4173" y="277"/>
                    <a:pt x="4162" y="379"/>
                    <a:pt x="4139" y="468"/>
                  </a:cubicBezTo>
                  <a:cubicBezTo>
                    <a:pt x="4016" y="1029"/>
                    <a:pt x="3926" y="1601"/>
                    <a:pt x="4005" y="2184"/>
                  </a:cubicBezTo>
                  <a:cubicBezTo>
                    <a:pt x="4072" y="2655"/>
                    <a:pt x="4105" y="3126"/>
                    <a:pt x="4117" y="3608"/>
                  </a:cubicBezTo>
                  <a:cubicBezTo>
                    <a:pt x="4117" y="4247"/>
                    <a:pt x="4173" y="4887"/>
                    <a:pt x="4252" y="5515"/>
                  </a:cubicBezTo>
                  <a:cubicBezTo>
                    <a:pt x="4341" y="6198"/>
                    <a:pt x="4330" y="6883"/>
                    <a:pt x="4240" y="7567"/>
                  </a:cubicBezTo>
                  <a:cubicBezTo>
                    <a:pt x="4184" y="8015"/>
                    <a:pt x="4038" y="8441"/>
                    <a:pt x="3758" y="8823"/>
                  </a:cubicBezTo>
                  <a:cubicBezTo>
                    <a:pt x="3516" y="9166"/>
                    <a:pt x="3210" y="9345"/>
                    <a:pt x="2808" y="9345"/>
                  </a:cubicBezTo>
                  <a:cubicBezTo>
                    <a:pt x="2763" y="9345"/>
                    <a:pt x="2717" y="9343"/>
                    <a:pt x="2670" y="9338"/>
                  </a:cubicBezTo>
                  <a:cubicBezTo>
                    <a:pt x="2435" y="9316"/>
                    <a:pt x="2199" y="9316"/>
                    <a:pt x="1952" y="9305"/>
                  </a:cubicBezTo>
                  <a:cubicBezTo>
                    <a:pt x="1940" y="9305"/>
                    <a:pt x="1928" y="9304"/>
                    <a:pt x="1916" y="9304"/>
                  </a:cubicBezTo>
                  <a:cubicBezTo>
                    <a:pt x="1721" y="9304"/>
                    <a:pt x="1567" y="9396"/>
                    <a:pt x="1504" y="9597"/>
                  </a:cubicBezTo>
                  <a:cubicBezTo>
                    <a:pt x="1436" y="9776"/>
                    <a:pt x="1291" y="9866"/>
                    <a:pt x="1122" y="9933"/>
                  </a:cubicBezTo>
                  <a:cubicBezTo>
                    <a:pt x="920" y="10011"/>
                    <a:pt x="719" y="10068"/>
                    <a:pt x="506" y="10101"/>
                  </a:cubicBezTo>
                  <a:cubicBezTo>
                    <a:pt x="394" y="10123"/>
                    <a:pt x="292" y="10146"/>
                    <a:pt x="203" y="10213"/>
                  </a:cubicBezTo>
                  <a:cubicBezTo>
                    <a:pt x="1" y="10370"/>
                    <a:pt x="35" y="10639"/>
                    <a:pt x="259" y="10741"/>
                  </a:cubicBezTo>
                  <a:cubicBezTo>
                    <a:pt x="315" y="10751"/>
                    <a:pt x="371" y="10763"/>
                    <a:pt x="416" y="10774"/>
                  </a:cubicBezTo>
                  <a:cubicBezTo>
                    <a:pt x="1750" y="11077"/>
                    <a:pt x="3051" y="11492"/>
                    <a:pt x="4319" y="12019"/>
                  </a:cubicBezTo>
                  <a:cubicBezTo>
                    <a:pt x="4735" y="12197"/>
                    <a:pt x="5147" y="12276"/>
                    <a:pt x="5558" y="12276"/>
                  </a:cubicBezTo>
                  <a:cubicBezTo>
                    <a:pt x="5976" y="12276"/>
                    <a:pt x="6395" y="12194"/>
                    <a:pt x="6819" y="12052"/>
                  </a:cubicBezTo>
                  <a:cubicBezTo>
                    <a:pt x="7279" y="11895"/>
                    <a:pt x="7604" y="11593"/>
                    <a:pt x="7795" y="11155"/>
                  </a:cubicBezTo>
                  <a:cubicBezTo>
                    <a:pt x="8120" y="10415"/>
                    <a:pt x="8289" y="9630"/>
                    <a:pt x="8244" y="8812"/>
                  </a:cubicBezTo>
                  <a:cubicBezTo>
                    <a:pt x="8210" y="7960"/>
                    <a:pt x="8075" y="7107"/>
                    <a:pt x="8109" y="6345"/>
                  </a:cubicBezTo>
                  <a:lnTo>
                    <a:pt x="8109" y="5279"/>
                  </a:lnTo>
                  <a:cubicBezTo>
                    <a:pt x="8087" y="4528"/>
                    <a:pt x="7997" y="3788"/>
                    <a:pt x="7773" y="3058"/>
                  </a:cubicBezTo>
                  <a:cubicBezTo>
                    <a:pt x="7661" y="2711"/>
                    <a:pt x="7504" y="2375"/>
                    <a:pt x="7245" y="2106"/>
                  </a:cubicBezTo>
                  <a:cubicBezTo>
                    <a:pt x="6853" y="1679"/>
                    <a:pt x="6450" y="1264"/>
                    <a:pt x="6057" y="850"/>
                  </a:cubicBezTo>
                  <a:cubicBezTo>
                    <a:pt x="5620" y="401"/>
                    <a:pt x="5070" y="154"/>
                    <a:pt x="4464" y="20"/>
                  </a:cubicBezTo>
                  <a:cubicBezTo>
                    <a:pt x="4408" y="7"/>
                    <a:pt x="4366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92;p73"/>
            <p:cNvSpPr/>
            <p:nvPr/>
          </p:nvSpPr>
          <p:spPr>
            <a:xfrm>
              <a:off x="5220300" y="2614450"/>
              <a:ext cx="114125" cy="49125"/>
            </a:xfrm>
            <a:custGeom>
              <a:avLst/>
              <a:gdLst/>
              <a:ahLst/>
              <a:cxnLst/>
              <a:rect l="l" t="t" r="r" b="b"/>
              <a:pathLst>
                <a:path w="4565" h="1965" extrusionOk="0">
                  <a:moveTo>
                    <a:pt x="517" y="0"/>
                  </a:moveTo>
                  <a:cubicBezTo>
                    <a:pt x="326" y="0"/>
                    <a:pt x="169" y="68"/>
                    <a:pt x="91" y="247"/>
                  </a:cubicBezTo>
                  <a:cubicBezTo>
                    <a:pt x="1" y="416"/>
                    <a:pt x="56" y="584"/>
                    <a:pt x="158" y="730"/>
                  </a:cubicBezTo>
                  <a:cubicBezTo>
                    <a:pt x="258" y="864"/>
                    <a:pt x="393" y="965"/>
                    <a:pt x="527" y="1055"/>
                  </a:cubicBezTo>
                  <a:cubicBezTo>
                    <a:pt x="886" y="1291"/>
                    <a:pt x="1268" y="1503"/>
                    <a:pt x="1638" y="1717"/>
                  </a:cubicBezTo>
                  <a:cubicBezTo>
                    <a:pt x="1930" y="1884"/>
                    <a:pt x="2244" y="1952"/>
                    <a:pt x="2568" y="1963"/>
                  </a:cubicBezTo>
                  <a:cubicBezTo>
                    <a:pt x="2591" y="1964"/>
                    <a:pt x="2614" y="1964"/>
                    <a:pt x="2637" y="1964"/>
                  </a:cubicBezTo>
                  <a:cubicBezTo>
                    <a:pt x="2973" y="1964"/>
                    <a:pt x="3309" y="1894"/>
                    <a:pt x="3645" y="1862"/>
                  </a:cubicBezTo>
                  <a:cubicBezTo>
                    <a:pt x="3824" y="1840"/>
                    <a:pt x="4004" y="1829"/>
                    <a:pt x="4183" y="1795"/>
                  </a:cubicBezTo>
                  <a:cubicBezTo>
                    <a:pt x="4363" y="1762"/>
                    <a:pt x="4487" y="1660"/>
                    <a:pt x="4520" y="1481"/>
                  </a:cubicBezTo>
                  <a:cubicBezTo>
                    <a:pt x="4565" y="1291"/>
                    <a:pt x="4475" y="1167"/>
                    <a:pt x="4318" y="1077"/>
                  </a:cubicBezTo>
                  <a:cubicBezTo>
                    <a:pt x="4273" y="1044"/>
                    <a:pt x="4217" y="1010"/>
                    <a:pt x="4150" y="977"/>
                  </a:cubicBezTo>
                  <a:cubicBezTo>
                    <a:pt x="3118" y="461"/>
                    <a:pt x="2042" y="68"/>
                    <a:pt x="876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93;p73"/>
            <p:cNvSpPr/>
            <p:nvPr/>
          </p:nvSpPr>
          <p:spPr>
            <a:xfrm>
              <a:off x="5336075" y="2205875"/>
              <a:ext cx="203875" cy="157075"/>
            </a:xfrm>
            <a:custGeom>
              <a:avLst/>
              <a:gdLst/>
              <a:ahLst/>
              <a:cxnLst/>
              <a:rect l="l" t="t" r="r" b="b"/>
              <a:pathLst>
                <a:path w="8155" h="6283" extrusionOk="0">
                  <a:moveTo>
                    <a:pt x="6475" y="0"/>
                  </a:moveTo>
                  <a:cubicBezTo>
                    <a:pt x="6247" y="0"/>
                    <a:pt x="6021" y="39"/>
                    <a:pt x="5799" y="94"/>
                  </a:cubicBezTo>
                  <a:cubicBezTo>
                    <a:pt x="4980" y="296"/>
                    <a:pt x="4139" y="397"/>
                    <a:pt x="3298" y="453"/>
                  </a:cubicBezTo>
                  <a:cubicBezTo>
                    <a:pt x="1885" y="565"/>
                    <a:pt x="876" y="1271"/>
                    <a:pt x="371" y="2629"/>
                  </a:cubicBezTo>
                  <a:cubicBezTo>
                    <a:pt x="192" y="3110"/>
                    <a:pt x="91" y="3626"/>
                    <a:pt x="35" y="4142"/>
                  </a:cubicBezTo>
                  <a:cubicBezTo>
                    <a:pt x="1" y="4513"/>
                    <a:pt x="46" y="4872"/>
                    <a:pt x="135" y="5241"/>
                  </a:cubicBezTo>
                  <a:cubicBezTo>
                    <a:pt x="285" y="5869"/>
                    <a:pt x="895" y="6283"/>
                    <a:pt x="1532" y="6283"/>
                  </a:cubicBezTo>
                  <a:cubicBezTo>
                    <a:pt x="1806" y="6283"/>
                    <a:pt x="2084" y="6206"/>
                    <a:pt x="2333" y="6038"/>
                  </a:cubicBezTo>
                  <a:cubicBezTo>
                    <a:pt x="2749" y="5757"/>
                    <a:pt x="3063" y="5410"/>
                    <a:pt x="3287" y="4984"/>
                  </a:cubicBezTo>
                  <a:cubicBezTo>
                    <a:pt x="3410" y="4715"/>
                    <a:pt x="3534" y="4456"/>
                    <a:pt x="3668" y="4187"/>
                  </a:cubicBezTo>
                  <a:cubicBezTo>
                    <a:pt x="3736" y="4052"/>
                    <a:pt x="3803" y="3895"/>
                    <a:pt x="3926" y="3795"/>
                  </a:cubicBezTo>
                  <a:cubicBezTo>
                    <a:pt x="3960" y="3806"/>
                    <a:pt x="3982" y="3817"/>
                    <a:pt x="3993" y="3828"/>
                  </a:cubicBezTo>
                  <a:cubicBezTo>
                    <a:pt x="4070" y="3981"/>
                    <a:pt x="4192" y="4051"/>
                    <a:pt x="4339" y="4051"/>
                  </a:cubicBezTo>
                  <a:cubicBezTo>
                    <a:pt x="4386" y="4051"/>
                    <a:pt x="4435" y="4044"/>
                    <a:pt x="4487" y="4030"/>
                  </a:cubicBezTo>
                  <a:cubicBezTo>
                    <a:pt x="4689" y="3985"/>
                    <a:pt x="4745" y="3817"/>
                    <a:pt x="4767" y="3649"/>
                  </a:cubicBezTo>
                  <a:cubicBezTo>
                    <a:pt x="4801" y="3459"/>
                    <a:pt x="4823" y="3279"/>
                    <a:pt x="4857" y="3100"/>
                  </a:cubicBezTo>
                  <a:cubicBezTo>
                    <a:pt x="4897" y="2921"/>
                    <a:pt x="4909" y="2866"/>
                    <a:pt x="5005" y="2866"/>
                  </a:cubicBezTo>
                  <a:cubicBezTo>
                    <a:pt x="5042" y="2866"/>
                    <a:pt x="5091" y="2874"/>
                    <a:pt x="5160" y="2886"/>
                  </a:cubicBezTo>
                  <a:cubicBezTo>
                    <a:pt x="5399" y="2920"/>
                    <a:pt x="5645" y="2935"/>
                    <a:pt x="5892" y="2935"/>
                  </a:cubicBezTo>
                  <a:cubicBezTo>
                    <a:pt x="5969" y="2935"/>
                    <a:pt x="6047" y="2934"/>
                    <a:pt x="6124" y="2931"/>
                  </a:cubicBezTo>
                  <a:cubicBezTo>
                    <a:pt x="6573" y="2909"/>
                    <a:pt x="7010" y="2819"/>
                    <a:pt x="7402" y="2595"/>
                  </a:cubicBezTo>
                  <a:cubicBezTo>
                    <a:pt x="7873" y="2325"/>
                    <a:pt x="8143" y="1922"/>
                    <a:pt x="8154" y="1383"/>
                  </a:cubicBezTo>
                  <a:cubicBezTo>
                    <a:pt x="8154" y="845"/>
                    <a:pt x="7840" y="475"/>
                    <a:pt x="7380" y="217"/>
                  </a:cubicBezTo>
                  <a:cubicBezTo>
                    <a:pt x="7235" y="139"/>
                    <a:pt x="7066" y="83"/>
                    <a:pt x="6898" y="49"/>
                  </a:cubicBezTo>
                  <a:cubicBezTo>
                    <a:pt x="6757" y="15"/>
                    <a:pt x="6615" y="0"/>
                    <a:pt x="6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94;p73"/>
            <p:cNvSpPr/>
            <p:nvPr/>
          </p:nvSpPr>
          <p:spPr>
            <a:xfrm>
              <a:off x="5571875" y="2121600"/>
              <a:ext cx="202150" cy="221225"/>
            </a:xfrm>
            <a:custGeom>
              <a:avLst/>
              <a:gdLst/>
              <a:ahLst/>
              <a:cxnLst/>
              <a:rect l="l" t="t" r="r" b="b"/>
              <a:pathLst>
                <a:path w="8086" h="8849" extrusionOk="0">
                  <a:moveTo>
                    <a:pt x="6787" y="1"/>
                  </a:moveTo>
                  <a:cubicBezTo>
                    <a:pt x="6706" y="1"/>
                    <a:pt x="6623" y="8"/>
                    <a:pt x="6538" y="22"/>
                  </a:cubicBezTo>
                  <a:cubicBezTo>
                    <a:pt x="5955" y="112"/>
                    <a:pt x="5506" y="437"/>
                    <a:pt x="5125" y="874"/>
                  </a:cubicBezTo>
                  <a:cubicBezTo>
                    <a:pt x="4643" y="1413"/>
                    <a:pt x="4262" y="2018"/>
                    <a:pt x="3936" y="2658"/>
                  </a:cubicBezTo>
                  <a:cubicBezTo>
                    <a:pt x="3667" y="3196"/>
                    <a:pt x="3398" y="3745"/>
                    <a:pt x="3141" y="4295"/>
                  </a:cubicBezTo>
                  <a:cubicBezTo>
                    <a:pt x="2423" y="5798"/>
                    <a:pt x="1537" y="7177"/>
                    <a:pt x="202" y="8220"/>
                  </a:cubicBezTo>
                  <a:cubicBezTo>
                    <a:pt x="168" y="8253"/>
                    <a:pt x="124" y="8298"/>
                    <a:pt x="90" y="8343"/>
                  </a:cubicBezTo>
                  <a:cubicBezTo>
                    <a:pt x="11" y="8444"/>
                    <a:pt x="1" y="8557"/>
                    <a:pt x="45" y="8679"/>
                  </a:cubicBezTo>
                  <a:cubicBezTo>
                    <a:pt x="101" y="8803"/>
                    <a:pt x="213" y="8848"/>
                    <a:pt x="337" y="8848"/>
                  </a:cubicBezTo>
                  <a:cubicBezTo>
                    <a:pt x="460" y="8848"/>
                    <a:pt x="572" y="8814"/>
                    <a:pt x="684" y="8781"/>
                  </a:cubicBezTo>
                  <a:cubicBezTo>
                    <a:pt x="2209" y="8276"/>
                    <a:pt x="3657" y="7603"/>
                    <a:pt x="4946" y="6650"/>
                  </a:cubicBezTo>
                  <a:cubicBezTo>
                    <a:pt x="6236" y="5686"/>
                    <a:pt x="7256" y="4485"/>
                    <a:pt x="7806" y="2938"/>
                  </a:cubicBezTo>
                  <a:cubicBezTo>
                    <a:pt x="7963" y="2512"/>
                    <a:pt x="8075" y="2063"/>
                    <a:pt x="8086" y="1581"/>
                  </a:cubicBezTo>
                  <a:cubicBezTo>
                    <a:pt x="8075" y="1357"/>
                    <a:pt x="8053" y="1110"/>
                    <a:pt x="7974" y="874"/>
                  </a:cubicBezTo>
                  <a:cubicBezTo>
                    <a:pt x="7788" y="327"/>
                    <a:pt x="7338" y="1"/>
                    <a:pt x="6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95;p73"/>
            <p:cNvSpPr/>
            <p:nvPr/>
          </p:nvSpPr>
          <p:spPr>
            <a:xfrm>
              <a:off x="5470950" y="2351300"/>
              <a:ext cx="29175" cy="12250"/>
            </a:xfrm>
            <a:custGeom>
              <a:avLst/>
              <a:gdLst/>
              <a:ahLst/>
              <a:cxnLst/>
              <a:rect l="l" t="t" r="r" b="b"/>
              <a:pathLst>
                <a:path w="1167" h="490" extrusionOk="0">
                  <a:moveTo>
                    <a:pt x="187" y="1"/>
                  </a:moveTo>
                  <a:cubicBezTo>
                    <a:pt x="144" y="1"/>
                    <a:pt x="103" y="17"/>
                    <a:pt x="68" y="64"/>
                  </a:cubicBezTo>
                  <a:cubicBezTo>
                    <a:pt x="0" y="176"/>
                    <a:pt x="90" y="243"/>
                    <a:pt x="180" y="288"/>
                  </a:cubicBezTo>
                  <a:cubicBezTo>
                    <a:pt x="393" y="423"/>
                    <a:pt x="628" y="478"/>
                    <a:pt x="886" y="490"/>
                  </a:cubicBezTo>
                  <a:lnTo>
                    <a:pt x="987" y="490"/>
                  </a:lnTo>
                  <a:cubicBezTo>
                    <a:pt x="1077" y="490"/>
                    <a:pt x="1167" y="468"/>
                    <a:pt x="1167" y="355"/>
                  </a:cubicBezTo>
                  <a:cubicBezTo>
                    <a:pt x="1167" y="243"/>
                    <a:pt x="1077" y="221"/>
                    <a:pt x="987" y="221"/>
                  </a:cubicBezTo>
                  <a:cubicBezTo>
                    <a:pt x="741" y="209"/>
                    <a:pt x="516" y="142"/>
                    <a:pt x="303" y="30"/>
                  </a:cubicBezTo>
                  <a:cubicBezTo>
                    <a:pt x="266" y="14"/>
                    <a:pt x="226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96;p73"/>
            <p:cNvSpPr/>
            <p:nvPr/>
          </p:nvSpPr>
          <p:spPr>
            <a:xfrm>
              <a:off x="5469825" y="2293725"/>
              <a:ext cx="28625" cy="9350"/>
            </a:xfrm>
            <a:custGeom>
              <a:avLst/>
              <a:gdLst/>
              <a:ahLst/>
              <a:cxnLst/>
              <a:rect l="l" t="t" r="r" b="b"/>
              <a:pathLst>
                <a:path w="1145" h="374" extrusionOk="0">
                  <a:moveTo>
                    <a:pt x="539" y="0"/>
                  </a:moveTo>
                  <a:cubicBezTo>
                    <a:pt x="404" y="0"/>
                    <a:pt x="281" y="23"/>
                    <a:pt x="158" y="57"/>
                  </a:cubicBezTo>
                  <a:cubicBezTo>
                    <a:pt x="68" y="90"/>
                    <a:pt x="1" y="135"/>
                    <a:pt x="23" y="236"/>
                  </a:cubicBezTo>
                  <a:cubicBezTo>
                    <a:pt x="48" y="312"/>
                    <a:pt x="99" y="330"/>
                    <a:pt x="156" y="330"/>
                  </a:cubicBezTo>
                  <a:cubicBezTo>
                    <a:pt x="175" y="330"/>
                    <a:pt x="194" y="328"/>
                    <a:pt x="213" y="326"/>
                  </a:cubicBezTo>
                  <a:cubicBezTo>
                    <a:pt x="319" y="311"/>
                    <a:pt x="425" y="300"/>
                    <a:pt x="529" y="300"/>
                  </a:cubicBezTo>
                  <a:cubicBezTo>
                    <a:pt x="658" y="300"/>
                    <a:pt x="785" y="316"/>
                    <a:pt x="909" y="359"/>
                  </a:cubicBezTo>
                  <a:cubicBezTo>
                    <a:pt x="934" y="369"/>
                    <a:pt x="960" y="374"/>
                    <a:pt x="984" y="374"/>
                  </a:cubicBezTo>
                  <a:cubicBezTo>
                    <a:pt x="1045" y="374"/>
                    <a:pt x="1098" y="342"/>
                    <a:pt x="1122" y="269"/>
                  </a:cubicBezTo>
                  <a:cubicBezTo>
                    <a:pt x="1144" y="180"/>
                    <a:pt x="1077" y="124"/>
                    <a:pt x="1010" y="90"/>
                  </a:cubicBezTo>
                  <a:cubicBezTo>
                    <a:pt x="853" y="34"/>
                    <a:pt x="69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97;p73"/>
            <p:cNvSpPr/>
            <p:nvPr/>
          </p:nvSpPr>
          <p:spPr>
            <a:xfrm>
              <a:off x="5471500" y="2308500"/>
              <a:ext cx="23575" cy="10775"/>
            </a:xfrm>
            <a:custGeom>
              <a:avLst/>
              <a:gdLst/>
              <a:ahLst/>
              <a:cxnLst/>
              <a:rect l="l" t="t" r="r" b="b"/>
              <a:pathLst>
                <a:path w="943" h="431" extrusionOk="0">
                  <a:moveTo>
                    <a:pt x="161" y="0"/>
                  </a:moveTo>
                  <a:cubicBezTo>
                    <a:pt x="118" y="0"/>
                    <a:pt x="80" y="23"/>
                    <a:pt x="46" y="71"/>
                  </a:cubicBezTo>
                  <a:cubicBezTo>
                    <a:pt x="1" y="149"/>
                    <a:pt x="46" y="217"/>
                    <a:pt x="101" y="261"/>
                  </a:cubicBezTo>
                  <a:cubicBezTo>
                    <a:pt x="248" y="385"/>
                    <a:pt x="415" y="408"/>
                    <a:pt x="606" y="430"/>
                  </a:cubicBezTo>
                  <a:cubicBezTo>
                    <a:pt x="651" y="418"/>
                    <a:pt x="719" y="418"/>
                    <a:pt x="786" y="396"/>
                  </a:cubicBezTo>
                  <a:cubicBezTo>
                    <a:pt x="876" y="374"/>
                    <a:pt x="943" y="329"/>
                    <a:pt x="920" y="217"/>
                  </a:cubicBezTo>
                  <a:cubicBezTo>
                    <a:pt x="902" y="145"/>
                    <a:pt x="848" y="123"/>
                    <a:pt x="787" y="123"/>
                  </a:cubicBezTo>
                  <a:cubicBezTo>
                    <a:pt x="772" y="123"/>
                    <a:pt x="756" y="125"/>
                    <a:pt x="741" y="127"/>
                  </a:cubicBezTo>
                  <a:cubicBezTo>
                    <a:pt x="700" y="132"/>
                    <a:pt x="659" y="135"/>
                    <a:pt x="619" y="135"/>
                  </a:cubicBezTo>
                  <a:cubicBezTo>
                    <a:pt x="485" y="135"/>
                    <a:pt x="359" y="104"/>
                    <a:pt x="248" y="26"/>
                  </a:cubicBezTo>
                  <a:cubicBezTo>
                    <a:pt x="217" y="9"/>
                    <a:pt x="188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98;p73"/>
            <p:cNvSpPr/>
            <p:nvPr/>
          </p:nvSpPr>
          <p:spPr>
            <a:xfrm>
              <a:off x="5315350" y="2424400"/>
              <a:ext cx="158125" cy="60325"/>
            </a:xfrm>
            <a:custGeom>
              <a:avLst/>
              <a:gdLst/>
              <a:ahLst/>
              <a:cxnLst/>
              <a:rect l="l" t="t" r="r" b="b"/>
              <a:pathLst>
                <a:path w="6325" h="2413" extrusionOk="0">
                  <a:moveTo>
                    <a:pt x="5547" y="0"/>
                  </a:moveTo>
                  <a:cubicBezTo>
                    <a:pt x="5446" y="0"/>
                    <a:pt x="5331" y="54"/>
                    <a:pt x="5170" y="156"/>
                  </a:cubicBezTo>
                  <a:cubicBezTo>
                    <a:pt x="4520" y="571"/>
                    <a:pt x="3869" y="975"/>
                    <a:pt x="3207" y="1379"/>
                  </a:cubicBezTo>
                  <a:cubicBezTo>
                    <a:pt x="3149" y="1414"/>
                    <a:pt x="3106" y="1433"/>
                    <a:pt x="3064" y="1433"/>
                  </a:cubicBezTo>
                  <a:cubicBezTo>
                    <a:pt x="3025" y="1433"/>
                    <a:pt x="2987" y="1416"/>
                    <a:pt x="2938" y="1379"/>
                  </a:cubicBezTo>
                  <a:lnTo>
                    <a:pt x="2098" y="706"/>
                  </a:lnTo>
                  <a:cubicBezTo>
                    <a:pt x="1784" y="459"/>
                    <a:pt x="1435" y="257"/>
                    <a:pt x="1066" y="100"/>
                  </a:cubicBezTo>
                  <a:cubicBezTo>
                    <a:pt x="976" y="64"/>
                    <a:pt x="907" y="45"/>
                    <a:pt x="848" y="45"/>
                  </a:cubicBezTo>
                  <a:cubicBezTo>
                    <a:pt x="746" y="45"/>
                    <a:pt x="676" y="102"/>
                    <a:pt x="583" y="223"/>
                  </a:cubicBezTo>
                  <a:cubicBezTo>
                    <a:pt x="426" y="459"/>
                    <a:pt x="269" y="694"/>
                    <a:pt x="101" y="919"/>
                  </a:cubicBezTo>
                  <a:cubicBezTo>
                    <a:pt x="0" y="1065"/>
                    <a:pt x="22" y="1199"/>
                    <a:pt x="124" y="1334"/>
                  </a:cubicBezTo>
                  <a:cubicBezTo>
                    <a:pt x="214" y="1457"/>
                    <a:pt x="336" y="1536"/>
                    <a:pt x="460" y="1603"/>
                  </a:cubicBezTo>
                  <a:cubicBezTo>
                    <a:pt x="662" y="1715"/>
                    <a:pt x="886" y="1793"/>
                    <a:pt x="1111" y="1872"/>
                  </a:cubicBezTo>
                  <a:cubicBezTo>
                    <a:pt x="1435" y="1995"/>
                    <a:pt x="1761" y="2107"/>
                    <a:pt x="2063" y="2298"/>
                  </a:cubicBezTo>
                  <a:cubicBezTo>
                    <a:pt x="2178" y="2375"/>
                    <a:pt x="2280" y="2413"/>
                    <a:pt x="2380" y="2413"/>
                  </a:cubicBezTo>
                  <a:cubicBezTo>
                    <a:pt x="2515" y="2413"/>
                    <a:pt x="2644" y="2344"/>
                    <a:pt x="2793" y="2209"/>
                  </a:cubicBezTo>
                  <a:cubicBezTo>
                    <a:pt x="2927" y="2097"/>
                    <a:pt x="3017" y="1883"/>
                    <a:pt x="3174" y="1883"/>
                  </a:cubicBezTo>
                  <a:cubicBezTo>
                    <a:pt x="3342" y="1883"/>
                    <a:pt x="3466" y="2085"/>
                    <a:pt x="3611" y="2197"/>
                  </a:cubicBezTo>
                  <a:cubicBezTo>
                    <a:pt x="3712" y="2264"/>
                    <a:pt x="3802" y="2343"/>
                    <a:pt x="3925" y="2343"/>
                  </a:cubicBezTo>
                  <a:cubicBezTo>
                    <a:pt x="4037" y="2343"/>
                    <a:pt x="4139" y="2298"/>
                    <a:pt x="4228" y="2242"/>
                  </a:cubicBezTo>
                  <a:cubicBezTo>
                    <a:pt x="4789" y="1816"/>
                    <a:pt x="5395" y="1457"/>
                    <a:pt x="6045" y="1177"/>
                  </a:cubicBezTo>
                  <a:cubicBezTo>
                    <a:pt x="6067" y="1165"/>
                    <a:pt x="6090" y="1155"/>
                    <a:pt x="6101" y="1143"/>
                  </a:cubicBezTo>
                  <a:cubicBezTo>
                    <a:pt x="6280" y="1020"/>
                    <a:pt x="6325" y="896"/>
                    <a:pt x="6247" y="694"/>
                  </a:cubicBezTo>
                  <a:cubicBezTo>
                    <a:pt x="6180" y="537"/>
                    <a:pt x="6056" y="403"/>
                    <a:pt x="5944" y="280"/>
                  </a:cubicBezTo>
                  <a:cubicBezTo>
                    <a:pt x="5786" y="90"/>
                    <a:pt x="5677" y="0"/>
                    <a:pt x="5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99;p73"/>
            <p:cNvSpPr/>
            <p:nvPr/>
          </p:nvSpPr>
          <p:spPr>
            <a:xfrm>
              <a:off x="5428050" y="2647275"/>
              <a:ext cx="70100" cy="40675"/>
            </a:xfrm>
            <a:custGeom>
              <a:avLst/>
              <a:gdLst/>
              <a:ahLst/>
              <a:cxnLst/>
              <a:rect l="l" t="t" r="r" b="b"/>
              <a:pathLst>
                <a:path w="2804" h="1627" extrusionOk="0">
                  <a:moveTo>
                    <a:pt x="1171" y="1"/>
                  </a:moveTo>
                  <a:cubicBezTo>
                    <a:pt x="861" y="1"/>
                    <a:pt x="558" y="64"/>
                    <a:pt x="259" y="190"/>
                  </a:cubicBezTo>
                  <a:cubicBezTo>
                    <a:pt x="112" y="247"/>
                    <a:pt x="0" y="325"/>
                    <a:pt x="45" y="504"/>
                  </a:cubicBezTo>
                  <a:cubicBezTo>
                    <a:pt x="112" y="763"/>
                    <a:pt x="169" y="1032"/>
                    <a:pt x="236" y="1289"/>
                  </a:cubicBezTo>
                  <a:cubicBezTo>
                    <a:pt x="281" y="1469"/>
                    <a:pt x="404" y="1570"/>
                    <a:pt x="583" y="1581"/>
                  </a:cubicBezTo>
                  <a:cubicBezTo>
                    <a:pt x="774" y="1603"/>
                    <a:pt x="976" y="1615"/>
                    <a:pt x="1144" y="1626"/>
                  </a:cubicBezTo>
                  <a:cubicBezTo>
                    <a:pt x="1227" y="1626"/>
                    <a:pt x="1299" y="1621"/>
                    <a:pt x="1364" y="1621"/>
                  </a:cubicBezTo>
                  <a:cubicBezTo>
                    <a:pt x="1397" y="1621"/>
                    <a:pt x="1428" y="1622"/>
                    <a:pt x="1458" y="1626"/>
                  </a:cubicBezTo>
                  <a:cubicBezTo>
                    <a:pt x="1480" y="1626"/>
                    <a:pt x="1501" y="1627"/>
                    <a:pt x="1522" y="1627"/>
                  </a:cubicBezTo>
                  <a:cubicBezTo>
                    <a:pt x="2069" y="1627"/>
                    <a:pt x="2432" y="1349"/>
                    <a:pt x="2669" y="852"/>
                  </a:cubicBezTo>
                  <a:cubicBezTo>
                    <a:pt x="2804" y="549"/>
                    <a:pt x="2771" y="426"/>
                    <a:pt x="2457" y="314"/>
                  </a:cubicBezTo>
                  <a:cubicBezTo>
                    <a:pt x="2243" y="235"/>
                    <a:pt x="2030" y="145"/>
                    <a:pt x="1817" y="90"/>
                  </a:cubicBezTo>
                  <a:cubicBezTo>
                    <a:pt x="1598" y="30"/>
                    <a:pt x="1383" y="1"/>
                    <a:pt x="1171" y="1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400;p73"/>
            <p:cNvSpPr/>
            <p:nvPr/>
          </p:nvSpPr>
          <p:spPr>
            <a:xfrm>
              <a:off x="5176000" y="2668000"/>
              <a:ext cx="109925" cy="70025"/>
            </a:xfrm>
            <a:custGeom>
              <a:avLst/>
              <a:gdLst/>
              <a:ahLst/>
              <a:cxnLst/>
              <a:rect l="l" t="t" r="r" b="b"/>
              <a:pathLst>
                <a:path w="4397" h="2801" extrusionOk="0">
                  <a:moveTo>
                    <a:pt x="146" y="1"/>
                  </a:moveTo>
                  <a:cubicBezTo>
                    <a:pt x="57" y="1"/>
                    <a:pt x="34" y="79"/>
                    <a:pt x="23" y="158"/>
                  </a:cubicBezTo>
                  <a:cubicBezTo>
                    <a:pt x="1" y="370"/>
                    <a:pt x="1" y="595"/>
                    <a:pt x="12" y="808"/>
                  </a:cubicBezTo>
                  <a:cubicBezTo>
                    <a:pt x="23" y="1033"/>
                    <a:pt x="23" y="1245"/>
                    <a:pt x="46" y="1459"/>
                  </a:cubicBezTo>
                  <a:cubicBezTo>
                    <a:pt x="113" y="2053"/>
                    <a:pt x="438" y="2434"/>
                    <a:pt x="976" y="2647"/>
                  </a:cubicBezTo>
                  <a:cubicBezTo>
                    <a:pt x="1241" y="2748"/>
                    <a:pt x="1517" y="2801"/>
                    <a:pt x="1796" y="2801"/>
                  </a:cubicBezTo>
                  <a:cubicBezTo>
                    <a:pt x="1919" y="2801"/>
                    <a:pt x="2042" y="2791"/>
                    <a:pt x="2165" y="2770"/>
                  </a:cubicBezTo>
                  <a:cubicBezTo>
                    <a:pt x="2793" y="2681"/>
                    <a:pt x="3433" y="2580"/>
                    <a:pt x="4061" y="2490"/>
                  </a:cubicBezTo>
                  <a:cubicBezTo>
                    <a:pt x="4296" y="2446"/>
                    <a:pt x="4397" y="2367"/>
                    <a:pt x="4352" y="2266"/>
                  </a:cubicBezTo>
                  <a:cubicBezTo>
                    <a:pt x="4310" y="2176"/>
                    <a:pt x="4249" y="2153"/>
                    <a:pt x="4183" y="2153"/>
                  </a:cubicBezTo>
                  <a:cubicBezTo>
                    <a:pt x="4124" y="2153"/>
                    <a:pt x="4062" y="2171"/>
                    <a:pt x="4004" y="2176"/>
                  </a:cubicBezTo>
                  <a:cubicBezTo>
                    <a:pt x="3421" y="2266"/>
                    <a:pt x="2827" y="2356"/>
                    <a:pt x="2244" y="2456"/>
                  </a:cubicBezTo>
                  <a:cubicBezTo>
                    <a:pt x="2104" y="2478"/>
                    <a:pt x="1965" y="2491"/>
                    <a:pt x="1828" y="2491"/>
                  </a:cubicBezTo>
                  <a:cubicBezTo>
                    <a:pt x="1546" y="2491"/>
                    <a:pt x="1270" y="2439"/>
                    <a:pt x="999" y="2311"/>
                  </a:cubicBezTo>
                  <a:cubicBezTo>
                    <a:pt x="640" y="2142"/>
                    <a:pt x="415" y="1885"/>
                    <a:pt x="360" y="1481"/>
                  </a:cubicBezTo>
                  <a:cubicBezTo>
                    <a:pt x="326" y="1245"/>
                    <a:pt x="303" y="998"/>
                    <a:pt x="292" y="763"/>
                  </a:cubicBezTo>
                  <a:lnTo>
                    <a:pt x="292" y="180"/>
                  </a:lnTo>
                  <a:cubicBezTo>
                    <a:pt x="292" y="79"/>
                    <a:pt x="258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401;p73"/>
            <p:cNvSpPr/>
            <p:nvPr/>
          </p:nvSpPr>
          <p:spPr>
            <a:xfrm>
              <a:off x="5384300" y="2487175"/>
              <a:ext cx="12925" cy="145250"/>
            </a:xfrm>
            <a:custGeom>
              <a:avLst/>
              <a:gdLst/>
              <a:ahLst/>
              <a:cxnLst/>
              <a:rect l="l" t="t" r="r" b="b"/>
              <a:pathLst>
                <a:path w="517" h="5810" extrusionOk="0">
                  <a:moveTo>
                    <a:pt x="360" y="0"/>
                  </a:moveTo>
                  <a:cubicBezTo>
                    <a:pt x="292" y="12"/>
                    <a:pt x="247" y="45"/>
                    <a:pt x="237" y="101"/>
                  </a:cubicBezTo>
                  <a:cubicBezTo>
                    <a:pt x="214" y="202"/>
                    <a:pt x="192" y="314"/>
                    <a:pt x="192" y="426"/>
                  </a:cubicBezTo>
                  <a:cubicBezTo>
                    <a:pt x="225" y="1189"/>
                    <a:pt x="102" y="1941"/>
                    <a:pt x="57" y="2692"/>
                  </a:cubicBezTo>
                  <a:cubicBezTo>
                    <a:pt x="1" y="3634"/>
                    <a:pt x="90" y="4576"/>
                    <a:pt x="35" y="5529"/>
                  </a:cubicBezTo>
                  <a:cubicBezTo>
                    <a:pt x="35" y="5585"/>
                    <a:pt x="46" y="5652"/>
                    <a:pt x="57" y="5719"/>
                  </a:cubicBezTo>
                  <a:cubicBezTo>
                    <a:pt x="80" y="5776"/>
                    <a:pt x="125" y="5809"/>
                    <a:pt x="180" y="5809"/>
                  </a:cubicBezTo>
                  <a:cubicBezTo>
                    <a:pt x="259" y="5809"/>
                    <a:pt x="304" y="5776"/>
                    <a:pt x="326" y="5709"/>
                  </a:cubicBezTo>
                  <a:cubicBezTo>
                    <a:pt x="337" y="5664"/>
                    <a:pt x="349" y="5619"/>
                    <a:pt x="337" y="5574"/>
                  </a:cubicBezTo>
                  <a:cubicBezTo>
                    <a:pt x="326" y="5058"/>
                    <a:pt x="416" y="4542"/>
                    <a:pt x="371" y="4015"/>
                  </a:cubicBezTo>
                  <a:cubicBezTo>
                    <a:pt x="315" y="3286"/>
                    <a:pt x="337" y="2557"/>
                    <a:pt x="439" y="1839"/>
                  </a:cubicBezTo>
                  <a:cubicBezTo>
                    <a:pt x="517" y="1313"/>
                    <a:pt x="472" y="774"/>
                    <a:pt x="494" y="247"/>
                  </a:cubicBezTo>
                  <a:cubicBezTo>
                    <a:pt x="494" y="202"/>
                    <a:pt x="494" y="157"/>
                    <a:pt x="483" y="124"/>
                  </a:cubicBezTo>
                  <a:cubicBezTo>
                    <a:pt x="472" y="45"/>
                    <a:pt x="42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402;p73"/>
            <p:cNvSpPr/>
            <p:nvPr/>
          </p:nvSpPr>
          <p:spPr>
            <a:xfrm>
              <a:off x="5573275" y="2540175"/>
              <a:ext cx="11525" cy="108250"/>
            </a:xfrm>
            <a:custGeom>
              <a:avLst/>
              <a:gdLst/>
              <a:ahLst/>
              <a:cxnLst/>
              <a:rect l="l" t="t" r="r" b="b"/>
              <a:pathLst>
                <a:path w="461" h="4330" extrusionOk="0">
                  <a:moveTo>
                    <a:pt x="292" y="0"/>
                  </a:moveTo>
                  <a:cubicBezTo>
                    <a:pt x="214" y="0"/>
                    <a:pt x="169" y="56"/>
                    <a:pt x="169" y="123"/>
                  </a:cubicBezTo>
                  <a:cubicBezTo>
                    <a:pt x="157" y="258"/>
                    <a:pt x="146" y="392"/>
                    <a:pt x="157" y="516"/>
                  </a:cubicBezTo>
                  <a:cubicBezTo>
                    <a:pt x="202" y="886"/>
                    <a:pt x="146" y="1244"/>
                    <a:pt x="79" y="1615"/>
                  </a:cubicBezTo>
                  <a:cubicBezTo>
                    <a:pt x="23" y="1940"/>
                    <a:pt x="12" y="2276"/>
                    <a:pt x="0" y="2568"/>
                  </a:cubicBezTo>
                  <a:cubicBezTo>
                    <a:pt x="23" y="2871"/>
                    <a:pt x="34" y="3140"/>
                    <a:pt x="57" y="3398"/>
                  </a:cubicBezTo>
                  <a:cubicBezTo>
                    <a:pt x="79" y="3656"/>
                    <a:pt x="112" y="3913"/>
                    <a:pt x="146" y="4172"/>
                  </a:cubicBezTo>
                  <a:cubicBezTo>
                    <a:pt x="168" y="4256"/>
                    <a:pt x="208" y="4330"/>
                    <a:pt x="296" y="4330"/>
                  </a:cubicBezTo>
                  <a:cubicBezTo>
                    <a:pt x="302" y="4330"/>
                    <a:pt x="308" y="4330"/>
                    <a:pt x="314" y="4329"/>
                  </a:cubicBezTo>
                  <a:cubicBezTo>
                    <a:pt x="426" y="4306"/>
                    <a:pt x="449" y="4217"/>
                    <a:pt x="449" y="4127"/>
                  </a:cubicBezTo>
                  <a:cubicBezTo>
                    <a:pt x="438" y="3992"/>
                    <a:pt x="426" y="3846"/>
                    <a:pt x="404" y="3712"/>
                  </a:cubicBezTo>
                  <a:cubicBezTo>
                    <a:pt x="326" y="3028"/>
                    <a:pt x="247" y="2343"/>
                    <a:pt x="371" y="1671"/>
                  </a:cubicBezTo>
                  <a:cubicBezTo>
                    <a:pt x="460" y="1211"/>
                    <a:pt x="460" y="763"/>
                    <a:pt x="438" y="314"/>
                  </a:cubicBezTo>
                  <a:cubicBezTo>
                    <a:pt x="426" y="247"/>
                    <a:pt x="438" y="180"/>
                    <a:pt x="426" y="112"/>
                  </a:cubicBezTo>
                  <a:cubicBezTo>
                    <a:pt x="416" y="45"/>
                    <a:pt x="371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403;p73"/>
            <p:cNvSpPr/>
            <p:nvPr/>
          </p:nvSpPr>
          <p:spPr>
            <a:xfrm>
              <a:off x="5386275" y="2723525"/>
              <a:ext cx="9825" cy="87825"/>
            </a:xfrm>
            <a:custGeom>
              <a:avLst/>
              <a:gdLst/>
              <a:ahLst/>
              <a:cxnLst/>
              <a:rect l="l" t="t" r="r" b="b"/>
              <a:pathLst>
                <a:path w="393" h="3513" extrusionOk="0">
                  <a:moveTo>
                    <a:pt x="180" y="0"/>
                  </a:moveTo>
                  <a:cubicBezTo>
                    <a:pt x="1" y="11"/>
                    <a:pt x="46" y="202"/>
                    <a:pt x="46" y="325"/>
                  </a:cubicBezTo>
                  <a:cubicBezTo>
                    <a:pt x="34" y="1279"/>
                    <a:pt x="46" y="2232"/>
                    <a:pt x="46" y="3185"/>
                  </a:cubicBezTo>
                  <a:cubicBezTo>
                    <a:pt x="46" y="3401"/>
                    <a:pt x="92" y="3513"/>
                    <a:pt x="186" y="3513"/>
                  </a:cubicBezTo>
                  <a:cubicBezTo>
                    <a:pt x="195" y="3513"/>
                    <a:pt x="204" y="3512"/>
                    <a:pt x="213" y="3510"/>
                  </a:cubicBezTo>
                  <a:cubicBezTo>
                    <a:pt x="393" y="3477"/>
                    <a:pt x="360" y="3320"/>
                    <a:pt x="360" y="3196"/>
                  </a:cubicBezTo>
                  <a:lnTo>
                    <a:pt x="360" y="1761"/>
                  </a:lnTo>
                  <a:lnTo>
                    <a:pt x="315" y="1761"/>
                  </a:lnTo>
                  <a:cubicBezTo>
                    <a:pt x="315" y="1290"/>
                    <a:pt x="325" y="808"/>
                    <a:pt x="315" y="337"/>
                  </a:cubicBezTo>
                  <a:cubicBezTo>
                    <a:pt x="315" y="202"/>
                    <a:pt x="393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404;p73"/>
            <p:cNvSpPr/>
            <p:nvPr/>
          </p:nvSpPr>
          <p:spPr>
            <a:xfrm>
              <a:off x="5224225" y="2523575"/>
              <a:ext cx="42075" cy="69000"/>
            </a:xfrm>
            <a:custGeom>
              <a:avLst/>
              <a:gdLst/>
              <a:ahLst/>
              <a:cxnLst/>
              <a:rect l="l" t="t" r="r" b="b"/>
              <a:pathLst>
                <a:path w="1683" h="2760" extrusionOk="0">
                  <a:moveTo>
                    <a:pt x="1560" y="1"/>
                  </a:moveTo>
                  <a:cubicBezTo>
                    <a:pt x="1484" y="1"/>
                    <a:pt x="1444" y="53"/>
                    <a:pt x="1414" y="126"/>
                  </a:cubicBezTo>
                  <a:cubicBezTo>
                    <a:pt x="1223" y="529"/>
                    <a:pt x="943" y="877"/>
                    <a:pt x="674" y="1225"/>
                  </a:cubicBezTo>
                  <a:cubicBezTo>
                    <a:pt x="382" y="1606"/>
                    <a:pt x="213" y="2055"/>
                    <a:pt x="46" y="2503"/>
                  </a:cubicBezTo>
                  <a:cubicBezTo>
                    <a:pt x="34" y="2514"/>
                    <a:pt x="23" y="2536"/>
                    <a:pt x="23" y="2559"/>
                  </a:cubicBezTo>
                  <a:cubicBezTo>
                    <a:pt x="1" y="2649"/>
                    <a:pt x="34" y="2716"/>
                    <a:pt x="113" y="2750"/>
                  </a:cubicBezTo>
                  <a:cubicBezTo>
                    <a:pt x="131" y="2757"/>
                    <a:pt x="149" y="2760"/>
                    <a:pt x="165" y="2760"/>
                  </a:cubicBezTo>
                  <a:cubicBezTo>
                    <a:pt x="229" y="2760"/>
                    <a:pt x="277" y="2714"/>
                    <a:pt x="303" y="2660"/>
                  </a:cubicBezTo>
                  <a:cubicBezTo>
                    <a:pt x="348" y="2571"/>
                    <a:pt x="393" y="2469"/>
                    <a:pt x="427" y="2369"/>
                  </a:cubicBezTo>
                  <a:cubicBezTo>
                    <a:pt x="584" y="1908"/>
                    <a:pt x="819" y="1505"/>
                    <a:pt x="1122" y="1123"/>
                  </a:cubicBezTo>
                  <a:cubicBezTo>
                    <a:pt x="1279" y="911"/>
                    <a:pt x="1425" y="675"/>
                    <a:pt x="1571" y="451"/>
                  </a:cubicBezTo>
                  <a:cubicBezTo>
                    <a:pt x="1626" y="361"/>
                    <a:pt x="1661" y="249"/>
                    <a:pt x="1683" y="181"/>
                  </a:cubicBezTo>
                  <a:cubicBezTo>
                    <a:pt x="1683" y="81"/>
                    <a:pt x="1661" y="14"/>
                    <a:pt x="1582" y="2"/>
                  </a:cubicBezTo>
                  <a:cubicBezTo>
                    <a:pt x="1574" y="1"/>
                    <a:pt x="1567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405;p73"/>
            <p:cNvSpPr/>
            <p:nvPr/>
          </p:nvSpPr>
          <p:spPr>
            <a:xfrm>
              <a:off x="5502050" y="2725150"/>
              <a:ext cx="67875" cy="16050"/>
            </a:xfrm>
            <a:custGeom>
              <a:avLst/>
              <a:gdLst/>
              <a:ahLst/>
              <a:cxnLst/>
              <a:rect l="l" t="t" r="r" b="b"/>
              <a:pathLst>
                <a:path w="2715" h="642" extrusionOk="0">
                  <a:moveTo>
                    <a:pt x="179" y="0"/>
                  </a:moveTo>
                  <a:cubicBezTo>
                    <a:pt x="169" y="0"/>
                    <a:pt x="158" y="1"/>
                    <a:pt x="147" y="3"/>
                  </a:cubicBezTo>
                  <a:cubicBezTo>
                    <a:pt x="91" y="13"/>
                    <a:pt x="46" y="36"/>
                    <a:pt x="23" y="92"/>
                  </a:cubicBezTo>
                  <a:cubicBezTo>
                    <a:pt x="1" y="160"/>
                    <a:pt x="12" y="215"/>
                    <a:pt x="68" y="260"/>
                  </a:cubicBezTo>
                  <a:cubicBezTo>
                    <a:pt x="113" y="283"/>
                    <a:pt x="147" y="305"/>
                    <a:pt x="192" y="317"/>
                  </a:cubicBezTo>
                  <a:cubicBezTo>
                    <a:pt x="708" y="484"/>
                    <a:pt x="1234" y="597"/>
                    <a:pt x="1717" y="641"/>
                  </a:cubicBezTo>
                  <a:lnTo>
                    <a:pt x="1907" y="641"/>
                  </a:lnTo>
                  <a:cubicBezTo>
                    <a:pt x="2132" y="631"/>
                    <a:pt x="2345" y="586"/>
                    <a:pt x="2547" y="507"/>
                  </a:cubicBezTo>
                  <a:cubicBezTo>
                    <a:pt x="2625" y="474"/>
                    <a:pt x="2715" y="429"/>
                    <a:pt x="2681" y="317"/>
                  </a:cubicBezTo>
                  <a:cubicBezTo>
                    <a:pt x="2658" y="248"/>
                    <a:pt x="2615" y="226"/>
                    <a:pt x="2557" y="226"/>
                  </a:cubicBezTo>
                  <a:cubicBezTo>
                    <a:pt x="2530" y="226"/>
                    <a:pt x="2500" y="230"/>
                    <a:pt x="2468" y="238"/>
                  </a:cubicBezTo>
                  <a:cubicBezTo>
                    <a:pt x="2423" y="249"/>
                    <a:pt x="2390" y="260"/>
                    <a:pt x="2345" y="272"/>
                  </a:cubicBezTo>
                  <a:cubicBezTo>
                    <a:pt x="2176" y="322"/>
                    <a:pt x="2011" y="344"/>
                    <a:pt x="1845" y="344"/>
                  </a:cubicBezTo>
                  <a:cubicBezTo>
                    <a:pt x="1713" y="344"/>
                    <a:pt x="1582" y="330"/>
                    <a:pt x="1448" y="305"/>
                  </a:cubicBezTo>
                  <a:cubicBezTo>
                    <a:pt x="1077" y="238"/>
                    <a:pt x="719" y="170"/>
                    <a:pt x="371" y="47"/>
                  </a:cubicBezTo>
                  <a:cubicBezTo>
                    <a:pt x="303" y="28"/>
                    <a:pt x="24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406;p73"/>
            <p:cNvSpPr/>
            <p:nvPr/>
          </p:nvSpPr>
          <p:spPr>
            <a:xfrm>
              <a:off x="5333000" y="2659950"/>
              <a:ext cx="24425" cy="12275"/>
            </a:xfrm>
            <a:custGeom>
              <a:avLst/>
              <a:gdLst/>
              <a:ahLst/>
              <a:cxnLst/>
              <a:rect l="l" t="t" r="r" b="b"/>
              <a:pathLst>
                <a:path w="977" h="491" extrusionOk="0">
                  <a:moveTo>
                    <a:pt x="829" y="1"/>
                  </a:moveTo>
                  <a:cubicBezTo>
                    <a:pt x="812" y="1"/>
                    <a:pt x="793" y="4"/>
                    <a:pt x="774" y="9"/>
                  </a:cubicBezTo>
                  <a:cubicBezTo>
                    <a:pt x="550" y="76"/>
                    <a:pt x="326" y="154"/>
                    <a:pt x="101" y="244"/>
                  </a:cubicBezTo>
                  <a:cubicBezTo>
                    <a:pt x="34" y="266"/>
                    <a:pt x="1" y="323"/>
                    <a:pt x="23" y="401"/>
                  </a:cubicBezTo>
                  <a:cubicBezTo>
                    <a:pt x="46" y="468"/>
                    <a:pt x="113" y="491"/>
                    <a:pt x="214" y="491"/>
                  </a:cubicBezTo>
                  <a:cubicBezTo>
                    <a:pt x="415" y="423"/>
                    <a:pt x="651" y="345"/>
                    <a:pt x="876" y="256"/>
                  </a:cubicBezTo>
                  <a:cubicBezTo>
                    <a:pt x="943" y="233"/>
                    <a:pt x="976" y="166"/>
                    <a:pt x="954" y="99"/>
                  </a:cubicBezTo>
                  <a:cubicBezTo>
                    <a:pt x="937" y="30"/>
                    <a:pt x="887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407;p73"/>
            <p:cNvSpPr/>
            <p:nvPr/>
          </p:nvSpPr>
          <p:spPr>
            <a:xfrm>
              <a:off x="5893725" y="2858550"/>
              <a:ext cx="372900" cy="742025"/>
            </a:xfrm>
            <a:custGeom>
              <a:avLst/>
              <a:gdLst/>
              <a:ahLst/>
              <a:cxnLst/>
              <a:rect l="l" t="t" r="r" b="b"/>
              <a:pathLst>
                <a:path w="14916" h="29681" extrusionOk="0">
                  <a:moveTo>
                    <a:pt x="3338" y="0"/>
                  </a:moveTo>
                  <a:cubicBezTo>
                    <a:pt x="3288" y="0"/>
                    <a:pt x="3237" y="2"/>
                    <a:pt x="3186" y="5"/>
                  </a:cubicBezTo>
                  <a:cubicBezTo>
                    <a:pt x="2860" y="15"/>
                    <a:pt x="2658" y="172"/>
                    <a:pt x="2535" y="476"/>
                  </a:cubicBezTo>
                  <a:cubicBezTo>
                    <a:pt x="2490" y="576"/>
                    <a:pt x="2445" y="678"/>
                    <a:pt x="2423" y="778"/>
                  </a:cubicBezTo>
                  <a:cubicBezTo>
                    <a:pt x="2165" y="2023"/>
                    <a:pt x="1985" y="3245"/>
                    <a:pt x="1952" y="4524"/>
                  </a:cubicBezTo>
                  <a:cubicBezTo>
                    <a:pt x="1940" y="5388"/>
                    <a:pt x="1963" y="6228"/>
                    <a:pt x="1806" y="7103"/>
                  </a:cubicBezTo>
                  <a:cubicBezTo>
                    <a:pt x="1649" y="7989"/>
                    <a:pt x="1447" y="8875"/>
                    <a:pt x="1234" y="9772"/>
                  </a:cubicBezTo>
                  <a:cubicBezTo>
                    <a:pt x="1021" y="10669"/>
                    <a:pt x="831" y="11634"/>
                    <a:pt x="763" y="12576"/>
                  </a:cubicBezTo>
                  <a:cubicBezTo>
                    <a:pt x="684" y="13675"/>
                    <a:pt x="662" y="14785"/>
                    <a:pt x="651" y="15895"/>
                  </a:cubicBezTo>
                  <a:cubicBezTo>
                    <a:pt x="640" y="16153"/>
                    <a:pt x="640" y="16411"/>
                    <a:pt x="606" y="16680"/>
                  </a:cubicBezTo>
                  <a:cubicBezTo>
                    <a:pt x="483" y="17936"/>
                    <a:pt x="258" y="19170"/>
                    <a:pt x="146" y="20426"/>
                  </a:cubicBezTo>
                  <a:cubicBezTo>
                    <a:pt x="68" y="21300"/>
                    <a:pt x="1" y="22175"/>
                    <a:pt x="56" y="23050"/>
                  </a:cubicBezTo>
                  <a:cubicBezTo>
                    <a:pt x="124" y="24216"/>
                    <a:pt x="191" y="25382"/>
                    <a:pt x="247" y="26549"/>
                  </a:cubicBezTo>
                  <a:cubicBezTo>
                    <a:pt x="281" y="27144"/>
                    <a:pt x="303" y="27737"/>
                    <a:pt x="438" y="28310"/>
                  </a:cubicBezTo>
                  <a:cubicBezTo>
                    <a:pt x="550" y="28736"/>
                    <a:pt x="774" y="29061"/>
                    <a:pt x="1200" y="29207"/>
                  </a:cubicBezTo>
                  <a:cubicBezTo>
                    <a:pt x="1724" y="29379"/>
                    <a:pt x="2240" y="29465"/>
                    <a:pt x="2761" y="29465"/>
                  </a:cubicBezTo>
                  <a:cubicBezTo>
                    <a:pt x="3123" y="29465"/>
                    <a:pt x="3487" y="29424"/>
                    <a:pt x="3858" y="29342"/>
                  </a:cubicBezTo>
                  <a:cubicBezTo>
                    <a:pt x="4217" y="29263"/>
                    <a:pt x="4464" y="29038"/>
                    <a:pt x="4654" y="28747"/>
                  </a:cubicBezTo>
                  <a:cubicBezTo>
                    <a:pt x="4834" y="28455"/>
                    <a:pt x="4946" y="28141"/>
                    <a:pt x="5025" y="27805"/>
                  </a:cubicBezTo>
                  <a:cubicBezTo>
                    <a:pt x="5249" y="26885"/>
                    <a:pt x="5327" y="25977"/>
                    <a:pt x="5339" y="25035"/>
                  </a:cubicBezTo>
                  <a:cubicBezTo>
                    <a:pt x="5372" y="23465"/>
                    <a:pt x="5574" y="21973"/>
                    <a:pt x="5978" y="20460"/>
                  </a:cubicBezTo>
                  <a:cubicBezTo>
                    <a:pt x="6516" y="18419"/>
                    <a:pt x="6785" y="16388"/>
                    <a:pt x="6842" y="14280"/>
                  </a:cubicBezTo>
                  <a:cubicBezTo>
                    <a:pt x="6864" y="13719"/>
                    <a:pt x="6897" y="13170"/>
                    <a:pt x="6987" y="12620"/>
                  </a:cubicBezTo>
                  <a:cubicBezTo>
                    <a:pt x="7178" y="11409"/>
                    <a:pt x="7470" y="10243"/>
                    <a:pt x="7772" y="9054"/>
                  </a:cubicBezTo>
                  <a:cubicBezTo>
                    <a:pt x="7839" y="8785"/>
                    <a:pt x="7906" y="8483"/>
                    <a:pt x="8019" y="8224"/>
                  </a:cubicBezTo>
                  <a:cubicBezTo>
                    <a:pt x="8075" y="8381"/>
                    <a:pt x="8075" y="8583"/>
                    <a:pt x="8075" y="8740"/>
                  </a:cubicBezTo>
                  <a:cubicBezTo>
                    <a:pt x="8075" y="9772"/>
                    <a:pt x="8063" y="10771"/>
                    <a:pt x="8053" y="11791"/>
                  </a:cubicBezTo>
                  <a:cubicBezTo>
                    <a:pt x="8030" y="13226"/>
                    <a:pt x="8232" y="14606"/>
                    <a:pt x="8579" y="15996"/>
                  </a:cubicBezTo>
                  <a:cubicBezTo>
                    <a:pt x="9040" y="17869"/>
                    <a:pt x="9364" y="19742"/>
                    <a:pt x="9533" y="21671"/>
                  </a:cubicBezTo>
                  <a:cubicBezTo>
                    <a:pt x="9623" y="22725"/>
                    <a:pt x="9746" y="23779"/>
                    <a:pt x="9959" y="24822"/>
                  </a:cubicBezTo>
                  <a:cubicBezTo>
                    <a:pt x="10116" y="25618"/>
                    <a:pt x="10284" y="26403"/>
                    <a:pt x="10418" y="27199"/>
                  </a:cubicBezTo>
                  <a:cubicBezTo>
                    <a:pt x="10486" y="27625"/>
                    <a:pt x="10520" y="28051"/>
                    <a:pt x="10643" y="28455"/>
                  </a:cubicBezTo>
                  <a:cubicBezTo>
                    <a:pt x="10856" y="29140"/>
                    <a:pt x="11282" y="29499"/>
                    <a:pt x="11988" y="29611"/>
                  </a:cubicBezTo>
                  <a:cubicBezTo>
                    <a:pt x="12308" y="29657"/>
                    <a:pt x="12620" y="29681"/>
                    <a:pt x="12930" y="29681"/>
                  </a:cubicBezTo>
                  <a:cubicBezTo>
                    <a:pt x="12990" y="29681"/>
                    <a:pt x="13050" y="29680"/>
                    <a:pt x="13110" y="29678"/>
                  </a:cubicBezTo>
                  <a:cubicBezTo>
                    <a:pt x="13715" y="29666"/>
                    <a:pt x="14131" y="29397"/>
                    <a:pt x="14467" y="28904"/>
                  </a:cubicBezTo>
                  <a:cubicBezTo>
                    <a:pt x="14613" y="28691"/>
                    <a:pt x="14680" y="28455"/>
                    <a:pt x="14736" y="28208"/>
                  </a:cubicBezTo>
                  <a:cubicBezTo>
                    <a:pt x="14893" y="27480"/>
                    <a:pt x="14893" y="26785"/>
                    <a:pt x="14826" y="26045"/>
                  </a:cubicBezTo>
                  <a:cubicBezTo>
                    <a:pt x="14759" y="25315"/>
                    <a:pt x="14635" y="24587"/>
                    <a:pt x="14669" y="23847"/>
                  </a:cubicBezTo>
                  <a:cubicBezTo>
                    <a:pt x="14692" y="23106"/>
                    <a:pt x="14759" y="22355"/>
                    <a:pt x="14792" y="21614"/>
                  </a:cubicBezTo>
                  <a:cubicBezTo>
                    <a:pt x="14916" y="19316"/>
                    <a:pt x="14804" y="17095"/>
                    <a:pt x="14321" y="14841"/>
                  </a:cubicBezTo>
                  <a:cubicBezTo>
                    <a:pt x="13917" y="12969"/>
                    <a:pt x="13872" y="11152"/>
                    <a:pt x="14097" y="9256"/>
                  </a:cubicBezTo>
                  <a:cubicBezTo>
                    <a:pt x="14276" y="7810"/>
                    <a:pt x="14433" y="6397"/>
                    <a:pt x="14445" y="4939"/>
                  </a:cubicBezTo>
                  <a:cubicBezTo>
                    <a:pt x="14445" y="4748"/>
                    <a:pt x="14456" y="4546"/>
                    <a:pt x="14467" y="4356"/>
                  </a:cubicBezTo>
                  <a:cubicBezTo>
                    <a:pt x="14523" y="3481"/>
                    <a:pt x="14545" y="2584"/>
                    <a:pt x="14512" y="1709"/>
                  </a:cubicBezTo>
                  <a:cubicBezTo>
                    <a:pt x="14490" y="1159"/>
                    <a:pt x="14265" y="957"/>
                    <a:pt x="13738" y="857"/>
                  </a:cubicBezTo>
                  <a:cubicBezTo>
                    <a:pt x="13626" y="835"/>
                    <a:pt x="13491" y="845"/>
                    <a:pt x="13368" y="835"/>
                  </a:cubicBezTo>
                  <a:cubicBezTo>
                    <a:pt x="13087" y="812"/>
                    <a:pt x="12773" y="812"/>
                    <a:pt x="12494" y="800"/>
                  </a:cubicBezTo>
                  <a:cubicBezTo>
                    <a:pt x="11170" y="722"/>
                    <a:pt x="9780" y="643"/>
                    <a:pt x="8490" y="565"/>
                  </a:cubicBezTo>
                  <a:cubicBezTo>
                    <a:pt x="6864" y="464"/>
                    <a:pt x="5372" y="240"/>
                    <a:pt x="3769" y="38"/>
                  </a:cubicBezTo>
                  <a:cubicBezTo>
                    <a:pt x="3635" y="13"/>
                    <a:pt x="3488" y="0"/>
                    <a:pt x="3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408;p73"/>
            <p:cNvSpPr/>
            <p:nvPr/>
          </p:nvSpPr>
          <p:spPr>
            <a:xfrm>
              <a:off x="5945575" y="2913725"/>
              <a:ext cx="38450" cy="277025"/>
            </a:xfrm>
            <a:custGeom>
              <a:avLst/>
              <a:gdLst/>
              <a:ahLst/>
              <a:cxnLst/>
              <a:rect l="l" t="t" r="r" b="b"/>
              <a:pathLst>
                <a:path w="1538" h="11081" extrusionOk="0">
                  <a:moveTo>
                    <a:pt x="1399" y="1"/>
                  </a:moveTo>
                  <a:cubicBezTo>
                    <a:pt x="1316" y="1"/>
                    <a:pt x="1288" y="98"/>
                    <a:pt x="1269" y="186"/>
                  </a:cubicBezTo>
                  <a:cubicBezTo>
                    <a:pt x="1179" y="669"/>
                    <a:pt x="1044" y="1173"/>
                    <a:pt x="1033" y="1666"/>
                  </a:cubicBezTo>
                  <a:cubicBezTo>
                    <a:pt x="1022" y="2328"/>
                    <a:pt x="1044" y="3034"/>
                    <a:pt x="1044" y="3685"/>
                  </a:cubicBezTo>
                  <a:cubicBezTo>
                    <a:pt x="1044" y="4728"/>
                    <a:pt x="887" y="5737"/>
                    <a:pt x="685" y="6735"/>
                  </a:cubicBezTo>
                  <a:cubicBezTo>
                    <a:pt x="427" y="8025"/>
                    <a:pt x="203" y="9281"/>
                    <a:pt x="23" y="10570"/>
                  </a:cubicBezTo>
                  <a:cubicBezTo>
                    <a:pt x="1" y="10694"/>
                    <a:pt x="1" y="10829"/>
                    <a:pt x="23" y="10941"/>
                  </a:cubicBezTo>
                  <a:cubicBezTo>
                    <a:pt x="52" y="11027"/>
                    <a:pt x="81" y="11080"/>
                    <a:pt x="152" y="11080"/>
                  </a:cubicBezTo>
                  <a:cubicBezTo>
                    <a:pt x="164" y="11080"/>
                    <a:pt x="177" y="11079"/>
                    <a:pt x="192" y="11076"/>
                  </a:cubicBezTo>
                  <a:cubicBezTo>
                    <a:pt x="282" y="11053"/>
                    <a:pt x="270" y="11019"/>
                    <a:pt x="282" y="10907"/>
                  </a:cubicBezTo>
                  <a:cubicBezTo>
                    <a:pt x="282" y="10795"/>
                    <a:pt x="282" y="10627"/>
                    <a:pt x="304" y="10481"/>
                  </a:cubicBezTo>
                  <a:cubicBezTo>
                    <a:pt x="484" y="9214"/>
                    <a:pt x="708" y="8025"/>
                    <a:pt x="965" y="6747"/>
                  </a:cubicBezTo>
                  <a:cubicBezTo>
                    <a:pt x="1212" y="5457"/>
                    <a:pt x="1358" y="4111"/>
                    <a:pt x="1291" y="2765"/>
                  </a:cubicBezTo>
                  <a:cubicBezTo>
                    <a:pt x="1257" y="2171"/>
                    <a:pt x="1257" y="1532"/>
                    <a:pt x="1369" y="938"/>
                  </a:cubicBezTo>
                  <a:cubicBezTo>
                    <a:pt x="1392" y="836"/>
                    <a:pt x="1403" y="713"/>
                    <a:pt x="1414" y="612"/>
                  </a:cubicBezTo>
                  <a:cubicBezTo>
                    <a:pt x="1436" y="500"/>
                    <a:pt x="1470" y="355"/>
                    <a:pt x="1481" y="253"/>
                  </a:cubicBezTo>
                  <a:cubicBezTo>
                    <a:pt x="1504" y="153"/>
                    <a:pt x="1538" y="51"/>
                    <a:pt x="1436" y="6"/>
                  </a:cubicBezTo>
                  <a:cubicBezTo>
                    <a:pt x="1423" y="2"/>
                    <a:pt x="1410" y="1"/>
                    <a:pt x="1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409;p73"/>
            <p:cNvSpPr/>
            <p:nvPr/>
          </p:nvSpPr>
          <p:spPr>
            <a:xfrm>
              <a:off x="6222025" y="3093550"/>
              <a:ext cx="18525" cy="173500"/>
            </a:xfrm>
            <a:custGeom>
              <a:avLst/>
              <a:gdLst/>
              <a:ahLst/>
              <a:cxnLst/>
              <a:rect l="l" t="t" r="r" b="b"/>
              <a:pathLst>
                <a:path w="741" h="6940" extrusionOk="0">
                  <a:moveTo>
                    <a:pt x="129" y="1"/>
                  </a:moveTo>
                  <a:cubicBezTo>
                    <a:pt x="72" y="1"/>
                    <a:pt x="33" y="54"/>
                    <a:pt x="23" y="125"/>
                  </a:cubicBezTo>
                  <a:cubicBezTo>
                    <a:pt x="12" y="204"/>
                    <a:pt x="12" y="282"/>
                    <a:pt x="12" y="361"/>
                  </a:cubicBezTo>
                  <a:cubicBezTo>
                    <a:pt x="12" y="664"/>
                    <a:pt x="0" y="978"/>
                    <a:pt x="0" y="1281"/>
                  </a:cubicBezTo>
                  <a:cubicBezTo>
                    <a:pt x="0" y="1284"/>
                    <a:pt x="3" y="1286"/>
                    <a:pt x="6" y="1286"/>
                  </a:cubicBezTo>
                  <a:cubicBezTo>
                    <a:pt x="13" y="1286"/>
                    <a:pt x="23" y="1281"/>
                    <a:pt x="23" y="1281"/>
                  </a:cubicBezTo>
                  <a:lnTo>
                    <a:pt x="23" y="1281"/>
                  </a:lnTo>
                  <a:cubicBezTo>
                    <a:pt x="34" y="1640"/>
                    <a:pt x="12" y="1987"/>
                    <a:pt x="23" y="2346"/>
                  </a:cubicBezTo>
                  <a:cubicBezTo>
                    <a:pt x="102" y="3759"/>
                    <a:pt x="304" y="5172"/>
                    <a:pt x="404" y="6585"/>
                  </a:cubicBezTo>
                  <a:cubicBezTo>
                    <a:pt x="416" y="6686"/>
                    <a:pt x="438" y="6798"/>
                    <a:pt x="483" y="6866"/>
                  </a:cubicBezTo>
                  <a:cubicBezTo>
                    <a:pt x="519" y="6917"/>
                    <a:pt x="556" y="6939"/>
                    <a:pt x="596" y="6939"/>
                  </a:cubicBezTo>
                  <a:cubicBezTo>
                    <a:pt x="617" y="6939"/>
                    <a:pt x="639" y="6933"/>
                    <a:pt x="662" y="6921"/>
                  </a:cubicBezTo>
                  <a:cubicBezTo>
                    <a:pt x="730" y="6899"/>
                    <a:pt x="740" y="6843"/>
                    <a:pt x="730" y="6787"/>
                  </a:cubicBezTo>
                  <a:cubicBezTo>
                    <a:pt x="640" y="6338"/>
                    <a:pt x="640" y="5879"/>
                    <a:pt x="583" y="5418"/>
                  </a:cubicBezTo>
                  <a:cubicBezTo>
                    <a:pt x="404" y="3883"/>
                    <a:pt x="269" y="2357"/>
                    <a:pt x="259" y="810"/>
                  </a:cubicBezTo>
                  <a:cubicBezTo>
                    <a:pt x="259" y="585"/>
                    <a:pt x="259" y="361"/>
                    <a:pt x="247" y="125"/>
                  </a:cubicBezTo>
                  <a:cubicBezTo>
                    <a:pt x="236" y="70"/>
                    <a:pt x="225" y="13"/>
                    <a:pt x="147" y="2"/>
                  </a:cubicBezTo>
                  <a:cubicBezTo>
                    <a:pt x="141" y="1"/>
                    <a:pt x="13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410;p73"/>
            <p:cNvSpPr/>
            <p:nvPr/>
          </p:nvSpPr>
          <p:spPr>
            <a:xfrm>
              <a:off x="5918400" y="3312275"/>
              <a:ext cx="18250" cy="116375"/>
            </a:xfrm>
            <a:custGeom>
              <a:avLst/>
              <a:gdLst/>
              <a:ahLst/>
              <a:cxnLst/>
              <a:rect l="l" t="t" r="r" b="b"/>
              <a:pathLst>
                <a:path w="730" h="4655" extrusionOk="0">
                  <a:moveTo>
                    <a:pt x="572" y="1"/>
                  </a:moveTo>
                  <a:cubicBezTo>
                    <a:pt x="415" y="1"/>
                    <a:pt x="449" y="158"/>
                    <a:pt x="438" y="258"/>
                  </a:cubicBezTo>
                  <a:cubicBezTo>
                    <a:pt x="303" y="1638"/>
                    <a:pt x="191" y="2994"/>
                    <a:pt x="56" y="4363"/>
                  </a:cubicBezTo>
                  <a:cubicBezTo>
                    <a:pt x="45" y="4475"/>
                    <a:pt x="1" y="4654"/>
                    <a:pt x="168" y="4654"/>
                  </a:cubicBezTo>
                  <a:cubicBezTo>
                    <a:pt x="337" y="4654"/>
                    <a:pt x="325" y="4486"/>
                    <a:pt x="325" y="4374"/>
                  </a:cubicBezTo>
                  <a:cubicBezTo>
                    <a:pt x="449" y="3073"/>
                    <a:pt x="550" y="1772"/>
                    <a:pt x="662" y="472"/>
                  </a:cubicBezTo>
                  <a:cubicBezTo>
                    <a:pt x="662" y="404"/>
                    <a:pt x="673" y="382"/>
                    <a:pt x="673" y="292"/>
                  </a:cubicBezTo>
                  <a:cubicBezTo>
                    <a:pt x="673" y="202"/>
                    <a:pt x="729" y="1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411;p73"/>
            <p:cNvSpPr/>
            <p:nvPr/>
          </p:nvSpPr>
          <p:spPr>
            <a:xfrm>
              <a:off x="6022700" y="3216350"/>
              <a:ext cx="22450" cy="108025"/>
            </a:xfrm>
            <a:custGeom>
              <a:avLst/>
              <a:gdLst/>
              <a:ahLst/>
              <a:cxnLst/>
              <a:rect l="l" t="t" r="r" b="b"/>
              <a:pathLst>
                <a:path w="898" h="4321" extrusionOk="0">
                  <a:moveTo>
                    <a:pt x="725" y="0"/>
                  </a:moveTo>
                  <a:cubicBezTo>
                    <a:pt x="606" y="0"/>
                    <a:pt x="605" y="143"/>
                    <a:pt x="594" y="237"/>
                  </a:cubicBezTo>
                  <a:cubicBezTo>
                    <a:pt x="494" y="877"/>
                    <a:pt x="404" y="1516"/>
                    <a:pt x="303" y="2155"/>
                  </a:cubicBezTo>
                  <a:cubicBezTo>
                    <a:pt x="213" y="2794"/>
                    <a:pt x="101" y="3400"/>
                    <a:pt x="11" y="4039"/>
                  </a:cubicBezTo>
                  <a:cubicBezTo>
                    <a:pt x="11" y="4073"/>
                    <a:pt x="0" y="4084"/>
                    <a:pt x="11" y="4152"/>
                  </a:cubicBezTo>
                  <a:cubicBezTo>
                    <a:pt x="22" y="4205"/>
                    <a:pt x="74" y="4320"/>
                    <a:pt x="167" y="4320"/>
                  </a:cubicBezTo>
                  <a:cubicBezTo>
                    <a:pt x="171" y="4320"/>
                    <a:pt x="175" y="4320"/>
                    <a:pt x="180" y="4319"/>
                  </a:cubicBezTo>
                  <a:cubicBezTo>
                    <a:pt x="280" y="4309"/>
                    <a:pt x="280" y="4230"/>
                    <a:pt x="292" y="4152"/>
                  </a:cubicBezTo>
                  <a:cubicBezTo>
                    <a:pt x="314" y="3893"/>
                    <a:pt x="348" y="3647"/>
                    <a:pt x="382" y="3400"/>
                  </a:cubicBezTo>
                  <a:cubicBezTo>
                    <a:pt x="539" y="2357"/>
                    <a:pt x="696" y="1326"/>
                    <a:pt x="841" y="271"/>
                  </a:cubicBezTo>
                  <a:cubicBezTo>
                    <a:pt x="863" y="170"/>
                    <a:pt x="898" y="13"/>
                    <a:pt x="751" y="2"/>
                  </a:cubicBezTo>
                  <a:cubicBezTo>
                    <a:pt x="742" y="1"/>
                    <a:pt x="733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412;p73"/>
            <p:cNvSpPr/>
            <p:nvPr/>
          </p:nvSpPr>
          <p:spPr>
            <a:xfrm>
              <a:off x="6238025" y="3369950"/>
              <a:ext cx="8125" cy="89300"/>
            </a:xfrm>
            <a:custGeom>
              <a:avLst/>
              <a:gdLst/>
              <a:ahLst/>
              <a:cxnLst/>
              <a:rect l="l" t="t" r="r" b="b"/>
              <a:pathLst>
                <a:path w="325" h="3572" extrusionOk="0">
                  <a:moveTo>
                    <a:pt x="212" y="1"/>
                  </a:moveTo>
                  <a:cubicBezTo>
                    <a:pt x="138" y="1"/>
                    <a:pt x="100" y="98"/>
                    <a:pt x="100" y="149"/>
                  </a:cubicBezTo>
                  <a:cubicBezTo>
                    <a:pt x="90" y="206"/>
                    <a:pt x="90" y="216"/>
                    <a:pt x="90" y="250"/>
                  </a:cubicBezTo>
                  <a:cubicBezTo>
                    <a:pt x="56" y="1248"/>
                    <a:pt x="33" y="2224"/>
                    <a:pt x="0" y="3211"/>
                  </a:cubicBezTo>
                  <a:cubicBezTo>
                    <a:pt x="0" y="3289"/>
                    <a:pt x="0" y="3379"/>
                    <a:pt x="11" y="3446"/>
                  </a:cubicBezTo>
                  <a:cubicBezTo>
                    <a:pt x="11" y="3525"/>
                    <a:pt x="33" y="3558"/>
                    <a:pt x="112" y="3570"/>
                  </a:cubicBezTo>
                  <a:cubicBezTo>
                    <a:pt x="119" y="3571"/>
                    <a:pt x="125" y="3572"/>
                    <a:pt x="132" y="3572"/>
                  </a:cubicBezTo>
                  <a:cubicBezTo>
                    <a:pt x="190" y="3572"/>
                    <a:pt x="236" y="3528"/>
                    <a:pt x="247" y="3458"/>
                  </a:cubicBezTo>
                  <a:cubicBezTo>
                    <a:pt x="269" y="3391"/>
                    <a:pt x="269" y="3334"/>
                    <a:pt x="269" y="3256"/>
                  </a:cubicBezTo>
                  <a:cubicBezTo>
                    <a:pt x="292" y="2706"/>
                    <a:pt x="314" y="2213"/>
                    <a:pt x="325" y="1629"/>
                  </a:cubicBezTo>
                  <a:lnTo>
                    <a:pt x="325" y="1114"/>
                  </a:lnTo>
                  <a:lnTo>
                    <a:pt x="325" y="161"/>
                  </a:lnTo>
                  <a:cubicBezTo>
                    <a:pt x="325" y="93"/>
                    <a:pt x="325" y="26"/>
                    <a:pt x="235" y="4"/>
                  </a:cubicBezTo>
                  <a:cubicBezTo>
                    <a:pt x="227" y="2"/>
                    <a:pt x="21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413;p73"/>
            <p:cNvSpPr/>
            <p:nvPr/>
          </p:nvSpPr>
          <p:spPr>
            <a:xfrm>
              <a:off x="6012600" y="3362750"/>
              <a:ext cx="9550" cy="30300"/>
            </a:xfrm>
            <a:custGeom>
              <a:avLst/>
              <a:gdLst/>
              <a:ahLst/>
              <a:cxnLst/>
              <a:rect l="l" t="t" r="r" b="b"/>
              <a:pathLst>
                <a:path w="382" h="1212" extrusionOk="0">
                  <a:moveTo>
                    <a:pt x="281" y="0"/>
                  </a:moveTo>
                  <a:cubicBezTo>
                    <a:pt x="225" y="0"/>
                    <a:pt x="191" y="23"/>
                    <a:pt x="180" y="67"/>
                  </a:cubicBezTo>
                  <a:cubicBezTo>
                    <a:pt x="90" y="415"/>
                    <a:pt x="34" y="751"/>
                    <a:pt x="11" y="1110"/>
                  </a:cubicBezTo>
                  <a:cubicBezTo>
                    <a:pt x="1" y="1166"/>
                    <a:pt x="56" y="1211"/>
                    <a:pt x="113" y="1211"/>
                  </a:cubicBezTo>
                  <a:cubicBezTo>
                    <a:pt x="168" y="1211"/>
                    <a:pt x="191" y="1200"/>
                    <a:pt x="213" y="1144"/>
                  </a:cubicBezTo>
                  <a:cubicBezTo>
                    <a:pt x="236" y="1099"/>
                    <a:pt x="258" y="1043"/>
                    <a:pt x="270" y="987"/>
                  </a:cubicBezTo>
                  <a:cubicBezTo>
                    <a:pt x="303" y="740"/>
                    <a:pt x="337" y="504"/>
                    <a:pt x="382" y="235"/>
                  </a:cubicBezTo>
                  <a:lnTo>
                    <a:pt x="382" y="112"/>
                  </a:lnTo>
                  <a:cubicBezTo>
                    <a:pt x="382" y="67"/>
                    <a:pt x="337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414;p73"/>
            <p:cNvSpPr/>
            <p:nvPr/>
          </p:nvSpPr>
          <p:spPr>
            <a:xfrm>
              <a:off x="6125250" y="3575400"/>
              <a:ext cx="129875" cy="107325"/>
            </a:xfrm>
            <a:custGeom>
              <a:avLst/>
              <a:gdLst/>
              <a:ahLst/>
              <a:cxnLst/>
              <a:rect l="l" t="t" r="r" b="b"/>
              <a:pathLst>
                <a:path w="5195" h="4293" extrusionOk="0">
                  <a:moveTo>
                    <a:pt x="4713" y="1"/>
                  </a:moveTo>
                  <a:cubicBezTo>
                    <a:pt x="4660" y="1"/>
                    <a:pt x="4608" y="5"/>
                    <a:pt x="4556" y="5"/>
                  </a:cubicBezTo>
                  <a:cubicBezTo>
                    <a:pt x="3871" y="73"/>
                    <a:pt x="3188" y="140"/>
                    <a:pt x="2515" y="197"/>
                  </a:cubicBezTo>
                  <a:cubicBezTo>
                    <a:pt x="2256" y="207"/>
                    <a:pt x="2099" y="319"/>
                    <a:pt x="2010" y="566"/>
                  </a:cubicBezTo>
                  <a:cubicBezTo>
                    <a:pt x="1775" y="1206"/>
                    <a:pt x="1416" y="1767"/>
                    <a:pt x="1023" y="2316"/>
                  </a:cubicBezTo>
                  <a:cubicBezTo>
                    <a:pt x="833" y="2574"/>
                    <a:pt x="653" y="2832"/>
                    <a:pt x="474" y="3101"/>
                  </a:cubicBezTo>
                  <a:cubicBezTo>
                    <a:pt x="339" y="3280"/>
                    <a:pt x="238" y="3482"/>
                    <a:pt x="148" y="3695"/>
                  </a:cubicBezTo>
                  <a:cubicBezTo>
                    <a:pt x="1" y="4051"/>
                    <a:pt x="199" y="4293"/>
                    <a:pt x="502" y="4293"/>
                  </a:cubicBezTo>
                  <a:cubicBezTo>
                    <a:pt x="543" y="4293"/>
                    <a:pt x="586" y="4288"/>
                    <a:pt x="631" y="4279"/>
                  </a:cubicBezTo>
                  <a:cubicBezTo>
                    <a:pt x="978" y="4200"/>
                    <a:pt x="1281" y="4054"/>
                    <a:pt x="1573" y="3886"/>
                  </a:cubicBezTo>
                  <a:cubicBezTo>
                    <a:pt x="2201" y="3516"/>
                    <a:pt x="2784" y="3078"/>
                    <a:pt x="3378" y="2664"/>
                  </a:cubicBezTo>
                  <a:cubicBezTo>
                    <a:pt x="3602" y="2507"/>
                    <a:pt x="3759" y="2305"/>
                    <a:pt x="3838" y="2047"/>
                  </a:cubicBezTo>
                  <a:cubicBezTo>
                    <a:pt x="3871" y="1934"/>
                    <a:pt x="3894" y="1822"/>
                    <a:pt x="4018" y="1733"/>
                  </a:cubicBezTo>
                  <a:cubicBezTo>
                    <a:pt x="4118" y="1856"/>
                    <a:pt x="4152" y="2024"/>
                    <a:pt x="4332" y="2047"/>
                  </a:cubicBezTo>
                  <a:cubicBezTo>
                    <a:pt x="4364" y="2051"/>
                    <a:pt x="4396" y="2053"/>
                    <a:pt x="4427" y="2053"/>
                  </a:cubicBezTo>
                  <a:cubicBezTo>
                    <a:pt x="4837" y="2053"/>
                    <a:pt x="5195" y="1722"/>
                    <a:pt x="5195" y="1296"/>
                  </a:cubicBezTo>
                  <a:cubicBezTo>
                    <a:pt x="5195" y="982"/>
                    <a:pt x="5172" y="668"/>
                    <a:pt x="5150" y="342"/>
                  </a:cubicBezTo>
                  <a:cubicBezTo>
                    <a:pt x="5127" y="62"/>
                    <a:pt x="5060" y="17"/>
                    <a:pt x="4791" y="5"/>
                  </a:cubicBezTo>
                  <a:cubicBezTo>
                    <a:pt x="4765" y="2"/>
                    <a:pt x="4739" y="1"/>
                    <a:pt x="4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415;p73"/>
            <p:cNvSpPr/>
            <p:nvPr/>
          </p:nvSpPr>
          <p:spPr>
            <a:xfrm>
              <a:off x="5858400" y="3582875"/>
              <a:ext cx="139100" cy="96600"/>
            </a:xfrm>
            <a:custGeom>
              <a:avLst/>
              <a:gdLst/>
              <a:ahLst/>
              <a:cxnLst/>
              <a:rect l="l" t="t" r="r" b="b"/>
              <a:pathLst>
                <a:path w="5564" h="3864" extrusionOk="0">
                  <a:moveTo>
                    <a:pt x="3127" y="0"/>
                  </a:moveTo>
                  <a:cubicBezTo>
                    <a:pt x="2870" y="0"/>
                    <a:pt x="2700" y="115"/>
                    <a:pt x="2546" y="346"/>
                  </a:cubicBezTo>
                  <a:cubicBezTo>
                    <a:pt x="2030" y="1097"/>
                    <a:pt x="1436" y="1804"/>
                    <a:pt x="763" y="2443"/>
                  </a:cubicBezTo>
                  <a:cubicBezTo>
                    <a:pt x="584" y="2611"/>
                    <a:pt x="438" y="2813"/>
                    <a:pt x="281" y="3015"/>
                  </a:cubicBezTo>
                  <a:cubicBezTo>
                    <a:pt x="225" y="3082"/>
                    <a:pt x="169" y="3161"/>
                    <a:pt x="124" y="3239"/>
                  </a:cubicBezTo>
                  <a:cubicBezTo>
                    <a:pt x="1" y="3497"/>
                    <a:pt x="79" y="3699"/>
                    <a:pt x="348" y="3811"/>
                  </a:cubicBezTo>
                  <a:cubicBezTo>
                    <a:pt x="425" y="3846"/>
                    <a:pt x="507" y="3864"/>
                    <a:pt x="593" y="3864"/>
                  </a:cubicBezTo>
                  <a:cubicBezTo>
                    <a:pt x="644" y="3864"/>
                    <a:pt x="697" y="3857"/>
                    <a:pt x="752" y="3845"/>
                  </a:cubicBezTo>
                  <a:cubicBezTo>
                    <a:pt x="998" y="3789"/>
                    <a:pt x="1245" y="3699"/>
                    <a:pt x="1481" y="3587"/>
                  </a:cubicBezTo>
                  <a:cubicBezTo>
                    <a:pt x="1918" y="3385"/>
                    <a:pt x="2333" y="3150"/>
                    <a:pt x="2748" y="2925"/>
                  </a:cubicBezTo>
                  <a:cubicBezTo>
                    <a:pt x="3331" y="2634"/>
                    <a:pt x="3858" y="2297"/>
                    <a:pt x="4183" y="1714"/>
                  </a:cubicBezTo>
                  <a:cubicBezTo>
                    <a:pt x="4183" y="1703"/>
                    <a:pt x="4195" y="1703"/>
                    <a:pt x="4240" y="1680"/>
                  </a:cubicBezTo>
                  <a:cubicBezTo>
                    <a:pt x="4350" y="1909"/>
                    <a:pt x="4394" y="1982"/>
                    <a:pt x="4531" y="1982"/>
                  </a:cubicBezTo>
                  <a:cubicBezTo>
                    <a:pt x="4589" y="1982"/>
                    <a:pt x="4663" y="1969"/>
                    <a:pt x="4766" y="1949"/>
                  </a:cubicBezTo>
                  <a:cubicBezTo>
                    <a:pt x="4901" y="1916"/>
                    <a:pt x="5025" y="1882"/>
                    <a:pt x="5159" y="1849"/>
                  </a:cubicBezTo>
                  <a:cubicBezTo>
                    <a:pt x="5372" y="1815"/>
                    <a:pt x="5462" y="1680"/>
                    <a:pt x="5496" y="1478"/>
                  </a:cubicBezTo>
                  <a:cubicBezTo>
                    <a:pt x="5541" y="1198"/>
                    <a:pt x="5563" y="918"/>
                    <a:pt x="5563" y="626"/>
                  </a:cubicBezTo>
                  <a:cubicBezTo>
                    <a:pt x="5563" y="267"/>
                    <a:pt x="5529" y="222"/>
                    <a:pt x="5159" y="189"/>
                  </a:cubicBezTo>
                  <a:cubicBezTo>
                    <a:pt x="4531" y="133"/>
                    <a:pt x="3892" y="99"/>
                    <a:pt x="3264" y="10"/>
                  </a:cubicBezTo>
                  <a:cubicBezTo>
                    <a:pt x="3216" y="3"/>
                    <a:pt x="3170" y="0"/>
                    <a:pt x="3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416;p73"/>
            <p:cNvSpPr/>
            <p:nvPr/>
          </p:nvSpPr>
          <p:spPr>
            <a:xfrm>
              <a:off x="6008375" y="2234550"/>
              <a:ext cx="179200" cy="242650"/>
            </a:xfrm>
            <a:custGeom>
              <a:avLst/>
              <a:gdLst/>
              <a:ahLst/>
              <a:cxnLst/>
              <a:rect l="l" t="t" r="r" b="b"/>
              <a:pathLst>
                <a:path w="7168" h="9706" extrusionOk="0">
                  <a:moveTo>
                    <a:pt x="2909" y="1"/>
                  </a:moveTo>
                  <a:cubicBezTo>
                    <a:pt x="2893" y="1"/>
                    <a:pt x="2877" y="1"/>
                    <a:pt x="2861" y="1"/>
                  </a:cubicBezTo>
                  <a:cubicBezTo>
                    <a:pt x="2266" y="12"/>
                    <a:pt x="1717" y="169"/>
                    <a:pt x="1212" y="483"/>
                  </a:cubicBezTo>
                  <a:cubicBezTo>
                    <a:pt x="663" y="831"/>
                    <a:pt x="315" y="1325"/>
                    <a:pt x="170" y="1953"/>
                  </a:cubicBezTo>
                  <a:cubicBezTo>
                    <a:pt x="23" y="2591"/>
                    <a:pt x="58" y="3254"/>
                    <a:pt x="225" y="3882"/>
                  </a:cubicBezTo>
                  <a:cubicBezTo>
                    <a:pt x="360" y="4408"/>
                    <a:pt x="427" y="4891"/>
                    <a:pt x="80" y="5362"/>
                  </a:cubicBezTo>
                  <a:cubicBezTo>
                    <a:pt x="68" y="5373"/>
                    <a:pt x="68" y="5384"/>
                    <a:pt x="58" y="5395"/>
                  </a:cubicBezTo>
                  <a:cubicBezTo>
                    <a:pt x="23" y="5462"/>
                    <a:pt x="1" y="5541"/>
                    <a:pt x="68" y="5619"/>
                  </a:cubicBezTo>
                  <a:cubicBezTo>
                    <a:pt x="100" y="5658"/>
                    <a:pt x="139" y="5671"/>
                    <a:pt x="182" y="5671"/>
                  </a:cubicBezTo>
                  <a:cubicBezTo>
                    <a:pt x="214" y="5671"/>
                    <a:pt x="248" y="5663"/>
                    <a:pt x="282" y="5653"/>
                  </a:cubicBezTo>
                  <a:cubicBezTo>
                    <a:pt x="337" y="5631"/>
                    <a:pt x="394" y="5609"/>
                    <a:pt x="439" y="5597"/>
                  </a:cubicBezTo>
                  <a:cubicBezTo>
                    <a:pt x="528" y="5563"/>
                    <a:pt x="586" y="5542"/>
                    <a:pt x="628" y="5542"/>
                  </a:cubicBezTo>
                  <a:cubicBezTo>
                    <a:pt x="696" y="5542"/>
                    <a:pt x="724" y="5597"/>
                    <a:pt x="786" y="5743"/>
                  </a:cubicBezTo>
                  <a:cubicBezTo>
                    <a:pt x="921" y="6057"/>
                    <a:pt x="1078" y="6359"/>
                    <a:pt x="1291" y="6629"/>
                  </a:cubicBezTo>
                  <a:cubicBezTo>
                    <a:pt x="1617" y="7016"/>
                    <a:pt x="2017" y="7218"/>
                    <a:pt x="2500" y="7218"/>
                  </a:cubicBezTo>
                  <a:cubicBezTo>
                    <a:pt x="2548" y="7218"/>
                    <a:pt x="2597" y="7216"/>
                    <a:pt x="2648" y="7212"/>
                  </a:cubicBezTo>
                  <a:lnTo>
                    <a:pt x="2749" y="7212"/>
                  </a:lnTo>
                  <a:cubicBezTo>
                    <a:pt x="2796" y="7210"/>
                    <a:pt x="2835" y="7209"/>
                    <a:pt x="2869" y="7209"/>
                  </a:cubicBezTo>
                  <a:cubicBezTo>
                    <a:pt x="3042" y="7209"/>
                    <a:pt x="3049" y="7248"/>
                    <a:pt x="3096" y="7493"/>
                  </a:cubicBezTo>
                  <a:cubicBezTo>
                    <a:pt x="3153" y="7795"/>
                    <a:pt x="3231" y="8098"/>
                    <a:pt x="3242" y="8401"/>
                  </a:cubicBezTo>
                  <a:cubicBezTo>
                    <a:pt x="3253" y="8995"/>
                    <a:pt x="3579" y="9320"/>
                    <a:pt x="4083" y="9522"/>
                  </a:cubicBezTo>
                  <a:cubicBezTo>
                    <a:pt x="4117" y="9534"/>
                    <a:pt x="4140" y="9544"/>
                    <a:pt x="4173" y="9567"/>
                  </a:cubicBezTo>
                  <a:cubicBezTo>
                    <a:pt x="4355" y="9661"/>
                    <a:pt x="4537" y="9706"/>
                    <a:pt x="4719" y="9706"/>
                  </a:cubicBezTo>
                  <a:cubicBezTo>
                    <a:pt x="4907" y="9706"/>
                    <a:pt x="5095" y="9658"/>
                    <a:pt x="5283" y="9567"/>
                  </a:cubicBezTo>
                  <a:cubicBezTo>
                    <a:pt x="5822" y="9309"/>
                    <a:pt x="6338" y="9029"/>
                    <a:pt x="6831" y="8692"/>
                  </a:cubicBezTo>
                  <a:cubicBezTo>
                    <a:pt x="7078" y="8524"/>
                    <a:pt x="7167" y="8311"/>
                    <a:pt x="7088" y="8019"/>
                  </a:cubicBezTo>
                  <a:cubicBezTo>
                    <a:pt x="7044" y="7885"/>
                    <a:pt x="7021" y="7750"/>
                    <a:pt x="6976" y="7615"/>
                  </a:cubicBezTo>
                  <a:cubicBezTo>
                    <a:pt x="6662" y="6516"/>
                    <a:pt x="6338" y="5417"/>
                    <a:pt x="6012" y="4308"/>
                  </a:cubicBezTo>
                  <a:cubicBezTo>
                    <a:pt x="5832" y="3690"/>
                    <a:pt x="5665" y="3062"/>
                    <a:pt x="5451" y="2446"/>
                  </a:cubicBezTo>
                  <a:cubicBezTo>
                    <a:pt x="5171" y="1661"/>
                    <a:pt x="4733" y="977"/>
                    <a:pt x="4083" y="438"/>
                  </a:cubicBezTo>
                  <a:cubicBezTo>
                    <a:pt x="3748" y="157"/>
                    <a:pt x="3349" y="1"/>
                    <a:pt x="2909" y="1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417;p73"/>
            <p:cNvSpPr/>
            <p:nvPr/>
          </p:nvSpPr>
          <p:spPr>
            <a:xfrm>
              <a:off x="5961575" y="2209550"/>
              <a:ext cx="204700" cy="131375"/>
            </a:xfrm>
            <a:custGeom>
              <a:avLst/>
              <a:gdLst/>
              <a:ahLst/>
              <a:cxnLst/>
              <a:rect l="l" t="t" r="r" b="b"/>
              <a:pathLst>
                <a:path w="8188" h="5255" extrusionOk="0">
                  <a:moveTo>
                    <a:pt x="5408" y="0"/>
                  </a:moveTo>
                  <a:cubicBezTo>
                    <a:pt x="5171" y="0"/>
                    <a:pt x="4920" y="36"/>
                    <a:pt x="4654" y="115"/>
                  </a:cubicBezTo>
                  <a:cubicBezTo>
                    <a:pt x="3769" y="362"/>
                    <a:pt x="2882" y="608"/>
                    <a:pt x="1974" y="765"/>
                  </a:cubicBezTo>
                  <a:cubicBezTo>
                    <a:pt x="1077" y="922"/>
                    <a:pt x="539" y="1506"/>
                    <a:pt x="225" y="2325"/>
                  </a:cubicBezTo>
                  <a:cubicBezTo>
                    <a:pt x="1" y="2919"/>
                    <a:pt x="158" y="3434"/>
                    <a:pt x="617" y="3872"/>
                  </a:cubicBezTo>
                  <a:cubicBezTo>
                    <a:pt x="841" y="4074"/>
                    <a:pt x="1100" y="4209"/>
                    <a:pt x="1391" y="4276"/>
                  </a:cubicBezTo>
                  <a:cubicBezTo>
                    <a:pt x="1644" y="4337"/>
                    <a:pt x="1894" y="4366"/>
                    <a:pt x="2143" y="4366"/>
                  </a:cubicBezTo>
                  <a:cubicBezTo>
                    <a:pt x="2490" y="4366"/>
                    <a:pt x="2834" y="4308"/>
                    <a:pt x="3174" y="4197"/>
                  </a:cubicBezTo>
                  <a:cubicBezTo>
                    <a:pt x="3295" y="4167"/>
                    <a:pt x="3417" y="4082"/>
                    <a:pt x="3530" y="4082"/>
                  </a:cubicBezTo>
                  <a:cubicBezTo>
                    <a:pt x="3542" y="4082"/>
                    <a:pt x="3555" y="4083"/>
                    <a:pt x="3567" y="4085"/>
                  </a:cubicBezTo>
                  <a:cubicBezTo>
                    <a:pt x="3724" y="4119"/>
                    <a:pt x="3679" y="4332"/>
                    <a:pt x="3746" y="4455"/>
                  </a:cubicBezTo>
                  <a:cubicBezTo>
                    <a:pt x="3841" y="4688"/>
                    <a:pt x="3946" y="4770"/>
                    <a:pt x="4136" y="4770"/>
                  </a:cubicBezTo>
                  <a:cubicBezTo>
                    <a:pt x="4148" y="4770"/>
                    <a:pt x="4160" y="4770"/>
                    <a:pt x="4172" y="4769"/>
                  </a:cubicBezTo>
                  <a:cubicBezTo>
                    <a:pt x="4419" y="4747"/>
                    <a:pt x="4554" y="4612"/>
                    <a:pt x="4599" y="4354"/>
                  </a:cubicBezTo>
                  <a:cubicBezTo>
                    <a:pt x="4621" y="4231"/>
                    <a:pt x="4632" y="4107"/>
                    <a:pt x="4654" y="3984"/>
                  </a:cubicBezTo>
                  <a:cubicBezTo>
                    <a:pt x="4709" y="3764"/>
                    <a:pt x="4811" y="3653"/>
                    <a:pt x="4952" y="3653"/>
                  </a:cubicBezTo>
                  <a:cubicBezTo>
                    <a:pt x="5040" y="3653"/>
                    <a:pt x="5143" y="3696"/>
                    <a:pt x="5260" y="3783"/>
                  </a:cubicBezTo>
                  <a:cubicBezTo>
                    <a:pt x="5417" y="3895"/>
                    <a:pt x="5518" y="4052"/>
                    <a:pt x="5619" y="4219"/>
                  </a:cubicBezTo>
                  <a:cubicBezTo>
                    <a:pt x="5753" y="4444"/>
                    <a:pt x="5910" y="4657"/>
                    <a:pt x="6067" y="4870"/>
                  </a:cubicBezTo>
                  <a:cubicBezTo>
                    <a:pt x="6268" y="5127"/>
                    <a:pt x="6587" y="5254"/>
                    <a:pt x="6906" y="5254"/>
                  </a:cubicBezTo>
                  <a:cubicBezTo>
                    <a:pt x="7158" y="5254"/>
                    <a:pt x="7411" y="5175"/>
                    <a:pt x="7604" y="5016"/>
                  </a:cubicBezTo>
                  <a:cubicBezTo>
                    <a:pt x="8018" y="4668"/>
                    <a:pt x="8187" y="4219"/>
                    <a:pt x="8165" y="3681"/>
                  </a:cubicBezTo>
                  <a:cubicBezTo>
                    <a:pt x="8120" y="2773"/>
                    <a:pt x="7884" y="1909"/>
                    <a:pt x="7380" y="1136"/>
                  </a:cubicBezTo>
                  <a:cubicBezTo>
                    <a:pt x="6956" y="491"/>
                    <a:pt x="6283" y="0"/>
                    <a:pt x="5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418;p73"/>
            <p:cNvSpPr/>
            <p:nvPr/>
          </p:nvSpPr>
          <p:spPr>
            <a:xfrm>
              <a:off x="6031375" y="2369475"/>
              <a:ext cx="19650" cy="17075"/>
            </a:xfrm>
            <a:custGeom>
              <a:avLst/>
              <a:gdLst/>
              <a:ahLst/>
              <a:cxnLst/>
              <a:rect l="l" t="t" r="r" b="b"/>
              <a:pathLst>
                <a:path w="786" h="683" extrusionOk="0">
                  <a:moveTo>
                    <a:pt x="671" y="0"/>
                  </a:moveTo>
                  <a:cubicBezTo>
                    <a:pt x="640" y="0"/>
                    <a:pt x="610" y="12"/>
                    <a:pt x="584" y="32"/>
                  </a:cubicBezTo>
                  <a:cubicBezTo>
                    <a:pt x="416" y="200"/>
                    <a:pt x="259" y="391"/>
                    <a:pt x="45" y="491"/>
                  </a:cubicBezTo>
                  <a:cubicBezTo>
                    <a:pt x="12" y="514"/>
                    <a:pt x="1" y="570"/>
                    <a:pt x="12" y="615"/>
                  </a:cubicBezTo>
                  <a:cubicBezTo>
                    <a:pt x="35" y="671"/>
                    <a:pt x="80" y="683"/>
                    <a:pt x="124" y="683"/>
                  </a:cubicBezTo>
                  <a:cubicBezTo>
                    <a:pt x="127" y="683"/>
                    <a:pt x="129" y="683"/>
                    <a:pt x="132" y="683"/>
                  </a:cubicBezTo>
                  <a:cubicBezTo>
                    <a:pt x="305" y="683"/>
                    <a:pt x="741" y="321"/>
                    <a:pt x="775" y="144"/>
                  </a:cubicBezTo>
                  <a:cubicBezTo>
                    <a:pt x="786" y="99"/>
                    <a:pt x="775" y="55"/>
                    <a:pt x="741" y="20"/>
                  </a:cubicBezTo>
                  <a:cubicBezTo>
                    <a:pt x="717" y="7"/>
                    <a:pt x="694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419;p73"/>
            <p:cNvSpPr/>
            <p:nvPr/>
          </p:nvSpPr>
          <p:spPr>
            <a:xfrm>
              <a:off x="6022975" y="2319900"/>
              <a:ext cx="23300" cy="13075"/>
            </a:xfrm>
            <a:custGeom>
              <a:avLst/>
              <a:gdLst/>
              <a:ahLst/>
              <a:cxnLst/>
              <a:rect l="l" t="t" r="r" b="b"/>
              <a:pathLst>
                <a:path w="932" h="523" extrusionOk="0">
                  <a:moveTo>
                    <a:pt x="767" y="1"/>
                  </a:moveTo>
                  <a:cubicBezTo>
                    <a:pt x="546" y="1"/>
                    <a:pt x="125" y="181"/>
                    <a:pt x="34" y="333"/>
                  </a:cubicBezTo>
                  <a:cubicBezTo>
                    <a:pt x="0" y="378"/>
                    <a:pt x="0" y="433"/>
                    <a:pt x="45" y="478"/>
                  </a:cubicBezTo>
                  <a:cubicBezTo>
                    <a:pt x="69" y="508"/>
                    <a:pt x="96" y="522"/>
                    <a:pt x="122" y="522"/>
                  </a:cubicBezTo>
                  <a:cubicBezTo>
                    <a:pt x="146" y="522"/>
                    <a:pt x="170" y="511"/>
                    <a:pt x="191" y="490"/>
                  </a:cubicBezTo>
                  <a:cubicBezTo>
                    <a:pt x="371" y="344"/>
                    <a:pt x="573" y="288"/>
                    <a:pt x="785" y="254"/>
                  </a:cubicBezTo>
                  <a:cubicBezTo>
                    <a:pt x="852" y="243"/>
                    <a:pt x="909" y="209"/>
                    <a:pt x="931" y="131"/>
                  </a:cubicBezTo>
                  <a:cubicBezTo>
                    <a:pt x="920" y="64"/>
                    <a:pt x="887" y="30"/>
                    <a:pt x="830" y="7"/>
                  </a:cubicBezTo>
                  <a:cubicBezTo>
                    <a:pt x="812" y="3"/>
                    <a:pt x="791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420;p73"/>
            <p:cNvSpPr/>
            <p:nvPr/>
          </p:nvSpPr>
          <p:spPr>
            <a:xfrm>
              <a:off x="6026900" y="2333875"/>
              <a:ext cx="21625" cy="11750"/>
            </a:xfrm>
            <a:custGeom>
              <a:avLst/>
              <a:gdLst/>
              <a:ahLst/>
              <a:cxnLst/>
              <a:rect l="l" t="t" r="r" b="b"/>
              <a:pathLst>
                <a:path w="865" h="470" extrusionOk="0">
                  <a:moveTo>
                    <a:pt x="724" y="0"/>
                  </a:moveTo>
                  <a:cubicBezTo>
                    <a:pt x="695" y="0"/>
                    <a:pt x="665" y="11"/>
                    <a:pt x="640" y="31"/>
                  </a:cubicBezTo>
                  <a:cubicBezTo>
                    <a:pt x="483" y="121"/>
                    <a:pt x="326" y="200"/>
                    <a:pt x="135" y="233"/>
                  </a:cubicBezTo>
                  <a:cubicBezTo>
                    <a:pt x="67" y="233"/>
                    <a:pt x="0" y="278"/>
                    <a:pt x="12" y="357"/>
                  </a:cubicBezTo>
                  <a:cubicBezTo>
                    <a:pt x="12" y="458"/>
                    <a:pt x="102" y="469"/>
                    <a:pt x="202" y="469"/>
                  </a:cubicBezTo>
                  <a:cubicBezTo>
                    <a:pt x="404" y="447"/>
                    <a:pt x="606" y="368"/>
                    <a:pt x="774" y="223"/>
                  </a:cubicBezTo>
                  <a:cubicBezTo>
                    <a:pt x="830" y="188"/>
                    <a:pt x="864" y="121"/>
                    <a:pt x="819" y="54"/>
                  </a:cubicBezTo>
                  <a:cubicBezTo>
                    <a:pt x="795" y="17"/>
                    <a:pt x="76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421;p73"/>
            <p:cNvSpPr/>
            <p:nvPr/>
          </p:nvSpPr>
          <p:spPr>
            <a:xfrm>
              <a:off x="5947550" y="2432700"/>
              <a:ext cx="309550" cy="453275"/>
            </a:xfrm>
            <a:custGeom>
              <a:avLst/>
              <a:gdLst/>
              <a:ahLst/>
              <a:cxnLst/>
              <a:rect l="l" t="t" r="r" b="b"/>
              <a:pathLst>
                <a:path w="12382" h="18131" extrusionOk="0">
                  <a:moveTo>
                    <a:pt x="5878" y="1"/>
                  </a:moveTo>
                  <a:cubicBezTo>
                    <a:pt x="5817" y="1"/>
                    <a:pt x="5757" y="40"/>
                    <a:pt x="5664" y="116"/>
                  </a:cubicBezTo>
                  <a:cubicBezTo>
                    <a:pt x="5619" y="161"/>
                    <a:pt x="5563" y="205"/>
                    <a:pt x="5518" y="262"/>
                  </a:cubicBezTo>
                  <a:cubicBezTo>
                    <a:pt x="5395" y="430"/>
                    <a:pt x="5227" y="486"/>
                    <a:pt x="5025" y="497"/>
                  </a:cubicBezTo>
                  <a:cubicBezTo>
                    <a:pt x="4363" y="531"/>
                    <a:pt x="3702" y="576"/>
                    <a:pt x="3040" y="621"/>
                  </a:cubicBezTo>
                  <a:cubicBezTo>
                    <a:pt x="2831" y="633"/>
                    <a:pt x="2619" y="642"/>
                    <a:pt x="2408" y="642"/>
                  </a:cubicBezTo>
                  <a:cubicBezTo>
                    <a:pt x="2233" y="642"/>
                    <a:pt x="2058" y="636"/>
                    <a:pt x="1885" y="621"/>
                  </a:cubicBezTo>
                  <a:cubicBezTo>
                    <a:pt x="1785" y="616"/>
                    <a:pt x="1683" y="611"/>
                    <a:pt x="1580" y="611"/>
                  </a:cubicBezTo>
                  <a:cubicBezTo>
                    <a:pt x="1453" y="611"/>
                    <a:pt x="1325" y="618"/>
                    <a:pt x="1200" y="643"/>
                  </a:cubicBezTo>
                  <a:cubicBezTo>
                    <a:pt x="876" y="688"/>
                    <a:pt x="763" y="811"/>
                    <a:pt x="763" y="1137"/>
                  </a:cubicBezTo>
                  <a:cubicBezTo>
                    <a:pt x="763" y="1204"/>
                    <a:pt x="763" y="1271"/>
                    <a:pt x="774" y="1338"/>
                  </a:cubicBezTo>
                  <a:cubicBezTo>
                    <a:pt x="842" y="2146"/>
                    <a:pt x="898" y="2953"/>
                    <a:pt x="1010" y="3749"/>
                  </a:cubicBezTo>
                  <a:cubicBezTo>
                    <a:pt x="1077" y="4254"/>
                    <a:pt x="1156" y="4748"/>
                    <a:pt x="1156" y="5241"/>
                  </a:cubicBezTo>
                  <a:cubicBezTo>
                    <a:pt x="1145" y="6071"/>
                    <a:pt x="1010" y="6878"/>
                    <a:pt x="797" y="7674"/>
                  </a:cubicBezTo>
                  <a:cubicBezTo>
                    <a:pt x="449" y="8919"/>
                    <a:pt x="236" y="10175"/>
                    <a:pt x="203" y="11476"/>
                  </a:cubicBezTo>
                  <a:cubicBezTo>
                    <a:pt x="203" y="11711"/>
                    <a:pt x="191" y="11947"/>
                    <a:pt x="180" y="12194"/>
                  </a:cubicBezTo>
                  <a:cubicBezTo>
                    <a:pt x="124" y="13035"/>
                    <a:pt x="57" y="13876"/>
                    <a:pt x="34" y="14717"/>
                  </a:cubicBezTo>
                  <a:cubicBezTo>
                    <a:pt x="1" y="15603"/>
                    <a:pt x="135" y="16478"/>
                    <a:pt x="214" y="17363"/>
                  </a:cubicBezTo>
                  <a:cubicBezTo>
                    <a:pt x="248" y="17722"/>
                    <a:pt x="315" y="17790"/>
                    <a:pt x="674" y="17824"/>
                  </a:cubicBezTo>
                  <a:cubicBezTo>
                    <a:pt x="931" y="17857"/>
                    <a:pt x="1200" y="17879"/>
                    <a:pt x="1459" y="17891"/>
                  </a:cubicBezTo>
                  <a:cubicBezTo>
                    <a:pt x="2289" y="17947"/>
                    <a:pt x="3119" y="17913"/>
                    <a:pt x="3948" y="17947"/>
                  </a:cubicBezTo>
                  <a:cubicBezTo>
                    <a:pt x="4677" y="17981"/>
                    <a:pt x="5406" y="18048"/>
                    <a:pt x="6135" y="18093"/>
                  </a:cubicBezTo>
                  <a:cubicBezTo>
                    <a:pt x="6504" y="18120"/>
                    <a:pt x="6875" y="18131"/>
                    <a:pt x="7246" y="18131"/>
                  </a:cubicBezTo>
                  <a:cubicBezTo>
                    <a:pt x="8091" y="18131"/>
                    <a:pt x="8938" y="18076"/>
                    <a:pt x="9780" y="18036"/>
                  </a:cubicBezTo>
                  <a:cubicBezTo>
                    <a:pt x="10060" y="18026"/>
                    <a:pt x="10329" y="17991"/>
                    <a:pt x="10598" y="17969"/>
                  </a:cubicBezTo>
                  <a:cubicBezTo>
                    <a:pt x="10867" y="17958"/>
                    <a:pt x="11002" y="17824"/>
                    <a:pt x="11081" y="17577"/>
                  </a:cubicBezTo>
                  <a:cubicBezTo>
                    <a:pt x="11607" y="15895"/>
                    <a:pt x="11933" y="14179"/>
                    <a:pt x="11978" y="12418"/>
                  </a:cubicBezTo>
                  <a:cubicBezTo>
                    <a:pt x="12011" y="11117"/>
                    <a:pt x="12056" y="9817"/>
                    <a:pt x="12191" y="8526"/>
                  </a:cubicBezTo>
                  <a:cubicBezTo>
                    <a:pt x="12213" y="8291"/>
                    <a:pt x="12258" y="8067"/>
                    <a:pt x="12292" y="7776"/>
                  </a:cubicBezTo>
                  <a:cubicBezTo>
                    <a:pt x="12337" y="7820"/>
                    <a:pt x="12359" y="7854"/>
                    <a:pt x="12382" y="7876"/>
                  </a:cubicBezTo>
                  <a:cubicBezTo>
                    <a:pt x="12135" y="5398"/>
                    <a:pt x="12112" y="3133"/>
                    <a:pt x="12112" y="688"/>
                  </a:cubicBezTo>
                  <a:cubicBezTo>
                    <a:pt x="11798" y="666"/>
                    <a:pt x="11495" y="643"/>
                    <a:pt x="11181" y="621"/>
                  </a:cubicBezTo>
                  <a:cubicBezTo>
                    <a:pt x="10744" y="587"/>
                    <a:pt x="10318" y="576"/>
                    <a:pt x="9992" y="217"/>
                  </a:cubicBezTo>
                  <a:lnTo>
                    <a:pt x="9925" y="183"/>
                  </a:lnTo>
                  <a:cubicBezTo>
                    <a:pt x="9840" y="114"/>
                    <a:pt x="9754" y="81"/>
                    <a:pt x="9665" y="81"/>
                  </a:cubicBezTo>
                  <a:cubicBezTo>
                    <a:pt x="9580" y="81"/>
                    <a:pt x="9492" y="112"/>
                    <a:pt x="9399" y="172"/>
                  </a:cubicBezTo>
                  <a:cubicBezTo>
                    <a:pt x="8995" y="430"/>
                    <a:pt x="8591" y="676"/>
                    <a:pt x="8165" y="890"/>
                  </a:cubicBezTo>
                  <a:cubicBezTo>
                    <a:pt x="7853" y="1051"/>
                    <a:pt x="7668" y="1137"/>
                    <a:pt x="7505" y="1137"/>
                  </a:cubicBezTo>
                  <a:cubicBezTo>
                    <a:pt x="7303" y="1137"/>
                    <a:pt x="7136" y="1006"/>
                    <a:pt x="6808" y="721"/>
                  </a:cubicBezTo>
                  <a:cubicBezTo>
                    <a:pt x="6573" y="509"/>
                    <a:pt x="6326" y="307"/>
                    <a:pt x="6079" y="105"/>
                  </a:cubicBezTo>
                  <a:cubicBezTo>
                    <a:pt x="5993" y="35"/>
                    <a:pt x="5935" y="1"/>
                    <a:pt x="5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422;p73"/>
            <p:cNvSpPr/>
            <p:nvPr/>
          </p:nvSpPr>
          <p:spPr>
            <a:xfrm>
              <a:off x="6121100" y="2818875"/>
              <a:ext cx="222350" cy="237075"/>
            </a:xfrm>
            <a:custGeom>
              <a:avLst/>
              <a:gdLst/>
              <a:ahLst/>
              <a:cxnLst/>
              <a:rect l="l" t="t" r="r" b="b"/>
              <a:pathLst>
                <a:path w="8894" h="9483" extrusionOk="0">
                  <a:moveTo>
                    <a:pt x="5033" y="0"/>
                  </a:moveTo>
                  <a:cubicBezTo>
                    <a:pt x="4910" y="0"/>
                    <a:pt x="4759" y="71"/>
                    <a:pt x="4531" y="201"/>
                  </a:cubicBezTo>
                  <a:cubicBezTo>
                    <a:pt x="3701" y="660"/>
                    <a:pt x="2860" y="1121"/>
                    <a:pt x="1996" y="1524"/>
                  </a:cubicBezTo>
                  <a:cubicBezTo>
                    <a:pt x="1470" y="1771"/>
                    <a:pt x="954" y="2040"/>
                    <a:pt x="460" y="2332"/>
                  </a:cubicBezTo>
                  <a:cubicBezTo>
                    <a:pt x="67" y="2567"/>
                    <a:pt x="0" y="2701"/>
                    <a:pt x="135" y="3150"/>
                  </a:cubicBezTo>
                  <a:cubicBezTo>
                    <a:pt x="259" y="3588"/>
                    <a:pt x="471" y="3992"/>
                    <a:pt x="695" y="4384"/>
                  </a:cubicBezTo>
                  <a:cubicBezTo>
                    <a:pt x="785" y="4541"/>
                    <a:pt x="887" y="4698"/>
                    <a:pt x="987" y="4844"/>
                  </a:cubicBezTo>
                  <a:cubicBezTo>
                    <a:pt x="1649" y="5774"/>
                    <a:pt x="2143" y="6783"/>
                    <a:pt x="2569" y="7827"/>
                  </a:cubicBezTo>
                  <a:cubicBezTo>
                    <a:pt x="2759" y="8275"/>
                    <a:pt x="2961" y="8724"/>
                    <a:pt x="3230" y="9139"/>
                  </a:cubicBezTo>
                  <a:cubicBezTo>
                    <a:pt x="3386" y="9377"/>
                    <a:pt x="3542" y="9483"/>
                    <a:pt x="3764" y="9483"/>
                  </a:cubicBezTo>
                  <a:cubicBezTo>
                    <a:pt x="3845" y="9483"/>
                    <a:pt x="3935" y="9469"/>
                    <a:pt x="4037" y="9442"/>
                  </a:cubicBezTo>
                  <a:cubicBezTo>
                    <a:pt x="4396" y="9340"/>
                    <a:pt x="4710" y="9173"/>
                    <a:pt x="5024" y="8982"/>
                  </a:cubicBezTo>
                  <a:cubicBezTo>
                    <a:pt x="6258" y="8264"/>
                    <a:pt x="7402" y="7423"/>
                    <a:pt x="8635" y="6716"/>
                  </a:cubicBezTo>
                  <a:cubicBezTo>
                    <a:pt x="8815" y="6616"/>
                    <a:pt x="8894" y="6469"/>
                    <a:pt x="8882" y="6268"/>
                  </a:cubicBezTo>
                  <a:cubicBezTo>
                    <a:pt x="8882" y="6077"/>
                    <a:pt x="8826" y="5909"/>
                    <a:pt x="8770" y="5729"/>
                  </a:cubicBezTo>
                  <a:cubicBezTo>
                    <a:pt x="8647" y="5393"/>
                    <a:pt x="8478" y="5068"/>
                    <a:pt x="8276" y="4754"/>
                  </a:cubicBezTo>
                  <a:cubicBezTo>
                    <a:pt x="7974" y="4283"/>
                    <a:pt x="7648" y="3812"/>
                    <a:pt x="7346" y="3329"/>
                  </a:cubicBezTo>
                  <a:cubicBezTo>
                    <a:pt x="6729" y="2377"/>
                    <a:pt x="6135" y="1412"/>
                    <a:pt x="5518" y="448"/>
                  </a:cubicBezTo>
                  <a:cubicBezTo>
                    <a:pt x="5321" y="139"/>
                    <a:pt x="5205" y="0"/>
                    <a:pt x="5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423;p73"/>
            <p:cNvSpPr/>
            <p:nvPr/>
          </p:nvSpPr>
          <p:spPr>
            <a:xfrm>
              <a:off x="5775700" y="2443725"/>
              <a:ext cx="309525" cy="349200"/>
            </a:xfrm>
            <a:custGeom>
              <a:avLst/>
              <a:gdLst/>
              <a:ahLst/>
              <a:cxnLst/>
              <a:rect l="l" t="t" r="r" b="b"/>
              <a:pathLst>
                <a:path w="12381" h="13968" extrusionOk="0">
                  <a:moveTo>
                    <a:pt x="7873" y="1"/>
                  </a:moveTo>
                  <a:cubicBezTo>
                    <a:pt x="7801" y="1"/>
                    <a:pt x="7726" y="12"/>
                    <a:pt x="7648" y="34"/>
                  </a:cubicBezTo>
                  <a:cubicBezTo>
                    <a:pt x="7446" y="90"/>
                    <a:pt x="7267" y="180"/>
                    <a:pt x="7088" y="269"/>
                  </a:cubicBezTo>
                  <a:cubicBezTo>
                    <a:pt x="6078" y="785"/>
                    <a:pt x="5193" y="1458"/>
                    <a:pt x="4430" y="2276"/>
                  </a:cubicBezTo>
                  <a:cubicBezTo>
                    <a:pt x="3589" y="3174"/>
                    <a:pt x="2759" y="4093"/>
                    <a:pt x="1884" y="4945"/>
                  </a:cubicBezTo>
                  <a:cubicBezTo>
                    <a:pt x="1671" y="5159"/>
                    <a:pt x="1480" y="5383"/>
                    <a:pt x="1301" y="5618"/>
                  </a:cubicBezTo>
                  <a:cubicBezTo>
                    <a:pt x="819" y="6269"/>
                    <a:pt x="460" y="6964"/>
                    <a:pt x="303" y="7771"/>
                  </a:cubicBezTo>
                  <a:cubicBezTo>
                    <a:pt x="0" y="9229"/>
                    <a:pt x="718" y="10632"/>
                    <a:pt x="2086" y="11248"/>
                  </a:cubicBezTo>
                  <a:cubicBezTo>
                    <a:pt x="2422" y="11394"/>
                    <a:pt x="2770" y="11484"/>
                    <a:pt x="3118" y="11596"/>
                  </a:cubicBezTo>
                  <a:cubicBezTo>
                    <a:pt x="3802" y="11809"/>
                    <a:pt x="4508" y="11921"/>
                    <a:pt x="5193" y="12157"/>
                  </a:cubicBezTo>
                  <a:cubicBezTo>
                    <a:pt x="5989" y="12426"/>
                    <a:pt x="6718" y="12852"/>
                    <a:pt x="7491" y="13188"/>
                  </a:cubicBezTo>
                  <a:cubicBezTo>
                    <a:pt x="8288" y="13536"/>
                    <a:pt x="9084" y="13850"/>
                    <a:pt x="9958" y="13951"/>
                  </a:cubicBezTo>
                  <a:cubicBezTo>
                    <a:pt x="10059" y="13961"/>
                    <a:pt x="10158" y="13967"/>
                    <a:pt x="10255" y="13967"/>
                  </a:cubicBezTo>
                  <a:cubicBezTo>
                    <a:pt x="10590" y="13967"/>
                    <a:pt x="10903" y="13894"/>
                    <a:pt x="11181" y="13659"/>
                  </a:cubicBezTo>
                  <a:cubicBezTo>
                    <a:pt x="11394" y="13468"/>
                    <a:pt x="11540" y="13244"/>
                    <a:pt x="11630" y="12975"/>
                  </a:cubicBezTo>
                  <a:cubicBezTo>
                    <a:pt x="11842" y="12336"/>
                    <a:pt x="12089" y="11697"/>
                    <a:pt x="12258" y="11035"/>
                  </a:cubicBezTo>
                  <a:cubicBezTo>
                    <a:pt x="12381" y="10530"/>
                    <a:pt x="12269" y="10306"/>
                    <a:pt x="11832" y="10026"/>
                  </a:cubicBezTo>
                  <a:cubicBezTo>
                    <a:pt x="11406" y="9757"/>
                    <a:pt x="10935" y="9577"/>
                    <a:pt x="10429" y="9543"/>
                  </a:cubicBezTo>
                  <a:cubicBezTo>
                    <a:pt x="9555" y="9476"/>
                    <a:pt x="8725" y="9297"/>
                    <a:pt x="7917" y="8938"/>
                  </a:cubicBezTo>
                  <a:cubicBezTo>
                    <a:pt x="7099" y="8568"/>
                    <a:pt x="6269" y="8242"/>
                    <a:pt x="5405" y="7973"/>
                  </a:cubicBezTo>
                  <a:cubicBezTo>
                    <a:pt x="5372" y="7963"/>
                    <a:pt x="5316" y="7963"/>
                    <a:pt x="5293" y="7873"/>
                  </a:cubicBezTo>
                  <a:cubicBezTo>
                    <a:pt x="5821" y="7357"/>
                    <a:pt x="6337" y="6819"/>
                    <a:pt x="6953" y="6381"/>
                  </a:cubicBezTo>
                  <a:cubicBezTo>
                    <a:pt x="7424" y="6056"/>
                    <a:pt x="7873" y="5675"/>
                    <a:pt x="8321" y="5304"/>
                  </a:cubicBezTo>
                  <a:cubicBezTo>
                    <a:pt x="8579" y="5102"/>
                    <a:pt x="8714" y="4856"/>
                    <a:pt x="8747" y="4531"/>
                  </a:cubicBezTo>
                  <a:cubicBezTo>
                    <a:pt x="8894" y="3263"/>
                    <a:pt x="8826" y="2007"/>
                    <a:pt x="8590" y="751"/>
                  </a:cubicBezTo>
                  <a:cubicBezTo>
                    <a:pt x="8568" y="628"/>
                    <a:pt x="8523" y="516"/>
                    <a:pt x="8467" y="404"/>
                  </a:cubicBezTo>
                  <a:cubicBezTo>
                    <a:pt x="8344" y="141"/>
                    <a:pt x="8132" y="1"/>
                    <a:pt x="7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424;p73"/>
            <p:cNvSpPr/>
            <p:nvPr/>
          </p:nvSpPr>
          <p:spPr>
            <a:xfrm>
              <a:off x="6171650" y="2915225"/>
              <a:ext cx="105350" cy="81400"/>
            </a:xfrm>
            <a:custGeom>
              <a:avLst/>
              <a:gdLst/>
              <a:ahLst/>
              <a:cxnLst/>
              <a:rect l="l" t="t" r="r" b="b"/>
              <a:pathLst>
                <a:path w="4214" h="3256" extrusionOk="0">
                  <a:moveTo>
                    <a:pt x="2688" y="0"/>
                  </a:moveTo>
                  <a:cubicBezTo>
                    <a:pt x="2541" y="0"/>
                    <a:pt x="2430" y="80"/>
                    <a:pt x="2329" y="250"/>
                  </a:cubicBezTo>
                  <a:cubicBezTo>
                    <a:pt x="2105" y="619"/>
                    <a:pt x="1803" y="933"/>
                    <a:pt x="1489" y="1225"/>
                  </a:cubicBezTo>
                  <a:cubicBezTo>
                    <a:pt x="1253" y="1438"/>
                    <a:pt x="1006" y="1640"/>
                    <a:pt x="771" y="1842"/>
                  </a:cubicBezTo>
                  <a:cubicBezTo>
                    <a:pt x="557" y="2022"/>
                    <a:pt x="378" y="2223"/>
                    <a:pt x="243" y="2470"/>
                  </a:cubicBezTo>
                  <a:cubicBezTo>
                    <a:pt x="1" y="2922"/>
                    <a:pt x="192" y="3255"/>
                    <a:pt x="766" y="3255"/>
                  </a:cubicBezTo>
                  <a:cubicBezTo>
                    <a:pt x="775" y="3255"/>
                    <a:pt x="784" y="3255"/>
                    <a:pt x="793" y="3255"/>
                  </a:cubicBezTo>
                  <a:cubicBezTo>
                    <a:pt x="1063" y="3243"/>
                    <a:pt x="1377" y="3086"/>
                    <a:pt x="1656" y="2896"/>
                  </a:cubicBezTo>
                  <a:cubicBezTo>
                    <a:pt x="2284" y="2493"/>
                    <a:pt x="2912" y="2077"/>
                    <a:pt x="3530" y="1651"/>
                  </a:cubicBezTo>
                  <a:cubicBezTo>
                    <a:pt x="3698" y="1539"/>
                    <a:pt x="3855" y="1404"/>
                    <a:pt x="3978" y="1237"/>
                  </a:cubicBezTo>
                  <a:cubicBezTo>
                    <a:pt x="4213" y="888"/>
                    <a:pt x="4146" y="586"/>
                    <a:pt x="3754" y="407"/>
                  </a:cubicBezTo>
                  <a:cubicBezTo>
                    <a:pt x="3473" y="272"/>
                    <a:pt x="3193" y="160"/>
                    <a:pt x="2912" y="48"/>
                  </a:cubicBezTo>
                  <a:cubicBezTo>
                    <a:pt x="2829" y="16"/>
                    <a:pt x="2755" y="0"/>
                    <a:pt x="2688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425;p73"/>
            <p:cNvSpPr/>
            <p:nvPr/>
          </p:nvSpPr>
          <p:spPr>
            <a:xfrm>
              <a:off x="5754675" y="2341075"/>
              <a:ext cx="232150" cy="94125"/>
            </a:xfrm>
            <a:custGeom>
              <a:avLst/>
              <a:gdLst/>
              <a:ahLst/>
              <a:cxnLst/>
              <a:rect l="l" t="t" r="r" b="b"/>
              <a:pathLst>
                <a:path w="9286" h="3765" extrusionOk="0">
                  <a:moveTo>
                    <a:pt x="2117" y="1"/>
                  </a:moveTo>
                  <a:cubicBezTo>
                    <a:pt x="1734" y="1"/>
                    <a:pt x="1362" y="88"/>
                    <a:pt x="1020" y="282"/>
                  </a:cubicBezTo>
                  <a:cubicBezTo>
                    <a:pt x="225" y="753"/>
                    <a:pt x="0" y="1650"/>
                    <a:pt x="494" y="2402"/>
                  </a:cubicBezTo>
                  <a:cubicBezTo>
                    <a:pt x="785" y="2850"/>
                    <a:pt x="1155" y="3197"/>
                    <a:pt x="1648" y="3422"/>
                  </a:cubicBezTo>
                  <a:cubicBezTo>
                    <a:pt x="2075" y="3624"/>
                    <a:pt x="2546" y="3691"/>
                    <a:pt x="3017" y="3736"/>
                  </a:cubicBezTo>
                  <a:cubicBezTo>
                    <a:pt x="3228" y="3755"/>
                    <a:pt x="3439" y="3764"/>
                    <a:pt x="3649" y="3764"/>
                  </a:cubicBezTo>
                  <a:cubicBezTo>
                    <a:pt x="4410" y="3764"/>
                    <a:pt x="5166" y="3647"/>
                    <a:pt x="5922" y="3489"/>
                  </a:cubicBezTo>
                  <a:cubicBezTo>
                    <a:pt x="6998" y="3276"/>
                    <a:pt x="8030" y="2906"/>
                    <a:pt x="9028" y="2412"/>
                  </a:cubicBezTo>
                  <a:cubicBezTo>
                    <a:pt x="9207" y="2323"/>
                    <a:pt x="9286" y="2188"/>
                    <a:pt x="9252" y="2043"/>
                  </a:cubicBezTo>
                  <a:cubicBezTo>
                    <a:pt x="9196" y="1886"/>
                    <a:pt x="9072" y="1863"/>
                    <a:pt x="8927" y="1863"/>
                  </a:cubicBezTo>
                  <a:cubicBezTo>
                    <a:pt x="8904" y="1864"/>
                    <a:pt x="8881" y="1864"/>
                    <a:pt x="8859" y="1864"/>
                  </a:cubicBezTo>
                  <a:cubicBezTo>
                    <a:pt x="8322" y="1864"/>
                    <a:pt x="7795" y="1744"/>
                    <a:pt x="7290" y="1572"/>
                  </a:cubicBezTo>
                  <a:cubicBezTo>
                    <a:pt x="6191" y="1201"/>
                    <a:pt x="5125" y="730"/>
                    <a:pt x="4015" y="383"/>
                  </a:cubicBezTo>
                  <a:cubicBezTo>
                    <a:pt x="3477" y="214"/>
                    <a:pt x="2939" y="57"/>
                    <a:pt x="2366" y="13"/>
                  </a:cubicBezTo>
                  <a:cubicBezTo>
                    <a:pt x="2283" y="5"/>
                    <a:pt x="2200" y="1"/>
                    <a:pt x="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426;p73"/>
            <p:cNvSpPr/>
            <p:nvPr/>
          </p:nvSpPr>
          <p:spPr>
            <a:xfrm>
              <a:off x="6053525" y="2711825"/>
              <a:ext cx="138525" cy="86700"/>
            </a:xfrm>
            <a:custGeom>
              <a:avLst/>
              <a:gdLst/>
              <a:ahLst/>
              <a:cxnLst/>
              <a:rect l="l" t="t" r="r" b="b"/>
              <a:pathLst>
                <a:path w="5541" h="3468" extrusionOk="0">
                  <a:moveTo>
                    <a:pt x="3307" y="0"/>
                  </a:moveTo>
                  <a:cubicBezTo>
                    <a:pt x="3242" y="0"/>
                    <a:pt x="3175" y="3"/>
                    <a:pt x="3107" y="8"/>
                  </a:cubicBezTo>
                  <a:cubicBezTo>
                    <a:pt x="2689" y="41"/>
                    <a:pt x="2277" y="86"/>
                    <a:pt x="1862" y="86"/>
                  </a:cubicBezTo>
                  <a:cubicBezTo>
                    <a:pt x="1709" y="86"/>
                    <a:pt x="1556" y="80"/>
                    <a:pt x="1402" y="65"/>
                  </a:cubicBezTo>
                  <a:cubicBezTo>
                    <a:pt x="1362" y="61"/>
                    <a:pt x="1324" y="59"/>
                    <a:pt x="1289" y="59"/>
                  </a:cubicBezTo>
                  <a:cubicBezTo>
                    <a:pt x="988" y="59"/>
                    <a:pt x="849" y="191"/>
                    <a:pt x="719" y="501"/>
                  </a:cubicBezTo>
                  <a:cubicBezTo>
                    <a:pt x="584" y="860"/>
                    <a:pt x="438" y="1219"/>
                    <a:pt x="293" y="1590"/>
                  </a:cubicBezTo>
                  <a:cubicBezTo>
                    <a:pt x="214" y="1780"/>
                    <a:pt x="124" y="1982"/>
                    <a:pt x="68" y="2195"/>
                  </a:cubicBezTo>
                  <a:cubicBezTo>
                    <a:pt x="1" y="2430"/>
                    <a:pt x="136" y="2621"/>
                    <a:pt x="382" y="2655"/>
                  </a:cubicBezTo>
                  <a:cubicBezTo>
                    <a:pt x="408" y="2659"/>
                    <a:pt x="434" y="2660"/>
                    <a:pt x="461" y="2660"/>
                  </a:cubicBezTo>
                  <a:cubicBezTo>
                    <a:pt x="513" y="2660"/>
                    <a:pt x="565" y="2655"/>
                    <a:pt x="617" y="2655"/>
                  </a:cubicBezTo>
                  <a:cubicBezTo>
                    <a:pt x="1108" y="2645"/>
                    <a:pt x="1590" y="2570"/>
                    <a:pt x="2099" y="2570"/>
                  </a:cubicBezTo>
                  <a:cubicBezTo>
                    <a:pt x="2184" y="2570"/>
                    <a:pt x="2269" y="2572"/>
                    <a:pt x="2356" y="2577"/>
                  </a:cubicBezTo>
                  <a:cubicBezTo>
                    <a:pt x="2446" y="2577"/>
                    <a:pt x="2555" y="2581"/>
                    <a:pt x="2668" y="2581"/>
                  </a:cubicBezTo>
                  <a:cubicBezTo>
                    <a:pt x="2725" y="2581"/>
                    <a:pt x="2782" y="2580"/>
                    <a:pt x="2838" y="2577"/>
                  </a:cubicBezTo>
                  <a:cubicBezTo>
                    <a:pt x="2891" y="2571"/>
                    <a:pt x="2943" y="2569"/>
                    <a:pt x="2994" y="2569"/>
                  </a:cubicBezTo>
                  <a:cubicBezTo>
                    <a:pt x="3373" y="2569"/>
                    <a:pt x="3694" y="2716"/>
                    <a:pt x="3971" y="3003"/>
                  </a:cubicBezTo>
                  <a:cubicBezTo>
                    <a:pt x="4116" y="3160"/>
                    <a:pt x="4296" y="3294"/>
                    <a:pt x="4487" y="3384"/>
                  </a:cubicBezTo>
                  <a:cubicBezTo>
                    <a:pt x="4603" y="3441"/>
                    <a:pt x="4720" y="3467"/>
                    <a:pt x="4830" y="3467"/>
                  </a:cubicBezTo>
                  <a:cubicBezTo>
                    <a:pt x="5155" y="3467"/>
                    <a:pt x="5429" y="3237"/>
                    <a:pt x="5496" y="2868"/>
                  </a:cubicBezTo>
                  <a:cubicBezTo>
                    <a:pt x="5541" y="2632"/>
                    <a:pt x="5507" y="2397"/>
                    <a:pt x="5439" y="2161"/>
                  </a:cubicBezTo>
                  <a:cubicBezTo>
                    <a:pt x="5339" y="1802"/>
                    <a:pt x="5215" y="1444"/>
                    <a:pt x="5047" y="1107"/>
                  </a:cubicBezTo>
                  <a:cubicBezTo>
                    <a:pt x="4675" y="373"/>
                    <a:pt x="4092" y="0"/>
                    <a:pt x="3307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427;p73"/>
            <p:cNvSpPr/>
            <p:nvPr/>
          </p:nvSpPr>
          <p:spPr>
            <a:xfrm>
              <a:off x="6063075" y="2426825"/>
              <a:ext cx="154475" cy="69825"/>
            </a:xfrm>
            <a:custGeom>
              <a:avLst/>
              <a:gdLst/>
              <a:ahLst/>
              <a:cxnLst/>
              <a:rect l="l" t="t" r="r" b="b"/>
              <a:pathLst>
                <a:path w="6179" h="2793" extrusionOk="0">
                  <a:moveTo>
                    <a:pt x="5119" y="0"/>
                  </a:moveTo>
                  <a:cubicBezTo>
                    <a:pt x="5032" y="0"/>
                    <a:pt x="4945" y="54"/>
                    <a:pt x="4788" y="160"/>
                  </a:cubicBezTo>
                  <a:cubicBezTo>
                    <a:pt x="4329" y="463"/>
                    <a:pt x="3880" y="766"/>
                    <a:pt x="3420" y="1058"/>
                  </a:cubicBezTo>
                  <a:cubicBezTo>
                    <a:pt x="3190" y="1202"/>
                    <a:pt x="3069" y="1278"/>
                    <a:pt x="2958" y="1278"/>
                  </a:cubicBezTo>
                  <a:cubicBezTo>
                    <a:pt x="2836" y="1278"/>
                    <a:pt x="2724" y="1188"/>
                    <a:pt x="2490" y="1001"/>
                  </a:cubicBezTo>
                  <a:cubicBezTo>
                    <a:pt x="2086" y="676"/>
                    <a:pt x="1660" y="373"/>
                    <a:pt x="1177" y="160"/>
                  </a:cubicBezTo>
                  <a:cubicBezTo>
                    <a:pt x="1108" y="125"/>
                    <a:pt x="1045" y="106"/>
                    <a:pt x="985" y="106"/>
                  </a:cubicBezTo>
                  <a:cubicBezTo>
                    <a:pt x="911" y="106"/>
                    <a:pt x="842" y="136"/>
                    <a:pt x="774" y="205"/>
                  </a:cubicBezTo>
                  <a:cubicBezTo>
                    <a:pt x="594" y="385"/>
                    <a:pt x="392" y="564"/>
                    <a:pt x="180" y="710"/>
                  </a:cubicBezTo>
                  <a:cubicBezTo>
                    <a:pt x="0" y="844"/>
                    <a:pt x="0" y="945"/>
                    <a:pt x="190" y="1091"/>
                  </a:cubicBezTo>
                  <a:cubicBezTo>
                    <a:pt x="471" y="1304"/>
                    <a:pt x="706" y="1573"/>
                    <a:pt x="942" y="1831"/>
                  </a:cubicBezTo>
                  <a:cubicBezTo>
                    <a:pt x="1155" y="2067"/>
                    <a:pt x="1357" y="2314"/>
                    <a:pt x="1570" y="2549"/>
                  </a:cubicBezTo>
                  <a:cubicBezTo>
                    <a:pt x="1716" y="2712"/>
                    <a:pt x="1820" y="2793"/>
                    <a:pt x="1925" y="2793"/>
                  </a:cubicBezTo>
                  <a:cubicBezTo>
                    <a:pt x="2030" y="2793"/>
                    <a:pt x="2136" y="2712"/>
                    <a:pt x="2288" y="2549"/>
                  </a:cubicBezTo>
                  <a:cubicBezTo>
                    <a:pt x="2467" y="2358"/>
                    <a:pt x="2635" y="2145"/>
                    <a:pt x="2804" y="1955"/>
                  </a:cubicBezTo>
                  <a:cubicBezTo>
                    <a:pt x="2993" y="1753"/>
                    <a:pt x="3046" y="1631"/>
                    <a:pt x="3135" y="1631"/>
                  </a:cubicBezTo>
                  <a:cubicBezTo>
                    <a:pt x="3209" y="1631"/>
                    <a:pt x="3308" y="1716"/>
                    <a:pt x="3532" y="1910"/>
                  </a:cubicBezTo>
                  <a:cubicBezTo>
                    <a:pt x="3779" y="2134"/>
                    <a:pt x="4015" y="2358"/>
                    <a:pt x="4317" y="2504"/>
                  </a:cubicBezTo>
                  <a:cubicBezTo>
                    <a:pt x="4396" y="2526"/>
                    <a:pt x="4464" y="2571"/>
                    <a:pt x="4542" y="2571"/>
                  </a:cubicBezTo>
                  <a:cubicBezTo>
                    <a:pt x="4688" y="2571"/>
                    <a:pt x="4778" y="2471"/>
                    <a:pt x="4856" y="2381"/>
                  </a:cubicBezTo>
                  <a:cubicBezTo>
                    <a:pt x="5249" y="1898"/>
                    <a:pt x="5652" y="1416"/>
                    <a:pt x="6034" y="923"/>
                  </a:cubicBezTo>
                  <a:cubicBezTo>
                    <a:pt x="6179" y="732"/>
                    <a:pt x="6168" y="654"/>
                    <a:pt x="5966" y="497"/>
                  </a:cubicBezTo>
                  <a:cubicBezTo>
                    <a:pt x="5798" y="385"/>
                    <a:pt x="5618" y="273"/>
                    <a:pt x="5450" y="160"/>
                  </a:cubicBezTo>
                  <a:cubicBezTo>
                    <a:pt x="5293" y="54"/>
                    <a:pt x="5206" y="0"/>
                    <a:pt x="5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428;p73"/>
            <p:cNvSpPr/>
            <p:nvPr/>
          </p:nvSpPr>
          <p:spPr>
            <a:xfrm>
              <a:off x="5804275" y="2493500"/>
              <a:ext cx="113850" cy="159125"/>
            </a:xfrm>
            <a:custGeom>
              <a:avLst/>
              <a:gdLst/>
              <a:ahLst/>
              <a:cxnLst/>
              <a:rect l="l" t="t" r="r" b="b"/>
              <a:pathLst>
                <a:path w="4554" h="6365" extrusionOk="0">
                  <a:moveTo>
                    <a:pt x="4376" y="0"/>
                  </a:moveTo>
                  <a:cubicBezTo>
                    <a:pt x="4326" y="0"/>
                    <a:pt x="4283" y="48"/>
                    <a:pt x="4252" y="95"/>
                  </a:cubicBezTo>
                  <a:cubicBezTo>
                    <a:pt x="3522" y="970"/>
                    <a:pt x="2692" y="1721"/>
                    <a:pt x="1919" y="2540"/>
                  </a:cubicBezTo>
                  <a:cubicBezTo>
                    <a:pt x="1548" y="2921"/>
                    <a:pt x="1224" y="3313"/>
                    <a:pt x="910" y="3751"/>
                  </a:cubicBezTo>
                  <a:cubicBezTo>
                    <a:pt x="405" y="4469"/>
                    <a:pt x="192" y="5309"/>
                    <a:pt x="13" y="6196"/>
                  </a:cubicBezTo>
                  <a:cubicBezTo>
                    <a:pt x="1" y="6251"/>
                    <a:pt x="1" y="6353"/>
                    <a:pt x="125" y="6364"/>
                  </a:cubicBezTo>
                  <a:cubicBezTo>
                    <a:pt x="131" y="6364"/>
                    <a:pt x="136" y="6365"/>
                    <a:pt x="142" y="6365"/>
                  </a:cubicBezTo>
                  <a:cubicBezTo>
                    <a:pt x="220" y="6365"/>
                    <a:pt x="260" y="6291"/>
                    <a:pt x="270" y="6218"/>
                  </a:cubicBezTo>
                  <a:cubicBezTo>
                    <a:pt x="304" y="6106"/>
                    <a:pt x="327" y="5994"/>
                    <a:pt x="349" y="5882"/>
                  </a:cubicBezTo>
                  <a:cubicBezTo>
                    <a:pt x="539" y="4883"/>
                    <a:pt x="965" y="4009"/>
                    <a:pt x="1638" y="3246"/>
                  </a:cubicBezTo>
                  <a:cubicBezTo>
                    <a:pt x="1818" y="3044"/>
                    <a:pt x="2009" y="2842"/>
                    <a:pt x="2188" y="2652"/>
                  </a:cubicBezTo>
                  <a:cubicBezTo>
                    <a:pt x="2861" y="1957"/>
                    <a:pt x="3556" y="1272"/>
                    <a:pt x="4195" y="555"/>
                  </a:cubicBezTo>
                  <a:cubicBezTo>
                    <a:pt x="4285" y="454"/>
                    <a:pt x="4364" y="364"/>
                    <a:pt x="4431" y="263"/>
                  </a:cubicBezTo>
                  <a:cubicBezTo>
                    <a:pt x="4487" y="185"/>
                    <a:pt x="4554" y="95"/>
                    <a:pt x="4442" y="28"/>
                  </a:cubicBezTo>
                  <a:cubicBezTo>
                    <a:pt x="4419" y="8"/>
                    <a:pt x="4397" y="0"/>
                    <a:pt x="4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429;p73"/>
            <p:cNvSpPr/>
            <p:nvPr/>
          </p:nvSpPr>
          <p:spPr>
            <a:xfrm>
              <a:off x="6114650" y="2489075"/>
              <a:ext cx="30875" cy="204200"/>
            </a:xfrm>
            <a:custGeom>
              <a:avLst/>
              <a:gdLst/>
              <a:ahLst/>
              <a:cxnLst/>
              <a:rect l="l" t="t" r="r" b="b"/>
              <a:pathLst>
                <a:path w="1235" h="8168" extrusionOk="0">
                  <a:moveTo>
                    <a:pt x="1010" y="1"/>
                  </a:moveTo>
                  <a:cubicBezTo>
                    <a:pt x="964" y="1"/>
                    <a:pt x="930" y="32"/>
                    <a:pt x="920" y="70"/>
                  </a:cubicBezTo>
                  <a:cubicBezTo>
                    <a:pt x="909" y="148"/>
                    <a:pt x="898" y="227"/>
                    <a:pt x="898" y="305"/>
                  </a:cubicBezTo>
                  <a:lnTo>
                    <a:pt x="898" y="1539"/>
                  </a:lnTo>
                  <a:lnTo>
                    <a:pt x="920" y="1539"/>
                  </a:lnTo>
                  <a:cubicBezTo>
                    <a:pt x="920" y="1820"/>
                    <a:pt x="909" y="2100"/>
                    <a:pt x="920" y="2391"/>
                  </a:cubicBezTo>
                  <a:cubicBezTo>
                    <a:pt x="931" y="2660"/>
                    <a:pt x="920" y="2930"/>
                    <a:pt x="864" y="3199"/>
                  </a:cubicBezTo>
                  <a:cubicBezTo>
                    <a:pt x="606" y="4556"/>
                    <a:pt x="303" y="5902"/>
                    <a:pt x="124" y="7258"/>
                  </a:cubicBezTo>
                  <a:cubicBezTo>
                    <a:pt x="90" y="7494"/>
                    <a:pt x="46" y="7729"/>
                    <a:pt x="11" y="7976"/>
                  </a:cubicBezTo>
                  <a:cubicBezTo>
                    <a:pt x="1" y="8066"/>
                    <a:pt x="34" y="8167"/>
                    <a:pt x="146" y="8167"/>
                  </a:cubicBezTo>
                  <a:cubicBezTo>
                    <a:pt x="152" y="8168"/>
                    <a:pt x="157" y="8168"/>
                    <a:pt x="162" y="8168"/>
                  </a:cubicBezTo>
                  <a:cubicBezTo>
                    <a:pt x="270" y="8168"/>
                    <a:pt x="270" y="8062"/>
                    <a:pt x="281" y="7976"/>
                  </a:cubicBezTo>
                  <a:cubicBezTo>
                    <a:pt x="472" y="6698"/>
                    <a:pt x="684" y="5419"/>
                    <a:pt x="953" y="4152"/>
                  </a:cubicBezTo>
                  <a:cubicBezTo>
                    <a:pt x="1066" y="3614"/>
                    <a:pt x="1234" y="3087"/>
                    <a:pt x="1189" y="2538"/>
                  </a:cubicBezTo>
                  <a:cubicBezTo>
                    <a:pt x="1133" y="1797"/>
                    <a:pt x="1145" y="1057"/>
                    <a:pt x="1145" y="317"/>
                  </a:cubicBezTo>
                  <a:cubicBezTo>
                    <a:pt x="1145" y="238"/>
                    <a:pt x="1133" y="160"/>
                    <a:pt x="1122" y="81"/>
                  </a:cubicBezTo>
                  <a:cubicBezTo>
                    <a:pt x="1122" y="25"/>
                    <a:pt x="1077" y="3"/>
                    <a:pt x="1032" y="3"/>
                  </a:cubicBezTo>
                  <a:cubicBezTo>
                    <a:pt x="1025" y="1"/>
                    <a:pt x="1017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430;p73"/>
            <p:cNvSpPr/>
            <p:nvPr/>
          </p:nvSpPr>
          <p:spPr>
            <a:xfrm>
              <a:off x="5956800" y="2682550"/>
              <a:ext cx="102375" cy="32025"/>
            </a:xfrm>
            <a:custGeom>
              <a:avLst/>
              <a:gdLst/>
              <a:ahLst/>
              <a:cxnLst/>
              <a:rect l="l" t="t" r="r" b="b"/>
              <a:pathLst>
                <a:path w="4095" h="1281" extrusionOk="0">
                  <a:moveTo>
                    <a:pt x="149" y="0"/>
                  </a:moveTo>
                  <a:cubicBezTo>
                    <a:pt x="70" y="0"/>
                    <a:pt x="33" y="41"/>
                    <a:pt x="23" y="92"/>
                  </a:cubicBezTo>
                  <a:cubicBezTo>
                    <a:pt x="1" y="147"/>
                    <a:pt x="45" y="192"/>
                    <a:pt x="102" y="226"/>
                  </a:cubicBezTo>
                  <a:cubicBezTo>
                    <a:pt x="135" y="237"/>
                    <a:pt x="180" y="249"/>
                    <a:pt x="225" y="271"/>
                  </a:cubicBezTo>
                  <a:cubicBezTo>
                    <a:pt x="651" y="416"/>
                    <a:pt x="1089" y="573"/>
                    <a:pt x="1537" y="663"/>
                  </a:cubicBezTo>
                  <a:cubicBezTo>
                    <a:pt x="2300" y="809"/>
                    <a:pt x="3073" y="955"/>
                    <a:pt x="3813" y="1246"/>
                  </a:cubicBezTo>
                  <a:cubicBezTo>
                    <a:pt x="3848" y="1258"/>
                    <a:pt x="3892" y="1269"/>
                    <a:pt x="3937" y="1280"/>
                  </a:cubicBezTo>
                  <a:cubicBezTo>
                    <a:pt x="4005" y="1280"/>
                    <a:pt x="4049" y="1258"/>
                    <a:pt x="4072" y="1191"/>
                  </a:cubicBezTo>
                  <a:cubicBezTo>
                    <a:pt x="4094" y="1134"/>
                    <a:pt x="4072" y="1079"/>
                    <a:pt x="4015" y="1044"/>
                  </a:cubicBezTo>
                  <a:cubicBezTo>
                    <a:pt x="3948" y="1011"/>
                    <a:pt x="3881" y="977"/>
                    <a:pt x="3803" y="955"/>
                  </a:cubicBezTo>
                  <a:cubicBezTo>
                    <a:pt x="3511" y="854"/>
                    <a:pt x="3220" y="753"/>
                    <a:pt x="2928" y="675"/>
                  </a:cubicBezTo>
                  <a:cubicBezTo>
                    <a:pt x="2031" y="461"/>
                    <a:pt x="1111" y="349"/>
                    <a:pt x="247" y="13"/>
                  </a:cubicBezTo>
                  <a:cubicBezTo>
                    <a:pt x="214" y="2"/>
                    <a:pt x="180" y="2"/>
                    <a:pt x="180" y="2"/>
                  </a:cubicBezTo>
                  <a:cubicBezTo>
                    <a:pt x="169" y="1"/>
                    <a:pt x="159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431;p73"/>
            <p:cNvSpPr/>
            <p:nvPr/>
          </p:nvSpPr>
          <p:spPr>
            <a:xfrm>
              <a:off x="6226250" y="2525200"/>
              <a:ext cx="29450" cy="85375"/>
            </a:xfrm>
            <a:custGeom>
              <a:avLst/>
              <a:gdLst/>
              <a:ahLst/>
              <a:cxnLst/>
              <a:rect l="l" t="t" r="r" b="b"/>
              <a:pathLst>
                <a:path w="1178" h="3415" extrusionOk="0">
                  <a:moveTo>
                    <a:pt x="142" y="0"/>
                  </a:moveTo>
                  <a:cubicBezTo>
                    <a:pt x="133" y="0"/>
                    <a:pt x="123" y="2"/>
                    <a:pt x="112" y="4"/>
                  </a:cubicBezTo>
                  <a:cubicBezTo>
                    <a:pt x="0" y="38"/>
                    <a:pt x="11" y="139"/>
                    <a:pt x="22" y="229"/>
                  </a:cubicBezTo>
                  <a:cubicBezTo>
                    <a:pt x="33" y="251"/>
                    <a:pt x="45" y="273"/>
                    <a:pt x="45" y="296"/>
                  </a:cubicBezTo>
                  <a:cubicBezTo>
                    <a:pt x="202" y="879"/>
                    <a:pt x="359" y="1462"/>
                    <a:pt x="504" y="2045"/>
                  </a:cubicBezTo>
                  <a:cubicBezTo>
                    <a:pt x="616" y="2471"/>
                    <a:pt x="807" y="2875"/>
                    <a:pt x="942" y="3301"/>
                  </a:cubicBezTo>
                  <a:cubicBezTo>
                    <a:pt x="962" y="3363"/>
                    <a:pt x="1002" y="3415"/>
                    <a:pt x="1067" y="3415"/>
                  </a:cubicBezTo>
                  <a:cubicBezTo>
                    <a:pt x="1074" y="3415"/>
                    <a:pt x="1080" y="3414"/>
                    <a:pt x="1087" y="3413"/>
                  </a:cubicBezTo>
                  <a:cubicBezTo>
                    <a:pt x="1155" y="3403"/>
                    <a:pt x="1177" y="3346"/>
                    <a:pt x="1177" y="3256"/>
                  </a:cubicBezTo>
                  <a:cubicBezTo>
                    <a:pt x="1166" y="3201"/>
                    <a:pt x="1155" y="3122"/>
                    <a:pt x="1121" y="3055"/>
                  </a:cubicBezTo>
                  <a:cubicBezTo>
                    <a:pt x="818" y="2304"/>
                    <a:pt x="650" y="1507"/>
                    <a:pt x="459" y="722"/>
                  </a:cubicBezTo>
                  <a:cubicBezTo>
                    <a:pt x="414" y="532"/>
                    <a:pt x="347" y="330"/>
                    <a:pt x="280" y="139"/>
                  </a:cubicBezTo>
                  <a:cubicBezTo>
                    <a:pt x="260" y="70"/>
                    <a:pt x="214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432;p73"/>
            <p:cNvSpPr/>
            <p:nvPr/>
          </p:nvSpPr>
          <p:spPr>
            <a:xfrm>
              <a:off x="6099775" y="2791375"/>
              <a:ext cx="14050" cy="66200"/>
            </a:xfrm>
            <a:custGeom>
              <a:avLst/>
              <a:gdLst/>
              <a:ahLst/>
              <a:cxnLst/>
              <a:rect l="l" t="t" r="r" b="b"/>
              <a:pathLst>
                <a:path w="562" h="2648" extrusionOk="0">
                  <a:moveTo>
                    <a:pt x="439" y="0"/>
                  </a:moveTo>
                  <a:cubicBezTo>
                    <a:pt x="371" y="11"/>
                    <a:pt x="349" y="56"/>
                    <a:pt x="337" y="112"/>
                  </a:cubicBezTo>
                  <a:cubicBezTo>
                    <a:pt x="327" y="157"/>
                    <a:pt x="327" y="213"/>
                    <a:pt x="327" y="258"/>
                  </a:cubicBezTo>
                  <a:lnTo>
                    <a:pt x="57" y="2378"/>
                  </a:lnTo>
                  <a:cubicBezTo>
                    <a:pt x="46" y="2490"/>
                    <a:pt x="1" y="2635"/>
                    <a:pt x="158" y="2647"/>
                  </a:cubicBezTo>
                  <a:cubicBezTo>
                    <a:pt x="163" y="2647"/>
                    <a:pt x="168" y="2647"/>
                    <a:pt x="173" y="2647"/>
                  </a:cubicBezTo>
                  <a:cubicBezTo>
                    <a:pt x="314" y="2647"/>
                    <a:pt x="304" y="2497"/>
                    <a:pt x="315" y="2400"/>
                  </a:cubicBezTo>
                  <a:cubicBezTo>
                    <a:pt x="416" y="1716"/>
                    <a:pt x="506" y="1043"/>
                    <a:pt x="562" y="303"/>
                  </a:cubicBezTo>
                  <a:lnTo>
                    <a:pt x="562" y="135"/>
                  </a:lnTo>
                  <a:cubicBezTo>
                    <a:pt x="551" y="56"/>
                    <a:pt x="528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433;p73"/>
            <p:cNvSpPr/>
            <p:nvPr/>
          </p:nvSpPr>
          <p:spPr>
            <a:xfrm>
              <a:off x="5988500" y="2542225"/>
              <a:ext cx="48250" cy="37775"/>
            </a:xfrm>
            <a:custGeom>
              <a:avLst/>
              <a:gdLst/>
              <a:ahLst/>
              <a:cxnLst/>
              <a:rect l="l" t="t" r="r" b="b"/>
              <a:pathLst>
                <a:path w="1930" h="1511" extrusionOk="0">
                  <a:moveTo>
                    <a:pt x="1695" y="0"/>
                  </a:moveTo>
                  <a:cubicBezTo>
                    <a:pt x="1615" y="0"/>
                    <a:pt x="1545" y="97"/>
                    <a:pt x="1481" y="153"/>
                  </a:cubicBezTo>
                  <a:cubicBezTo>
                    <a:pt x="1020" y="534"/>
                    <a:pt x="628" y="995"/>
                    <a:pt x="90" y="1286"/>
                  </a:cubicBezTo>
                  <a:cubicBezTo>
                    <a:pt x="67" y="1297"/>
                    <a:pt x="56" y="1309"/>
                    <a:pt x="45" y="1331"/>
                  </a:cubicBezTo>
                  <a:cubicBezTo>
                    <a:pt x="11" y="1364"/>
                    <a:pt x="0" y="1409"/>
                    <a:pt x="23" y="1454"/>
                  </a:cubicBezTo>
                  <a:cubicBezTo>
                    <a:pt x="45" y="1499"/>
                    <a:pt x="90" y="1511"/>
                    <a:pt x="146" y="1511"/>
                  </a:cubicBezTo>
                  <a:cubicBezTo>
                    <a:pt x="247" y="1499"/>
                    <a:pt x="325" y="1432"/>
                    <a:pt x="415" y="1376"/>
                  </a:cubicBezTo>
                  <a:cubicBezTo>
                    <a:pt x="875" y="1107"/>
                    <a:pt x="1234" y="703"/>
                    <a:pt x="1638" y="355"/>
                  </a:cubicBezTo>
                  <a:cubicBezTo>
                    <a:pt x="1727" y="277"/>
                    <a:pt x="1929" y="210"/>
                    <a:pt x="1795" y="53"/>
                  </a:cubicBezTo>
                  <a:cubicBezTo>
                    <a:pt x="1760" y="15"/>
                    <a:pt x="1727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434;p73"/>
            <p:cNvSpPr/>
            <p:nvPr/>
          </p:nvSpPr>
          <p:spPr>
            <a:xfrm>
              <a:off x="5868500" y="2621750"/>
              <a:ext cx="34500" cy="19125"/>
            </a:xfrm>
            <a:custGeom>
              <a:avLst/>
              <a:gdLst/>
              <a:ahLst/>
              <a:cxnLst/>
              <a:rect l="l" t="t" r="r" b="b"/>
              <a:pathLst>
                <a:path w="1380" h="765" extrusionOk="0">
                  <a:moveTo>
                    <a:pt x="168" y="0"/>
                  </a:moveTo>
                  <a:cubicBezTo>
                    <a:pt x="56" y="0"/>
                    <a:pt x="0" y="101"/>
                    <a:pt x="56" y="169"/>
                  </a:cubicBezTo>
                  <a:cubicBezTo>
                    <a:pt x="79" y="202"/>
                    <a:pt x="113" y="236"/>
                    <a:pt x="157" y="258"/>
                  </a:cubicBezTo>
                  <a:cubicBezTo>
                    <a:pt x="494" y="426"/>
                    <a:pt x="830" y="583"/>
                    <a:pt x="1167" y="740"/>
                  </a:cubicBezTo>
                  <a:cubicBezTo>
                    <a:pt x="1189" y="752"/>
                    <a:pt x="1212" y="763"/>
                    <a:pt x="1234" y="763"/>
                  </a:cubicBezTo>
                  <a:cubicBezTo>
                    <a:pt x="1240" y="764"/>
                    <a:pt x="1246" y="765"/>
                    <a:pt x="1252" y="765"/>
                  </a:cubicBezTo>
                  <a:cubicBezTo>
                    <a:pt x="1291" y="765"/>
                    <a:pt x="1327" y="736"/>
                    <a:pt x="1346" y="707"/>
                  </a:cubicBezTo>
                  <a:cubicBezTo>
                    <a:pt x="1379" y="662"/>
                    <a:pt x="1369" y="617"/>
                    <a:pt x="1335" y="583"/>
                  </a:cubicBezTo>
                  <a:cubicBezTo>
                    <a:pt x="1301" y="550"/>
                    <a:pt x="1267" y="528"/>
                    <a:pt x="1222" y="505"/>
                  </a:cubicBezTo>
                  <a:cubicBezTo>
                    <a:pt x="920" y="348"/>
                    <a:pt x="617" y="202"/>
                    <a:pt x="303" y="45"/>
                  </a:cubicBezTo>
                  <a:cubicBezTo>
                    <a:pt x="258" y="22"/>
                    <a:pt x="202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435;p73"/>
            <p:cNvSpPr/>
            <p:nvPr/>
          </p:nvSpPr>
          <p:spPr>
            <a:xfrm>
              <a:off x="5992425" y="2591625"/>
              <a:ext cx="28050" cy="11950"/>
            </a:xfrm>
            <a:custGeom>
              <a:avLst/>
              <a:gdLst/>
              <a:ahLst/>
              <a:cxnLst/>
              <a:rect l="l" t="t" r="r" b="b"/>
              <a:pathLst>
                <a:path w="1122" h="478" extrusionOk="0">
                  <a:moveTo>
                    <a:pt x="151" y="0"/>
                  </a:moveTo>
                  <a:cubicBezTo>
                    <a:pt x="82" y="0"/>
                    <a:pt x="28" y="20"/>
                    <a:pt x="11" y="95"/>
                  </a:cubicBezTo>
                  <a:cubicBezTo>
                    <a:pt x="0" y="173"/>
                    <a:pt x="78" y="207"/>
                    <a:pt x="146" y="230"/>
                  </a:cubicBezTo>
                  <a:lnTo>
                    <a:pt x="920" y="465"/>
                  </a:lnTo>
                  <a:cubicBezTo>
                    <a:pt x="943" y="473"/>
                    <a:pt x="967" y="478"/>
                    <a:pt x="989" y="478"/>
                  </a:cubicBezTo>
                  <a:cubicBezTo>
                    <a:pt x="1030" y="478"/>
                    <a:pt x="1066" y="460"/>
                    <a:pt x="1088" y="409"/>
                  </a:cubicBezTo>
                  <a:cubicBezTo>
                    <a:pt x="1122" y="308"/>
                    <a:pt x="1065" y="252"/>
                    <a:pt x="987" y="230"/>
                  </a:cubicBezTo>
                  <a:cubicBezTo>
                    <a:pt x="729" y="140"/>
                    <a:pt x="460" y="73"/>
                    <a:pt x="225" y="6"/>
                  </a:cubicBezTo>
                  <a:cubicBezTo>
                    <a:pt x="199" y="3"/>
                    <a:pt x="174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436;p73"/>
            <p:cNvSpPr/>
            <p:nvPr/>
          </p:nvSpPr>
          <p:spPr>
            <a:xfrm>
              <a:off x="6232125" y="2449900"/>
              <a:ext cx="154200" cy="485775"/>
            </a:xfrm>
            <a:custGeom>
              <a:avLst/>
              <a:gdLst/>
              <a:ahLst/>
              <a:cxnLst/>
              <a:rect l="l" t="t" r="r" b="b"/>
              <a:pathLst>
                <a:path w="6168" h="19431" extrusionOk="0">
                  <a:moveTo>
                    <a:pt x="729" y="0"/>
                  </a:moveTo>
                  <a:cubicBezTo>
                    <a:pt x="729" y="2445"/>
                    <a:pt x="752" y="4710"/>
                    <a:pt x="999" y="7188"/>
                  </a:cubicBezTo>
                  <a:cubicBezTo>
                    <a:pt x="1032" y="7245"/>
                    <a:pt x="1054" y="7300"/>
                    <a:pt x="1066" y="7345"/>
                  </a:cubicBezTo>
                  <a:cubicBezTo>
                    <a:pt x="1480" y="8276"/>
                    <a:pt x="1862" y="9207"/>
                    <a:pt x="2299" y="10126"/>
                  </a:cubicBezTo>
                  <a:cubicBezTo>
                    <a:pt x="2512" y="10564"/>
                    <a:pt x="2569" y="10990"/>
                    <a:pt x="2512" y="11472"/>
                  </a:cubicBezTo>
                  <a:cubicBezTo>
                    <a:pt x="2422" y="12134"/>
                    <a:pt x="2255" y="12762"/>
                    <a:pt x="1929" y="13345"/>
                  </a:cubicBezTo>
                  <a:cubicBezTo>
                    <a:pt x="1234" y="14590"/>
                    <a:pt x="785" y="15947"/>
                    <a:pt x="336" y="17303"/>
                  </a:cubicBezTo>
                  <a:cubicBezTo>
                    <a:pt x="224" y="17629"/>
                    <a:pt x="135" y="17976"/>
                    <a:pt x="67" y="18324"/>
                  </a:cubicBezTo>
                  <a:cubicBezTo>
                    <a:pt x="0" y="18683"/>
                    <a:pt x="101" y="18840"/>
                    <a:pt x="426" y="19008"/>
                  </a:cubicBezTo>
                  <a:cubicBezTo>
                    <a:pt x="685" y="19132"/>
                    <a:pt x="942" y="19244"/>
                    <a:pt x="1211" y="19356"/>
                  </a:cubicBezTo>
                  <a:cubicBezTo>
                    <a:pt x="1334" y="19405"/>
                    <a:pt x="1458" y="19430"/>
                    <a:pt x="1583" y="19430"/>
                  </a:cubicBezTo>
                  <a:cubicBezTo>
                    <a:pt x="1744" y="19430"/>
                    <a:pt x="1906" y="19388"/>
                    <a:pt x="2064" y="19300"/>
                  </a:cubicBezTo>
                  <a:cubicBezTo>
                    <a:pt x="2804" y="18885"/>
                    <a:pt x="3376" y="18290"/>
                    <a:pt x="3735" y="17517"/>
                  </a:cubicBezTo>
                  <a:cubicBezTo>
                    <a:pt x="3903" y="17146"/>
                    <a:pt x="4037" y="16777"/>
                    <a:pt x="4183" y="16406"/>
                  </a:cubicBezTo>
                  <a:cubicBezTo>
                    <a:pt x="4665" y="15207"/>
                    <a:pt x="5181" y="14006"/>
                    <a:pt x="5596" y="12784"/>
                  </a:cubicBezTo>
                  <a:cubicBezTo>
                    <a:pt x="5832" y="12112"/>
                    <a:pt x="6011" y="11427"/>
                    <a:pt x="6067" y="10721"/>
                  </a:cubicBezTo>
                  <a:cubicBezTo>
                    <a:pt x="6168" y="9263"/>
                    <a:pt x="5876" y="7861"/>
                    <a:pt x="5338" y="6515"/>
                  </a:cubicBezTo>
                  <a:cubicBezTo>
                    <a:pt x="4934" y="5506"/>
                    <a:pt x="4508" y="4497"/>
                    <a:pt x="4139" y="3465"/>
                  </a:cubicBezTo>
                  <a:cubicBezTo>
                    <a:pt x="3723" y="2310"/>
                    <a:pt x="3084" y="1278"/>
                    <a:pt x="2142" y="459"/>
                  </a:cubicBezTo>
                  <a:cubicBezTo>
                    <a:pt x="1896" y="235"/>
                    <a:pt x="1627" y="101"/>
                    <a:pt x="1290" y="56"/>
                  </a:cubicBezTo>
                  <a:cubicBezTo>
                    <a:pt x="1111" y="33"/>
                    <a:pt x="920" y="11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437;p73"/>
            <p:cNvSpPr/>
            <p:nvPr/>
          </p:nvSpPr>
          <p:spPr>
            <a:xfrm>
              <a:off x="6291275" y="2616125"/>
              <a:ext cx="32825" cy="104950"/>
            </a:xfrm>
            <a:custGeom>
              <a:avLst/>
              <a:gdLst/>
              <a:ahLst/>
              <a:cxnLst/>
              <a:rect l="l" t="t" r="r" b="b"/>
              <a:pathLst>
                <a:path w="1313" h="4198" extrusionOk="0">
                  <a:moveTo>
                    <a:pt x="113" y="1"/>
                  </a:moveTo>
                  <a:cubicBezTo>
                    <a:pt x="68" y="12"/>
                    <a:pt x="34" y="46"/>
                    <a:pt x="23" y="102"/>
                  </a:cubicBezTo>
                  <a:cubicBezTo>
                    <a:pt x="1" y="180"/>
                    <a:pt x="46" y="259"/>
                    <a:pt x="79" y="326"/>
                  </a:cubicBezTo>
                  <a:cubicBezTo>
                    <a:pt x="225" y="696"/>
                    <a:pt x="360" y="1067"/>
                    <a:pt x="527" y="1436"/>
                  </a:cubicBezTo>
                  <a:cubicBezTo>
                    <a:pt x="875" y="2244"/>
                    <a:pt x="1145" y="3073"/>
                    <a:pt x="976" y="3982"/>
                  </a:cubicBezTo>
                  <a:cubicBezTo>
                    <a:pt x="965" y="4072"/>
                    <a:pt x="965" y="4184"/>
                    <a:pt x="1077" y="4195"/>
                  </a:cubicBezTo>
                  <a:cubicBezTo>
                    <a:pt x="1089" y="4197"/>
                    <a:pt x="1100" y="4198"/>
                    <a:pt x="1110" y="4198"/>
                  </a:cubicBezTo>
                  <a:cubicBezTo>
                    <a:pt x="1217" y="4198"/>
                    <a:pt x="1245" y="4095"/>
                    <a:pt x="1245" y="3993"/>
                  </a:cubicBezTo>
                  <a:cubicBezTo>
                    <a:pt x="1268" y="3780"/>
                    <a:pt x="1290" y="3567"/>
                    <a:pt x="1312" y="3343"/>
                  </a:cubicBezTo>
                  <a:cubicBezTo>
                    <a:pt x="1312" y="2984"/>
                    <a:pt x="1234" y="2647"/>
                    <a:pt x="1133" y="2311"/>
                  </a:cubicBezTo>
                  <a:cubicBezTo>
                    <a:pt x="920" y="1560"/>
                    <a:pt x="539" y="875"/>
                    <a:pt x="270" y="158"/>
                  </a:cubicBezTo>
                  <a:cubicBezTo>
                    <a:pt x="258" y="113"/>
                    <a:pt x="236" y="68"/>
                    <a:pt x="203" y="35"/>
                  </a:cubicBezTo>
                  <a:cubicBezTo>
                    <a:pt x="180" y="12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438;p73"/>
            <p:cNvSpPr/>
            <p:nvPr/>
          </p:nvSpPr>
          <p:spPr>
            <a:xfrm>
              <a:off x="6327725" y="2758950"/>
              <a:ext cx="37875" cy="85425"/>
            </a:xfrm>
            <a:custGeom>
              <a:avLst/>
              <a:gdLst/>
              <a:ahLst/>
              <a:cxnLst/>
              <a:rect l="l" t="t" r="r" b="b"/>
              <a:pathLst>
                <a:path w="1515" h="3417" extrusionOk="0">
                  <a:moveTo>
                    <a:pt x="1304" y="0"/>
                  </a:moveTo>
                  <a:cubicBezTo>
                    <a:pt x="1198" y="0"/>
                    <a:pt x="1186" y="153"/>
                    <a:pt x="1155" y="243"/>
                  </a:cubicBezTo>
                  <a:cubicBezTo>
                    <a:pt x="830" y="1230"/>
                    <a:pt x="438" y="2205"/>
                    <a:pt x="45" y="3170"/>
                  </a:cubicBezTo>
                  <a:cubicBezTo>
                    <a:pt x="34" y="3214"/>
                    <a:pt x="11" y="3259"/>
                    <a:pt x="11" y="3293"/>
                  </a:cubicBezTo>
                  <a:cubicBezTo>
                    <a:pt x="1" y="3383"/>
                    <a:pt x="56" y="3416"/>
                    <a:pt x="135" y="3416"/>
                  </a:cubicBezTo>
                  <a:cubicBezTo>
                    <a:pt x="270" y="3394"/>
                    <a:pt x="303" y="3282"/>
                    <a:pt x="337" y="3170"/>
                  </a:cubicBezTo>
                  <a:cubicBezTo>
                    <a:pt x="718" y="2239"/>
                    <a:pt x="1088" y="1297"/>
                    <a:pt x="1391" y="333"/>
                  </a:cubicBezTo>
                  <a:cubicBezTo>
                    <a:pt x="1424" y="221"/>
                    <a:pt x="1514" y="64"/>
                    <a:pt x="1346" y="7"/>
                  </a:cubicBezTo>
                  <a:cubicBezTo>
                    <a:pt x="1331" y="2"/>
                    <a:pt x="1316" y="0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3556;p73"/>
          <p:cNvGrpSpPr>
            <a:grpSpLocks noChangeAspect="1"/>
          </p:cNvGrpSpPr>
          <p:nvPr/>
        </p:nvGrpSpPr>
        <p:grpSpPr>
          <a:xfrm>
            <a:off x="3343750" y="147374"/>
            <a:ext cx="1074808" cy="1519027"/>
            <a:chOff x="5943050" y="4332625"/>
            <a:chExt cx="742500" cy="1049375"/>
          </a:xfrm>
        </p:grpSpPr>
        <p:sp>
          <p:nvSpPr>
            <p:cNvPr id="502" name="Google Shape;3557;p73"/>
            <p:cNvSpPr/>
            <p:nvPr/>
          </p:nvSpPr>
          <p:spPr>
            <a:xfrm>
              <a:off x="5994200" y="4790525"/>
              <a:ext cx="294825" cy="510750"/>
            </a:xfrm>
            <a:custGeom>
              <a:avLst/>
              <a:gdLst/>
              <a:ahLst/>
              <a:cxnLst/>
              <a:rect l="l" t="t" r="r" b="b"/>
              <a:pathLst>
                <a:path w="11793" h="20430" extrusionOk="0">
                  <a:moveTo>
                    <a:pt x="4011" y="1"/>
                  </a:moveTo>
                  <a:cubicBezTo>
                    <a:pt x="3772" y="1"/>
                    <a:pt x="3728" y="92"/>
                    <a:pt x="3655" y="454"/>
                  </a:cubicBezTo>
                  <a:cubicBezTo>
                    <a:pt x="3540" y="959"/>
                    <a:pt x="3356" y="1430"/>
                    <a:pt x="3104" y="1879"/>
                  </a:cubicBezTo>
                  <a:cubicBezTo>
                    <a:pt x="2839" y="2339"/>
                    <a:pt x="2690" y="2832"/>
                    <a:pt x="2678" y="3361"/>
                  </a:cubicBezTo>
                  <a:cubicBezTo>
                    <a:pt x="2655" y="4166"/>
                    <a:pt x="2494" y="4936"/>
                    <a:pt x="2172" y="5683"/>
                  </a:cubicBezTo>
                  <a:cubicBezTo>
                    <a:pt x="1977" y="6131"/>
                    <a:pt x="1804" y="6579"/>
                    <a:pt x="1735" y="7062"/>
                  </a:cubicBezTo>
                  <a:cubicBezTo>
                    <a:pt x="1598" y="8016"/>
                    <a:pt x="1483" y="8970"/>
                    <a:pt x="1426" y="9924"/>
                  </a:cubicBezTo>
                  <a:cubicBezTo>
                    <a:pt x="1380" y="10729"/>
                    <a:pt x="1265" y="11510"/>
                    <a:pt x="931" y="12257"/>
                  </a:cubicBezTo>
                  <a:cubicBezTo>
                    <a:pt x="851" y="12430"/>
                    <a:pt x="793" y="12614"/>
                    <a:pt x="724" y="12798"/>
                  </a:cubicBezTo>
                  <a:cubicBezTo>
                    <a:pt x="230" y="13993"/>
                    <a:pt x="0" y="15245"/>
                    <a:pt x="23" y="16556"/>
                  </a:cubicBezTo>
                  <a:cubicBezTo>
                    <a:pt x="34" y="17257"/>
                    <a:pt x="92" y="17970"/>
                    <a:pt x="57" y="18670"/>
                  </a:cubicBezTo>
                  <a:cubicBezTo>
                    <a:pt x="34" y="19061"/>
                    <a:pt x="34" y="19441"/>
                    <a:pt x="57" y="19832"/>
                  </a:cubicBezTo>
                  <a:cubicBezTo>
                    <a:pt x="91" y="20194"/>
                    <a:pt x="177" y="20326"/>
                    <a:pt x="537" y="20326"/>
                  </a:cubicBezTo>
                  <a:cubicBezTo>
                    <a:pt x="553" y="20326"/>
                    <a:pt x="569" y="20326"/>
                    <a:pt x="586" y="20325"/>
                  </a:cubicBezTo>
                  <a:cubicBezTo>
                    <a:pt x="966" y="20325"/>
                    <a:pt x="1345" y="20371"/>
                    <a:pt x="1735" y="20394"/>
                  </a:cubicBezTo>
                  <a:cubicBezTo>
                    <a:pt x="1896" y="20406"/>
                    <a:pt x="2057" y="20429"/>
                    <a:pt x="2218" y="20429"/>
                  </a:cubicBezTo>
                  <a:cubicBezTo>
                    <a:pt x="2506" y="20429"/>
                    <a:pt x="2713" y="20314"/>
                    <a:pt x="2862" y="20050"/>
                  </a:cubicBezTo>
                  <a:cubicBezTo>
                    <a:pt x="3000" y="19786"/>
                    <a:pt x="3104" y="19521"/>
                    <a:pt x="3184" y="19234"/>
                  </a:cubicBezTo>
                  <a:cubicBezTo>
                    <a:pt x="3402" y="18475"/>
                    <a:pt x="3436" y="17682"/>
                    <a:pt x="3471" y="16889"/>
                  </a:cubicBezTo>
                  <a:cubicBezTo>
                    <a:pt x="3540" y="15613"/>
                    <a:pt x="3747" y="14361"/>
                    <a:pt x="4184" y="13153"/>
                  </a:cubicBezTo>
                  <a:cubicBezTo>
                    <a:pt x="4425" y="12510"/>
                    <a:pt x="4655" y="11866"/>
                    <a:pt x="4782" y="11189"/>
                  </a:cubicBezTo>
                  <a:cubicBezTo>
                    <a:pt x="4931" y="10395"/>
                    <a:pt x="5183" y="9637"/>
                    <a:pt x="5505" y="8901"/>
                  </a:cubicBezTo>
                  <a:cubicBezTo>
                    <a:pt x="5827" y="8142"/>
                    <a:pt x="6138" y="7373"/>
                    <a:pt x="6460" y="6614"/>
                  </a:cubicBezTo>
                  <a:cubicBezTo>
                    <a:pt x="6816" y="5764"/>
                    <a:pt x="7022" y="4855"/>
                    <a:pt x="7356" y="4005"/>
                  </a:cubicBezTo>
                  <a:cubicBezTo>
                    <a:pt x="7390" y="3913"/>
                    <a:pt x="7402" y="3810"/>
                    <a:pt x="7471" y="3741"/>
                  </a:cubicBezTo>
                  <a:cubicBezTo>
                    <a:pt x="7551" y="3764"/>
                    <a:pt x="7540" y="3821"/>
                    <a:pt x="7551" y="3867"/>
                  </a:cubicBezTo>
                  <a:cubicBezTo>
                    <a:pt x="7712" y="4499"/>
                    <a:pt x="7793" y="5143"/>
                    <a:pt x="7839" y="5787"/>
                  </a:cubicBezTo>
                  <a:cubicBezTo>
                    <a:pt x="7908" y="6786"/>
                    <a:pt x="7908" y="7787"/>
                    <a:pt x="7908" y="8786"/>
                  </a:cubicBezTo>
                  <a:cubicBezTo>
                    <a:pt x="7896" y="9740"/>
                    <a:pt x="8000" y="10683"/>
                    <a:pt x="8195" y="11625"/>
                  </a:cubicBezTo>
                  <a:cubicBezTo>
                    <a:pt x="8322" y="12303"/>
                    <a:pt x="8414" y="12982"/>
                    <a:pt x="8402" y="13671"/>
                  </a:cubicBezTo>
                  <a:cubicBezTo>
                    <a:pt x="8391" y="14165"/>
                    <a:pt x="8368" y="14660"/>
                    <a:pt x="8333" y="15153"/>
                  </a:cubicBezTo>
                  <a:cubicBezTo>
                    <a:pt x="8230" y="16785"/>
                    <a:pt x="8585" y="18348"/>
                    <a:pt x="9057" y="19889"/>
                  </a:cubicBezTo>
                  <a:cubicBezTo>
                    <a:pt x="9129" y="20149"/>
                    <a:pt x="9240" y="20249"/>
                    <a:pt x="9472" y="20249"/>
                  </a:cubicBezTo>
                  <a:cubicBezTo>
                    <a:pt x="9497" y="20249"/>
                    <a:pt x="9523" y="20248"/>
                    <a:pt x="9551" y="20245"/>
                  </a:cubicBezTo>
                  <a:cubicBezTo>
                    <a:pt x="10080" y="20199"/>
                    <a:pt x="10608" y="20130"/>
                    <a:pt x="11126" y="19958"/>
                  </a:cubicBezTo>
                  <a:cubicBezTo>
                    <a:pt x="11344" y="19889"/>
                    <a:pt x="11482" y="19740"/>
                    <a:pt x="11551" y="19521"/>
                  </a:cubicBezTo>
                  <a:cubicBezTo>
                    <a:pt x="11586" y="19406"/>
                    <a:pt x="11597" y="19280"/>
                    <a:pt x="11620" y="19165"/>
                  </a:cubicBezTo>
                  <a:cubicBezTo>
                    <a:pt x="11724" y="18440"/>
                    <a:pt x="11689" y="17717"/>
                    <a:pt x="11597" y="16992"/>
                  </a:cubicBezTo>
                  <a:cubicBezTo>
                    <a:pt x="11471" y="16027"/>
                    <a:pt x="11471" y="15073"/>
                    <a:pt x="11597" y="14119"/>
                  </a:cubicBezTo>
                  <a:cubicBezTo>
                    <a:pt x="11655" y="13625"/>
                    <a:pt x="11701" y="13131"/>
                    <a:pt x="11735" y="12637"/>
                  </a:cubicBezTo>
                  <a:cubicBezTo>
                    <a:pt x="11781" y="11797"/>
                    <a:pt x="11678" y="10959"/>
                    <a:pt x="11586" y="10131"/>
                  </a:cubicBezTo>
                  <a:cubicBezTo>
                    <a:pt x="11494" y="9373"/>
                    <a:pt x="11448" y="8614"/>
                    <a:pt x="11471" y="7856"/>
                  </a:cubicBezTo>
                  <a:cubicBezTo>
                    <a:pt x="11505" y="6786"/>
                    <a:pt x="11632" y="5718"/>
                    <a:pt x="11701" y="4648"/>
                  </a:cubicBezTo>
                  <a:cubicBezTo>
                    <a:pt x="11793" y="3488"/>
                    <a:pt x="11701" y="2327"/>
                    <a:pt x="11597" y="1166"/>
                  </a:cubicBezTo>
                  <a:cubicBezTo>
                    <a:pt x="11551" y="649"/>
                    <a:pt x="11114" y="316"/>
                    <a:pt x="10666" y="316"/>
                  </a:cubicBezTo>
                  <a:cubicBezTo>
                    <a:pt x="10434" y="316"/>
                    <a:pt x="10195" y="301"/>
                    <a:pt x="9961" y="301"/>
                  </a:cubicBezTo>
                  <a:cubicBezTo>
                    <a:pt x="9904" y="301"/>
                    <a:pt x="9848" y="302"/>
                    <a:pt x="9793" y="304"/>
                  </a:cubicBezTo>
                  <a:cubicBezTo>
                    <a:pt x="9631" y="306"/>
                    <a:pt x="9470" y="308"/>
                    <a:pt x="9309" y="308"/>
                  </a:cubicBezTo>
                  <a:cubicBezTo>
                    <a:pt x="8700" y="308"/>
                    <a:pt x="8091" y="287"/>
                    <a:pt x="7482" y="224"/>
                  </a:cubicBezTo>
                  <a:cubicBezTo>
                    <a:pt x="6953" y="178"/>
                    <a:pt x="6425" y="97"/>
                    <a:pt x="5885" y="86"/>
                  </a:cubicBezTo>
                  <a:cubicBezTo>
                    <a:pt x="5333" y="63"/>
                    <a:pt x="4793" y="63"/>
                    <a:pt x="4253" y="17"/>
                  </a:cubicBezTo>
                  <a:cubicBezTo>
                    <a:pt x="4155" y="7"/>
                    <a:pt x="4076" y="1"/>
                    <a:pt x="4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558;p73"/>
            <p:cNvSpPr/>
            <p:nvPr/>
          </p:nvSpPr>
          <p:spPr>
            <a:xfrm>
              <a:off x="6071775" y="4832625"/>
              <a:ext cx="55200" cy="52275"/>
            </a:xfrm>
            <a:custGeom>
              <a:avLst/>
              <a:gdLst/>
              <a:ahLst/>
              <a:cxnLst/>
              <a:rect l="l" t="t" r="r" b="b"/>
              <a:pathLst>
                <a:path w="2208" h="2091" extrusionOk="0">
                  <a:moveTo>
                    <a:pt x="1413" y="0"/>
                  </a:moveTo>
                  <a:cubicBezTo>
                    <a:pt x="1351" y="0"/>
                    <a:pt x="1282" y="30"/>
                    <a:pt x="1196" y="91"/>
                  </a:cubicBezTo>
                  <a:cubicBezTo>
                    <a:pt x="851" y="344"/>
                    <a:pt x="506" y="609"/>
                    <a:pt x="173" y="885"/>
                  </a:cubicBezTo>
                  <a:cubicBezTo>
                    <a:pt x="24" y="999"/>
                    <a:pt x="1" y="1114"/>
                    <a:pt x="127" y="1240"/>
                  </a:cubicBezTo>
                  <a:cubicBezTo>
                    <a:pt x="368" y="1493"/>
                    <a:pt x="575" y="1781"/>
                    <a:pt x="851" y="1999"/>
                  </a:cubicBezTo>
                  <a:cubicBezTo>
                    <a:pt x="920" y="2045"/>
                    <a:pt x="989" y="2091"/>
                    <a:pt x="1058" y="2091"/>
                  </a:cubicBezTo>
                  <a:cubicBezTo>
                    <a:pt x="1219" y="2091"/>
                    <a:pt x="1334" y="2022"/>
                    <a:pt x="1426" y="1930"/>
                  </a:cubicBezTo>
                  <a:cubicBezTo>
                    <a:pt x="1679" y="1700"/>
                    <a:pt x="1909" y="1447"/>
                    <a:pt x="2103" y="1160"/>
                  </a:cubicBezTo>
                  <a:cubicBezTo>
                    <a:pt x="2207" y="1022"/>
                    <a:pt x="2184" y="885"/>
                    <a:pt x="2103" y="747"/>
                  </a:cubicBezTo>
                  <a:cubicBezTo>
                    <a:pt x="1966" y="528"/>
                    <a:pt x="1805" y="333"/>
                    <a:pt x="1644" y="137"/>
                  </a:cubicBezTo>
                  <a:cubicBezTo>
                    <a:pt x="1561" y="47"/>
                    <a:pt x="1492" y="0"/>
                    <a:pt x="1413" y="0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559;p73"/>
            <p:cNvSpPr/>
            <p:nvPr/>
          </p:nvSpPr>
          <p:spPr>
            <a:xfrm>
              <a:off x="5943050" y="5291875"/>
              <a:ext cx="120700" cy="70875"/>
            </a:xfrm>
            <a:custGeom>
              <a:avLst/>
              <a:gdLst/>
              <a:ahLst/>
              <a:cxnLst/>
              <a:rect l="l" t="t" r="r" b="b"/>
              <a:pathLst>
                <a:path w="4828" h="2835" extrusionOk="0">
                  <a:moveTo>
                    <a:pt x="2860" y="0"/>
                  </a:moveTo>
                  <a:cubicBezTo>
                    <a:pt x="2679" y="0"/>
                    <a:pt x="2575" y="92"/>
                    <a:pt x="2506" y="260"/>
                  </a:cubicBezTo>
                  <a:cubicBezTo>
                    <a:pt x="2356" y="605"/>
                    <a:pt x="2103" y="858"/>
                    <a:pt x="1794" y="1076"/>
                  </a:cubicBezTo>
                  <a:cubicBezTo>
                    <a:pt x="1506" y="1260"/>
                    <a:pt x="1230" y="1467"/>
                    <a:pt x="931" y="1628"/>
                  </a:cubicBezTo>
                  <a:cubicBezTo>
                    <a:pt x="690" y="1777"/>
                    <a:pt x="460" y="1938"/>
                    <a:pt x="241" y="2122"/>
                  </a:cubicBezTo>
                  <a:cubicBezTo>
                    <a:pt x="116" y="2248"/>
                    <a:pt x="1" y="2386"/>
                    <a:pt x="70" y="2582"/>
                  </a:cubicBezTo>
                  <a:cubicBezTo>
                    <a:pt x="139" y="2754"/>
                    <a:pt x="299" y="2812"/>
                    <a:pt x="483" y="2835"/>
                  </a:cubicBezTo>
                  <a:lnTo>
                    <a:pt x="724" y="2835"/>
                  </a:lnTo>
                  <a:cubicBezTo>
                    <a:pt x="966" y="2835"/>
                    <a:pt x="1196" y="2766"/>
                    <a:pt x="1426" y="2674"/>
                  </a:cubicBezTo>
                  <a:cubicBezTo>
                    <a:pt x="2011" y="2467"/>
                    <a:pt x="2609" y="2329"/>
                    <a:pt x="3219" y="2260"/>
                  </a:cubicBezTo>
                  <a:cubicBezTo>
                    <a:pt x="3610" y="2225"/>
                    <a:pt x="3977" y="2133"/>
                    <a:pt x="4333" y="1961"/>
                  </a:cubicBezTo>
                  <a:cubicBezTo>
                    <a:pt x="4563" y="1846"/>
                    <a:pt x="4724" y="1686"/>
                    <a:pt x="4759" y="1421"/>
                  </a:cubicBezTo>
                  <a:cubicBezTo>
                    <a:pt x="4782" y="1111"/>
                    <a:pt x="4805" y="812"/>
                    <a:pt x="4816" y="513"/>
                  </a:cubicBezTo>
                  <a:cubicBezTo>
                    <a:pt x="4828" y="191"/>
                    <a:pt x="4747" y="110"/>
                    <a:pt x="4437" y="87"/>
                  </a:cubicBezTo>
                  <a:cubicBezTo>
                    <a:pt x="4126" y="64"/>
                    <a:pt x="3827" y="53"/>
                    <a:pt x="3529" y="30"/>
                  </a:cubicBezTo>
                  <a:lnTo>
                    <a:pt x="3529" y="19"/>
                  </a:lnTo>
                  <a:cubicBezTo>
                    <a:pt x="3417" y="19"/>
                    <a:pt x="3304" y="26"/>
                    <a:pt x="3194" y="26"/>
                  </a:cubicBezTo>
                  <a:cubicBezTo>
                    <a:pt x="3113" y="26"/>
                    <a:pt x="3032" y="22"/>
                    <a:pt x="2954" y="7"/>
                  </a:cubicBezTo>
                  <a:cubicBezTo>
                    <a:pt x="2920" y="3"/>
                    <a:pt x="2889" y="0"/>
                    <a:pt x="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560;p73"/>
            <p:cNvSpPr/>
            <p:nvPr/>
          </p:nvSpPr>
          <p:spPr>
            <a:xfrm>
              <a:off x="6230650" y="5285875"/>
              <a:ext cx="48300" cy="90275"/>
            </a:xfrm>
            <a:custGeom>
              <a:avLst/>
              <a:gdLst/>
              <a:ahLst/>
              <a:cxnLst/>
              <a:rect l="l" t="t" r="r" b="b"/>
              <a:pathLst>
                <a:path w="1932" h="3611" extrusionOk="0">
                  <a:moveTo>
                    <a:pt x="1637" y="0"/>
                  </a:moveTo>
                  <a:cubicBezTo>
                    <a:pt x="1609" y="0"/>
                    <a:pt x="1577" y="2"/>
                    <a:pt x="1541" y="6"/>
                  </a:cubicBezTo>
                  <a:cubicBezTo>
                    <a:pt x="1104" y="64"/>
                    <a:pt x="668" y="133"/>
                    <a:pt x="220" y="190"/>
                  </a:cubicBezTo>
                  <a:cubicBezTo>
                    <a:pt x="59" y="213"/>
                    <a:pt x="1" y="281"/>
                    <a:pt x="1" y="454"/>
                  </a:cubicBezTo>
                  <a:cubicBezTo>
                    <a:pt x="36" y="925"/>
                    <a:pt x="70" y="1397"/>
                    <a:pt x="254" y="1845"/>
                  </a:cubicBezTo>
                  <a:cubicBezTo>
                    <a:pt x="427" y="2281"/>
                    <a:pt x="611" y="2718"/>
                    <a:pt x="794" y="3155"/>
                  </a:cubicBezTo>
                  <a:cubicBezTo>
                    <a:pt x="829" y="3247"/>
                    <a:pt x="886" y="3351"/>
                    <a:pt x="943" y="3420"/>
                  </a:cubicBezTo>
                  <a:cubicBezTo>
                    <a:pt x="1044" y="3547"/>
                    <a:pt x="1168" y="3611"/>
                    <a:pt x="1291" y="3611"/>
                  </a:cubicBezTo>
                  <a:cubicBezTo>
                    <a:pt x="1422" y="3611"/>
                    <a:pt x="1550" y="3539"/>
                    <a:pt x="1645" y="3397"/>
                  </a:cubicBezTo>
                  <a:cubicBezTo>
                    <a:pt x="1783" y="3213"/>
                    <a:pt x="1840" y="3006"/>
                    <a:pt x="1875" y="2776"/>
                  </a:cubicBezTo>
                  <a:cubicBezTo>
                    <a:pt x="1932" y="2327"/>
                    <a:pt x="1852" y="1891"/>
                    <a:pt x="1886" y="1443"/>
                  </a:cubicBezTo>
                  <a:cubicBezTo>
                    <a:pt x="1909" y="1052"/>
                    <a:pt x="1875" y="661"/>
                    <a:pt x="1852" y="259"/>
                  </a:cubicBezTo>
                  <a:cubicBezTo>
                    <a:pt x="1842" y="63"/>
                    <a:pt x="1799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561;p73"/>
            <p:cNvSpPr/>
            <p:nvPr/>
          </p:nvSpPr>
          <p:spPr>
            <a:xfrm>
              <a:off x="6158825" y="4355175"/>
              <a:ext cx="127175" cy="170975"/>
            </a:xfrm>
            <a:custGeom>
              <a:avLst/>
              <a:gdLst/>
              <a:ahLst/>
              <a:cxnLst/>
              <a:rect l="l" t="t" r="r" b="b"/>
              <a:pathLst>
                <a:path w="5087" h="6839" extrusionOk="0">
                  <a:moveTo>
                    <a:pt x="2946" y="0"/>
                  </a:moveTo>
                  <a:cubicBezTo>
                    <a:pt x="2096" y="0"/>
                    <a:pt x="1343" y="411"/>
                    <a:pt x="1035" y="1501"/>
                  </a:cubicBezTo>
                  <a:cubicBezTo>
                    <a:pt x="1012" y="1593"/>
                    <a:pt x="989" y="1685"/>
                    <a:pt x="966" y="1765"/>
                  </a:cubicBezTo>
                  <a:cubicBezTo>
                    <a:pt x="667" y="2662"/>
                    <a:pt x="541" y="3593"/>
                    <a:pt x="357" y="4512"/>
                  </a:cubicBezTo>
                  <a:cubicBezTo>
                    <a:pt x="254" y="5075"/>
                    <a:pt x="151" y="5627"/>
                    <a:pt x="59" y="6190"/>
                  </a:cubicBezTo>
                  <a:cubicBezTo>
                    <a:pt x="1" y="6535"/>
                    <a:pt x="59" y="6627"/>
                    <a:pt x="403" y="6684"/>
                  </a:cubicBezTo>
                  <a:cubicBezTo>
                    <a:pt x="819" y="6765"/>
                    <a:pt x="1236" y="6838"/>
                    <a:pt x="1604" y="6838"/>
                  </a:cubicBezTo>
                  <a:cubicBezTo>
                    <a:pt x="1653" y="6838"/>
                    <a:pt x="1701" y="6837"/>
                    <a:pt x="1748" y="6834"/>
                  </a:cubicBezTo>
                  <a:cubicBezTo>
                    <a:pt x="2058" y="6834"/>
                    <a:pt x="2288" y="6834"/>
                    <a:pt x="2518" y="6799"/>
                  </a:cubicBezTo>
                  <a:cubicBezTo>
                    <a:pt x="2805" y="6753"/>
                    <a:pt x="2851" y="6730"/>
                    <a:pt x="2909" y="6431"/>
                  </a:cubicBezTo>
                  <a:cubicBezTo>
                    <a:pt x="2978" y="6145"/>
                    <a:pt x="3035" y="5857"/>
                    <a:pt x="3081" y="5570"/>
                  </a:cubicBezTo>
                  <a:cubicBezTo>
                    <a:pt x="3104" y="5420"/>
                    <a:pt x="3162" y="5374"/>
                    <a:pt x="3311" y="5363"/>
                  </a:cubicBezTo>
                  <a:cubicBezTo>
                    <a:pt x="3782" y="5328"/>
                    <a:pt x="4092" y="5075"/>
                    <a:pt x="4276" y="4650"/>
                  </a:cubicBezTo>
                  <a:cubicBezTo>
                    <a:pt x="4357" y="4444"/>
                    <a:pt x="4437" y="4237"/>
                    <a:pt x="4506" y="4018"/>
                  </a:cubicBezTo>
                  <a:cubicBezTo>
                    <a:pt x="4548" y="3912"/>
                    <a:pt x="4590" y="3856"/>
                    <a:pt x="4704" y="3856"/>
                  </a:cubicBezTo>
                  <a:cubicBezTo>
                    <a:pt x="4714" y="3856"/>
                    <a:pt x="4725" y="3856"/>
                    <a:pt x="4736" y="3857"/>
                  </a:cubicBezTo>
                  <a:cubicBezTo>
                    <a:pt x="4752" y="3858"/>
                    <a:pt x="4768" y="3858"/>
                    <a:pt x="4783" y="3858"/>
                  </a:cubicBezTo>
                  <a:cubicBezTo>
                    <a:pt x="5031" y="3858"/>
                    <a:pt x="5086" y="3762"/>
                    <a:pt x="4978" y="3512"/>
                  </a:cubicBezTo>
                  <a:cubicBezTo>
                    <a:pt x="4851" y="3225"/>
                    <a:pt x="4828" y="2937"/>
                    <a:pt x="4851" y="2628"/>
                  </a:cubicBezTo>
                  <a:cubicBezTo>
                    <a:pt x="4886" y="2271"/>
                    <a:pt x="4897" y="1915"/>
                    <a:pt x="4909" y="1570"/>
                  </a:cubicBezTo>
                  <a:cubicBezTo>
                    <a:pt x="4920" y="1144"/>
                    <a:pt x="4771" y="800"/>
                    <a:pt x="4460" y="513"/>
                  </a:cubicBezTo>
                  <a:cubicBezTo>
                    <a:pt x="4196" y="271"/>
                    <a:pt x="3885" y="133"/>
                    <a:pt x="3553" y="64"/>
                  </a:cubicBezTo>
                  <a:cubicBezTo>
                    <a:pt x="3348" y="23"/>
                    <a:pt x="3145" y="0"/>
                    <a:pt x="2946" y="0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562;p73"/>
            <p:cNvSpPr/>
            <p:nvPr/>
          </p:nvSpPr>
          <p:spPr>
            <a:xfrm>
              <a:off x="6160850" y="4332625"/>
              <a:ext cx="158325" cy="119375"/>
            </a:xfrm>
            <a:custGeom>
              <a:avLst/>
              <a:gdLst/>
              <a:ahLst/>
              <a:cxnLst/>
              <a:rect l="l" t="t" r="r" b="b"/>
              <a:pathLst>
                <a:path w="6333" h="4775" extrusionOk="0">
                  <a:moveTo>
                    <a:pt x="4960" y="1"/>
                  </a:moveTo>
                  <a:cubicBezTo>
                    <a:pt x="4786" y="1"/>
                    <a:pt x="4611" y="26"/>
                    <a:pt x="4437" y="70"/>
                  </a:cubicBezTo>
                  <a:cubicBezTo>
                    <a:pt x="4172" y="128"/>
                    <a:pt x="3931" y="230"/>
                    <a:pt x="3701" y="345"/>
                  </a:cubicBezTo>
                  <a:cubicBezTo>
                    <a:pt x="3514" y="426"/>
                    <a:pt x="3326" y="472"/>
                    <a:pt x="3133" y="472"/>
                  </a:cubicBezTo>
                  <a:cubicBezTo>
                    <a:pt x="3078" y="472"/>
                    <a:pt x="3022" y="468"/>
                    <a:pt x="2966" y="460"/>
                  </a:cubicBezTo>
                  <a:cubicBezTo>
                    <a:pt x="2812" y="436"/>
                    <a:pt x="2662" y="424"/>
                    <a:pt x="2511" y="424"/>
                  </a:cubicBezTo>
                  <a:cubicBezTo>
                    <a:pt x="2380" y="424"/>
                    <a:pt x="2249" y="433"/>
                    <a:pt x="2115" y="449"/>
                  </a:cubicBezTo>
                  <a:cubicBezTo>
                    <a:pt x="1207" y="575"/>
                    <a:pt x="391" y="1242"/>
                    <a:pt x="218" y="2104"/>
                  </a:cubicBezTo>
                  <a:cubicBezTo>
                    <a:pt x="115" y="2598"/>
                    <a:pt x="93" y="3116"/>
                    <a:pt x="1" y="3587"/>
                  </a:cubicBezTo>
                  <a:cubicBezTo>
                    <a:pt x="12" y="3736"/>
                    <a:pt x="12" y="3851"/>
                    <a:pt x="35" y="3954"/>
                  </a:cubicBezTo>
                  <a:cubicBezTo>
                    <a:pt x="127" y="4345"/>
                    <a:pt x="333" y="4621"/>
                    <a:pt x="724" y="4736"/>
                  </a:cubicBezTo>
                  <a:cubicBezTo>
                    <a:pt x="812" y="4762"/>
                    <a:pt x="895" y="4775"/>
                    <a:pt x="976" y="4775"/>
                  </a:cubicBezTo>
                  <a:cubicBezTo>
                    <a:pt x="1244" y="4775"/>
                    <a:pt x="1472" y="4636"/>
                    <a:pt x="1667" y="4414"/>
                  </a:cubicBezTo>
                  <a:cubicBezTo>
                    <a:pt x="1840" y="4207"/>
                    <a:pt x="1965" y="3989"/>
                    <a:pt x="2057" y="3736"/>
                  </a:cubicBezTo>
                  <a:cubicBezTo>
                    <a:pt x="2126" y="3530"/>
                    <a:pt x="2207" y="3311"/>
                    <a:pt x="2276" y="3104"/>
                  </a:cubicBezTo>
                  <a:cubicBezTo>
                    <a:pt x="2345" y="2920"/>
                    <a:pt x="2460" y="2771"/>
                    <a:pt x="2621" y="2656"/>
                  </a:cubicBezTo>
                  <a:cubicBezTo>
                    <a:pt x="2682" y="2612"/>
                    <a:pt x="2743" y="2575"/>
                    <a:pt x="2809" y="2575"/>
                  </a:cubicBezTo>
                  <a:cubicBezTo>
                    <a:pt x="2830" y="2575"/>
                    <a:pt x="2852" y="2579"/>
                    <a:pt x="2874" y="2587"/>
                  </a:cubicBezTo>
                  <a:cubicBezTo>
                    <a:pt x="2989" y="2633"/>
                    <a:pt x="2943" y="2736"/>
                    <a:pt x="2943" y="2828"/>
                  </a:cubicBezTo>
                  <a:cubicBezTo>
                    <a:pt x="2943" y="2920"/>
                    <a:pt x="2931" y="3024"/>
                    <a:pt x="3023" y="3104"/>
                  </a:cubicBezTo>
                  <a:cubicBezTo>
                    <a:pt x="3092" y="3165"/>
                    <a:pt x="3190" y="3193"/>
                    <a:pt x="3292" y="3193"/>
                  </a:cubicBezTo>
                  <a:cubicBezTo>
                    <a:pt x="3479" y="3193"/>
                    <a:pt x="3680" y="3099"/>
                    <a:pt x="3747" y="2943"/>
                  </a:cubicBezTo>
                  <a:cubicBezTo>
                    <a:pt x="3804" y="2794"/>
                    <a:pt x="3850" y="2633"/>
                    <a:pt x="3885" y="2483"/>
                  </a:cubicBezTo>
                  <a:cubicBezTo>
                    <a:pt x="3914" y="2395"/>
                    <a:pt x="3952" y="2340"/>
                    <a:pt x="4034" y="2340"/>
                  </a:cubicBezTo>
                  <a:cubicBezTo>
                    <a:pt x="4048" y="2340"/>
                    <a:pt x="4063" y="2342"/>
                    <a:pt x="4080" y="2345"/>
                  </a:cubicBezTo>
                  <a:cubicBezTo>
                    <a:pt x="4253" y="2357"/>
                    <a:pt x="4425" y="2380"/>
                    <a:pt x="4586" y="2380"/>
                  </a:cubicBezTo>
                  <a:cubicBezTo>
                    <a:pt x="5276" y="2345"/>
                    <a:pt x="5827" y="2092"/>
                    <a:pt x="6103" y="1415"/>
                  </a:cubicBezTo>
                  <a:cubicBezTo>
                    <a:pt x="6333" y="851"/>
                    <a:pt x="6092" y="311"/>
                    <a:pt x="5540" y="105"/>
                  </a:cubicBezTo>
                  <a:cubicBezTo>
                    <a:pt x="5347" y="32"/>
                    <a:pt x="5153" y="1"/>
                    <a:pt x="4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563;p73"/>
            <p:cNvSpPr/>
            <p:nvPr/>
          </p:nvSpPr>
          <p:spPr>
            <a:xfrm>
              <a:off x="6207400" y="5013850"/>
              <a:ext cx="19275" cy="161875"/>
            </a:xfrm>
            <a:custGeom>
              <a:avLst/>
              <a:gdLst/>
              <a:ahLst/>
              <a:cxnLst/>
              <a:rect l="l" t="t" r="r" b="b"/>
              <a:pathLst>
                <a:path w="771" h="6475" extrusionOk="0">
                  <a:moveTo>
                    <a:pt x="131" y="0"/>
                  </a:moveTo>
                  <a:cubicBezTo>
                    <a:pt x="94" y="0"/>
                    <a:pt x="66" y="31"/>
                    <a:pt x="46" y="60"/>
                  </a:cubicBezTo>
                  <a:cubicBezTo>
                    <a:pt x="0" y="175"/>
                    <a:pt x="0" y="302"/>
                    <a:pt x="0" y="417"/>
                  </a:cubicBezTo>
                  <a:cubicBezTo>
                    <a:pt x="23" y="1198"/>
                    <a:pt x="57" y="1980"/>
                    <a:pt x="276" y="2726"/>
                  </a:cubicBezTo>
                  <a:cubicBezTo>
                    <a:pt x="437" y="3278"/>
                    <a:pt x="517" y="3830"/>
                    <a:pt x="529" y="4404"/>
                  </a:cubicBezTo>
                  <a:cubicBezTo>
                    <a:pt x="540" y="4968"/>
                    <a:pt x="540" y="5531"/>
                    <a:pt x="540" y="6094"/>
                  </a:cubicBezTo>
                  <a:cubicBezTo>
                    <a:pt x="540" y="6174"/>
                    <a:pt x="540" y="6255"/>
                    <a:pt x="552" y="6335"/>
                  </a:cubicBezTo>
                  <a:cubicBezTo>
                    <a:pt x="562" y="6410"/>
                    <a:pt x="593" y="6475"/>
                    <a:pt x="670" y="6475"/>
                  </a:cubicBezTo>
                  <a:cubicBezTo>
                    <a:pt x="676" y="6475"/>
                    <a:pt x="683" y="6474"/>
                    <a:pt x="690" y="6473"/>
                  </a:cubicBezTo>
                  <a:cubicBezTo>
                    <a:pt x="759" y="6462"/>
                    <a:pt x="770" y="6393"/>
                    <a:pt x="770" y="6335"/>
                  </a:cubicBezTo>
                  <a:lnTo>
                    <a:pt x="770" y="6186"/>
                  </a:lnTo>
                  <a:cubicBezTo>
                    <a:pt x="747" y="5807"/>
                    <a:pt x="724" y="5439"/>
                    <a:pt x="759" y="5094"/>
                  </a:cubicBezTo>
                  <a:cubicBezTo>
                    <a:pt x="759" y="4243"/>
                    <a:pt x="724" y="3428"/>
                    <a:pt x="483" y="2634"/>
                  </a:cubicBezTo>
                  <a:cubicBezTo>
                    <a:pt x="264" y="1865"/>
                    <a:pt x="207" y="1071"/>
                    <a:pt x="218" y="267"/>
                  </a:cubicBezTo>
                  <a:cubicBezTo>
                    <a:pt x="218" y="210"/>
                    <a:pt x="230" y="152"/>
                    <a:pt x="218" y="83"/>
                  </a:cubicBezTo>
                  <a:cubicBezTo>
                    <a:pt x="218" y="49"/>
                    <a:pt x="184" y="14"/>
                    <a:pt x="149" y="3"/>
                  </a:cubicBezTo>
                  <a:cubicBezTo>
                    <a:pt x="143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564;p73"/>
            <p:cNvSpPr/>
            <p:nvPr/>
          </p:nvSpPr>
          <p:spPr>
            <a:xfrm>
              <a:off x="6024925" y="5004625"/>
              <a:ext cx="30200" cy="121200"/>
            </a:xfrm>
            <a:custGeom>
              <a:avLst/>
              <a:gdLst/>
              <a:ahLst/>
              <a:cxnLst/>
              <a:rect l="l" t="t" r="r" b="b"/>
              <a:pathLst>
                <a:path w="1208" h="4848" extrusionOk="0">
                  <a:moveTo>
                    <a:pt x="1106" y="0"/>
                  </a:moveTo>
                  <a:cubicBezTo>
                    <a:pt x="1032" y="0"/>
                    <a:pt x="1021" y="69"/>
                    <a:pt x="1001" y="130"/>
                  </a:cubicBezTo>
                  <a:cubicBezTo>
                    <a:pt x="989" y="199"/>
                    <a:pt x="989" y="268"/>
                    <a:pt x="978" y="337"/>
                  </a:cubicBezTo>
                  <a:cubicBezTo>
                    <a:pt x="909" y="1452"/>
                    <a:pt x="736" y="2544"/>
                    <a:pt x="369" y="3590"/>
                  </a:cubicBezTo>
                  <a:cubicBezTo>
                    <a:pt x="254" y="3923"/>
                    <a:pt x="174" y="4257"/>
                    <a:pt x="93" y="4578"/>
                  </a:cubicBezTo>
                  <a:cubicBezTo>
                    <a:pt x="70" y="4670"/>
                    <a:pt x="1" y="4808"/>
                    <a:pt x="139" y="4842"/>
                  </a:cubicBezTo>
                  <a:cubicBezTo>
                    <a:pt x="153" y="4846"/>
                    <a:pt x="165" y="4848"/>
                    <a:pt x="176" y="4848"/>
                  </a:cubicBezTo>
                  <a:cubicBezTo>
                    <a:pt x="277" y="4848"/>
                    <a:pt x="279" y="4718"/>
                    <a:pt x="300" y="4635"/>
                  </a:cubicBezTo>
                  <a:cubicBezTo>
                    <a:pt x="460" y="4130"/>
                    <a:pt x="598" y="3624"/>
                    <a:pt x="748" y="3130"/>
                  </a:cubicBezTo>
                  <a:cubicBezTo>
                    <a:pt x="1058" y="2153"/>
                    <a:pt x="1127" y="1153"/>
                    <a:pt x="1208" y="142"/>
                  </a:cubicBezTo>
                  <a:cubicBezTo>
                    <a:pt x="1208" y="84"/>
                    <a:pt x="1208" y="15"/>
                    <a:pt x="1139" y="4"/>
                  </a:cubicBezTo>
                  <a:cubicBezTo>
                    <a:pt x="1127" y="1"/>
                    <a:pt x="1116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565;p73"/>
            <p:cNvSpPr/>
            <p:nvPr/>
          </p:nvSpPr>
          <p:spPr>
            <a:xfrm>
              <a:off x="6012875" y="5154700"/>
              <a:ext cx="9200" cy="39975"/>
            </a:xfrm>
            <a:custGeom>
              <a:avLst/>
              <a:gdLst/>
              <a:ahLst/>
              <a:cxnLst/>
              <a:rect l="l" t="t" r="r" b="b"/>
              <a:pathLst>
                <a:path w="368" h="1599" extrusionOk="0">
                  <a:moveTo>
                    <a:pt x="276" y="1"/>
                  </a:moveTo>
                  <a:cubicBezTo>
                    <a:pt x="230" y="1"/>
                    <a:pt x="207" y="24"/>
                    <a:pt x="184" y="58"/>
                  </a:cubicBezTo>
                  <a:cubicBezTo>
                    <a:pt x="173" y="104"/>
                    <a:pt x="161" y="139"/>
                    <a:pt x="161" y="185"/>
                  </a:cubicBezTo>
                  <a:cubicBezTo>
                    <a:pt x="104" y="598"/>
                    <a:pt x="58" y="1023"/>
                    <a:pt x="12" y="1437"/>
                  </a:cubicBezTo>
                  <a:cubicBezTo>
                    <a:pt x="1" y="1523"/>
                    <a:pt x="31" y="1599"/>
                    <a:pt x="118" y="1599"/>
                  </a:cubicBezTo>
                  <a:cubicBezTo>
                    <a:pt x="125" y="1599"/>
                    <a:pt x="131" y="1599"/>
                    <a:pt x="138" y="1598"/>
                  </a:cubicBezTo>
                  <a:cubicBezTo>
                    <a:pt x="230" y="1598"/>
                    <a:pt x="242" y="1518"/>
                    <a:pt x="242" y="1449"/>
                  </a:cubicBezTo>
                  <a:cubicBezTo>
                    <a:pt x="253" y="1023"/>
                    <a:pt x="299" y="598"/>
                    <a:pt x="368" y="150"/>
                  </a:cubicBezTo>
                  <a:lnTo>
                    <a:pt x="368" y="93"/>
                  </a:lnTo>
                  <a:cubicBezTo>
                    <a:pt x="357" y="35"/>
                    <a:pt x="334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566;p73"/>
            <p:cNvSpPr/>
            <p:nvPr/>
          </p:nvSpPr>
          <p:spPr>
            <a:xfrm>
              <a:off x="6224075" y="5214475"/>
              <a:ext cx="10350" cy="31425"/>
            </a:xfrm>
            <a:custGeom>
              <a:avLst/>
              <a:gdLst/>
              <a:ahLst/>
              <a:cxnLst/>
              <a:rect l="l" t="t" r="r" b="b"/>
              <a:pathLst>
                <a:path w="414" h="1257" extrusionOk="0">
                  <a:moveTo>
                    <a:pt x="92" y="0"/>
                  </a:moveTo>
                  <a:cubicBezTo>
                    <a:pt x="0" y="0"/>
                    <a:pt x="0" y="80"/>
                    <a:pt x="0" y="184"/>
                  </a:cubicBezTo>
                  <a:cubicBezTo>
                    <a:pt x="57" y="471"/>
                    <a:pt x="115" y="793"/>
                    <a:pt x="172" y="1104"/>
                  </a:cubicBezTo>
                  <a:cubicBezTo>
                    <a:pt x="183" y="1175"/>
                    <a:pt x="202" y="1256"/>
                    <a:pt x="288" y="1256"/>
                  </a:cubicBezTo>
                  <a:cubicBezTo>
                    <a:pt x="299" y="1256"/>
                    <a:pt x="310" y="1255"/>
                    <a:pt x="322" y="1253"/>
                  </a:cubicBezTo>
                  <a:cubicBezTo>
                    <a:pt x="414" y="1230"/>
                    <a:pt x="391" y="1150"/>
                    <a:pt x="379" y="1081"/>
                  </a:cubicBezTo>
                  <a:cubicBezTo>
                    <a:pt x="322" y="759"/>
                    <a:pt x="253" y="448"/>
                    <a:pt x="195" y="126"/>
                  </a:cubicBezTo>
                  <a:cubicBezTo>
                    <a:pt x="184" y="69"/>
                    <a:pt x="17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567;p73"/>
            <p:cNvSpPr/>
            <p:nvPr/>
          </p:nvSpPr>
          <p:spPr>
            <a:xfrm>
              <a:off x="6175500" y="4845175"/>
              <a:ext cx="9500" cy="25425"/>
            </a:xfrm>
            <a:custGeom>
              <a:avLst/>
              <a:gdLst/>
              <a:ahLst/>
              <a:cxnLst/>
              <a:rect l="l" t="t" r="r" b="b"/>
              <a:pathLst>
                <a:path w="380" h="1017" extrusionOk="0">
                  <a:moveTo>
                    <a:pt x="279" y="1"/>
                  </a:moveTo>
                  <a:cubicBezTo>
                    <a:pt x="234" y="1"/>
                    <a:pt x="206" y="33"/>
                    <a:pt x="196" y="84"/>
                  </a:cubicBezTo>
                  <a:cubicBezTo>
                    <a:pt x="127" y="348"/>
                    <a:pt x="69" y="623"/>
                    <a:pt x="12" y="899"/>
                  </a:cubicBezTo>
                  <a:cubicBezTo>
                    <a:pt x="0" y="957"/>
                    <a:pt x="35" y="1003"/>
                    <a:pt x="92" y="1014"/>
                  </a:cubicBezTo>
                  <a:cubicBezTo>
                    <a:pt x="99" y="1016"/>
                    <a:pt x="105" y="1016"/>
                    <a:pt x="110" y="1016"/>
                  </a:cubicBezTo>
                  <a:cubicBezTo>
                    <a:pt x="157" y="1016"/>
                    <a:pt x="185" y="975"/>
                    <a:pt x="196" y="934"/>
                  </a:cubicBezTo>
                  <a:cubicBezTo>
                    <a:pt x="265" y="669"/>
                    <a:pt x="322" y="406"/>
                    <a:pt x="380" y="176"/>
                  </a:cubicBezTo>
                  <a:cubicBezTo>
                    <a:pt x="380" y="72"/>
                    <a:pt x="380" y="15"/>
                    <a:pt x="299" y="3"/>
                  </a:cubicBezTo>
                  <a:cubicBezTo>
                    <a:pt x="292" y="1"/>
                    <a:pt x="285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568;p73"/>
            <p:cNvSpPr/>
            <p:nvPr/>
          </p:nvSpPr>
          <p:spPr>
            <a:xfrm>
              <a:off x="6258825" y="4406175"/>
              <a:ext cx="20125" cy="6175"/>
            </a:xfrm>
            <a:custGeom>
              <a:avLst/>
              <a:gdLst/>
              <a:ahLst/>
              <a:cxnLst/>
              <a:rect l="l" t="t" r="r" b="b"/>
              <a:pathLst>
                <a:path w="805" h="247" extrusionOk="0">
                  <a:moveTo>
                    <a:pt x="410" y="4"/>
                  </a:moveTo>
                  <a:cubicBezTo>
                    <a:pt x="373" y="4"/>
                    <a:pt x="336" y="7"/>
                    <a:pt x="299" y="13"/>
                  </a:cubicBezTo>
                  <a:cubicBezTo>
                    <a:pt x="184" y="24"/>
                    <a:pt x="0" y="1"/>
                    <a:pt x="23" y="162"/>
                  </a:cubicBezTo>
                  <a:cubicBezTo>
                    <a:pt x="29" y="226"/>
                    <a:pt x="69" y="243"/>
                    <a:pt x="120" y="243"/>
                  </a:cubicBezTo>
                  <a:cubicBezTo>
                    <a:pt x="180" y="243"/>
                    <a:pt x="255" y="220"/>
                    <a:pt x="311" y="220"/>
                  </a:cubicBezTo>
                  <a:cubicBezTo>
                    <a:pt x="426" y="231"/>
                    <a:pt x="552" y="243"/>
                    <a:pt x="667" y="243"/>
                  </a:cubicBezTo>
                  <a:cubicBezTo>
                    <a:pt x="681" y="245"/>
                    <a:pt x="695" y="246"/>
                    <a:pt x="708" y="246"/>
                  </a:cubicBezTo>
                  <a:cubicBezTo>
                    <a:pt x="758" y="246"/>
                    <a:pt x="796" y="226"/>
                    <a:pt x="805" y="162"/>
                  </a:cubicBezTo>
                  <a:cubicBezTo>
                    <a:pt x="805" y="105"/>
                    <a:pt x="771" y="70"/>
                    <a:pt x="713" y="59"/>
                  </a:cubicBezTo>
                  <a:cubicBezTo>
                    <a:pt x="612" y="25"/>
                    <a:pt x="511" y="4"/>
                    <a:pt x="41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569;p73"/>
            <p:cNvSpPr/>
            <p:nvPr/>
          </p:nvSpPr>
          <p:spPr>
            <a:xfrm>
              <a:off x="6258825" y="4415525"/>
              <a:ext cx="18400" cy="7925"/>
            </a:xfrm>
            <a:custGeom>
              <a:avLst/>
              <a:gdLst/>
              <a:ahLst/>
              <a:cxnLst/>
              <a:rect l="l" t="t" r="r" b="b"/>
              <a:pathLst>
                <a:path w="736" h="317" extrusionOk="0">
                  <a:moveTo>
                    <a:pt x="108" y="0"/>
                  </a:moveTo>
                  <a:cubicBezTo>
                    <a:pt x="76" y="0"/>
                    <a:pt x="48" y="13"/>
                    <a:pt x="35" y="53"/>
                  </a:cubicBezTo>
                  <a:cubicBezTo>
                    <a:pt x="0" y="133"/>
                    <a:pt x="46" y="168"/>
                    <a:pt x="104" y="202"/>
                  </a:cubicBezTo>
                  <a:cubicBezTo>
                    <a:pt x="219" y="271"/>
                    <a:pt x="334" y="317"/>
                    <a:pt x="506" y="317"/>
                  </a:cubicBezTo>
                  <a:cubicBezTo>
                    <a:pt x="518" y="317"/>
                    <a:pt x="575" y="305"/>
                    <a:pt x="621" y="305"/>
                  </a:cubicBezTo>
                  <a:cubicBezTo>
                    <a:pt x="679" y="294"/>
                    <a:pt x="736" y="260"/>
                    <a:pt x="725" y="179"/>
                  </a:cubicBezTo>
                  <a:cubicBezTo>
                    <a:pt x="725" y="131"/>
                    <a:pt x="684" y="107"/>
                    <a:pt x="644" y="107"/>
                  </a:cubicBezTo>
                  <a:cubicBezTo>
                    <a:pt x="636" y="107"/>
                    <a:pt x="628" y="108"/>
                    <a:pt x="621" y="110"/>
                  </a:cubicBezTo>
                  <a:cubicBezTo>
                    <a:pt x="592" y="114"/>
                    <a:pt x="565" y="116"/>
                    <a:pt x="538" y="116"/>
                  </a:cubicBezTo>
                  <a:cubicBezTo>
                    <a:pt x="411" y="116"/>
                    <a:pt x="298" y="74"/>
                    <a:pt x="184" y="18"/>
                  </a:cubicBezTo>
                  <a:cubicBezTo>
                    <a:pt x="160" y="8"/>
                    <a:pt x="133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570;p73"/>
            <p:cNvSpPr/>
            <p:nvPr/>
          </p:nvSpPr>
          <p:spPr>
            <a:xfrm>
              <a:off x="6257975" y="4453275"/>
              <a:ext cx="13250" cy="9250"/>
            </a:xfrm>
            <a:custGeom>
              <a:avLst/>
              <a:gdLst/>
              <a:ahLst/>
              <a:cxnLst/>
              <a:rect l="l" t="t" r="r" b="b"/>
              <a:pathLst>
                <a:path w="530" h="370" extrusionOk="0">
                  <a:moveTo>
                    <a:pt x="148" y="0"/>
                  </a:moveTo>
                  <a:cubicBezTo>
                    <a:pt x="121" y="0"/>
                    <a:pt x="95" y="16"/>
                    <a:pt x="69" y="60"/>
                  </a:cubicBezTo>
                  <a:cubicBezTo>
                    <a:pt x="0" y="163"/>
                    <a:pt x="138" y="221"/>
                    <a:pt x="218" y="278"/>
                  </a:cubicBezTo>
                  <a:cubicBezTo>
                    <a:pt x="276" y="324"/>
                    <a:pt x="345" y="370"/>
                    <a:pt x="425" y="370"/>
                  </a:cubicBezTo>
                  <a:cubicBezTo>
                    <a:pt x="483" y="370"/>
                    <a:pt x="529" y="347"/>
                    <a:pt x="529" y="278"/>
                  </a:cubicBezTo>
                  <a:cubicBezTo>
                    <a:pt x="506" y="163"/>
                    <a:pt x="391" y="152"/>
                    <a:pt x="310" y="106"/>
                  </a:cubicBezTo>
                  <a:cubicBezTo>
                    <a:pt x="263" y="74"/>
                    <a:pt x="205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571;p73"/>
            <p:cNvSpPr/>
            <p:nvPr/>
          </p:nvSpPr>
          <p:spPr>
            <a:xfrm>
              <a:off x="5991600" y="4512200"/>
              <a:ext cx="438800" cy="356475"/>
            </a:xfrm>
            <a:custGeom>
              <a:avLst/>
              <a:gdLst/>
              <a:ahLst/>
              <a:cxnLst/>
              <a:rect l="l" t="t" r="r" b="b"/>
              <a:pathLst>
                <a:path w="17552" h="14259" extrusionOk="0">
                  <a:moveTo>
                    <a:pt x="4265" y="6691"/>
                  </a:moveTo>
                  <a:cubicBezTo>
                    <a:pt x="4288" y="6702"/>
                    <a:pt x="4299" y="6702"/>
                    <a:pt x="4322" y="6714"/>
                  </a:cubicBezTo>
                  <a:cubicBezTo>
                    <a:pt x="4127" y="8001"/>
                    <a:pt x="3943" y="9288"/>
                    <a:pt x="3747" y="10575"/>
                  </a:cubicBezTo>
                  <a:cubicBezTo>
                    <a:pt x="3563" y="10311"/>
                    <a:pt x="3494" y="10024"/>
                    <a:pt x="3449" y="9725"/>
                  </a:cubicBezTo>
                  <a:cubicBezTo>
                    <a:pt x="3403" y="9334"/>
                    <a:pt x="3472" y="8943"/>
                    <a:pt x="3598" y="8564"/>
                  </a:cubicBezTo>
                  <a:cubicBezTo>
                    <a:pt x="3782" y="7966"/>
                    <a:pt x="4000" y="7380"/>
                    <a:pt x="4207" y="6794"/>
                  </a:cubicBezTo>
                  <a:cubicBezTo>
                    <a:pt x="4219" y="6760"/>
                    <a:pt x="4242" y="6725"/>
                    <a:pt x="4265" y="6691"/>
                  </a:cubicBezTo>
                  <a:close/>
                  <a:moveTo>
                    <a:pt x="9657" y="1"/>
                  </a:moveTo>
                  <a:cubicBezTo>
                    <a:pt x="9573" y="1"/>
                    <a:pt x="9488" y="8"/>
                    <a:pt x="9402" y="24"/>
                  </a:cubicBezTo>
                  <a:cubicBezTo>
                    <a:pt x="8902" y="110"/>
                    <a:pt x="8398" y="180"/>
                    <a:pt x="7891" y="180"/>
                  </a:cubicBezTo>
                  <a:cubicBezTo>
                    <a:pt x="7652" y="180"/>
                    <a:pt x="7412" y="164"/>
                    <a:pt x="7172" y="127"/>
                  </a:cubicBezTo>
                  <a:cubicBezTo>
                    <a:pt x="6954" y="104"/>
                    <a:pt x="6748" y="81"/>
                    <a:pt x="6541" y="47"/>
                  </a:cubicBezTo>
                  <a:cubicBezTo>
                    <a:pt x="6460" y="31"/>
                    <a:pt x="6380" y="22"/>
                    <a:pt x="6301" y="22"/>
                  </a:cubicBezTo>
                  <a:cubicBezTo>
                    <a:pt x="6210" y="22"/>
                    <a:pt x="6121" y="34"/>
                    <a:pt x="6035" y="58"/>
                  </a:cubicBezTo>
                  <a:cubicBezTo>
                    <a:pt x="5333" y="265"/>
                    <a:pt x="4644" y="495"/>
                    <a:pt x="3966" y="771"/>
                  </a:cubicBezTo>
                  <a:cubicBezTo>
                    <a:pt x="3185" y="1082"/>
                    <a:pt x="2621" y="1645"/>
                    <a:pt x="2311" y="2438"/>
                  </a:cubicBezTo>
                  <a:cubicBezTo>
                    <a:pt x="2069" y="3036"/>
                    <a:pt x="1874" y="3633"/>
                    <a:pt x="1702" y="4242"/>
                  </a:cubicBezTo>
                  <a:cubicBezTo>
                    <a:pt x="1311" y="5610"/>
                    <a:pt x="966" y="6977"/>
                    <a:pt x="368" y="8277"/>
                  </a:cubicBezTo>
                  <a:cubicBezTo>
                    <a:pt x="92" y="8874"/>
                    <a:pt x="1" y="9529"/>
                    <a:pt x="23" y="10196"/>
                  </a:cubicBezTo>
                  <a:cubicBezTo>
                    <a:pt x="69" y="10989"/>
                    <a:pt x="403" y="11667"/>
                    <a:pt x="886" y="12264"/>
                  </a:cubicBezTo>
                  <a:cubicBezTo>
                    <a:pt x="1323" y="12828"/>
                    <a:pt x="1816" y="13357"/>
                    <a:pt x="2288" y="13896"/>
                  </a:cubicBezTo>
                  <a:cubicBezTo>
                    <a:pt x="2345" y="13965"/>
                    <a:pt x="2426" y="14023"/>
                    <a:pt x="2495" y="14069"/>
                  </a:cubicBezTo>
                  <a:cubicBezTo>
                    <a:pt x="2658" y="14195"/>
                    <a:pt x="2798" y="14259"/>
                    <a:pt x="2943" y="14259"/>
                  </a:cubicBezTo>
                  <a:cubicBezTo>
                    <a:pt x="3063" y="14259"/>
                    <a:pt x="3188" y="14215"/>
                    <a:pt x="3334" y="14126"/>
                  </a:cubicBezTo>
                  <a:cubicBezTo>
                    <a:pt x="3816" y="13828"/>
                    <a:pt x="4253" y="13460"/>
                    <a:pt x="4621" y="13023"/>
                  </a:cubicBezTo>
                  <a:cubicBezTo>
                    <a:pt x="4920" y="12678"/>
                    <a:pt x="4909" y="12356"/>
                    <a:pt x="4610" y="11989"/>
                  </a:cubicBezTo>
                  <a:cubicBezTo>
                    <a:pt x="4518" y="11874"/>
                    <a:pt x="4391" y="11782"/>
                    <a:pt x="4322" y="11610"/>
                  </a:cubicBezTo>
                  <a:lnTo>
                    <a:pt x="4322" y="11610"/>
                  </a:lnTo>
                  <a:cubicBezTo>
                    <a:pt x="4966" y="11736"/>
                    <a:pt x="5586" y="11805"/>
                    <a:pt x="6219" y="11828"/>
                  </a:cubicBezTo>
                  <a:cubicBezTo>
                    <a:pt x="6894" y="11858"/>
                    <a:pt x="7574" y="11905"/>
                    <a:pt x="8256" y="11905"/>
                  </a:cubicBezTo>
                  <a:cubicBezTo>
                    <a:pt x="8596" y="11905"/>
                    <a:pt x="8936" y="11893"/>
                    <a:pt x="9276" y="11863"/>
                  </a:cubicBezTo>
                  <a:cubicBezTo>
                    <a:pt x="9409" y="11850"/>
                    <a:pt x="9543" y="11845"/>
                    <a:pt x="9678" y="11845"/>
                  </a:cubicBezTo>
                  <a:cubicBezTo>
                    <a:pt x="9927" y="11845"/>
                    <a:pt x="10179" y="11863"/>
                    <a:pt x="10425" y="11886"/>
                  </a:cubicBezTo>
                  <a:cubicBezTo>
                    <a:pt x="10827" y="11943"/>
                    <a:pt x="11230" y="12001"/>
                    <a:pt x="11632" y="12024"/>
                  </a:cubicBezTo>
                  <a:cubicBezTo>
                    <a:pt x="11665" y="12027"/>
                    <a:pt x="11696" y="12029"/>
                    <a:pt x="11726" y="12029"/>
                  </a:cubicBezTo>
                  <a:cubicBezTo>
                    <a:pt x="11999" y="12029"/>
                    <a:pt x="12149" y="11889"/>
                    <a:pt x="12252" y="11610"/>
                  </a:cubicBezTo>
                  <a:cubicBezTo>
                    <a:pt x="12264" y="11552"/>
                    <a:pt x="12287" y="11495"/>
                    <a:pt x="12298" y="11426"/>
                  </a:cubicBezTo>
                  <a:cubicBezTo>
                    <a:pt x="12413" y="10747"/>
                    <a:pt x="12540" y="10058"/>
                    <a:pt x="12574" y="9357"/>
                  </a:cubicBezTo>
                  <a:cubicBezTo>
                    <a:pt x="12620" y="8461"/>
                    <a:pt x="12620" y="7564"/>
                    <a:pt x="12747" y="6668"/>
                  </a:cubicBezTo>
                  <a:lnTo>
                    <a:pt x="12954" y="5322"/>
                  </a:lnTo>
                  <a:cubicBezTo>
                    <a:pt x="12977" y="5322"/>
                    <a:pt x="13000" y="5311"/>
                    <a:pt x="13023" y="5299"/>
                  </a:cubicBezTo>
                  <a:cubicBezTo>
                    <a:pt x="13264" y="5644"/>
                    <a:pt x="13540" y="5943"/>
                    <a:pt x="13873" y="6208"/>
                  </a:cubicBezTo>
                  <a:cubicBezTo>
                    <a:pt x="14321" y="6564"/>
                    <a:pt x="14804" y="6874"/>
                    <a:pt x="15322" y="7138"/>
                  </a:cubicBezTo>
                  <a:cubicBezTo>
                    <a:pt x="15677" y="7334"/>
                    <a:pt x="16022" y="7541"/>
                    <a:pt x="16402" y="7679"/>
                  </a:cubicBezTo>
                  <a:cubicBezTo>
                    <a:pt x="16495" y="7711"/>
                    <a:pt x="16581" y="7727"/>
                    <a:pt x="16661" y="7727"/>
                  </a:cubicBezTo>
                  <a:cubicBezTo>
                    <a:pt x="16866" y="7727"/>
                    <a:pt x="17028" y="7621"/>
                    <a:pt x="17161" y="7414"/>
                  </a:cubicBezTo>
                  <a:cubicBezTo>
                    <a:pt x="17264" y="7276"/>
                    <a:pt x="17310" y="7104"/>
                    <a:pt x="17344" y="6943"/>
                  </a:cubicBezTo>
                  <a:cubicBezTo>
                    <a:pt x="17401" y="6541"/>
                    <a:pt x="17470" y="6139"/>
                    <a:pt x="17516" y="5736"/>
                  </a:cubicBezTo>
                  <a:cubicBezTo>
                    <a:pt x="17551" y="5230"/>
                    <a:pt x="17401" y="4783"/>
                    <a:pt x="17000" y="4438"/>
                  </a:cubicBezTo>
                  <a:cubicBezTo>
                    <a:pt x="16620" y="4116"/>
                    <a:pt x="16252" y="3794"/>
                    <a:pt x="15861" y="3483"/>
                  </a:cubicBezTo>
                  <a:cubicBezTo>
                    <a:pt x="15586" y="3266"/>
                    <a:pt x="15333" y="3013"/>
                    <a:pt x="15115" y="2737"/>
                  </a:cubicBezTo>
                  <a:cubicBezTo>
                    <a:pt x="14724" y="2242"/>
                    <a:pt x="14321" y="1759"/>
                    <a:pt x="13850" y="1346"/>
                  </a:cubicBezTo>
                  <a:cubicBezTo>
                    <a:pt x="13667" y="1185"/>
                    <a:pt x="13483" y="1024"/>
                    <a:pt x="13264" y="921"/>
                  </a:cubicBezTo>
                  <a:cubicBezTo>
                    <a:pt x="12620" y="610"/>
                    <a:pt x="11954" y="369"/>
                    <a:pt x="11253" y="265"/>
                  </a:cubicBezTo>
                  <a:cubicBezTo>
                    <a:pt x="10919" y="219"/>
                    <a:pt x="10597" y="162"/>
                    <a:pt x="10276" y="93"/>
                  </a:cubicBezTo>
                  <a:cubicBezTo>
                    <a:pt x="10071" y="44"/>
                    <a:pt x="9866" y="1"/>
                    <a:pt x="9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572;p73"/>
            <p:cNvSpPr/>
            <p:nvPr/>
          </p:nvSpPr>
          <p:spPr>
            <a:xfrm>
              <a:off x="6137300" y="4520575"/>
              <a:ext cx="121275" cy="17575"/>
            </a:xfrm>
            <a:custGeom>
              <a:avLst/>
              <a:gdLst/>
              <a:ahLst/>
              <a:cxnLst/>
              <a:rect l="l" t="t" r="r" b="b"/>
              <a:pathLst>
                <a:path w="4851" h="703" extrusionOk="0">
                  <a:moveTo>
                    <a:pt x="135" y="1"/>
                  </a:moveTo>
                  <a:cubicBezTo>
                    <a:pt x="89" y="1"/>
                    <a:pt x="47" y="23"/>
                    <a:pt x="23" y="80"/>
                  </a:cubicBezTo>
                  <a:cubicBezTo>
                    <a:pt x="0" y="149"/>
                    <a:pt x="57" y="183"/>
                    <a:pt x="115" y="218"/>
                  </a:cubicBezTo>
                  <a:cubicBezTo>
                    <a:pt x="149" y="229"/>
                    <a:pt x="172" y="241"/>
                    <a:pt x="207" y="241"/>
                  </a:cubicBezTo>
                  <a:cubicBezTo>
                    <a:pt x="966" y="517"/>
                    <a:pt x="1735" y="678"/>
                    <a:pt x="2540" y="701"/>
                  </a:cubicBezTo>
                  <a:cubicBezTo>
                    <a:pt x="2571" y="702"/>
                    <a:pt x="2603" y="702"/>
                    <a:pt x="2635" y="702"/>
                  </a:cubicBezTo>
                  <a:cubicBezTo>
                    <a:pt x="2925" y="702"/>
                    <a:pt x="3215" y="658"/>
                    <a:pt x="3505" y="586"/>
                  </a:cubicBezTo>
                  <a:cubicBezTo>
                    <a:pt x="3896" y="482"/>
                    <a:pt x="4299" y="367"/>
                    <a:pt x="4700" y="264"/>
                  </a:cubicBezTo>
                  <a:cubicBezTo>
                    <a:pt x="4723" y="252"/>
                    <a:pt x="4758" y="241"/>
                    <a:pt x="4781" y="229"/>
                  </a:cubicBezTo>
                  <a:cubicBezTo>
                    <a:pt x="4827" y="206"/>
                    <a:pt x="4850" y="172"/>
                    <a:pt x="4838" y="137"/>
                  </a:cubicBezTo>
                  <a:cubicBezTo>
                    <a:pt x="4829" y="88"/>
                    <a:pt x="4793" y="55"/>
                    <a:pt x="4746" y="55"/>
                  </a:cubicBezTo>
                  <a:cubicBezTo>
                    <a:pt x="4739" y="55"/>
                    <a:pt x="4731" y="56"/>
                    <a:pt x="4723" y="57"/>
                  </a:cubicBezTo>
                  <a:cubicBezTo>
                    <a:pt x="4677" y="57"/>
                    <a:pt x="4631" y="68"/>
                    <a:pt x="4586" y="80"/>
                  </a:cubicBezTo>
                  <a:cubicBezTo>
                    <a:pt x="4310" y="149"/>
                    <a:pt x="4034" y="218"/>
                    <a:pt x="3758" y="298"/>
                  </a:cubicBezTo>
                  <a:cubicBezTo>
                    <a:pt x="3389" y="415"/>
                    <a:pt x="2999" y="472"/>
                    <a:pt x="2609" y="472"/>
                  </a:cubicBezTo>
                  <a:cubicBezTo>
                    <a:pt x="2574" y="472"/>
                    <a:pt x="2540" y="472"/>
                    <a:pt x="2506" y="471"/>
                  </a:cubicBezTo>
                  <a:cubicBezTo>
                    <a:pt x="1850" y="459"/>
                    <a:pt x="1206" y="333"/>
                    <a:pt x="575" y="137"/>
                  </a:cubicBezTo>
                  <a:cubicBezTo>
                    <a:pt x="448" y="91"/>
                    <a:pt x="322" y="57"/>
                    <a:pt x="195" y="11"/>
                  </a:cubicBezTo>
                  <a:cubicBezTo>
                    <a:pt x="175" y="5"/>
                    <a:pt x="15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573;p73"/>
            <p:cNvSpPr/>
            <p:nvPr/>
          </p:nvSpPr>
          <p:spPr>
            <a:xfrm>
              <a:off x="6101650" y="4583650"/>
              <a:ext cx="22150" cy="74300"/>
            </a:xfrm>
            <a:custGeom>
              <a:avLst/>
              <a:gdLst/>
              <a:ahLst/>
              <a:cxnLst/>
              <a:rect l="l" t="t" r="r" b="b"/>
              <a:pathLst>
                <a:path w="886" h="2972" extrusionOk="0">
                  <a:moveTo>
                    <a:pt x="769" y="0"/>
                  </a:moveTo>
                  <a:cubicBezTo>
                    <a:pt x="731" y="0"/>
                    <a:pt x="702" y="23"/>
                    <a:pt x="679" y="63"/>
                  </a:cubicBezTo>
                  <a:cubicBezTo>
                    <a:pt x="656" y="97"/>
                    <a:pt x="645" y="143"/>
                    <a:pt x="633" y="178"/>
                  </a:cubicBezTo>
                  <a:cubicBezTo>
                    <a:pt x="311" y="1028"/>
                    <a:pt x="231" y="1948"/>
                    <a:pt x="12" y="2855"/>
                  </a:cubicBezTo>
                  <a:cubicBezTo>
                    <a:pt x="12" y="2878"/>
                    <a:pt x="1" y="2947"/>
                    <a:pt x="81" y="2970"/>
                  </a:cubicBezTo>
                  <a:cubicBezTo>
                    <a:pt x="87" y="2971"/>
                    <a:pt x="93" y="2972"/>
                    <a:pt x="99" y="2972"/>
                  </a:cubicBezTo>
                  <a:cubicBezTo>
                    <a:pt x="156" y="2972"/>
                    <a:pt x="187" y="2919"/>
                    <a:pt x="208" y="2867"/>
                  </a:cubicBezTo>
                  <a:cubicBezTo>
                    <a:pt x="254" y="2694"/>
                    <a:pt x="300" y="2533"/>
                    <a:pt x="334" y="2372"/>
                  </a:cubicBezTo>
                  <a:cubicBezTo>
                    <a:pt x="461" y="1649"/>
                    <a:pt x="599" y="924"/>
                    <a:pt x="851" y="224"/>
                  </a:cubicBezTo>
                  <a:cubicBezTo>
                    <a:pt x="862" y="201"/>
                    <a:pt x="874" y="166"/>
                    <a:pt x="874" y="143"/>
                  </a:cubicBezTo>
                  <a:cubicBezTo>
                    <a:pt x="885" y="86"/>
                    <a:pt x="885" y="40"/>
                    <a:pt x="828" y="17"/>
                  </a:cubicBezTo>
                  <a:cubicBezTo>
                    <a:pt x="806" y="6"/>
                    <a:pt x="786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574;p73"/>
            <p:cNvSpPr/>
            <p:nvPr/>
          </p:nvSpPr>
          <p:spPr>
            <a:xfrm>
              <a:off x="6291625" y="4586325"/>
              <a:ext cx="21825" cy="48750"/>
            </a:xfrm>
            <a:custGeom>
              <a:avLst/>
              <a:gdLst/>
              <a:ahLst/>
              <a:cxnLst/>
              <a:rect l="l" t="t" r="r" b="b"/>
              <a:pathLst>
                <a:path w="873" h="1950" extrusionOk="0">
                  <a:moveTo>
                    <a:pt x="131" y="1"/>
                  </a:moveTo>
                  <a:cubicBezTo>
                    <a:pt x="49" y="1"/>
                    <a:pt x="1" y="79"/>
                    <a:pt x="34" y="197"/>
                  </a:cubicBezTo>
                  <a:cubicBezTo>
                    <a:pt x="182" y="748"/>
                    <a:pt x="332" y="1312"/>
                    <a:pt x="619" y="1806"/>
                  </a:cubicBezTo>
                  <a:lnTo>
                    <a:pt x="688" y="1910"/>
                  </a:lnTo>
                  <a:cubicBezTo>
                    <a:pt x="711" y="1932"/>
                    <a:pt x="739" y="1949"/>
                    <a:pt x="771" y="1949"/>
                  </a:cubicBezTo>
                  <a:cubicBezTo>
                    <a:pt x="788" y="1949"/>
                    <a:pt x="806" y="1944"/>
                    <a:pt x="826" y="1933"/>
                  </a:cubicBezTo>
                  <a:cubicBezTo>
                    <a:pt x="872" y="1898"/>
                    <a:pt x="872" y="1852"/>
                    <a:pt x="849" y="1795"/>
                  </a:cubicBezTo>
                  <a:cubicBezTo>
                    <a:pt x="826" y="1760"/>
                    <a:pt x="803" y="1726"/>
                    <a:pt x="792" y="1691"/>
                  </a:cubicBezTo>
                  <a:cubicBezTo>
                    <a:pt x="631" y="1404"/>
                    <a:pt x="516" y="1093"/>
                    <a:pt x="424" y="771"/>
                  </a:cubicBezTo>
                  <a:cubicBezTo>
                    <a:pt x="366" y="553"/>
                    <a:pt x="309" y="347"/>
                    <a:pt x="251" y="128"/>
                  </a:cubicBezTo>
                  <a:cubicBezTo>
                    <a:pt x="228" y="71"/>
                    <a:pt x="217" y="13"/>
                    <a:pt x="148" y="2"/>
                  </a:cubicBezTo>
                  <a:cubicBezTo>
                    <a:pt x="142" y="1"/>
                    <a:pt x="137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575;p73"/>
            <p:cNvSpPr/>
            <p:nvPr/>
          </p:nvSpPr>
          <p:spPr>
            <a:xfrm>
              <a:off x="6318875" y="4582575"/>
              <a:ext cx="5475" cy="41725"/>
            </a:xfrm>
            <a:custGeom>
              <a:avLst/>
              <a:gdLst/>
              <a:ahLst/>
              <a:cxnLst/>
              <a:rect l="l" t="t" r="r" b="b"/>
              <a:pathLst>
                <a:path w="219" h="1669" extrusionOk="0">
                  <a:moveTo>
                    <a:pt x="100" y="0"/>
                  </a:moveTo>
                  <a:cubicBezTo>
                    <a:pt x="94" y="0"/>
                    <a:pt x="88" y="1"/>
                    <a:pt x="81" y="2"/>
                  </a:cubicBezTo>
                  <a:cubicBezTo>
                    <a:pt x="24" y="14"/>
                    <a:pt x="12" y="60"/>
                    <a:pt x="12" y="117"/>
                  </a:cubicBezTo>
                  <a:cubicBezTo>
                    <a:pt x="1" y="347"/>
                    <a:pt x="1" y="577"/>
                    <a:pt x="1" y="806"/>
                  </a:cubicBezTo>
                  <a:lnTo>
                    <a:pt x="1" y="1531"/>
                  </a:lnTo>
                  <a:cubicBezTo>
                    <a:pt x="1" y="1600"/>
                    <a:pt x="24" y="1669"/>
                    <a:pt x="93" y="1669"/>
                  </a:cubicBezTo>
                  <a:cubicBezTo>
                    <a:pt x="162" y="1657"/>
                    <a:pt x="196" y="1600"/>
                    <a:pt x="196" y="1531"/>
                  </a:cubicBezTo>
                  <a:lnTo>
                    <a:pt x="196" y="1439"/>
                  </a:lnTo>
                  <a:cubicBezTo>
                    <a:pt x="208" y="1059"/>
                    <a:pt x="208" y="668"/>
                    <a:pt x="219" y="290"/>
                  </a:cubicBezTo>
                  <a:cubicBezTo>
                    <a:pt x="219" y="232"/>
                    <a:pt x="219" y="163"/>
                    <a:pt x="208" y="106"/>
                  </a:cubicBezTo>
                  <a:cubicBezTo>
                    <a:pt x="197" y="53"/>
                    <a:pt x="167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576;p73"/>
            <p:cNvSpPr/>
            <p:nvPr/>
          </p:nvSpPr>
          <p:spPr>
            <a:xfrm>
              <a:off x="6114875" y="4613325"/>
              <a:ext cx="19000" cy="27925"/>
            </a:xfrm>
            <a:custGeom>
              <a:avLst/>
              <a:gdLst/>
              <a:ahLst/>
              <a:cxnLst/>
              <a:rect l="l" t="t" r="r" b="b"/>
              <a:pathLst>
                <a:path w="760" h="1117" extrusionOk="0">
                  <a:moveTo>
                    <a:pt x="620" y="1"/>
                  </a:moveTo>
                  <a:cubicBezTo>
                    <a:pt x="558" y="1"/>
                    <a:pt x="523" y="72"/>
                    <a:pt x="494" y="128"/>
                  </a:cubicBezTo>
                  <a:cubicBezTo>
                    <a:pt x="333" y="393"/>
                    <a:pt x="196" y="646"/>
                    <a:pt x="47" y="910"/>
                  </a:cubicBezTo>
                  <a:cubicBezTo>
                    <a:pt x="24" y="945"/>
                    <a:pt x="1" y="979"/>
                    <a:pt x="1" y="1025"/>
                  </a:cubicBezTo>
                  <a:cubicBezTo>
                    <a:pt x="1" y="1071"/>
                    <a:pt x="35" y="1117"/>
                    <a:pt x="104" y="1117"/>
                  </a:cubicBezTo>
                  <a:cubicBezTo>
                    <a:pt x="162" y="1105"/>
                    <a:pt x="196" y="1048"/>
                    <a:pt x="219" y="1002"/>
                  </a:cubicBezTo>
                  <a:cubicBezTo>
                    <a:pt x="379" y="749"/>
                    <a:pt x="529" y="485"/>
                    <a:pt x="678" y="220"/>
                  </a:cubicBezTo>
                  <a:cubicBezTo>
                    <a:pt x="724" y="151"/>
                    <a:pt x="759" y="71"/>
                    <a:pt x="667" y="13"/>
                  </a:cubicBezTo>
                  <a:cubicBezTo>
                    <a:pt x="650" y="5"/>
                    <a:pt x="634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577;p73"/>
            <p:cNvSpPr/>
            <p:nvPr/>
          </p:nvSpPr>
          <p:spPr>
            <a:xfrm>
              <a:off x="6398200" y="5011300"/>
              <a:ext cx="95100" cy="312375"/>
            </a:xfrm>
            <a:custGeom>
              <a:avLst/>
              <a:gdLst/>
              <a:ahLst/>
              <a:cxnLst/>
              <a:rect l="l" t="t" r="r" b="b"/>
              <a:pathLst>
                <a:path w="3804" h="12495" extrusionOk="0">
                  <a:moveTo>
                    <a:pt x="333" y="1"/>
                  </a:moveTo>
                  <a:cubicBezTo>
                    <a:pt x="195" y="1"/>
                    <a:pt x="138" y="47"/>
                    <a:pt x="126" y="185"/>
                  </a:cubicBezTo>
                  <a:cubicBezTo>
                    <a:pt x="92" y="749"/>
                    <a:pt x="34" y="1300"/>
                    <a:pt x="23" y="1852"/>
                  </a:cubicBezTo>
                  <a:cubicBezTo>
                    <a:pt x="0" y="2690"/>
                    <a:pt x="46" y="3541"/>
                    <a:pt x="138" y="4380"/>
                  </a:cubicBezTo>
                  <a:cubicBezTo>
                    <a:pt x="218" y="5024"/>
                    <a:pt x="299" y="5668"/>
                    <a:pt x="471" y="6288"/>
                  </a:cubicBezTo>
                  <a:cubicBezTo>
                    <a:pt x="586" y="6644"/>
                    <a:pt x="667" y="7012"/>
                    <a:pt x="736" y="7380"/>
                  </a:cubicBezTo>
                  <a:cubicBezTo>
                    <a:pt x="1012" y="8759"/>
                    <a:pt x="1356" y="10115"/>
                    <a:pt x="1827" y="11437"/>
                  </a:cubicBezTo>
                  <a:cubicBezTo>
                    <a:pt x="1908" y="11655"/>
                    <a:pt x="1988" y="11874"/>
                    <a:pt x="2092" y="12092"/>
                  </a:cubicBezTo>
                  <a:cubicBezTo>
                    <a:pt x="2195" y="12311"/>
                    <a:pt x="2356" y="12495"/>
                    <a:pt x="2609" y="12495"/>
                  </a:cubicBezTo>
                  <a:cubicBezTo>
                    <a:pt x="2953" y="12495"/>
                    <a:pt x="3298" y="12437"/>
                    <a:pt x="3609" y="12265"/>
                  </a:cubicBezTo>
                  <a:cubicBezTo>
                    <a:pt x="3735" y="12196"/>
                    <a:pt x="3804" y="12081"/>
                    <a:pt x="3793" y="11920"/>
                  </a:cubicBezTo>
                  <a:cubicBezTo>
                    <a:pt x="3781" y="11678"/>
                    <a:pt x="3793" y="11425"/>
                    <a:pt x="3758" y="11196"/>
                  </a:cubicBezTo>
                  <a:cubicBezTo>
                    <a:pt x="3586" y="10138"/>
                    <a:pt x="3494" y="9070"/>
                    <a:pt x="3275" y="8012"/>
                  </a:cubicBezTo>
                  <a:cubicBezTo>
                    <a:pt x="3126" y="7265"/>
                    <a:pt x="3045" y="6495"/>
                    <a:pt x="2827" y="5760"/>
                  </a:cubicBezTo>
                  <a:cubicBezTo>
                    <a:pt x="2793" y="5622"/>
                    <a:pt x="2804" y="5484"/>
                    <a:pt x="2816" y="5346"/>
                  </a:cubicBezTo>
                  <a:cubicBezTo>
                    <a:pt x="2896" y="4794"/>
                    <a:pt x="2873" y="4254"/>
                    <a:pt x="2907" y="3714"/>
                  </a:cubicBezTo>
                  <a:cubicBezTo>
                    <a:pt x="2942" y="3277"/>
                    <a:pt x="2907" y="2840"/>
                    <a:pt x="2942" y="2404"/>
                  </a:cubicBezTo>
                  <a:cubicBezTo>
                    <a:pt x="2988" y="1852"/>
                    <a:pt x="2988" y="1300"/>
                    <a:pt x="2930" y="749"/>
                  </a:cubicBezTo>
                  <a:cubicBezTo>
                    <a:pt x="2884" y="335"/>
                    <a:pt x="2690" y="139"/>
                    <a:pt x="2276" y="70"/>
                  </a:cubicBezTo>
                  <a:cubicBezTo>
                    <a:pt x="1908" y="13"/>
                    <a:pt x="1528" y="24"/>
                    <a:pt x="1160" y="1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578;p73"/>
            <p:cNvSpPr/>
            <p:nvPr/>
          </p:nvSpPr>
          <p:spPr>
            <a:xfrm>
              <a:off x="6498175" y="5014750"/>
              <a:ext cx="171850" cy="258575"/>
            </a:xfrm>
            <a:custGeom>
              <a:avLst/>
              <a:gdLst/>
              <a:ahLst/>
              <a:cxnLst/>
              <a:rect l="l" t="t" r="r" b="b"/>
              <a:pathLst>
                <a:path w="6874" h="10343" extrusionOk="0">
                  <a:moveTo>
                    <a:pt x="1437" y="1"/>
                  </a:moveTo>
                  <a:cubicBezTo>
                    <a:pt x="1092" y="1"/>
                    <a:pt x="747" y="1"/>
                    <a:pt x="403" y="59"/>
                  </a:cubicBezTo>
                  <a:cubicBezTo>
                    <a:pt x="139" y="105"/>
                    <a:pt x="12" y="243"/>
                    <a:pt x="12" y="507"/>
                  </a:cubicBezTo>
                  <a:cubicBezTo>
                    <a:pt x="1" y="599"/>
                    <a:pt x="12" y="691"/>
                    <a:pt x="24" y="782"/>
                  </a:cubicBezTo>
                  <a:cubicBezTo>
                    <a:pt x="127" y="1438"/>
                    <a:pt x="208" y="2105"/>
                    <a:pt x="323" y="2759"/>
                  </a:cubicBezTo>
                  <a:cubicBezTo>
                    <a:pt x="655" y="4575"/>
                    <a:pt x="1380" y="6207"/>
                    <a:pt x="2667" y="7564"/>
                  </a:cubicBezTo>
                  <a:cubicBezTo>
                    <a:pt x="3368" y="8311"/>
                    <a:pt x="4138" y="8978"/>
                    <a:pt x="4908" y="9644"/>
                  </a:cubicBezTo>
                  <a:cubicBezTo>
                    <a:pt x="5138" y="9828"/>
                    <a:pt x="5357" y="10023"/>
                    <a:pt x="5587" y="10207"/>
                  </a:cubicBezTo>
                  <a:cubicBezTo>
                    <a:pt x="5707" y="10298"/>
                    <a:pt x="5824" y="10342"/>
                    <a:pt x="5935" y="10342"/>
                  </a:cubicBezTo>
                  <a:cubicBezTo>
                    <a:pt x="6077" y="10342"/>
                    <a:pt x="6211" y="10269"/>
                    <a:pt x="6333" y="10127"/>
                  </a:cubicBezTo>
                  <a:cubicBezTo>
                    <a:pt x="6437" y="10000"/>
                    <a:pt x="6517" y="9851"/>
                    <a:pt x="6621" y="9724"/>
                  </a:cubicBezTo>
                  <a:cubicBezTo>
                    <a:pt x="6874" y="9425"/>
                    <a:pt x="6862" y="9116"/>
                    <a:pt x="6655" y="8782"/>
                  </a:cubicBezTo>
                  <a:lnTo>
                    <a:pt x="5827" y="7369"/>
                  </a:lnTo>
                  <a:cubicBezTo>
                    <a:pt x="5506" y="6851"/>
                    <a:pt x="5127" y="6380"/>
                    <a:pt x="4701" y="5943"/>
                  </a:cubicBezTo>
                  <a:cubicBezTo>
                    <a:pt x="4402" y="5633"/>
                    <a:pt x="4103" y="5311"/>
                    <a:pt x="3794" y="5012"/>
                  </a:cubicBezTo>
                  <a:cubicBezTo>
                    <a:pt x="3610" y="4840"/>
                    <a:pt x="3518" y="4656"/>
                    <a:pt x="3472" y="4414"/>
                  </a:cubicBezTo>
                  <a:cubicBezTo>
                    <a:pt x="3345" y="3737"/>
                    <a:pt x="3265" y="3058"/>
                    <a:pt x="3173" y="2380"/>
                  </a:cubicBezTo>
                  <a:cubicBezTo>
                    <a:pt x="3104" y="1829"/>
                    <a:pt x="3046" y="1277"/>
                    <a:pt x="2954" y="725"/>
                  </a:cubicBezTo>
                  <a:cubicBezTo>
                    <a:pt x="2885" y="300"/>
                    <a:pt x="2678" y="116"/>
                    <a:pt x="2253" y="70"/>
                  </a:cubicBezTo>
                  <a:cubicBezTo>
                    <a:pt x="1978" y="36"/>
                    <a:pt x="1702" y="24"/>
                    <a:pt x="1437" y="1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579;p73"/>
            <p:cNvSpPr/>
            <p:nvPr/>
          </p:nvSpPr>
          <p:spPr>
            <a:xfrm>
              <a:off x="6607950" y="5208350"/>
              <a:ext cx="77600" cy="130800"/>
            </a:xfrm>
            <a:custGeom>
              <a:avLst/>
              <a:gdLst/>
              <a:ahLst/>
              <a:cxnLst/>
              <a:rect l="l" t="t" r="r" b="b"/>
              <a:pathLst>
                <a:path w="3104" h="5232" extrusionOk="0">
                  <a:moveTo>
                    <a:pt x="1787" y="0"/>
                  </a:moveTo>
                  <a:cubicBezTo>
                    <a:pt x="1703" y="0"/>
                    <a:pt x="1615" y="55"/>
                    <a:pt x="1505" y="164"/>
                  </a:cubicBezTo>
                  <a:cubicBezTo>
                    <a:pt x="1058" y="590"/>
                    <a:pt x="621" y="1027"/>
                    <a:pt x="195" y="1464"/>
                  </a:cubicBezTo>
                  <a:cubicBezTo>
                    <a:pt x="0" y="1658"/>
                    <a:pt x="0" y="1716"/>
                    <a:pt x="195" y="1911"/>
                  </a:cubicBezTo>
                  <a:cubicBezTo>
                    <a:pt x="425" y="2176"/>
                    <a:pt x="655" y="2440"/>
                    <a:pt x="908" y="2693"/>
                  </a:cubicBezTo>
                  <a:cubicBezTo>
                    <a:pt x="1081" y="2854"/>
                    <a:pt x="1115" y="3004"/>
                    <a:pt x="1058" y="3234"/>
                  </a:cubicBezTo>
                  <a:cubicBezTo>
                    <a:pt x="920" y="3785"/>
                    <a:pt x="839" y="4337"/>
                    <a:pt x="770" y="4843"/>
                  </a:cubicBezTo>
                  <a:cubicBezTo>
                    <a:pt x="770" y="5027"/>
                    <a:pt x="770" y="5152"/>
                    <a:pt x="908" y="5210"/>
                  </a:cubicBezTo>
                  <a:cubicBezTo>
                    <a:pt x="943" y="5225"/>
                    <a:pt x="976" y="5231"/>
                    <a:pt x="1008" y="5231"/>
                  </a:cubicBezTo>
                  <a:cubicBezTo>
                    <a:pt x="1102" y="5231"/>
                    <a:pt x="1184" y="5175"/>
                    <a:pt x="1253" y="5106"/>
                  </a:cubicBezTo>
                  <a:cubicBezTo>
                    <a:pt x="1379" y="4981"/>
                    <a:pt x="1471" y="4843"/>
                    <a:pt x="1563" y="4693"/>
                  </a:cubicBezTo>
                  <a:cubicBezTo>
                    <a:pt x="1965" y="4038"/>
                    <a:pt x="2356" y="3382"/>
                    <a:pt x="2759" y="2728"/>
                  </a:cubicBezTo>
                  <a:cubicBezTo>
                    <a:pt x="2851" y="2578"/>
                    <a:pt x="2931" y="2429"/>
                    <a:pt x="3000" y="2279"/>
                  </a:cubicBezTo>
                  <a:cubicBezTo>
                    <a:pt x="3092" y="2072"/>
                    <a:pt x="3103" y="1854"/>
                    <a:pt x="2989" y="1658"/>
                  </a:cubicBezTo>
                  <a:cubicBezTo>
                    <a:pt x="2678" y="1176"/>
                    <a:pt x="2425" y="659"/>
                    <a:pt x="2069" y="199"/>
                  </a:cubicBezTo>
                  <a:cubicBezTo>
                    <a:pt x="1966" y="67"/>
                    <a:pt x="1880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580;p73"/>
            <p:cNvSpPr/>
            <p:nvPr/>
          </p:nvSpPr>
          <p:spPr>
            <a:xfrm>
              <a:off x="6421450" y="5274600"/>
              <a:ext cx="77900" cy="107400"/>
            </a:xfrm>
            <a:custGeom>
              <a:avLst/>
              <a:gdLst/>
              <a:ahLst/>
              <a:cxnLst/>
              <a:rect l="l" t="t" r="r" b="b"/>
              <a:pathLst>
                <a:path w="3116" h="4296" extrusionOk="0">
                  <a:moveTo>
                    <a:pt x="2610" y="1"/>
                  </a:moveTo>
                  <a:cubicBezTo>
                    <a:pt x="2577" y="1"/>
                    <a:pt x="2538" y="7"/>
                    <a:pt x="2495" y="20"/>
                  </a:cubicBezTo>
                  <a:cubicBezTo>
                    <a:pt x="1966" y="147"/>
                    <a:pt x="1438" y="273"/>
                    <a:pt x="909" y="423"/>
                  </a:cubicBezTo>
                  <a:cubicBezTo>
                    <a:pt x="621" y="503"/>
                    <a:pt x="598" y="584"/>
                    <a:pt x="690" y="870"/>
                  </a:cubicBezTo>
                  <a:cubicBezTo>
                    <a:pt x="805" y="1227"/>
                    <a:pt x="909" y="1583"/>
                    <a:pt x="1047" y="1928"/>
                  </a:cubicBezTo>
                  <a:cubicBezTo>
                    <a:pt x="1139" y="2170"/>
                    <a:pt x="1116" y="2365"/>
                    <a:pt x="955" y="2571"/>
                  </a:cubicBezTo>
                  <a:cubicBezTo>
                    <a:pt x="679" y="2939"/>
                    <a:pt x="403" y="3319"/>
                    <a:pt x="173" y="3721"/>
                  </a:cubicBezTo>
                  <a:cubicBezTo>
                    <a:pt x="116" y="3813"/>
                    <a:pt x="47" y="3905"/>
                    <a:pt x="36" y="4020"/>
                  </a:cubicBezTo>
                  <a:cubicBezTo>
                    <a:pt x="1" y="4192"/>
                    <a:pt x="93" y="4295"/>
                    <a:pt x="265" y="4295"/>
                  </a:cubicBezTo>
                  <a:cubicBezTo>
                    <a:pt x="357" y="4284"/>
                    <a:pt x="449" y="4238"/>
                    <a:pt x="541" y="4192"/>
                  </a:cubicBezTo>
                  <a:cubicBezTo>
                    <a:pt x="759" y="4089"/>
                    <a:pt x="966" y="3951"/>
                    <a:pt x="1150" y="3790"/>
                  </a:cubicBezTo>
                  <a:cubicBezTo>
                    <a:pt x="1691" y="3330"/>
                    <a:pt x="2230" y="2847"/>
                    <a:pt x="2851" y="2491"/>
                  </a:cubicBezTo>
                  <a:cubicBezTo>
                    <a:pt x="2897" y="2468"/>
                    <a:pt x="2932" y="2434"/>
                    <a:pt x="2978" y="2399"/>
                  </a:cubicBezTo>
                  <a:cubicBezTo>
                    <a:pt x="3070" y="2319"/>
                    <a:pt x="3116" y="2204"/>
                    <a:pt x="3104" y="2043"/>
                  </a:cubicBezTo>
                  <a:cubicBezTo>
                    <a:pt x="3081" y="1882"/>
                    <a:pt x="3047" y="1675"/>
                    <a:pt x="3024" y="1480"/>
                  </a:cubicBezTo>
                  <a:cubicBezTo>
                    <a:pt x="2966" y="1066"/>
                    <a:pt x="2920" y="664"/>
                    <a:pt x="2828" y="250"/>
                  </a:cubicBezTo>
                  <a:cubicBezTo>
                    <a:pt x="2792" y="80"/>
                    <a:pt x="2729" y="1"/>
                    <a:pt x="2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581;p73"/>
            <p:cNvSpPr/>
            <p:nvPr/>
          </p:nvSpPr>
          <p:spPr>
            <a:xfrm>
              <a:off x="6324900" y="4531850"/>
              <a:ext cx="338800" cy="513175"/>
            </a:xfrm>
            <a:custGeom>
              <a:avLst/>
              <a:gdLst/>
              <a:ahLst/>
              <a:cxnLst/>
              <a:rect l="l" t="t" r="r" b="b"/>
              <a:pathLst>
                <a:path w="13552" h="20527" extrusionOk="0">
                  <a:moveTo>
                    <a:pt x="9119" y="0"/>
                  </a:moveTo>
                  <a:cubicBezTo>
                    <a:pt x="8941" y="0"/>
                    <a:pt x="8835" y="85"/>
                    <a:pt x="8748" y="261"/>
                  </a:cubicBezTo>
                  <a:cubicBezTo>
                    <a:pt x="8506" y="756"/>
                    <a:pt x="8092" y="996"/>
                    <a:pt x="7552" y="1019"/>
                  </a:cubicBezTo>
                  <a:cubicBezTo>
                    <a:pt x="7519" y="1021"/>
                    <a:pt x="7485" y="1022"/>
                    <a:pt x="7452" y="1022"/>
                  </a:cubicBezTo>
                  <a:cubicBezTo>
                    <a:pt x="7090" y="1022"/>
                    <a:pt x="6767" y="908"/>
                    <a:pt x="6472" y="698"/>
                  </a:cubicBezTo>
                  <a:cubicBezTo>
                    <a:pt x="6299" y="583"/>
                    <a:pt x="6150" y="457"/>
                    <a:pt x="5989" y="330"/>
                  </a:cubicBezTo>
                  <a:cubicBezTo>
                    <a:pt x="5895" y="257"/>
                    <a:pt x="5801" y="202"/>
                    <a:pt x="5689" y="202"/>
                  </a:cubicBezTo>
                  <a:cubicBezTo>
                    <a:pt x="5678" y="202"/>
                    <a:pt x="5667" y="203"/>
                    <a:pt x="5656" y="204"/>
                  </a:cubicBezTo>
                  <a:cubicBezTo>
                    <a:pt x="5208" y="250"/>
                    <a:pt x="4771" y="273"/>
                    <a:pt x="4334" y="342"/>
                  </a:cubicBezTo>
                  <a:cubicBezTo>
                    <a:pt x="3679" y="445"/>
                    <a:pt x="3219" y="859"/>
                    <a:pt x="2863" y="1387"/>
                  </a:cubicBezTo>
                  <a:cubicBezTo>
                    <a:pt x="2334" y="2135"/>
                    <a:pt x="1886" y="2939"/>
                    <a:pt x="1438" y="3744"/>
                  </a:cubicBezTo>
                  <a:cubicBezTo>
                    <a:pt x="1265" y="4054"/>
                    <a:pt x="1288" y="4100"/>
                    <a:pt x="1576" y="4284"/>
                  </a:cubicBezTo>
                  <a:cubicBezTo>
                    <a:pt x="2162" y="4663"/>
                    <a:pt x="2794" y="4973"/>
                    <a:pt x="3461" y="5192"/>
                  </a:cubicBezTo>
                  <a:cubicBezTo>
                    <a:pt x="3633" y="5249"/>
                    <a:pt x="3702" y="5353"/>
                    <a:pt x="3725" y="5537"/>
                  </a:cubicBezTo>
                  <a:cubicBezTo>
                    <a:pt x="3817" y="6111"/>
                    <a:pt x="3852" y="6697"/>
                    <a:pt x="3909" y="7284"/>
                  </a:cubicBezTo>
                  <a:cubicBezTo>
                    <a:pt x="3955" y="7881"/>
                    <a:pt x="4023" y="8490"/>
                    <a:pt x="4092" y="9088"/>
                  </a:cubicBezTo>
                  <a:cubicBezTo>
                    <a:pt x="4104" y="9226"/>
                    <a:pt x="4092" y="9353"/>
                    <a:pt x="4012" y="9468"/>
                  </a:cubicBezTo>
                  <a:cubicBezTo>
                    <a:pt x="3587" y="10111"/>
                    <a:pt x="3265" y="10812"/>
                    <a:pt x="2932" y="11501"/>
                  </a:cubicBezTo>
                  <a:cubicBezTo>
                    <a:pt x="2174" y="13030"/>
                    <a:pt x="1541" y="14617"/>
                    <a:pt x="989" y="16237"/>
                  </a:cubicBezTo>
                  <a:cubicBezTo>
                    <a:pt x="598" y="17386"/>
                    <a:pt x="381" y="18581"/>
                    <a:pt x="59" y="19754"/>
                  </a:cubicBezTo>
                  <a:cubicBezTo>
                    <a:pt x="1" y="19949"/>
                    <a:pt x="47" y="19995"/>
                    <a:pt x="289" y="20052"/>
                  </a:cubicBezTo>
                  <a:cubicBezTo>
                    <a:pt x="909" y="20202"/>
                    <a:pt x="1530" y="20294"/>
                    <a:pt x="2174" y="20351"/>
                  </a:cubicBezTo>
                  <a:cubicBezTo>
                    <a:pt x="3288" y="20443"/>
                    <a:pt x="4403" y="20512"/>
                    <a:pt x="5530" y="20524"/>
                  </a:cubicBezTo>
                  <a:lnTo>
                    <a:pt x="5805" y="20524"/>
                  </a:lnTo>
                  <a:cubicBezTo>
                    <a:pt x="5942" y="20526"/>
                    <a:pt x="6078" y="20527"/>
                    <a:pt x="6214" y="20527"/>
                  </a:cubicBezTo>
                  <a:cubicBezTo>
                    <a:pt x="7938" y="20527"/>
                    <a:pt x="9653" y="20395"/>
                    <a:pt x="11368" y="20213"/>
                  </a:cubicBezTo>
                  <a:cubicBezTo>
                    <a:pt x="11862" y="20167"/>
                    <a:pt x="12345" y="20064"/>
                    <a:pt x="12839" y="19984"/>
                  </a:cubicBezTo>
                  <a:cubicBezTo>
                    <a:pt x="13080" y="19938"/>
                    <a:pt x="13092" y="19915"/>
                    <a:pt x="13080" y="19662"/>
                  </a:cubicBezTo>
                  <a:cubicBezTo>
                    <a:pt x="13080" y="19501"/>
                    <a:pt x="13069" y="19340"/>
                    <a:pt x="13057" y="19179"/>
                  </a:cubicBezTo>
                  <a:cubicBezTo>
                    <a:pt x="12931" y="17881"/>
                    <a:pt x="12690" y="16593"/>
                    <a:pt x="12460" y="15306"/>
                  </a:cubicBezTo>
                  <a:cubicBezTo>
                    <a:pt x="12104" y="13294"/>
                    <a:pt x="11598" y="11318"/>
                    <a:pt x="10828" y="9422"/>
                  </a:cubicBezTo>
                  <a:cubicBezTo>
                    <a:pt x="10794" y="9330"/>
                    <a:pt x="10771" y="9249"/>
                    <a:pt x="10794" y="9157"/>
                  </a:cubicBezTo>
                  <a:cubicBezTo>
                    <a:pt x="10874" y="8766"/>
                    <a:pt x="10874" y="8375"/>
                    <a:pt x="10908" y="7984"/>
                  </a:cubicBezTo>
                  <a:cubicBezTo>
                    <a:pt x="11023" y="6962"/>
                    <a:pt x="11195" y="5962"/>
                    <a:pt x="11287" y="4939"/>
                  </a:cubicBezTo>
                  <a:cubicBezTo>
                    <a:pt x="11322" y="4628"/>
                    <a:pt x="11333" y="4628"/>
                    <a:pt x="11632" y="4548"/>
                  </a:cubicBezTo>
                  <a:cubicBezTo>
                    <a:pt x="12150" y="4433"/>
                    <a:pt x="12667" y="4330"/>
                    <a:pt x="13172" y="4215"/>
                  </a:cubicBezTo>
                  <a:cubicBezTo>
                    <a:pt x="13517" y="4135"/>
                    <a:pt x="13552" y="4089"/>
                    <a:pt x="13506" y="3732"/>
                  </a:cubicBezTo>
                  <a:cubicBezTo>
                    <a:pt x="13379" y="2904"/>
                    <a:pt x="13149" y="2112"/>
                    <a:pt x="12701" y="1399"/>
                  </a:cubicBezTo>
                  <a:cubicBezTo>
                    <a:pt x="12529" y="1100"/>
                    <a:pt x="12288" y="848"/>
                    <a:pt x="11989" y="664"/>
                  </a:cubicBezTo>
                  <a:cubicBezTo>
                    <a:pt x="11609" y="434"/>
                    <a:pt x="11195" y="261"/>
                    <a:pt x="10759" y="192"/>
                  </a:cubicBezTo>
                  <a:cubicBezTo>
                    <a:pt x="10242" y="100"/>
                    <a:pt x="9724" y="89"/>
                    <a:pt x="9219" y="8"/>
                  </a:cubicBezTo>
                  <a:cubicBezTo>
                    <a:pt x="9183" y="3"/>
                    <a:pt x="9150" y="0"/>
                    <a:pt x="9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582;p73"/>
            <p:cNvSpPr/>
            <p:nvPr/>
          </p:nvSpPr>
          <p:spPr>
            <a:xfrm>
              <a:off x="6522600" y="4623625"/>
              <a:ext cx="151150" cy="294650"/>
            </a:xfrm>
            <a:custGeom>
              <a:avLst/>
              <a:gdLst/>
              <a:ahLst/>
              <a:cxnLst/>
              <a:rect l="l" t="t" r="r" b="b"/>
              <a:pathLst>
                <a:path w="6046" h="11786" extrusionOk="0">
                  <a:moveTo>
                    <a:pt x="5019" y="1"/>
                  </a:moveTo>
                  <a:cubicBezTo>
                    <a:pt x="4966" y="1"/>
                    <a:pt x="4910" y="6"/>
                    <a:pt x="4850" y="15"/>
                  </a:cubicBezTo>
                  <a:cubicBezTo>
                    <a:pt x="4472" y="73"/>
                    <a:pt x="4092" y="130"/>
                    <a:pt x="3724" y="199"/>
                  </a:cubicBezTo>
                  <a:cubicBezTo>
                    <a:pt x="3241" y="303"/>
                    <a:pt x="3080" y="510"/>
                    <a:pt x="3138" y="992"/>
                  </a:cubicBezTo>
                  <a:cubicBezTo>
                    <a:pt x="3195" y="1429"/>
                    <a:pt x="3253" y="1854"/>
                    <a:pt x="3333" y="2280"/>
                  </a:cubicBezTo>
                  <a:cubicBezTo>
                    <a:pt x="3506" y="3210"/>
                    <a:pt x="3701" y="4130"/>
                    <a:pt x="3862" y="5049"/>
                  </a:cubicBezTo>
                  <a:cubicBezTo>
                    <a:pt x="3920" y="5406"/>
                    <a:pt x="3897" y="5728"/>
                    <a:pt x="3759" y="6060"/>
                  </a:cubicBezTo>
                  <a:cubicBezTo>
                    <a:pt x="3264" y="7279"/>
                    <a:pt x="2575" y="8382"/>
                    <a:pt x="1816" y="9451"/>
                  </a:cubicBezTo>
                  <a:cubicBezTo>
                    <a:pt x="1621" y="9727"/>
                    <a:pt x="1391" y="9957"/>
                    <a:pt x="1104" y="10129"/>
                  </a:cubicBezTo>
                  <a:cubicBezTo>
                    <a:pt x="851" y="10290"/>
                    <a:pt x="633" y="10486"/>
                    <a:pt x="414" y="10693"/>
                  </a:cubicBezTo>
                  <a:cubicBezTo>
                    <a:pt x="311" y="10796"/>
                    <a:pt x="207" y="10911"/>
                    <a:pt x="127" y="11038"/>
                  </a:cubicBezTo>
                  <a:cubicBezTo>
                    <a:pt x="35" y="11209"/>
                    <a:pt x="0" y="11382"/>
                    <a:pt x="104" y="11554"/>
                  </a:cubicBezTo>
                  <a:cubicBezTo>
                    <a:pt x="210" y="11723"/>
                    <a:pt x="363" y="11786"/>
                    <a:pt x="547" y="11786"/>
                  </a:cubicBezTo>
                  <a:cubicBezTo>
                    <a:pt x="564" y="11786"/>
                    <a:pt x="581" y="11785"/>
                    <a:pt x="598" y="11784"/>
                  </a:cubicBezTo>
                  <a:cubicBezTo>
                    <a:pt x="771" y="11773"/>
                    <a:pt x="909" y="11692"/>
                    <a:pt x="1058" y="11623"/>
                  </a:cubicBezTo>
                  <a:cubicBezTo>
                    <a:pt x="1540" y="11359"/>
                    <a:pt x="2035" y="11083"/>
                    <a:pt x="2529" y="10831"/>
                  </a:cubicBezTo>
                  <a:cubicBezTo>
                    <a:pt x="3000" y="10589"/>
                    <a:pt x="3402" y="10267"/>
                    <a:pt x="3736" y="9842"/>
                  </a:cubicBezTo>
                  <a:cubicBezTo>
                    <a:pt x="4610" y="8762"/>
                    <a:pt x="5253" y="7555"/>
                    <a:pt x="5724" y="6244"/>
                  </a:cubicBezTo>
                  <a:cubicBezTo>
                    <a:pt x="6000" y="5475"/>
                    <a:pt x="6012" y="4658"/>
                    <a:pt x="6035" y="3486"/>
                  </a:cubicBezTo>
                  <a:cubicBezTo>
                    <a:pt x="6046" y="2739"/>
                    <a:pt x="5851" y="1659"/>
                    <a:pt x="5644" y="579"/>
                  </a:cubicBezTo>
                  <a:cubicBezTo>
                    <a:pt x="5565" y="191"/>
                    <a:pt x="5356" y="1"/>
                    <a:pt x="5019" y="1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583;p73"/>
            <p:cNvSpPr/>
            <p:nvPr/>
          </p:nvSpPr>
          <p:spPr>
            <a:xfrm>
              <a:off x="6437850" y="4392050"/>
              <a:ext cx="114075" cy="169000"/>
            </a:xfrm>
            <a:custGeom>
              <a:avLst/>
              <a:gdLst/>
              <a:ahLst/>
              <a:cxnLst/>
              <a:rect l="l" t="t" r="r" b="b"/>
              <a:pathLst>
                <a:path w="4563" h="6760" extrusionOk="0">
                  <a:moveTo>
                    <a:pt x="2649" y="1"/>
                  </a:moveTo>
                  <a:cubicBezTo>
                    <a:pt x="1997" y="1"/>
                    <a:pt x="1309" y="302"/>
                    <a:pt x="966" y="1049"/>
                  </a:cubicBezTo>
                  <a:cubicBezTo>
                    <a:pt x="885" y="1210"/>
                    <a:pt x="828" y="1359"/>
                    <a:pt x="770" y="1531"/>
                  </a:cubicBezTo>
                  <a:cubicBezTo>
                    <a:pt x="667" y="1819"/>
                    <a:pt x="506" y="2072"/>
                    <a:pt x="299" y="2290"/>
                  </a:cubicBezTo>
                  <a:cubicBezTo>
                    <a:pt x="241" y="2359"/>
                    <a:pt x="184" y="2405"/>
                    <a:pt x="126" y="2463"/>
                  </a:cubicBezTo>
                  <a:cubicBezTo>
                    <a:pt x="0" y="2612"/>
                    <a:pt x="34" y="2716"/>
                    <a:pt x="218" y="2785"/>
                  </a:cubicBezTo>
                  <a:cubicBezTo>
                    <a:pt x="253" y="2796"/>
                    <a:pt x="299" y="2808"/>
                    <a:pt x="333" y="2808"/>
                  </a:cubicBezTo>
                  <a:cubicBezTo>
                    <a:pt x="471" y="2808"/>
                    <a:pt x="506" y="2877"/>
                    <a:pt x="483" y="3003"/>
                  </a:cubicBezTo>
                  <a:cubicBezTo>
                    <a:pt x="460" y="3244"/>
                    <a:pt x="460" y="3485"/>
                    <a:pt x="494" y="3727"/>
                  </a:cubicBezTo>
                  <a:cubicBezTo>
                    <a:pt x="586" y="4336"/>
                    <a:pt x="701" y="4761"/>
                    <a:pt x="1482" y="4910"/>
                  </a:cubicBezTo>
                  <a:cubicBezTo>
                    <a:pt x="1494" y="4910"/>
                    <a:pt x="1505" y="4922"/>
                    <a:pt x="1517" y="4922"/>
                  </a:cubicBezTo>
                  <a:cubicBezTo>
                    <a:pt x="1620" y="4933"/>
                    <a:pt x="1655" y="4991"/>
                    <a:pt x="1632" y="5083"/>
                  </a:cubicBezTo>
                  <a:cubicBezTo>
                    <a:pt x="1620" y="5152"/>
                    <a:pt x="1620" y="5209"/>
                    <a:pt x="1609" y="5267"/>
                  </a:cubicBezTo>
                  <a:cubicBezTo>
                    <a:pt x="1563" y="5589"/>
                    <a:pt x="1517" y="5911"/>
                    <a:pt x="1459" y="6221"/>
                  </a:cubicBezTo>
                  <a:cubicBezTo>
                    <a:pt x="1436" y="6371"/>
                    <a:pt x="1482" y="6451"/>
                    <a:pt x="1620" y="6508"/>
                  </a:cubicBezTo>
                  <a:cubicBezTo>
                    <a:pt x="2020" y="6657"/>
                    <a:pt x="2417" y="6760"/>
                    <a:pt x="2813" y="6760"/>
                  </a:cubicBezTo>
                  <a:cubicBezTo>
                    <a:pt x="3181" y="6760"/>
                    <a:pt x="3549" y="6672"/>
                    <a:pt x="3919" y="6451"/>
                  </a:cubicBezTo>
                  <a:cubicBezTo>
                    <a:pt x="4253" y="6256"/>
                    <a:pt x="4425" y="6026"/>
                    <a:pt x="4437" y="5646"/>
                  </a:cubicBezTo>
                  <a:cubicBezTo>
                    <a:pt x="4460" y="5025"/>
                    <a:pt x="4506" y="4417"/>
                    <a:pt x="4529" y="3922"/>
                  </a:cubicBezTo>
                  <a:cubicBezTo>
                    <a:pt x="4563" y="3175"/>
                    <a:pt x="4552" y="2566"/>
                    <a:pt x="4494" y="1945"/>
                  </a:cubicBezTo>
                  <a:cubicBezTo>
                    <a:pt x="4448" y="1623"/>
                    <a:pt x="4391" y="1313"/>
                    <a:pt x="4264" y="1015"/>
                  </a:cubicBezTo>
                  <a:cubicBezTo>
                    <a:pt x="4011" y="440"/>
                    <a:pt x="3563" y="118"/>
                    <a:pt x="2976" y="26"/>
                  </a:cubicBezTo>
                  <a:cubicBezTo>
                    <a:pt x="2870" y="10"/>
                    <a:pt x="2760" y="1"/>
                    <a:pt x="2649" y="1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584;p73"/>
            <p:cNvSpPr/>
            <p:nvPr/>
          </p:nvSpPr>
          <p:spPr>
            <a:xfrm>
              <a:off x="6436400" y="4375725"/>
              <a:ext cx="231025" cy="195675"/>
            </a:xfrm>
            <a:custGeom>
              <a:avLst/>
              <a:gdLst/>
              <a:ahLst/>
              <a:cxnLst/>
              <a:rect l="l" t="t" r="r" b="b"/>
              <a:pathLst>
                <a:path w="9241" h="7827" extrusionOk="0">
                  <a:moveTo>
                    <a:pt x="1402" y="1"/>
                  </a:moveTo>
                  <a:cubicBezTo>
                    <a:pt x="1230" y="1"/>
                    <a:pt x="1058" y="13"/>
                    <a:pt x="886" y="47"/>
                  </a:cubicBezTo>
                  <a:cubicBezTo>
                    <a:pt x="506" y="128"/>
                    <a:pt x="253" y="345"/>
                    <a:pt x="127" y="713"/>
                  </a:cubicBezTo>
                  <a:cubicBezTo>
                    <a:pt x="0" y="1081"/>
                    <a:pt x="92" y="1415"/>
                    <a:pt x="357" y="1691"/>
                  </a:cubicBezTo>
                  <a:cubicBezTo>
                    <a:pt x="690" y="2046"/>
                    <a:pt x="1127" y="2196"/>
                    <a:pt x="1598" y="2242"/>
                  </a:cubicBezTo>
                  <a:cubicBezTo>
                    <a:pt x="1785" y="2261"/>
                    <a:pt x="1963" y="2280"/>
                    <a:pt x="2141" y="2280"/>
                  </a:cubicBezTo>
                  <a:cubicBezTo>
                    <a:pt x="2182" y="2280"/>
                    <a:pt x="2224" y="2279"/>
                    <a:pt x="2265" y="2276"/>
                  </a:cubicBezTo>
                  <a:cubicBezTo>
                    <a:pt x="2575" y="2276"/>
                    <a:pt x="2713" y="2449"/>
                    <a:pt x="2794" y="2713"/>
                  </a:cubicBezTo>
                  <a:cubicBezTo>
                    <a:pt x="2897" y="3058"/>
                    <a:pt x="2943" y="3415"/>
                    <a:pt x="2966" y="3759"/>
                  </a:cubicBezTo>
                  <a:cubicBezTo>
                    <a:pt x="3012" y="4345"/>
                    <a:pt x="3080" y="4932"/>
                    <a:pt x="3414" y="5448"/>
                  </a:cubicBezTo>
                  <a:cubicBezTo>
                    <a:pt x="3632" y="5782"/>
                    <a:pt x="3828" y="6115"/>
                    <a:pt x="4000" y="6472"/>
                  </a:cubicBezTo>
                  <a:cubicBezTo>
                    <a:pt x="4311" y="7104"/>
                    <a:pt x="4827" y="7471"/>
                    <a:pt x="5494" y="7655"/>
                  </a:cubicBezTo>
                  <a:cubicBezTo>
                    <a:pt x="5782" y="7736"/>
                    <a:pt x="6069" y="7793"/>
                    <a:pt x="6357" y="7816"/>
                  </a:cubicBezTo>
                  <a:cubicBezTo>
                    <a:pt x="6473" y="7823"/>
                    <a:pt x="6589" y="7826"/>
                    <a:pt x="6704" y="7826"/>
                  </a:cubicBezTo>
                  <a:cubicBezTo>
                    <a:pt x="7212" y="7826"/>
                    <a:pt x="7704" y="7754"/>
                    <a:pt x="8172" y="7529"/>
                  </a:cubicBezTo>
                  <a:cubicBezTo>
                    <a:pt x="8712" y="7264"/>
                    <a:pt x="9126" y="6886"/>
                    <a:pt x="9195" y="6242"/>
                  </a:cubicBezTo>
                  <a:cubicBezTo>
                    <a:pt x="9241" y="5793"/>
                    <a:pt x="9069" y="5426"/>
                    <a:pt x="8816" y="5081"/>
                  </a:cubicBezTo>
                  <a:cubicBezTo>
                    <a:pt x="8494" y="4656"/>
                    <a:pt x="8046" y="4391"/>
                    <a:pt x="7552" y="4242"/>
                  </a:cubicBezTo>
                  <a:cubicBezTo>
                    <a:pt x="6816" y="4012"/>
                    <a:pt x="6368" y="3530"/>
                    <a:pt x="6150" y="2805"/>
                  </a:cubicBezTo>
                  <a:cubicBezTo>
                    <a:pt x="6138" y="2759"/>
                    <a:pt x="6115" y="2713"/>
                    <a:pt x="6104" y="2667"/>
                  </a:cubicBezTo>
                  <a:cubicBezTo>
                    <a:pt x="5977" y="2138"/>
                    <a:pt x="5678" y="1714"/>
                    <a:pt x="5276" y="1346"/>
                  </a:cubicBezTo>
                  <a:cubicBezTo>
                    <a:pt x="5023" y="1116"/>
                    <a:pt x="4759" y="897"/>
                    <a:pt x="4495" y="679"/>
                  </a:cubicBezTo>
                  <a:cubicBezTo>
                    <a:pt x="4219" y="472"/>
                    <a:pt x="3908" y="322"/>
                    <a:pt x="3563" y="242"/>
                  </a:cubicBezTo>
                  <a:cubicBezTo>
                    <a:pt x="2851" y="82"/>
                    <a:pt x="2127" y="82"/>
                    <a:pt x="1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585;p73"/>
            <p:cNvSpPr/>
            <p:nvPr/>
          </p:nvSpPr>
          <p:spPr>
            <a:xfrm>
              <a:off x="6556500" y="4680275"/>
              <a:ext cx="57500" cy="69225"/>
            </a:xfrm>
            <a:custGeom>
              <a:avLst/>
              <a:gdLst/>
              <a:ahLst/>
              <a:cxnLst/>
              <a:rect l="l" t="t" r="r" b="b"/>
              <a:pathLst>
                <a:path w="2300" h="2769" extrusionOk="0">
                  <a:moveTo>
                    <a:pt x="1938" y="1"/>
                  </a:moveTo>
                  <a:cubicBezTo>
                    <a:pt x="1933" y="1"/>
                    <a:pt x="1927" y="1"/>
                    <a:pt x="1920" y="2"/>
                  </a:cubicBezTo>
                  <a:cubicBezTo>
                    <a:pt x="1805" y="2"/>
                    <a:pt x="1759" y="94"/>
                    <a:pt x="1736" y="174"/>
                  </a:cubicBezTo>
                  <a:cubicBezTo>
                    <a:pt x="1507" y="795"/>
                    <a:pt x="1127" y="1289"/>
                    <a:pt x="644" y="1715"/>
                  </a:cubicBezTo>
                  <a:cubicBezTo>
                    <a:pt x="449" y="1887"/>
                    <a:pt x="276" y="2093"/>
                    <a:pt x="127" y="2312"/>
                  </a:cubicBezTo>
                  <a:cubicBezTo>
                    <a:pt x="46" y="2427"/>
                    <a:pt x="0" y="2542"/>
                    <a:pt x="92" y="2668"/>
                  </a:cubicBezTo>
                  <a:cubicBezTo>
                    <a:pt x="152" y="2743"/>
                    <a:pt x="221" y="2769"/>
                    <a:pt x="297" y="2769"/>
                  </a:cubicBezTo>
                  <a:cubicBezTo>
                    <a:pt x="338" y="2769"/>
                    <a:pt x="381" y="2761"/>
                    <a:pt x="426" y="2749"/>
                  </a:cubicBezTo>
                  <a:cubicBezTo>
                    <a:pt x="794" y="2634"/>
                    <a:pt x="1162" y="2530"/>
                    <a:pt x="1518" y="2404"/>
                  </a:cubicBezTo>
                  <a:cubicBezTo>
                    <a:pt x="1897" y="2266"/>
                    <a:pt x="2138" y="1990"/>
                    <a:pt x="2219" y="1588"/>
                  </a:cubicBezTo>
                  <a:cubicBezTo>
                    <a:pt x="2253" y="1393"/>
                    <a:pt x="2288" y="1209"/>
                    <a:pt x="2276" y="1025"/>
                  </a:cubicBezTo>
                  <a:cubicBezTo>
                    <a:pt x="2299" y="726"/>
                    <a:pt x="2230" y="450"/>
                    <a:pt x="2115" y="186"/>
                  </a:cubicBezTo>
                  <a:cubicBezTo>
                    <a:pt x="2083" y="98"/>
                    <a:pt x="2050" y="1"/>
                    <a:pt x="1938" y="1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586;p73"/>
            <p:cNvSpPr/>
            <p:nvPr/>
          </p:nvSpPr>
          <p:spPr>
            <a:xfrm>
              <a:off x="6423750" y="4761375"/>
              <a:ext cx="177025" cy="27000"/>
            </a:xfrm>
            <a:custGeom>
              <a:avLst/>
              <a:gdLst/>
              <a:ahLst/>
              <a:cxnLst/>
              <a:rect l="l" t="t" r="r" b="b"/>
              <a:pathLst>
                <a:path w="7081" h="1080" extrusionOk="0">
                  <a:moveTo>
                    <a:pt x="6899" y="1"/>
                  </a:moveTo>
                  <a:cubicBezTo>
                    <a:pt x="6840" y="1"/>
                    <a:pt x="6772" y="27"/>
                    <a:pt x="6713" y="45"/>
                  </a:cubicBezTo>
                  <a:cubicBezTo>
                    <a:pt x="6403" y="160"/>
                    <a:pt x="6092" y="275"/>
                    <a:pt x="5770" y="367"/>
                  </a:cubicBezTo>
                  <a:cubicBezTo>
                    <a:pt x="4803" y="680"/>
                    <a:pt x="3817" y="781"/>
                    <a:pt x="2825" y="781"/>
                  </a:cubicBezTo>
                  <a:cubicBezTo>
                    <a:pt x="2249" y="781"/>
                    <a:pt x="1671" y="747"/>
                    <a:pt x="1093" y="700"/>
                  </a:cubicBezTo>
                  <a:cubicBezTo>
                    <a:pt x="805" y="677"/>
                    <a:pt x="529" y="608"/>
                    <a:pt x="265" y="516"/>
                  </a:cubicBezTo>
                  <a:cubicBezTo>
                    <a:pt x="232" y="504"/>
                    <a:pt x="196" y="495"/>
                    <a:pt x="163" y="495"/>
                  </a:cubicBezTo>
                  <a:cubicBezTo>
                    <a:pt x="107" y="495"/>
                    <a:pt x="57" y="520"/>
                    <a:pt x="35" y="585"/>
                  </a:cubicBezTo>
                  <a:cubicBezTo>
                    <a:pt x="1" y="700"/>
                    <a:pt x="92" y="746"/>
                    <a:pt x="184" y="780"/>
                  </a:cubicBezTo>
                  <a:cubicBezTo>
                    <a:pt x="334" y="826"/>
                    <a:pt x="495" y="872"/>
                    <a:pt x="644" y="907"/>
                  </a:cubicBezTo>
                  <a:cubicBezTo>
                    <a:pt x="1265" y="1056"/>
                    <a:pt x="1885" y="1022"/>
                    <a:pt x="2460" y="1068"/>
                  </a:cubicBezTo>
                  <a:cubicBezTo>
                    <a:pt x="2696" y="1074"/>
                    <a:pt x="2917" y="1079"/>
                    <a:pt x="3131" y="1079"/>
                  </a:cubicBezTo>
                  <a:cubicBezTo>
                    <a:pt x="3346" y="1079"/>
                    <a:pt x="3552" y="1074"/>
                    <a:pt x="3759" y="1056"/>
                  </a:cubicBezTo>
                  <a:cubicBezTo>
                    <a:pt x="4805" y="964"/>
                    <a:pt x="5828" y="723"/>
                    <a:pt x="6805" y="333"/>
                  </a:cubicBezTo>
                  <a:cubicBezTo>
                    <a:pt x="6920" y="287"/>
                    <a:pt x="7080" y="275"/>
                    <a:pt x="7023" y="103"/>
                  </a:cubicBezTo>
                  <a:cubicBezTo>
                    <a:pt x="7001" y="24"/>
                    <a:pt x="6954" y="1"/>
                    <a:pt x="6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587;p73"/>
            <p:cNvSpPr/>
            <p:nvPr/>
          </p:nvSpPr>
          <p:spPr>
            <a:xfrm>
              <a:off x="6507225" y="4539150"/>
              <a:ext cx="56050" cy="90350"/>
            </a:xfrm>
            <a:custGeom>
              <a:avLst/>
              <a:gdLst/>
              <a:ahLst/>
              <a:cxnLst/>
              <a:rect l="l" t="t" r="r" b="b"/>
              <a:pathLst>
                <a:path w="2242" h="3614" extrusionOk="0">
                  <a:moveTo>
                    <a:pt x="1960" y="0"/>
                  </a:moveTo>
                  <a:cubicBezTo>
                    <a:pt x="1935" y="0"/>
                    <a:pt x="1908" y="2"/>
                    <a:pt x="1880" y="4"/>
                  </a:cubicBezTo>
                  <a:cubicBezTo>
                    <a:pt x="1616" y="15"/>
                    <a:pt x="1340" y="38"/>
                    <a:pt x="1121" y="61"/>
                  </a:cubicBezTo>
                  <a:lnTo>
                    <a:pt x="581" y="61"/>
                  </a:lnTo>
                  <a:cubicBezTo>
                    <a:pt x="553" y="60"/>
                    <a:pt x="526" y="60"/>
                    <a:pt x="500" y="60"/>
                  </a:cubicBezTo>
                  <a:cubicBezTo>
                    <a:pt x="57" y="60"/>
                    <a:pt x="1" y="158"/>
                    <a:pt x="110" y="647"/>
                  </a:cubicBezTo>
                  <a:cubicBezTo>
                    <a:pt x="282" y="1383"/>
                    <a:pt x="454" y="2119"/>
                    <a:pt x="638" y="2854"/>
                  </a:cubicBezTo>
                  <a:cubicBezTo>
                    <a:pt x="684" y="3049"/>
                    <a:pt x="753" y="3245"/>
                    <a:pt x="822" y="3429"/>
                  </a:cubicBezTo>
                  <a:cubicBezTo>
                    <a:pt x="857" y="3532"/>
                    <a:pt x="926" y="3613"/>
                    <a:pt x="1041" y="3613"/>
                  </a:cubicBezTo>
                  <a:cubicBezTo>
                    <a:pt x="1049" y="3613"/>
                    <a:pt x="1056" y="3614"/>
                    <a:pt x="1064" y="3614"/>
                  </a:cubicBezTo>
                  <a:cubicBezTo>
                    <a:pt x="1177" y="3614"/>
                    <a:pt x="1251" y="3537"/>
                    <a:pt x="1305" y="3440"/>
                  </a:cubicBezTo>
                  <a:cubicBezTo>
                    <a:pt x="1340" y="3371"/>
                    <a:pt x="1374" y="3302"/>
                    <a:pt x="1397" y="3222"/>
                  </a:cubicBezTo>
                  <a:cubicBezTo>
                    <a:pt x="1501" y="2911"/>
                    <a:pt x="1593" y="2601"/>
                    <a:pt x="1685" y="2291"/>
                  </a:cubicBezTo>
                  <a:cubicBezTo>
                    <a:pt x="1880" y="1659"/>
                    <a:pt x="2063" y="1015"/>
                    <a:pt x="2190" y="360"/>
                  </a:cubicBezTo>
                  <a:cubicBezTo>
                    <a:pt x="2242" y="101"/>
                    <a:pt x="2191" y="0"/>
                    <a:pt x="1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588;p73"/>
            <p:cNvSpPr/>
            <p:nvPr/>
          </p:nvSpPr>
          <p:spPr>
            <a:xfrm>
              <a:off x="6496150" y="4513650"/>
              <a:ext cx="37950" cy="36525"/>
            </a:xfrm>
            <a:custGeom>
              <a:avLst/>
              <a:gdLst/>
              <a:ahLst/>
              <a:cxnLst/>
              <a:rect l="l" t="t" r="r" b="b"/>
              <a:pathLst>
                <a:path w="1518" h="1461" extrusionOk="0">
                  <a:moveTo>
                    <a:pt x="771" y="0"/>
                  </a:moveTo>
                  <a:cubicBezTo>
                    <a:pt x="358" y="0"/>
                    <a:pt x="1" y="345"/>
                    <a:pt x="13" y="748"/>
                  </a:cubicBezTo>
                  <a:cubicBezTo>
                    <a:pt x="24" y="1121"/>
                    <a:pt x="358" y="1461"/>
                    <a:pt x="719" y="1461"/>
                  </a:cubicBezTo>
                  <a:cubicBezTo>
                    <a:pt x="725" y="1461"/>
                    <a:pt x="731" y="1461"/>
                    <a:pt x="736" y="1461"/>
                  </a:cubicBezTo>
                  <a:cubicBezTo>
                    <a:pt x="1150" y="1461"/>
                    <a:pt x="1518" y="1081"/>
                    <a:pt x="1507" y="690"/>
                  </a:cubicBezTo>
                  <a:cubicBezTo>
                    <a:pt x="1507" y="311"/>
                    <a:pt x="1162" y="0"/>
                    <a:pt x="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589;p73"/>
            <p:cNvSpPr/>
            <p:nvPr/>
          </p:nvSpPr>
          <p:spPr>
            <a:xfrm>
              <a:off x="6474325" y="4806650"/>
              <a:ext cx="27025" cy="204700"/>
            </a:xfrm>
            <a:custGeom>
              <a:avLst/>
              <a:gdLst/>
              <a:ahLst/>
              <a:cxnLst/>
              <a:rect l="l" t="t" r="r" b="b"/>
              <a:pathLst>
                <a:path w="1081" h="8188" extrusionOk="0">
                  <a:moveTo>
                    <a:pt x="983" y="1"/>
                  </a:moveTo>
                  <a:cubicBezTo>
                    <a:pt x="951" y="1"/>
                    <a:pt x="918" y="23"/>
                    <a:pt x="909" y="62"/>
                  </a:cubicBezTo>
                  <a:cubicBezTo>
                    <a:pt x="886" y="108"/>
                    <a:pt x="874" y="154"/>
                    <a:pt x="863" y="200"/>
                  </a:cubicBezTo>
                  <a:cubicBezTo>
                    <a:pt x="725" y="1050"/>
                    <a:pt x="587" y="1901"/>
                    <a:pt x="552" y="2762"/>
                  </a:cubicBezTo>
                  <a:cubicBezTo>
                    <a:pt x="506" y="3774"/>
                    <a:pt x="449" y="4797"/>
                    <a:pt x="311" y="5808"/>
                  </a:cubicBezTo>
                  <a:cubicBezTo>
                    <a:pt x="219" y="6509"/>
                    <a:pt x="138" y="7211"/>
                    <a:pt x="58" y="7911"/>
                  </a:cubicBezTo>
                  <a:cubicBezTo>
                    <a:pt x="69" y="8015"/>
                    <a:pt x="0" y="8176"/>
                    <a:pt x="161" y="8187"/>
                  </a:cubicBezTo>
                  <a:cubicBezTo>
                    <a:pt x="166" y="8187"/>
                    <a:pt x="171" y="8188"/>
                    <a:pt x="175" y="8188"/>
                  </a:cubicBezTo>
                  <a:cubicBezTo>
                    <a:pt x="307" y="8188"/>
                    <a:pt x="254" y="8023"/>
                    <a:pt x="288" y="7923"/>
                  </a:cubicBezTo>
                  <a:cubicBezTo>
                    <a:pt x="299" y="7877"/>
                    <a:pt x="299" y="7831"/>
                    <a:pt x="299" y="7773"/>
                  </a:cubicBezTo>
                  <a:cubicBezTo>
                    <a:pt x="357" y="7336"/>
                    <a:pt x="403" y="6889"/>
                    <a:pt x="460" y="6452"/>
                  </a:cubicBezTo>
                  <a:cubicBezTo>
                    <a:pt x="587" y="5532"/>
                    <a:pt x="690" y="4601"/>
                    <a:pt x="725" y="3682"/>
                  </a:cubicBezTo>
                  <a:cubicBezTo>
                    <a:pt x="771" y="2532"/>
                    <a:pt x="851" y="1395"/>
                    <a:pt x="1058" y="269"/>
                  </a:cubicBezTo>
                  <a:cubicBezTo>
                    <a:pt x="1070" y="211"/>
                    <a:pt x="1081" y="154"/>
                    <a:pt x="1081" y="96"/>
                  </a:cubicBezTo>
                  <a:cubicBezTo>
                    <a:pt x="1081" y="50"/>
                    <a:pt x="1047" y="16"/>
                    <a:pt x="1001" y="4"/>
                  </a:cubicBezTo>
                  <a:cubicBezTo>
                    <a:pt x="995" y="2"/>
                    <a:pt x="9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590;p73"/>
            <p:cNvSpPr/>
            <p:nvPr/>
          </p:nvSpPr>
          <p:spPr>
            <a:xfrm>
              <a:off x="6528650" y="4511075"/>
              <a:ext cx="37350" cy="34350"/>
            </a:xfrm>
            <a:custGeom>
              <a:avLst/>
              <a:gdLst/>
              <a:ahLst/>
              <a:cxnLst/>
              <a:rect l="l" t="t" r="r" b="b"/>
              <a:pathLst>
                <a:path w="1494" h="1374" extrusionOk="0">
                  <a:moveTo>
                    <a:pt x="884" y="0"/>
                  </a:moveTo>
                  <a:cubicBezTo>
                    <a:pt x="877" y="0"/>
                    <a:pt x="869" y="0"/>
                    <a:pt x="862" y="0"/>
                  </a:cubicBezTo>
                  <a:cubicBezTo>
                    <a:pt x="517" y="12"/>
                    <a:pt x="195" y="253"/>
                    <a:pt x="103" y="586"/>
                  </a:cubicBezTo>
                  <a:cubicBezTo>
                    <a:pt x="0" y="920"/>
                    <a:pt x="161" y="1242"/>
                    <a:pt x="460" y="1345"/>
                  </a:cubicBezTo>
                  <a:cubicBezTo>
                    <a:pt x="525" y="1364"/>
                    <a:pt x="592" y="1373"/>
                    <a:pt x="659" y="1373"/>
                  </a:cubicBezTo>
                  <a:cubicBezTo>
                    <a:pt x="1065" y="1373"/>
                    <a:pt x="1473" y="1037"/>
                    <a:pt x="1482" y="632"/>
                  </a:cubicBezTo>
                  <a:cubicBezTo>
                    <a:pt x="1494" y="272"/>
                    <a:pt x="1230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591;p73"/>
            <p:cNvSpPr/>
            <p:nvPr/>
          </p:nvSpPr>
          <p:spPr>
            <a:xfrm>
              <a:off x="6365125" y="4837450"/>
              <a:ext cx="65275" cy="136950"/>
            </a:xfrm>
            <a:custGeom>
              <a:avLst/>
              <a:gdLst/>
              <a:ahLst/>
              <a:cxnLst/>
              <a:rect l="l" t="t" r="r" b="b"/>
              <a:pathLst>
                <a:path w="2611" h="5478" extrusionOk="0">
                  <a:moveTo>
                    <a:pt x="2510" y="1"/>
                  </a:moveTo>
                  <a:cubicBezTo>
                    <a:pt x="2485" y="1"/>
                    <a:pt x="2459" y="11"/>
                    <a:pt x="2437" y="25"/>
                  </a:cubicBezTo>
                  <a:cubicBezTo>
                    <a:pt x="2403" y="71"/>
                    <a:pt x="2357" y="117"/>
                    <a:pt x="2335" y="174"/>
                  </a:cubicBezTo>
                  <a:cubicBezTo>
                    <a:pt x="1898" y="1036"/>
                    <a:pt x="1357" y="1852"/>
                    <a:pt x="1001" y="2760"/>
                  </a:cubicBezTo>
                  <a:cubicBezTo>
                    <a:pt x="668" y="3588"/>
                    <a:pt x="358" y="4438"/>
                    <a:pt x="36" y="5277"/>
                  </a:cubicBezTo>
                  <a:cubicBezTo>
                    <a:pt x="24" y="5289"/>
                    <a:pt x="24" y="5312"/>
                    <a:pt x="13" y="5335"/>
                  </a:cubicBezTo>
                  <a:cubicBezTo>
                    <a:pt x="1" y="5381"/>
                    <a:pt x="1" y="5438"/>
                    <a:pt x="59" y="5461"/>
                  </a:cubicBezTo>
                  <a:cubicBezTo>
                    <a:pt x="81" y="5472"/>
                    <a:pt x="101" y="5477"/>
                    <a:pt x="119" y="5477"/>
                  </a:cubicBezTo>
                  <a:cubicBezTo>
                    <a:pt x="156" y="5477"/>
                    <a:pt x="185" y="5454"/>
                    <a:pt x="208" y="5415"/>
                  </a:cubicBezTo>
                  <a:cubicBezTo>
                    <a:pt x="243" y="5346"/>
                    <a:pt x="277" y="5289"/>
                    <a:pt x="300" y="5220"/>
                  </a:cubicBezTo>
                  <a:cubicBezTo>
                    <a:pt x="381" y="5001"/>
                    <a:pt x="473" y="4783"/>
                    <a:pt x="542" y="4564"/>
                  </a:cubicBezTo>
                  <a:cubicBezTo>
                    <a:pt x="966" y="3358"/>
                    <a:pt x="1449" y="2163"/>
                    <a:pt x="2105" y="1059"/>
                  </a:cubicBezTo>
                  <a:cubicBezTo>
                    <a:pt x="2254" y="783"/>
                    <a:pt x="2392" y="508"/>
                    <a:pt x="2541" y="220"/>
                  </a:cubicBezTo>
                  <a:cubicBezTo>
                    <a:pt x="2552" y="186"/>
                    <a:pt x="2575" y="151"/>
                    <a:pt x="2587" y="140"/>
                  </a:cubicBezTo>
                  <a:cubicBezTo>
                    <a:pt x="2610" y="71"/>
                    <a:pt x="2587" y="36"/>
                    <a:pt x="2552" y="13"/>
                  </a:cubicBezTo>
                  <a:cubicBezTo>
                    <a:pt x="2540" y="4"/>
                    <a:pt x="2525" y="1"/>
                    <a:pt x="2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592;p73"/>
            <p:cNvSpPr/>
            <p:nvPr/>
          </p:nvSpPr>
          <p:spPr>
            <a:xfrm>
              <a:off x="6596450" y="4905500"/>
              <a:ext cx="21000" cy="92625"/>
            </a:xfrm>
            <a:custGeom>
              <a:avLst/>
              <a:gdLst/>
              <a:ahLst/>
              <a:cxnLst/>
              <a:rect l="l" t="t" r="r" b="b"/>
              <a:pathLst>
                <a:path w="840" h="3705" extrusionOk="0">
                  <a:moveTo>
                    <a:pt x="99" y="1"/>
                  </a:moveTo>
                  <a:cubicBezTo>
                    <a:pt x="93" y="1"/>
                    <a:pt x="87" y="2"/>
                    <a:pt x="81" y="3"/>
                  </a:cubicBezTo>
                  <a:cubicBezTo>
                    <a:pt x="35" y="15"/>
                    <a:pt x="1" y="49"/>
                    <a:pt x="1" y="84"/>
                  </a:cubicBezTo>
                  <a:cubicBezTo>
                    <a:pt x="12" y="153"/>
                    <a:pt x="12" y="222"/>
                    <a:pt x="35" y="291"/>
                  </a:cubicBezTo>
                  <a:cubicBezTo>
                    <a:pt x="69" y="475"/>
                    <a:pt x="115" y="647"/>
                    <a:pt x="149" y="831"/>
                  </a:cubicBezTo>
                  <a:cubicBezTo>
                    <a:pt x="299" y="1658"/>
                    <a:pt x="437" y="2498"/>
                    <a:pt x="586" y="3336"/>
                  </a:cubicBezTo>
                  <a:cubicBezTo>
                    <a:pt x="598" y="3428"/>
                    <a:pt x="621" y="3532"/>
                    <a:pt x="644" y="3624"/>
                  </a:cubicBezTo>
                  <a:cubicBezTo>
                    <a:pt x="655" y="3681"/>
                    <a:pt x="701" y="3704"/>
                    <a:pt x="759" y="3704"/>
                  </a:cubicBezTo>
                  <a:cubicBezTo>
                    <a:pt x="828" y="3693"/>
                    <a:pt x="828" y="3635"/>
                    <a:pt x="839" y="3589"/>
                  </a:cubicBezTo>
                  <a:lnTo>
                    <a:pt x="839" y="3497"/>
                  </a:lnTo>
                  <a:cubicBezTo>
                    <a:pt x="816" y="3348"/>
                    <a:pt x="793" y="3199"/>
                    <a:pt x="759" y="3050"/>
                  </a:cubicBezTo>
                  <a:cubicBezTo>
                    <a:pt x="586" y="2107"/>
                    <a:pt x="471" y="1153"/>
                    <a:pt x="218" y="233"/>
                  </a:cubicBezTo>
                  <a:cubicBezTo>
                    <a:pt x="207" y="176"/>
                    <a:pt x="195" y="107"/>
                    <a:pt x="172" y="49"/>
                  </a:cubicBezTo>
                  <a:cubicBezTo>
                    <a:pt x="163" y="21"/>
                    <a:pt x="13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593;p73"/>
            <p:cNvSpPr/>
            <p:nvPr/>
          </p:nvSpPr>
          <p:spPr>
            <a:xfrm>
              <a:off x="6415125" y="4924800"/>
              <a:ext cx="20450" cy="66225"/>
            </a:xfrm>
            <a:custGeom>
              <a:avLst/>
              <a:gdLst/>
              <a:ahLst/>
              <a:cxnLst/>
              <a:rect l="l" t="t" r="r" b="b"/>
              <a:pathLst>
                <a:path w="818" h="2649" extrusionOk="0">
                  <a:moveTo>
                    <a:pt x="696" y="0"/>
                  </a:moveTo>
                  <a:cubicBezTo>
                    <a:pt x="640" y="0"/>
                    <a:pt x="619" y="53"/>
                    <a:pt x="598" y="105"/>
                  </a:cubicBezTo>
                  <a:cubicBezTo>
                    <a:pt x="587" y="151"/>
                    <a:pt x="575" y="186"/>
                    <a:pt x="564" y="232"/>
                  </a:cubicBezTo>
                  <a:cubicBezTo>
                    <a:pt x="414" y="932"/>
                    <a:pt x="231" y="1634"/>
                    <a:pt x="47" y="2335"/>
                  </a:cubicBezTo>
                  <a:cubicBezTo>
                    <a:pt x="24" y="2404"/>
                    <a:pt x="13" y="2473"/>
                    <a:pt x="13" y="2542"/>
                  </a:cubicBezTo>
                  <a:cubicBezTo>
                    <a:pt x="1" y="2599"/>
                    <a:pt x="47" y="2633"/>
                    <a:pt x="93" y="2645"/>
                  </a:cubicBezTo>
                  <a:cubicBezTo>
                    <a:pt x="101" y="2647"/>
                    <a:pt x="108" y="2648"/>
                    <a:pt x="115" y="2648"/>
                  </a:cubicBezTo>
                  <a:cubicBezTo>
                    <a:pt x="150" y="2648"/>
                    <a:pt x="178" y="2628"/>
                    <a:pt x="197" y="2599"/>
                  </a:cubicBezTo>
                  <a:cubicBezTo>
                    <a:pt x="220" y="2553"/>
                    <a:pt x="231" y="2507"/>
                    <a:pt x="243" y="2450"/>
                  </a:cubicBezTo>
                  <a:cubicBezTo>
                    <a:pt x="300" y="2163"/>
                    <a:pt x="392" y="1887"/>
                    <a:pt x="472" y="1611"/>
                  </a:cubicBezTo>
                  <a:cubicBezTo>
                    <a:pt x="587" y="1128"/>
                    <a:pt x="679" y="646"/>
                    <a:pt x="794" y="140"/>
                  </a:cubicBezTo>
                  <a:cubicBezTo>
                    <a:pt x="794" y="105"/>
                    <a:pt x="817" y="13"/>
                    <a:pt x="713" y="2"/>
                  </a:cubicBezTo>
                  <a:cubicBezTo>
                    <a:pt x="707" y="1"/>
                    <a:pt x="701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594;p73"/>
            <p:cNvSpPr/>
            <p:nvPr/>
          </p:nvSpPr>
          <p:spPr>
            <a:xfrm>
              <a:off x="6546725" y="4923675"/>
              <a:ext cx="11250" cy="62175"/>
            </a:xfrm>
            <a:custGeom>
              <a:avLst/>
              <a:gdLst/>
              <a:ahLst/>
              <a:cxnLst/>
              <a:rect l="l" t="t" r="r" b="b"/>
              <a:pathLst>
                <a:path w="450" h="2487" extrusionOk="0">
                  <a:moveTo>
                    <a:pt x="142" y="0"/>
                  </a:moveTo>
                  <a:cubicBezTo>
                    <a:pt x="138" y="0"/>
                    <a:pt x="133" y="0"/>
                    <a:pt x="128" y="1"/>
                  </a:cubicBezTo>
                  <a:cubicBezTo>
                    <a:pt x="1" y="12"/>
                    <a:pt x="36" y="139"/>
                    <a:pt x="36" y="219"/>
                  </a:cubicBezTo>
                  <a:cubicBezTo>
                    <a:pt x="47" y="242"/>
                    <a:pt x="47" y="265"/>
                    <a:pt x="47" y="288"/>
                  </a:cubicBezTo>
                  <a:cubicBezTo>
                    <a:pt x="105" y="851"/>
                    <a:pt x="151" y="1426"/>
                    <a:pt x="208" y="2001"/>
                  </a:cubicBezTo>
                  <a:cubicBezTo>
                    <a:pt x="220" y="2139"/>
                    <a:pt x="243" y="2277"/>
                    <a:pt x="266" y="2415"/>
                  </a:cubicBezTo>
                  <a:cubicBezTo>
                    <a:pt x="275" y="2462"/>
                    <a:pt x="309" y="2486"/>
                    <a:pt x="353" y="2486"/>
                  </a:cubicBezTo>
                  <a:cubicBezTo>
                    <a:pt x="362" y="2486"/>
                    <a:pt x="371" y="2485"/>
                    <a:pt x="380" y="2484"/>
                  </a:cubicBezTo>
                  <a:cubicBezTo>
                    <a:pt x="426" y="2484"/>
                    <a:pt x="449" y="2449"/>
                    <a:pt x="449" y="2403"/>
                  </a:cubicBezTo>
                  <a:lnTo>
                    <a:pt x="449" y="2116"/>
                  </a:lnTo>
                  <a:cubicBezTo>
                    <a:pt x="380" y="1506"/>
                    <a:pt x="323" y="863"/>
                    <a:pt x="243" y="208"/>
                  </a:cubicBezTo>
                  <a:cubicBezTo>
                    <a:pt x="243" y="130"/>
                    <a:pt x="253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595;p73"/>
            <p:cNvSpPr/>
            <p:nvPr/>
          </p:nvSpPr>
          <p:spPr>
            <a:xfrm>
              <a:off x="6543850" y="4820500"/>
              <a:ext cx="6075" cy="43150"/>
            </a:xfrm>
            <a:custGeom>
              <a:avLst/>
              <a:gdLst/>
              <a:ahLst/>
              <a:cxnLst/>
              <a:rect l="l" t="t" r="r" b="b"/>
              <a:pathLst>
                <a:path w="243" h="1726" extrusionOk="0">
                  <a:moveTo>
                    <a:pt x="78" y="0"/>
                  </a:moveTo>
                  <a:cubicBezTo>
                    <a:pt x="11" y="0"/>
                    <a:pt x="1" y="74"/>
                    <a:pt x="1" y="128"/>
                  </a:cubicBezTo>
                  <a:cubicBezTo>
                    <a:pt x="1" y="611"/>
                    <a:pt x="13" y="1094"/>
                    <a:pt x="24" y="1576"/>
                  </a:cubicBezTo>
                  <a:cubicBezTo>
                    <a:pt x="24" y="1656"/>
                    <a:pt x="59" y="1725"/>
                    <a:pt x="151" y="1725"/>
                  </a:cubicBezTo>
                  <a:cubicBezTo>
                    <a:pt x="243" y="1714"/>
                    <a:pt x="243" y="1633"/>
                    <a:pt x="243" y="1564"/>
                  </a:cubicBezTo>
                  <a:cubicBezTo>
                    <a:pt x="231" y="1335"/>
                    <a:pt x="220" y="1105"/>
                    <a:pt x="208" y="864"/>
                  </a:cubicBezTo>
                  <a:lnTo>
                    <a:pt x="185" y="864"/>
                  </a:lnTo>
                  <a:lnTo>
                    <a:pt x="185" y="139"/>
                  </a:lnTo>
                  <a:cubicBezTo>
                    <a:pt x="185" y="82"/>
                    <a:pt x="174" y="13"/>
                    <a:pt x="93" y="1"/>
                  </a:cubicBezTo>
                  <a:cubicBezTo>
                    <a:pt x="88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596;p73"/>
            <p:cNvSpPr/>
            <p:nvPr/>
          </p:nvSpPr>
          <p:spPr>
            <a:xfrm>
              <a:off x="6458525" y="4444600"/>
              <a:ext cx="18425" cy="7000"/>
            </a:xfrm>
            <a:custGeom>
              <a:avLst/>
              <a:gdLst/>
              <a:ahLst/>
              <a:cxnLst/>
              <a:rect l="l" t="t" r="r" b="b"/>
              <a:pathLst>
                <a:path w="737" h="280" extrusionOk="0">
                  <a:moveTo>
                    <a:pt x="101" y="0"/>
                  </a:moveTo>
                  <a:cubicBezTo>
                    <a:pt x="73" y="0"/>
                    <a:pt x="44" y="15"/>
                    <a:pt x="35" y="50"/>
                  </a:cubicBezTo>
                  <a:cubicBezTo>
                    <a:pt x="1" y="108"/>
                    <a:pt x="24" y="154"/>
                    <a:pt x="70" y="177"/>
                  </a:cubicBezTo>
                  <a:cubicBezTo>
                    <a:pt x="173" y="246"/>
                    <a:pt x="288" y="257"/>
                    <a:pt x="425" y="280"/>
                  </a:cubicBezTo>
                  <a:cubicBezTo>
                    <a:pt x="494" y="269"/>
                    <a:pt x="575" y="246"/>
                    <a:pt x="644" y="234"/>
                  </a:cubicBezTo>
                  <a:cubicBezTo>
                    <a:pt x="701" y="223"/>
                    <a:pt x="736" y="188"/>
                    <a:pt x="736" y="131"/>
                  </a:cubicBezTo>
                  <a:cubicBezTo>
                    <a:pt x="736" y="62"/>
                    <a:pt x="690" y="50"/>
                    <a:pt x="632" y="50"/>
                  </a:cubicBezTo>
                  <a:cubicBezTo>
                    <a:pt x="564" y="50"/>
                    <a:pt x="495" y="54"/>
                    <a:pt x="426" y="54"/>
                  </a:cubicBezTo>
                  <a:cubicBezTo>
                    <a:pt x="324" y="54"/>
                    <a:pt x="223" y="45"/>
                    <a:pt x="127" y="4"/>
                  </a:cubicBezTo>
                  <a:cubicBezTo>
                    <a:pt x="119" y="1"/>
                    <a:pt x="110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597;p73"/>
            <p:cNvSpPr/>
            <p:nvPr/>
          </p:nvSpPr>
          <p:spPr>
            <a:xfrm>
              <a:off x="6461975" y="4432075"/>
              <a:ext cx="18425" cy="6475"/>
            </a:xfrm>
            <a:custGeom>
              <a:avLst/>
              <a:gdLst/>
              <a:ahLst/>
              <a:cxnLst/>
              <a:rect l="l" t="t" r="r" b="b"/>
              <a:pathLst>
                <a:path w="737" h="259" extrusionOk="0">
                  <a:moveTo>
                    <a:pt x="256" y="1"/>
                  </a:moveTo>
                  <a:cubicBezTo>
                    <a:pt x="200" y="1"/>
                    <a:pt x="146" y="7"/>
                    <a:pt x="93" y="22"/>
                  </a:cubicBezTo>
                  <a:cubicBezTo>
                    <a:pt x="35" y="34"/>
                    <a:pt x="1" y="80"/>
                    <a:pt x="12" y="137"/>
                  </a:cubicBezTo>
                  <a:cubicBezTo>
                    <a:pt x="24" y="183"/>
                    <a:pt x="58" y="206"/>
                    <a:pt x="104" y="206"/>
                  </a:cubicBezTo>
                  <a:cubicBezTo>
                    <a:pt x="253" y="229"/>
                    <a:pt x="402" y="229"/>
                    <a:pt x="552" y="241"/>
                  </a:cubicBezTo>
                  <a:cubicBezTo>
                    <a:pt x="577" y="251"/>
                    <a:pt x="604" y="259"/>
                    <a:pt x="628" y="259"/>
                  </a:cubicBezTo>
                  <a:cubicBezTo>
                    <a:pt x="660" y="259"/>
                    <a:pt x="688" y="245"/>
                    <a:pt x="701" y="206"/>
                  </a:cubicBezTo>
                  <a:cubicBezTo>
                    <a:pt x="736" y="114"/>
                    <a:pt x="667" y="80"/>
                    <a:pt x="598" y="57"/>
                  </a:cubicBezTo>
                  <a:cubicBezTo>
                    <a:pt x="483" y="27"/>
                    <a:pt x="36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598;p73"/>
            <p:cNvSpPr/>
            <p:nvPr/>
          </p:nvSpPr>
          <p:spPr>
            <a:xfrm>
              <a:off x="6449600" y="4475000"/>
              <a:ext cx="17850" cy="9100"/>
            </a:xfrm>
            <a:custGeom>
              <a:avLst/>
              <a:gdLst/>
              <a:ahLst/>
              <a:cxnLst/>
              <a:rect l="l" t="t" r="r" b="b"/>
              <a:pathLst>
                <a:path w="714" h="364" extrusionOk="0">
                  <a:moveTo>
                    <a:pt x="589" y="0"/>
                  </a:moveTo>
                  <a:cubicBezTo>
                    <a:pt x="573" y="0"/>
                    <a:pt x="557" y="3"/>
                    <a:pt x="542" y="6"/>
                  </a:cubicBezTo>
                  <a:cubicBezTo>
                    <a:pt x="392" y="64"/>
                    <a:pt x="243" y="121"/>
                    <a:pt x="82" y="179"/>
                  </a:cubicBezTo>
                  <a:cubicBezTo>
                    <a:pt x="36" y="202"/>
                    <a:pt x="1" y="236"/>
                    <a:pt x="24" y="294"/>
                  </a:cubicBezTo>
                  <a:cubicBezTo>
                    <a:pt x="36" y="351"/>
                    <a:pt x="93" y="351"/>
                    <a:pt x="151" y="363"/>
                  </a:cubicBezTo>
                  <a:cubicBezTo>
                    <a:pt x="312" y="340"/>
                    <a:pt x="473" y="271"/>
                    <a:pt x="622" y="190"/>
                  </a:cubicBezTo>
                  <a:cubicBezTo>
                    <a:pt x="680" y="167"/>
                    <a:pt x="714" y="110"/>
                    <a:pt x="668" y="41"/>
                  </a:cubicBezTo>
                  <a:cubicBezTo>
                    <a:pt x="652" y="10"/>
                    <a:pt x="621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599;p73"/>
            <p:cNvSpPr/>
            <p:nvPr/>
          </p:nvSpPr>
          <p:spPr>
            <a:xfrm>
              <a:off x="6513400" y="4483475"/>
              <a:ext cx="39975" cy="37100"/>
            </a:xfrm>
            <a:custGeom>
              <a:avLst/>
              <a:gdLst/>
              <a:ahLst/>
              <a:cxnLst/>
              <a:rect l="l" t="t" r="r" b="b"/>
              <a:pathLst>
                <a:path w="1599" h="1484" extrusionOk="0">
                  <a:moveTo>
                    <a:pt x="783" y="1"/>
                  </a:moveTo>
                  <a:cubicBezTo>
                    <a:pt x="357" y="1"/>
                    <a:pt x="35" y="342"/>
                    <a:pt x="12" y="817"/>
                  </a:cubicBezTo>
                  <a:cubicBezTo>
                    <a:pt x="0" y="1196"/>
                    <a:pt x="299" y="1472"/>
                    <a:pt x="725" y="1483"/>
                  </a:cubicBezTo>
                  <a:cubicBezTo>
                    <a:pt x="1162" y="1483"/>
                    <a:pt x="1576" y="1138"/>
                    <a:pt x="1587" y="748"/>
                  </a:cubicBezTo>
                  <a:cubicBezTo>
                    <a:pt x="1599" y="334"/>
                    <a:pt x="1254" y="12"/>
                    <a:pt x="805" y="1"/>
                  </a:cubicBezTo>
                  <a:cubicBezTo>
                    <a:pt x="798" y="1"/>
                    <a:pt x="790" y="1"/>
                    <a:pt x="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600;p73"/>
            <p:cNvSpPr/>
            <p:nvPr/>
          </p:nvSpPr>
          <p:spPr>
            <a:xfrm>
              <a:off x="6355950" y="4573650"/>
              <a:ext cx="206050" cy="183575"/>
            </a:xfrm>
            <a:custGeom>
              <a:avLst/>
              <a:gdLst/>
              <a:ahLst/>
              <a:cxnLst/>
              <a:rect l="l" t="t" r="r" b="b"/>
              <a:pathLst>
                <a:path w="8242" h="7343" extrusionOk="0">
                  <a:moveTo>
                    <a:pt x="7856" y="0"/>
                  </a:moveTo>
                  <a:cubicBezTo>
                    <a:pt x="7806" y="0"/>
                    <a:pt x="7754" y="6"/>
                    <a:pt x="7701" y="14"/>
                  </a:cubicBezTo>
                  <a:cubicBezTo>
                    <a:pt x="7356" y="83"/>
                    <a:pt x="7023" y="198"/>
                    <a:pt x="6689" y="336"/>
                  </a:cubicBezTo>
                  <a:cubicBezTo>
                    <a:pt x="6207" y="520"/>
                    <a:pt x="5828" y="831"/>
                    <a:pt x="5517" y="1244"/>
                  </a:cubicBezTo>
                  <a:cubicBezTo>
                    <a:pt x="5276" y="1554"/>
                    <a:pt x="5126" y="1922"/>
                    <a:pt x="4873" y="2210"/>
                  </a:cubicBezTo>
                  <a:cubicBezTo>
                    <a:pt x="4161" y="2991"/>
                    <a:pt x="3322" y="3646"/>
                    <a:pt x="2495" y="4313"/>
                  </a:cubicBezTo>
                  <a:cubicBezTo>
                    <a:pt x="2483" y="4302"/>
                    <a:pt x="2460" y="4290"/>
                    <a:pt x="2437" y="4279"/>
                  </a:cubicBezTo>
                  <a:cubicBezTo>
                    <a:pt x="2506" y="4014"/>
                    <a:pt x="2564" y="3761"/>
                    <a:pt x="2633" y="3497"/>
                  </a:cubicBezTo>
                  <a:cubicBezTo>
                    <a:pt x="2690" y="3232"/>
                    <a:pt x="2656" y="3175"/>
                    <a:pt x="2403" y="3106"/>
                  </a:cubicBezTo>
                  <a:cubicBezTo>
                    <a:pt x="1908" y="2968"/>
                    <a:pt x="1414" y="2887"/>
                    <a:pt x="955" y="2669"/>
                  </a:cubicBezTo>
                  <a:cubicBezTo>
                    <a:pt x="903" y="2645"/>
                    <a:pt x="858" y="2633"/>
                    <a:pt x="819" y="2633"/>
                  </a:cubicBezTo>
                  <a:cubicBezTo>
                    <a:pt x="728" y="2633"/>
                    <a:pt x="666" y="2698"/>
                    <a:pt x="610" y="2818"/>
                  </a:cubicBezTo>
                  <a:cubicBezTo>
                    <a:pt x="587" y="2876"/>
                    <a:pt x="564" y="2945"/>
                    <a:pt x="541" y="3014"/>
                  </a:cubicBezTo>
                  <a:cubicBezTo>
                    <a:pt x="357" y="3727"/>
                    <a:pt x="196" y="4451"/>
                    <a:pt x="81" y="5175"/>
                  </a:cubicBezTo>
                  <a:cubicBezTo>
                    <a:pt x="0" y="5646"/>
                    <a:pt x="0" y="6129"/>
                    <a:pt x="184" y="6577"/>
                  </a:cubicBezTo>
                  <a:cubicBezTo>
                    <a:pt x="384" y="7062"/>
                    <a:pt x="806" y="7343"/>
                    <a:pt x="1300" y="7343"/>
                  </a:cubicBezTo>
                  <a:cubicBezTo>
                    <a:pt x="1345" y="7343"/>
                    <a:pt x="1391" y="7341"/>
                    <a:pt x="1437" y="7336"/>
                  </a:cubicBezTo>
                  <a:cubicBezTo>
                    <a:pt x="1862" y="7301"/>
                    <a:pt x="2242" y="7129"/>
                    <a:pt x="2610" y="6922"/>
                  </a:cubicBezTo>
                  <a:cubicBezTo>
                    <a:pt x="3724" y="6278"/>
                    <a:pt x="4643" y="5416"/>
                    <a:pt x="5425" y="4382"/>
                  </a:cubicBezTo>
                  <a:cubicBezTo>
                    <a:pt x="5943" y="3692"/>
                    <a:pt x="6390" y="2956"/>
                    <a:pt x="6655" y="2141"/>
                  </a:cubicBezTo>
                  <a:cubicBezTo>
                    <a:pt x="6781" y="1750"/>
                    <a:pt x="7011" y="1462"/>
                    <a:pt x="7356" y="1255"/>
                  </a:cubicBezTo>
                  <a:cubicBezTo>
                    <a:pt x="7506" y="1152"/>
                    <a:pt x="7655" y="1060"/>
                    <a:pt x="7816" y="957"/>
                  </a:cubicBezTo>
                  <a:cubicBezTo>
                    <a:pt x="7942" y="865"/>
                    <a:pt x="8068" y="750"/>
                    <a:pt x="8137" y="601"/>
                  </a:cubicBezTo>
                  <a:cubicBezTo>
                    <a:pt x="8218" y="440"/>
                    <a:pt x="8241" y="267"/>
                    <a:pt x="8114" y="118"/>
                  </a:cubicBezTo>
                  <a:cubicBezTo>
                    <a:pt x="8046" y="26"/>
                    <a:pt x="7956" y="0"/>
                    <a:pt x="7856" y="0"/>
                  </a:cubicBezTo>
                  <a:close/>
                </a:path>
              </a:pathLst>
            </a:custGeom>
            <a:solidFill>
              <a:srgbClr val="F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3601;p73"/>
          <p:cNvGrpSpPr>
            <a:grpSpLocks noChangeAspect="1"/>
          </p:cNvGrpSpPr>
          <p:nvPr/>
        </p:nvGrpSpPr>
        <p:grpSpPr>
          <a:xfrm>
            <a:off x="4571791" y="1332720"/>
            <a:ext cx="1432844" cy="1374454"/>
            <a:chOff x="2883800" y="2048025"/>
            <a:chExt cx="1444725" cy="1385850"/>
          </a:xfrm>
        </p:grpSpPr>
        <p:sp>
          <p:nvSpPr>
            <p:cNvPr id="547" name="Google Shape;3602;p73"/>
            <p:cNvSpPr/>
            <p:nvPr/>
          </p:nvSpPr>
          <p:spPr>
            <a:xfrm>
              <a:off x="3314800" y="2913575"/>
              <a:ext cx="116400" cy="442600"/>
            </a:xfrm>
            <a:custGeom>
              <a:avLst/>
              <a:gdLst/>
              <a:ahLst/>
              <a:cxnLst/>
              <a:rect l="l" t="t" r="r" b="b"/>
              <a:pathLst>
                <a:path w="4656" h="17704" extrusionOk="0">
                  <a:moveTo>
                    <a:pt x="4131" y="1"/>
                  </a:moveTo>
                  <a:cubicBezTo>
                    <a:pt x="4067" y="1"/>
                    <a:pt x="3993" y="8"/>
                    <a:pt x="3908" y="20"/>
                  </a:cubicBezTo>
                  <a:cubicBezTo>
                    <a:pt x="3679" y="47"/>
                    <a:pt x="3454" y="58"/>
                    <a:pt x="3229" y="58"/>
                  </a:cubicBezTo>
                  <a:cubicBezTo>
                    <a:pt x="3069" y="58"/>
                    <a:pt x="2910" y="53"/>
                    <a:pt x="2748" y="43"/>
                  </a:cubicBezTo>
                  <a:cubicBezTo>
                    <a:pt x="2535" y="27"/>
                    <a:pt x="2321" y="20"/>
                    <a:pt x="2108" y="20"/>
                  </a:cubicBezTo>
                  <a:cubicBezTo>
                    <a:pt x="1541" y="20"/>
                    <a:pt x="974" y="71"/>
                    <a:pt x="414" y="146"/>
                  </a:cubicBezTo>
                  <a:cubicBezTo>
                    <a:pt x="104" y="192"/>
                    <a:pt x="0" y="307"/>
                    <a:pt x="81" y="618"/>
                  </a:cubicBezTo>
                  <a:cubicBezTo>
                    <a:pt x="242" y="1354"/>
                    <a:pt x="276" y="2089"/>
                    <a:pt x="414" y="2825"/>
                  </a:cubicBezTo>
                  <a:cubicBezTo>
                    <a:pt x="644" y="3974"/>
                    <a:pt x="725" y="5134"/>
                    <a:pt x="656" y="6307"/>
                  </a:cubicBezTo>
                  <a:cubicBezTo>
                    <a:pt x="633" y="6755"/>
                    <a:pt x="621" y="7203"/>
                    <a:pt x="610" y="7652"/>
                  </a:cubicBezTo>
                  <a:cubicBezTo>
                    <a:pt x="575" y="9157"/>
                    <a:pt x="621" y="10674"/>
                    <a:pt x="667" y="12180"/>
                  </a:cubicBezTo>
                  <a:cubicBezTo>
                    <a:pt x="679" y="13169"/>
                    <a:pt x="633" y="14157"/>
                    <a:pt x="598" y="15146"/>
                  </a:cubicBezTo>
                  <a:cubicBezTo>
                    <a:pt x="564" y="15846"/>
                    <a:pt x="506" y="16548"/>
                    <a:pt x="529" y="17260"/>
                  </a:cubicBezTo>
                  <a:cubicBezTo>
                    <a:pt x="541" y="17582"/>
                    <a:pt x="610" y="17674"/>
                    <a:pt x="897" y="17685"/>
                  </a:cubicBezTo>
                  <a:cubicBezTo>
                    <a:pt x="1148" y="17695"/>
                    <a:pt x="1399" y="17703"/>
                    <a:pt x="1650" y="17703"/>
                  </a:cubicBezTo>
                  <a:cubicBezTo>
                    <a:pt x="1974" y="17703"/>
                    <a:pt x="2297" y="17690"/>
                    <a:pt x="2621" y="17651"/>
                  </a:cubicBezTo>
                  <a:cubicBezTo>
                    <a:pt x="2920" y="17616"/>
                    <a:pt x="3081" y="17467"/>
                    <a:pt x="3149" y="17179"/>
                  </a:cubicBezTo>
                  <a:cubicBezTo>
                    <a:pt x="3253" y="16755"/>
                    <a:pt x="3322" y="16329"/>
                    <a:pt x="3368" y="15892"/>
                  </a:cubicBezTo>
                  <a:cubicBezTo>
                    <a:pt x="3517" y="14617"/>
                    <a:pt x="3678" y="13353"/>
                    <a:pt x="3977" y="12099"/>
                  </a:cubicBezTo>
                  <a:cubicBezTo>
                    <a:pt x="4242" y="11031"/>
                    <a:pt x="4380" y="9939"/>
                    <a:pt x="4472" y="8835"/>
                  </a:cubicBezTo>
                  <a:cubicBezTo>
                    <a:pt x="4552" y="7790"/>
                    <a:pt x="4587" y="6743"/>
                    <a:pt x="4610" y="5686"/>
                  </a:cubicBezTo>
                  <a:cubicBezTo>
                    <a:pt x="4656" y="3974"/>
                    <a:pt x="4644" y="2250"/>
                    <a:pt x="4529" y="537"/>
                  </a:cubicBezTo>
                  <a:cubicBezTo>
                    <a:pt x="4510" y="142"/>
                    <a:pt x="4422" y="1"/>
                    <a:pt x="4131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603;p73"/>
            <p:cNvSpPr/>
            <p:nvPr/>
          </p:nvSpPr>
          <p:spPr>
            <a:xfrm>
              <a:off x="3037800" y="2920350"/>
              <a:ext cx="227800" cy="439450"/>
            </a:xfrm>
            <a:custGeom>
              <a:avLst/>
              <a:gdLst/>
              <a:ahLst/>
              <a:cxnLst/>
              <a:rect l="l" t="t" r="r" b="b"/>
              <a:pathLst>
                <a:path w="9112" h="17578" extrusionOk="0">
                  <a:moveTo>
                    <a:pt x="4545" y="0"/>
                  </a:moveTo>
                  <a:cubicBezTo>
                    <a:pt x="4268" y="0"/>
                    <a:pt x="4229" y="62"/>
                    <a:pt x="4219" y="404"/>
                  </a:cubicBezTo>
                  <a:cubicBezTo>
                    <a:pt x="4196" y="1266"/>
                    <a:pt x="4219" y="2140"/>
                    <a:pt x="4334" y="3013"/>
                  </a:cubicBezTo>
                  <a:cubicBezTo>
                    <a:pt x="4380" y="3300"/>
                    <a:pt x="4437" y="3599"/>
                    <a:pt x="4403" y="3887"/>
                  </a:cubicBezTo>
                  <a:cubicBezTo>
                    <a:pt x="4265" y="5047"/>
                    <a:pt x="4069" y="6197"/>
                    <a:pt x="3472" y="7231"/>
                  </a:cubicBezTo>
                  <a:cubicBezTo>
                    <a:pt x="3196" y="7737"/>
                    <a:pt x="2955" y="8265"/>
                    <a:pt x="2725" y="8794"/>
                  </a:cubicBezTo>
                  <a:cubicBezTo>
                    <a:pt x="1668" y="11289"/>
                    <a:pt x="897" y="13874"/>
                    <a:pt x="105" y="16461"/>
                  </a:cubicBezTo>
                  <a:cubicBezTo>
                    <a:pt x="1" y="16805"/>
                    <a:pt x="59" y="16920"/>
                    <a:pt x="380" y="17069"/>
                  </a:cubicBezTo>
                  <a:cubicBezTo>
                    <a:pt x="633" y="17184"/>
                    <a:pt x="909" y="17288"/>
                    <a:pt x="1162" y="17391"/>
                  </a:cubicBezTo>
                  <a:cubicBezTo>
                    <a:pt x="1446" y="17509"/>
                    <a:pt x="1637" y="17577"/>
                    <a:pt x="1786" y="17577"/>
                  </a:cubicBezTo>
                  <a:cubicBezTo>
                    <a:pt x="2031" y="17577"/>
                    <a:pt x="2165" y="17396"/>
                    <a:pt x="2414" y="16954"/>
                  </a:cubicBezTo>
                  <a:cubicBezTo>
                    <a:pt x="2828" y="16208"/>
                    <a:pt x="3196" y="15437"/>
                    <a:pt x="3553" y="14656"/>
                  </a:cubicBezTo>
                  <a:cubicBezTo>
                    <a:pt x="4345" y="12932"/>
                    <a:pt x="5196" y="11231"/>
                    <a:pt x="6196" y="9611"/>
                  </a:cubicBezTo>
                  <a:cubicBezTo>
                    <a:pt x="6587" y="8967"/>
                    <a:pt x="6955" y="8311"/>
                    <a:pt x="7276" y="7622"/>
                  </a:cubicBezTo>
                  <a:cubicBezTo>
                    <a:pt x="7989" y="6105"/>
                    <a:pt x="8414" y="4496"/>
                    <a:pt x="8748" y="2864"/>
                  </a:cubicBezTo>
                  <a:cubicBezTo>
                    <a:pt x="8886" y="2186"/>
                    <a:pt x="9000" y="1496"/>
                    <a:pt x="9057" y="807"/>
                  </a:cubicBezTo>
                  <a:cubicBezTo>
                    <a:pt x="9111" y="337"/>
                    <a:pt x="9065" y="254"/>
                    <a:pt x="8654" y="254"/>
                  </a:cubicBezTo>
                  <a:cubicBezTo>
                    <a:pt x="8622" y="254"/>
                    <a:pt x="8588" y="254"/>
                    <a:pt x="8552" y="255"/>
                  </a:cubicBezTo>
                  <a:cubicBezTo>
                    <a:pt x="8487" y="257"/>
                    <a:pt x="8421" y="258"/>
                    <a:pt x="8356" y="258"/>
                  </a:cubicBezTo>
                  <a:cubicBezTo>
                    <a:pt x="8042" y="258"/>
                    <a:pt x="7726" y="237"/>
                    <a:pt x="7402" y="209"/>
                  </a:cubicBezTo>
                  <a:cubicBezTo>
                    <a:pt x="6679" y="140"/>
                    <a:pt x="5954" y="13"/>
                    <a:pt x="5219" y="13"/>
                  </a:cubicBezTo>
                  <a:cubicBezTo>
                    <a:pt x="5035" y="13"/>
                    <a:pt x="4840" y="13"/>
                    <a:pt x="4644" y="2"/>
                  </a:cubicBezTo>
                  <a:cubicBezTo>
                    <a:pt x="4608" y="1"/>
                    <a:pt x="4575" y="0"/>
                    <a:pt x="4545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604;p73"/>
            <p:cNvSpPr/>
            <p:nvPr/>
          </p:nvSpPr>
          <p:spPr>
            <a:xfrm>
              <a:off x="3317675" y="3324650"/>
              <a:ext cx="158050" cy="69825"/>
            </a:xfrm>
            <a:custGeom>
              <a:avLst/>
              <a:gdLst/>
              <a:ahLst/>
              <a:cxnLst/>
              <a:rect l="l" t="t" r="r" b="b"/>
              <a:pathLst>
                <a:path w="6322" h="2793" extrusionOk="0">
                  <a:moveTo>
                    <a:pt x="2115" y="1"/>
                  </a:moveTo>
                  <a:cubicBezTo>
                    <a:pt x="1586" y="1"/>
                    <a:pt x="1047" y="13"/>
                    <a:pt x="506" y="24"/>
                  </a:cubicBezTo>
                  <a:cubicBezTo>
                    <a:pt x="345" y="36"/>
                    <a:pt x="184" y="70"/>
                    <a:pt x="161" y="266"/>
                  </a:cubicBezTo>
                  <a:cubicBezTo>
                    <a:pt x="104" y="863"/>
                    <a:pt x="35" y="1461"/>
                    <a:pt x="12" y="2059"/>
                  </a:cubicBezTo>
                  <a:cubicBezTo>
                    <a:pt x="1" y="2506"/>
                    <a:pt x="219" y="2715"/>
                    <a:pt x="644" y="2715"/>
                  </a:cubicBezTo>
                  <a:cubicBezTo>
                    <a:pt x="666" y="2715"/>
                    <a:pt x="689" y="2714"/>
                    <a:pt x="713" y="2713"/>
                  </a:cubicBezTo>
                  <a:cubicBezTo>
                    <a:pt x="906" y="2700"/>
                    <a:pt x="1098" y="2687"/>
                    <a:pt x="1290" y="2687"/>
                  </a:cubicBezTo>
                  <a:cubicBezTo>
                    <a:pt x="1431" y="2687"/>
                    <a:pt x="1572" y="2694"/>
                    <a:pt x="1713" y="2713"/>
                  </a:cubicBezTo>
                  <a:cubicBezTo>
                    <a:pt x="2135" y="2770"/>
                    <a:pt x="2556" y="2792"/>
                    <a:pt x="2983" y="2792"/>
                  </a:cubicBezTo>
                  <a:cubicBezTo>
                    <a:pt x="3243" y="2792"/>
                    <a:pt x="3505" y="2784"/>
                    <a:pt x="3770" y="2771"/>
                  </a:cubicBezTo>
                  <a:cubicBezTo>
                    <a:pt x="3804" y="2772"/>
                    <a:pt x="3838" y="2772"/>
                    <a:pt x="3873" y="2772"/>
                  </a:cubicBezTo>
                  <a:cubicBezTo>
                    <a:pt x="4175" y="2772"/>
                    <a:pt x="4486" y="2743"/>
                    <a:pt x="4801" y="2743"/>
                  </a:cubicBezTo>
                  <a:cubicBezTo>
                    <a:pt x="4920" y="2743"/>
                    <a:pt x="5041" y="2748"/>
                    <a:pt x="5161" y="2759"/>
                  </a:cubicBezTo>
                  <a:cubicBezTo>
                    <a:pt x="5198" y="2764"/>
                    <a:pt x="5234" y="2767"/>
                    <a:pt x="5269" y="2767"/>
                  </a:cubicBezTo>
                  <a:cubicBezTo>
                    <a:pt x="5390" y="2767"/>
                    <a:pt x="5505" y="2740"/>
                    <a:pt x="5621" y="2713"/>
                  </a:cubicBezTo>
                  <a:cubicBezTo>
                    <a:pt x="5977" y="2644"/>
                    <a:pt x="6173" y="2403"/>
                    <a:pt x="6253" y="2070"/>
                  </a:cubicBezTo>
                  <a:cubicBezTo>
                    <a:pt x="6322" y="1817"/>
                    <a:pt x="6253" y="1691"/>
                    <a:pt x="6000" y="1599"/>
                  </a:cubicBezTo>
                  <a:cubicBezTo>
                    <a:pt x="5736" y="1507"/>
                    <a:pt x="5460" y="1438"/>
                    <a:pt x="5184" y="1392"/>
                  </a:cubicBezTo>
                  <a:cubicBezTo>
                    <a:pt x="4793" y="1323"/>
                    <a:pt x="4403" y="1300"/>
                    <a:pt x="4012" y="1173"/>
                  </a:cubicBezTo>
                  <a:cubicBezTo>
                    <a:pt x="3276" y="943"/>
                    <a:pt x="3402" y="989"/>
                    <a:pt x="3287" y="369"/>
                  </a:cubicBezTo>
                  <a:cubicBezTo>
                    <a:pt x="3241" y="70"/>
                    <a:pt x="3218" y="47"/>
                    <a:pt x="2931" y="24"/>
                  </a:cubicBezTo>
                  <a:cubicBezTo>
                    <a:pt x="2656" y="1"/>
                    <a:pt x="2391" y="1"/>
                    <a:pt x="2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605;p73"/>
            <p:cNvSpPr/>
            <p:nvPr/>
          </p:nvSpPr>
          <p:spPr>
            <a:xfrm>
              <a:off x="3017125" y="3307100"/>
              <a:ext cx="150300" cy="101775"/>
            </a:xfrm>
            <a:custGeom>
              <a:avLst/>
              <a:gdLst/>
              <a:ahLst/>
              <a:cxnLst/>
              <a:rect l="l" t="t" r="r" b="b"/>
              <a:pathLst>
                <a:path w="6012" h="4071" extrusionOk="0">
                  <a:moveTo>
                    <a:pt x="1087" y="1"/>
                  </a:moveTo>
                  <a:cubicBezTo>
                    <a:pt x="936" y="1"/>
                    <a:pt x="825" y="82"/>
                    <a:pt x="759" y="232"/>
                  </a:cubicBezTo>
                  <a:lnTo>
                    <a:pt x="69" y="1990"/>
                  </a:lnTo>
                  <a:cubicBezTo>
                    <a:pt x="0" y="2163"/>
                    <a:pt x="58" y="2278"/>
                    <a:pt x="219" y="2370"/>
                  </a:cubicBezTo>
                  <a:cubicBezTo>
                    <a:pt x="322" y="2427"/>
                    <a:pt x="426" y="2485"/>
                    <a:pt x="541" y="2485"/>
                  </a:cubicBezTo>
                  <a:cubicBezTo>
                    <a:pt x="1024" y="2531"/>
                    <a:pt x="1448" y="2726"/>
                    <a:pt x="1874" y="2945"/>
                  </a:cubicBezTo>
                  <a:cubicBezTo>
                    <a:pt x="2265" y="3162"/>
                    <a:pt x="2679" y="3335"/>
                    <a:pt x="3115" y="3461"/>
                  </a:cubicBezTo>
                  <a:cubicBezTo>
                    <a:pt x="3736" y="3645"/>
                    <a:pt x="4368" y="3829"/>
                    <a:pt x="4988" y="4002"/>
                  </a:cubicBezTo>
                  <a:cubicBezTo>
                    <a:pt x="5115" y="4036"/>
                    <a:pt x="5241" y="4059"/>
                    <a:pt x="5333" y="4071"/>
                  </a:cubicBezTo>
                  <a:cubicBezTo>
                    <a:pt x="5713" y="4071"/>
                    <a:pt x="5954" y="3852"/>
                    <a:pt x="5989" y="3519"/>
                  </a:cubicBezTo>
                  <a:cubicBezTo>
                    <a:pt x="6012" y="3300"/>
                    <a:pt x="5931" y="3116"/>
                    <a:pt x="5782" y="2956"/>
                  </a:cubicBezTo>
                  <a:cubicBezTo>
                    <a:pt x="5517" y="2669"/>
                    <a:pt x="5184" y="2473"/>
                    <a:pt x="4839" y="2312"/>
                  </a:cubicBezTo>
                  <a:cubicBezTo>
                    <a:pt x="4449" y="2140"/>
                    <a:pt x="4104" y="1898"/>
                    <a:pt x="3782" y="1622"/>
                  </a:cubicBezTo>
                  <a:cubicBezTo>
                    <a:pt x="3667" y="1530"/>
                    <a:pt x="3632" y="1427"/>
                    <a:pt x="3655" y="1289"/>
                  </a:cubicBezTo>
                  <a:cubicBezTo>
                    <a:pt x="3736" y="864"/>
                    <a:pt x="3701" y="772"/>
                    <a:pt x="3287" y="646"/>
                  </a:cubicBezTo>
                  <a:cubicBezTo>
                    <a:pt x="2644" y="427"/>
                    <a:pt x="1989" y="243"/>
                    <a:pt x="1345" y="48"/>
                  </a:cubicBezTo>
                  <a:cubicBezTo>
                    <a:pt x="1299" y="25"/>
                    <a:pt x="1241" y="25"/>
                    <a:pt x="1195" y="13"/>
                  </a:cubicBezTo>
                  <a:cubicBezTo>
                    <a:pt x="1157" y="5"/>
                    <a:pt x="1121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606;p73"/>
            <p:cNvSpPr/>
            <p:nvPr/>
          </p:nvSpPr>
          <p:spPr>
            <a:xfrm>
              <a:off x="3243250" y="2075950"/>
              <a:ext cx="168975" cy="235050"/>
            </a:xfrm>
            <a:custGeom>
              <a:avLst/>
              <a:gdLst/>
              <a:ahLst/>
              <a:cxnLst/>
              <a:rect l="l" t="t" r="r" b="b"/>
              <a:pathLst>
                <a:path w="6759" h="9402" extrusionOk="0">
                  <a:moveTo>
                    <a:pt x="3460" y="0"/>
                  </a:moveTo>
                  <a:cubicBezTo>
                    <a:pt x="3046" y="0"/>
                    <a:pt x="2629" y="88"/>
                    <a:pt x="2208" y="274"/>
                  </a:cubicBezTo>
                  <a:cubicBezTo>
                    <a:pt x="1886" y="412"/>
                    <a:pt x="1633" y="642"/>
                    <a:pt x="1449" y="953"/>
                  </a:cubicBezTo>
                  <a:cubicBezTo>
                    <a:pt x="1104" y="1539"/>
                    <a:pt x="885" y="2182"/>
                    <a:pt x="759" y="2861"/>
                  </a:cubicBezTo>
                  <a:cubicBezTo>
                    <a:pt x="380" y="4895"/>
                    <a:pt x="196" y="6964"/>
                    <a:pt x="24" y="9032"/>
                  </a:cubicBezTo>
                  <a:cubicBezTo>
                    <a:pt x="1" y="9297"/>
                    <a:pt x="47" y="9354"/>
                    <a:pt x="311" y="9366"/>
                  </a:cubicBezTo>
                  <a:cubicBezTo>
                    <a:pt x="916" y="9373"/>
                    <a:pt x="1520" y="9401"/>
                    <a:pt x="2125" y="9401"/>
                  </a:cubicBezTo>
                  <a:cubicBezTo>
                    <a:pt x="2509" y="9401"/>
                    <a:pt x="2892" y="9390"/>
                    <a:pt x="3276" y="9354"/>
                  </a:cubicBezTo>
                  <a:cubicBezTo>
                    <a:pt x="3587" y="9331"/>
                    <a:pt x="3633" y="9297"/>
                    <a:pt x="3690" y="8975"/>
                  </a:cubicBezTo>
                  <a:cubicBezTo>
                    <a:pt x="3771" y="8562"/>
                    <a:pt x="3794" y="8136"/>
                    <a:pt x="3828" y="7711"/>
                  </a:cubicBezTo>
                  <a:cubicBezTo>
                    <a:pt x="3863" y="7182"/>
                    <a:pt x="3863" y="7182"/>
                    <a:pt x="4391" y="7125"/>
                  </a:cubicBezTo>
                  <a:cubicBezTo>
                    <a:pt x="4759" y="7091"/>
                    <a:pt x="5069" y="6976"/>
                    <a:pt x="5311" y="6711"/>
                  </a:cubicBezTo>
                  <a:cubicBezTo>
                    <a:pt x="5518" y="6493"/>
                    <a:pt x="5656" y="6228"/>
                    <a:pt x="5759" y="5952"/>
                  </a:cubicBezTo>
                  <a:cubicBezTo>
                    <a:pt x="5943" y="5481"/>
                    <a:pt x="6011" y="4987"/>
                    <a:pt x="6103" y="4481"/>
                  </a:cubicBezTo>
                  <a:cubicBezTo>
                    <a:pt x="6149" y="4470"/>
                    <a:pt x="6161" y="4470"/>
                    <a:pt x="6172" y="4470"/>
                  </a:cubicBezTo>
                  <a:cubicBezTo>
                    <a:pt x="6177" y="4470"/>
                    <a:pt x="6182" y="4470"/>
                    <a:pt x="6186" y="4470"/>
                  </a:cubicBezTo>
                  <a:cubicBezTo>
                    <a:pt x="6290" y="4470"/>
                    <a:pt x="6411" y="4550"/>
                    <a:pt x="6513" y="4550"/>
                  </a:cubicBezTo>
                  <a:cubicBezTo>
                    <a:pt x="6567" y="4550"/>
                    <a:pt x="6616" y="4528"/>
                    <a:pt x="6655" y="4458"/>
                  </a:cubicBezTo>
                  <a:cubicBezTo>
                    <a:pt x="6759" y="4274"/>
                    <a:pt x="6552" y="4125"/>
                    <a:pt x="6448" y="4010"/>
                  </a:cubicBezTo>
                  <a:cubicBezTo>
                    <a:pt x="6195" y="3722"/>
                    <a:pt x="6138" y="3424"/>
                    <a:pt x="6138" y="3056"/>
                  </a:cubicBezTo>
                  <a:cubicBezTo>
                    <a:pt x="6149" y="2435"/>
                    <a:pt x="6057" y="1827"/>
                    <a:pt x="5759" y="1275"/>
                  </a:cubicBezTo>
                  <a:cubicBezTo>
                    <a:pt x="5552" y="872"/>
                    <a:pt x="5299" y="527"/>
                    <a:pt x="4885" y="332"/>
                  </a:cubicBezTo>
                  <a:cubicBezTo>
                    <a:pt x="4411" y="117"/>
                    <a:pt x="3937" y="0"/>
                    <a:pt x="3460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607;p73"/>
            <p:cNvSpPr/>
            <p:nvPr/>
          </p:nvSpPr>
          <p:spPr>
            <a:xfrm>
              <a:off x="3131775" y="2064425"/>
              <a:ext cx="293375" cy="212225"/>
            </a:xfrm>
            <a:custGeom>
              <a:avLst/>
              <a:gdLst/>
              <a:ahLst/>
              <a:cxnLst/>
              <a:rect l="l" t="t" r="r" b="b"/>
              <a:pathLst>
                <a:path w="11735" h="8489" extrusionOk="0">
                  <a:moveTo>
                    <a:pt x="8069" y="0"/>
                  </a:moveTo>
                  <a:cubicBezTo>
                    <a:pt x="7583" y="0"/>
                    <a:pt x="7099" y="109"/>
                    <a:pt x="6621" y="334"/>
                  </a:cubicBezTo>
                  <a:cubicBezTo>
                    <a:pt x="6057" y="587"/>
                    <a:pt x="5609" y="977"/>
                    <a:pt x="5218" y="1437"/>
                  </a:cubicBezTo>
                  <a:cubicBezTo>
                    <a:pt x="4828" y="1897"/>
                    <a:pt x="4494" y="2402"/>
                    <a:pt x="4161" y="2908"/>
                  </a:cubicBezTo>
                  <a:cubicBezTo>
                    <a:pt x="3724" y="3563"/>
                    <a:pt x="3196" y="4104"/>
                    <a:pt x="2517" y="4505"/>
                  </a:cubicBezTo>
                  <a:cubicBezTo>
                    <a:pt x="2241" y="4666"/>
                    <a:pt x="1977" y="4839"/>
                    <a:pt x="1713" y="5023"/>
                  </a:cubicBezTo>
                  <a:cubicBezTo>
                    <a:pt x="1253" y="5345"/>
                    <a:pt x="862" y="5724"/>
                    <a:pt x="575" y="6206"/>
                  </a:cubicBezTo>
                  <a:cubicBezTo>
                    <a:pt x="0" y="7138"/>
                    <a:pt x="598" y="8241"/>
                    <a:pt x="1679" y="8287"/>
                  </a:cubicBezTo>
                  <a:cubicBezTo>
                    <a:pt x="1715" y="8288"/>
                    <a:pt x="1751" y="8288"/>
                    <a:pt x="1787" y="8288"/>
                  </a:cubicBezTo>
                  <a:cubicBezTo>
                    <a:pt x="2207" y="8288"/>
                    <a:pt x="2609" y="8227"/>
                    <a:pt x="3000" y="8068"/>
                  </a:cubicBezTo>
                  <a:cubicBezTo>
                    <a:pt x="3212" y="7991"/>
                    <a:pt x="3422" y="7951"/>
                    <a:pt x="3629" y="7951"/>
                  </a:cubicBezTo>
                  <a:cubicBezTo>
                    <a:pt x="3883" y="7951"/>
                    <a:pt x="4133" y="8011"/>
                    <a:pt x="4379" y="8137"/>
                  </a:cubicBezTo>
                  <a:cubicBezTo>
                    <a:pt x="4414" y="8149"/>
                    <a:pt x="4448" y="8172"/>
                    <a:pt x="4483" y="8183"/>
                  </a:cubicBezTo>
                  <a:cubicBezTo>
                    <a:pt x="4903" y="8370"/>
                    <a:pt x="5334" y="8488"/>
                    <a:pt x="5778" y="8488"/>
                  </a:cubicBezTo>
                  <a:cubicBezTo>
                    <a:pt x="5991" y="8488"/>
                    <a:pt x="6206" y="8461"/>
                    <a:pt x="6425" y="8402"/>
                  </a:cubicBezTo>
                  <a:cubicBezTo>
                    <a:pt x="6609" y="8356"/>
                    <a:pt x="6805" y="8367"/>
                    <a:pt x="6999" y="8356"/>
                  </a:cubicBezTo>
                  <a:cubicBezTo>
                    <a:pt x="7356" y="8333"/>
                    <a:pt x="7655" y="8206"/>
                    <a:pt x="7827" y="7884"/>
                  </a:cubicBezTo>
                  <a:cubicBezTo>
                    <a:pt x="8092" y="7437"/>
                    <a:pt x="8184" y="6931"/>
                    <a:pt x="8000" y="6448"/>
                  </a:cubicBezTo>
                  <a:cubicBezTo>
                    <a:pt x="7781" y="5885"/>
                    <a:pt x="7804" y="5345"/>
                    <a:pt x="7954" y="4793"/>
                  </a:cubicBezTo>
                  <a:cubicBezTo>
                    <a:pt x="8069" y="4379"/>
                    <a:pt x="8184" y="3977"/>
                    <a:pt x="8126" y="3540"/>
                  </a:cubicBezTo>
                  <a:cubicBezTo>
                    <a:pt x="8106" y="3392"/>
                    <a:pt x="8163" y="3328"/>
                    <a:pt x="8283" y="3328"/>
                  </a:cubicBezTo>
                  <a:cubicBezTo>
                    <a:pt x="8302" y="3328"/>
                    <a:pt x="8322" y="3330"/>
                    <a:pt x="8345" y="3333"/>
                  </a:cubicBezTo>
                  <a:cubicBezTo>
                    <a:pt x="8609" y="3365"/>
                    <a:pt x="8864" y="3426"/>
                    <a:pt x="9074" y="3426"/>
                  </a:cubicBezTo>
                  <a:cubicBezTo>
                    <a:pt x="9092" y="3426"/>
                    <a:pt x="9109" y="3426"/>
                    <a:pt x="9126" y="3425"/>
                  </a:cubicBezTo>
                  <a:cubicBezTo>
                    <a:pt x="9827" y="3414"/>
                    <a:pt x="10425" y="3230"/>
                    <a:pt x="10976" y="2919"/>
                  </a:cubicBezTo>
                  <a:cubicBezTo>
                    <a:pt x="11149" y="2816"/>
                    <a:pt x="11287" y="2689"/>
                    <a:pt x="11413" y="2540"/>
                  </a:cubicBezTo>
                  <a:cubicBezTo>
                    <a:pt x="11735" y="2127"/>
                    <a:pt x="11712" y="1621"/>
                    <a:pt x="11356" y="1241"/>
                  </a:cubicBezTo>
                  <a:cubicBezTo>
                    <a:pt x="11195" y="1069"/>
                    <a:pt x="10999" y="942"/>
                    <a:pt x="10781" y="862"/>
                  </a:cubicBezTo>
                  <a:cubicBezTo>
                    <a:pt x="10333" y="690"/>
                    <a:pt x="9896" y="483"/>
                    <a:pt x="9448" y="288"/>
                  </a:cubicBezTo>
                  <a:cubicBezTo>
                    <a:pt x="8990" y="98"/>
                    <a:pt x="8529" y="0"/>
                    <a:pt x="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608;p73"/>
            <p:cNvSpPr/>
            <p:nvPr/>
          </p:nvSpPr>
          <p:spPr>
            <a:xfrm>
              <a:off x="3366825" y="2149850"/>
              <a:ext cx="25575" cy="4600"/>
            </a:xfrm>
            <a:custGeom>
              <a:avLst/>
              <a:gdLst/>
              <a:ahLst/>
              <a:cxnLst/>
              <a:rect l="l" t="t" r="r" b="b"/>
              <a:pathLst>
                <a:path w="1023" h="184" extrusionOk="0">
                  <a:moveTo>
                    <a:pt x="432" y="0"/>
                  </a:moveTo>
                  <a:cubicBezTo>
                    <a:pt x="332" y="0"/>
                    <a:pt x="230" y="7"/>
                    <a:pt x="126" y="20"/>
                  </a:cubicBezTo>
                  <a:cubicBezTo>
                    <a:pt x="46" y="43"/>
                    <a:pt x="0" y="66"/>
                    <a:pt x="0" y="100"/>
                  </a:cubicBezTo>
                  <a:cubicBezTo>
                    <a:pt x="0" y="135"/>
                    <a:pt x="69" y="158"/>
                    <a:pt x="138" y="169"/>
                  </a:cubicBezTo>
                  <a:cubicBezTo>
                    <a:pt x="208" y="181"/>
                    <a:pt x="279" y="183"/>
                    <a:pt x="349" y="183"/>
                  </a:cubicBezTo>
                  <a:cubicBezTo>
                    <a:pt x="417" y="183"/>
                    <a:pt x="484" y="181"/>
                    <a:pt x="552" y="181"/>
                  </a:cubicBezTo>
                  <a:lnTo>
                    <a:pt x="862" y="181"/>
                  </a:lnTo>
                  <a:cubicBezTo>
                    <a:pt x="931" y="181"/>
                    <a:pt x="1000" y="158"/>
                    <a:pt x="1011" y="123"/>
                  </a:cubicBezTo>
                  <a:cubicBezTo>
                    <a:pt x="1023" y="89"/>
                    <a:pt x="977" y="66"/>
                    <a:pt x="920" y="54"/>
                  </a:cubicBezTo>
                  <a:cubicBezTo>
                    <a:pt x="762" y="18"/>
                    <a:pt x="599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609;p73"/>
            <p:cNvSpPr/>
            <p:nvPr/>
          </p:nvSpPr>
          <p:spPr>
            <a:xfrm>
              <a:off x="3372250" y="2190900"/>
              <a:ext cx="22450" cy="9150"/>
            </a:xfrm>
            <a:custGeom>
              <a:avLst/>
              <a:gdLst/>
              <a:ahLst/>
              <a:cxnLst/>
              <a:rect l="l" t="t" r="r" b="b"/>
              <a:pathLst>
                <a:path w="898" h="366" extrusionOk="0">
                  <a:moveTo>
                    <a:pt x="135" y="1"/>
                  </a:moveTo>
                  <a:cubicBezTo>
                    <a:pt x="99" y="1"/>
                    <a:pt x="64" y="22"/>
                    <a:pt x="47" y="56"/>
                  </a:cubicBezTo>
                  <a:cubicBezTo>
                    <a:pt x="1" y="125"/>
                    <a:pt x="36" y="171"/>
                    <a:pt x="93" y="217"/>
                  </a:cubicBezTo>
                  <a:cubicBezTo>
                    <a:pt x="243" y="309"/>
                    <a:pt x="427" y="355"/>
                    <a:pt x="565" y="366"/>
                  </a:cubicBezTo>
                  <a:lnTo>
                    <a:pt x="760" y="366"/>
                  </a:lnTo>
                  <a:cubicBezTo>
                    <a:pt x="828" y="366"/>
                    <a:pt x="886" y="332"/>
                    <a:pt x="897" y="263"/>
                  </a:cubicBezTo>
                  <a:cubicBezTo>
                    <a:pt x="897" y="182"/>
                    <a:pt x="840" y="136"/>
                    <a:pt x="771" y="136"/>
                  </a:cubicBezTo>
                  <a:cubicBezTo>
                    <a:pt x="756" y="137"/>
                    <a:pt x="740" y="137"/>
                    <a:pt x="724" y="137"/>
                  </a:cubicBezTo>
                  <a:cubicBezTo>
                    <a:pt x="535" y="137"/>
                    <a:pt x="354" y="74"/>
                    <a:pt x="174" y="10"/>
                  </a:cubicBezTo>
                  <a:cubicBezTo>
                    <a:pt x="162" y="4"/>
                    <a:pt x="14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610;p73"/>
            <p:cNvSpPr/>
            <p:nvPr/>
          </p:nvSpPr>
          <p:spPr>
            <a:xfrm>
              <a:off x="3371100" y="2159500"/>
              <a:ext cx="17000" cy="9250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311" y="1"/>
                  </a:moveTo>
                  <a:cubicBezTo>
                    <a:pt x="217" y="1"/>
                    <a:pt x="126" y="25"/>
                    <a:pt x="47" y="105"/>
                  </a:cubicBezTo>
                  <a:cubicBezTo>
                    <a:pt x="13" y="151"/>
                    <a:pt x="1" y="197"/>
                    <a:pt x="36" y="243"/>
                  </a:cubicBezTo>
                  <a:cubicBezTo>
                    <a:pt x="116" y="369"/>
                    <a:pt x="266" y="335"/>
                    <a:pt x="392" y="369"/>
                  </a:cubicBezTo>
                  <a:cubicBezTo>
                    <a:pt x="496" y="358"/>
                    <a:pt x="634" y="369"/>
                    <a:pt x="657" y="220"/>
                  </a:cubicBezTo>
                  <a:cubicBezTo>
                    <a:pt x="680" y="71"/>
                    <a:pt x="553" y="36"/>
                    <a:pt x="438" y="13"/>
                  </a:cubicBezTo>
                  <a:cubicBezTo>
                    <a:pt x="395" y="6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611;p73"/>
            <p:cNvSpPr/>
            <p:nvPr/>
          </p:nvSpPr>
          <p:spPr>
            <a:xfrm>
              <a:off x="3376575" y="2160675"/>
              <a:ext cx="7775" cy="8075"/>
            </a:xfrm>
            <a:custGeom>
              <a:avLst/>
              <a:gdLst/>
              <a:ahLst/>
              <a:cxnLst/>
              <a:rect l="l" t="t" r="r" b="b"/>
              <a:pathLst>
                <a:path w="311" h="323" extrusionOk="0">
                  <a:moveTo>
                    <a:pt x="150" y="1"/>
                  </a:moveTo>
                  <a:cubicBezTo>
                    <a:pt x="70" y="1"/>
                    <a:pt x="1" y="70"/>
                    <a:pt x="1" y="162"/>
                  </a:cubicBezTo>
                  <a:cubicBezTo>
                    <a:pt x="1" y="254"/>
                    <a:pt x="70" y="322"/>
                    <a:pt x="150" y="322"/>
                  </a:cubicBezTo>
                  <a:cubicBezTo>
                    <a:pt x="242" y="322"/>
                    <a:pt x="311" y="254"/>
                    <a:pt x="311" y="162"/>
                  </a:cubicBezTo>
                  <a:cubicBezTo>
                    <a:pt x="311" y="70"/>
                    <a:pt x="242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612;p73"/>
            <p:cNvSpPr/>
            <p:nvPr/>
          </p:nvSpPr>
          <p:spPr>
            <a:xfrm>
              <a:off x="3366525" y="2157850"/>
              <a:ext cx="25925" cy="5075"/>
            </a:xfrm>
            <a:custGeom>
              <a:avLst/>
              <a:gdLst/>
              <a:ahLst/>
              <a:cxnLst/>
              <a:rect l="l" t="t" r="r" b="b"/>
              <a:pathLst>
                <a:path w="1037" h="203" extrusionOk="0">
                  <a:moveTo>
                    <a:pt x="499" y="1"/>
                  </a:moveTo>
                  <a:cubicBezTo>
                    <a:pt x="382" y="1"/>
                    <a:pt x="264" y="12"/>
                    <a:pt x="150" y="33"/>
                  </a:cubicBezTo>
                  <a:cubicBezTo>
                    <a:pt x="0" y="54"/>
                    <a:pt x="49" y="185"/>
                    <a:pt x="186" y="185"/>
                  </a:cubicBezTo>
                  <a:cubicBezTo>
                    <a:pt x="197" y="185"/>
                    <a:pt x="208" y="184"/>
                    <a:pt x="219" y="183"/>
                  </a:cubicBezTo>
                  <a:cubicBezTo>
                    <a:pt x="311" y="165"/>
                    <a:pt x="409" y="154"/>
                    <a:pt x="505" y="154"/>
                  </a:cubicBezTo>
                  <a:cubicBezTo>
                    <a:pt x="601" y="154"/>
                    <a:pt x="696" y="165"/>
                    <a:pt x="782" y="194"/>
                  </a:cubicBezTo>
                  <a:cubicBezTo>
                    <a:pt x="803" y="200"/>
                    <a:pt x="823" y="203"/>
                    <a:pt x="842" y="203"/>
                  </a:cubicBezTo>
                  <a:cubicBezTo>
                    <a:pt x="961" y="203"/>
                    <a:pt x="1037" y="95"/>
                    <a:pt x="909" y="56"/>
                  </a:cubicBezTo>
                  <a:cubicBezTo>
                    <a:pt x="782" y="18"/>
                    <a:pt x="642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613;p73"/>
            <p:cNvSpPr/>
            <p:nvPr/>
          </p:nvSpPr>
          <p:spPr>
            <a:xfrm>
              <a:off x="3373700" y="2185400"/>
              <a:ext cx="298275" cy="351025"/>
            </a:xfrm>
            <a:custGeom>
              <a:avLst/>
              <a:gdLst/>
              <a:ahLst/>
              <a:cxnLst/>
              <a:rect l="l" t="t" r="r" b="b"/>
              <a:pathLst>
                <a:path w="11931" h="14041" extrusionOk="0">
                  <a:moveTo>
                    <a:pt x="11160" y="0"/>
                  </a:moveTo>
                  <a:cubicBezTo>
                    <a:pt x="10989" y="0"/>
                    <a:pt x="10851" y="138"/>
                    <a:pt x="10782" y="379"/>
                  </a:cubicBezTo>
                  <a:cubicBezTo>
                    <a:pt x="10701" y="701"/>
                    <a:pt x="10713" y="1011"/>
                    <a:pt x="10736" y="1333"/>
                  </a:cubicBezTo>
                  <a:cubicBezTo>
                    <a:pt x="10770" y="1758"/>
                    <a:pt x="10805" y="2172"/>
                    <a:pt x="10839" y="2621"/>
                  </a:cubicBezTo>
                  <a:cubicBezTo>
                    <a:pt x="10747" y="2552"/>
                    <a:pt x="10736" y="2471"/>
                    <a:pt x="10713" y="2402"/>
                  </a:cubicBezTo>
                  <a:cubicBezTo>
                    <a:pt x="10678" y="2195"/>
                    <a:pt x="10644" y="2000"/>
                    <a:pt x="10586" y="1804"/>
                  </a:cubicBezTo>
                  <a:cubicBezTo>
                    <a:pt x="10556" y="1684"/>
                    <a:pt x="10483" y="1591"/>
                    <a:pt x="10366" y="1591"/>
                  </a:cubicBezTo>
                  <a:cubicBezTo>
                    <a:pt x="10348" y="1591"/>
                    <a:pt x="10330" y="1593"/>
                    <a:pt x="10310" y="1597"/>
                  </a:cubicBezTo>
                  <a:cubicBezTo>
                    <a:pt x="10172" y="1620"/>
                    <a:pt x="10138" y="1735"/>
                    <a:pt x="10115" y="1850"/>
                  </a:cubicBezTo>
                  <a:cubicBezTo>
                    <a:pt x="10092" y="2046"/>
                    <a:pt x="10103" y="2241"/>
                    <a:pt x="10126" y="2425"/>
                  </a:cubicBezTo>
                  <a:cubicBezTo>
                    <a:pt x="10172" y="2827"/>
                    <a:pt x="10207" y="3218"/>
                    <a:pt x="10241" y="3620"/>
                  </a:cubicBezTo>
                  <a:cubicBezTo>
                    <a:pt x="10253" y="3747"/>
                    <a:pt x="10253" y="3862"/>
                    <a:pt x="10161" y="3977"/>
                  </a:cubicBezTo>
                  <a:cubicBezTo>
                    <a:pt x="9827" y="4368"/>
                    <a:pt x="9528" y="4792"/>
                    <a:pt x="9184" y="5160"/>
                  </a:cubicBezTo>
                  <a:cubicBezTo>
                    <a:pt x="8701" y="5666"/>
                    <a:pt x="8241" y="6184"/>
                    <a:pt x="7770" y="6689"/>
                  </a:cubicBezTo>
                  <a:cubicBezTo>
                    <a:pt x="7058" y="7471"/>
                    <a:pt x="6414" y="8298"/>
                    <a:pt x="5736" y="9103"/>
                  </a:cubicBezTo>
                  <a:cubicBezTo>
                    <a:pt x="5322" y="9586"/>
                    <a:pt x="4828" y="9987"/>
                    <a:pt x="4368" y="10447"/>
                  </a:cubicBezTo>
                  <a:cubicBezTo>
                    <a:pt x="4287" y="10332"/>
                    <a:pt x="4230" y="10263"/>
                    <a:pt x="4184" y="10183"/>
                  </a:cubicBezTo>
                  <a:cubicBezTo>
                    <a:pt x="3529" y="9287"/>
                    <a:pt x="3035" y="8298"/>
                    <a:pt x="2517" y="7333"/>
                  </a:cubicBezTo>
                  <a:cubicBezTo>
                    <a:pt x="2208" y="6746"/>
                    <a:pt x="1863" y="6195"/>
                    <a:pt x="1437" y="5689"/>
                  </a:cubicBezTo>
                  <a:cubicBezTo>
                    <a:pt x="1161" y="5356"/>
                    <a:pt x="839" y="5057"/>
                    <a:pt x="472" y="4827"/>
                  </a:cubicBezTo>
                  <a:cubicBezTo>
                    <a:pt x="397" y="4784"/>
                    <a:pt x="334" y="4762"/>
                    <a:pt x="282" y="4762"/>
                  </a:cubicBezTo>
                  <a:cubicBezTo>
                    <a:pt x="184" y="4762"/>
                    <a:pt x="127" y="4841"/>
                    <a:pt x="104" y="4999"/>
                  </a:cubicBezTo>
                  <a:cubicBezTo>
                    <a:pt x="93" y="5045"/>
                    <a:pt x="104" y="5080"/>
                    <a:pt x="93" y="5114"/>
                  </a:cubicBezTo>
                  <a:cubicBezTo>
                    <a:pt x="1" y="6505"/>
                    <a:pt x="58" y="7885"/>
                    <a:pt x="185" y="9264"/>
                  </a:cubicBezTo>
                  <a:cubicBezTo>
                    <a:pt x="208" y="9494"/>
                    <a:pt x="196" y="9735"/>
                    <a:pt x="346" y="9930"/>
                  </a:cubicBezTo>
                  <a:cubicBezTo>
                    <a:pt x="622" y="10298"/>
                    <a:pt x="816" y="10723"/>
                    <a:pt x="1035" y="11126"/>
                  </a:cubicBezTo>
                  <a:cubicBezTo>
                    <a:pt x="1621" y="12194"/>
                    <a:pt x="2415" y="13068"/>
                    <a:pt x="3449" y="13723"/>
                  </a:cubicBezTo>
                  <a:cubicBezTo>
                    <a:pt x="3781" y="13935"/>
                    <a:pt x="4128" y="14041"/>
                    <a:pt x="4485" y="14041"/>
                  </a:cubicBezTo>
                  <a:cubicBezTo>
                    <a:pt x="4748" y="14041"/>
                    <a:pt x="5016" y="13984"/>
                    <a:pt x="5288" y="13872"/>
                  </a:cubicBezTo>
                  <a:cubicBezTo>
                    <a:pt x="5977" y="13585"/>
                    <a:pt x="6529" y="13126"/>
                    <a:pt x="7000" y="12539"/>
                  </a:cubicBezTo>
                  <a:cubicBezTo>
                    <a:pt x="7449" y="11976"/>
                    <a:pt x="7816" y="11333"/>
                    <a:pt x="8241" y="10735"/>
                  </a:cubicBezTo>
                  <a:cubicBezTo>
                    <a:pt x="9540" y="8942"/>
                    <a:pt x="10667" y="7057"/>
                    <a:pt x="11574" y="5034"/>
                  </a:cubicBezTo>
                  <a:cubicBezTo>
                    <a:pt x="11816" y="4505"/>
                    <a:pt x="11931" y="3977"/>
                    <a:pt x="11908" y="3402"/>
                  </a:cubicBezTo>
                  <a:cubicBezTo>
                    <a:pt x="11862" y="2667"/>
                    <a:pt x="11758" y="1942"/>
                    <a:pt x="11689" y="1218"/>
                  </a:cubicBezTo>
                  <a:cubicBezTo>
                    <a:pt x="11655" y="931"/>
                    <a:pt x="11620" y="632"/>
                    <a:pt x="11517" y="356"/>
                  </a:cubicBezTo>
                  <a:cubicBezTo>
                    <a:pt x="11459" y="172"/>
                    <a:pt x="11367" y="11"/>
                    <a:pt x="11160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614;p73"/>
            <p:cNvSpPr/>
            <p:nvPr/>
          </p:nvSpPr>
          <p:spPr>
            <a:xfrm>
              <a:off x="2883800" y="2299400"/>
              <a:ext cx="319825" cy="520725"/>
            </a:xfrm>
            <a:custGeom>
              <a:avLst/>
              <a:gdLst/>
              <a:ahLst/>
              <a:cxnLst/>
              <a:rect l="l" t="t" r="r" b="b"/>
              <a:pathLst>
                <a:path w="12793" h="20829" extrusionOk="0">
                  <a:moveTo>
                    <a:pt x="12542" y="0"/>
                  </a:moveTo>
                  <a:cubicBezTo>
                    <a:pt x="12499" y="0"/>
                    <a:pt x="12449" y="9"/>
                    <a:pt x="12390" y="25"/>
                  </a:cubicBezTo>
                  <a:cubicBezTo>
                    <a:pt x="12137" y="106"/>
                    <a:pt x="11907" y="255"/>
                    <a:pt x="11689" y="405"/>
                  </a:cubicBezTo>
                  <a:cubicBezTo>
                    <a:pt x="10931" y="899"/>
                    <a:pt x="10390" y="1601"/>
                    <a:pt x="9965" y="2382"/>
                  </a:cubicBezTo>
                  <a:cubicBezTo>
                    <a:pt x="9310" y="3600"/>
                    <a:pt x="8850" y="4888"/>
                    <a:pt x="8517" y="6221"/>
                  </a:cubicBezTo>
                  <a:cubicBezTo>
                    <a:pt x="8356" y="6910"/>
                    <a:pt x="8184" y="7588"/>
                    <a:pt x="7851" y="8221"/>
                  </a:cubicBezTo>
                  <a:cubicBezTo>
                    <a:pt x="7437" y="9002"/>
                    <a:pt x="7080" y="9818"/>
                    <a:pt x="6735" y="10634"/>
                  </a:cubicBezTo>
                  <a:cubicBezTo>
                    <a:pt x="5931" y="12553"/>
                    <a:pt x="5034" y="14450"/>
                    <a:pt x="3977" y="16254"/>
                  </a:cubicBezTo>
                  <a:cubicBezTo>
                    <a:pt x="3724" y="16691"/>
                    <a:pt x="3460" y="17128"/>
                    <a:pt x="3092" y="17495"/>
                  </a:cubicBezTo>
                  <a:cubicBezTo>
                    <a:pt x="2414" y="18185"/>
                    <a:pt x="1747" y="18875"/>
                    <a:pt x="1001" y="19495"/>
                  </a:cubicBezTo>
                  <a:cubicBezTo>
                    <a:pt x="771" y="19691"/>
                    <a:pt x="541" y="19898"/>
                    <a:pt x="345" y="20139"/>
                  </a:cubicBezTo>
                  <a:cubicBezTo>
                    <a:pt x="265" y="20243"/>
                    <a:pt x="184" y="20335"/>
                    <a:pt x="127" y="20450"/>
                  </a:cubicBezTo>
                  <a:cubicBezTo>
                    <a:pt x="0" y="20668"/>
                    <a:pt x="92" y="20828"/>
                    <a:pt x="345" y="20828"/>
                  </a:cubicBezTo>
                  <a:cubicBezTo>
                    <a:pt x="621" y="20828"/>
                    <a:pt x="874" y="20714"/>
                    <a:pt x="1104" y="20576"/>
                  </a:cubicBezTo>
                  <a:cubicBezTo>
                    <a:pt x="1437" y="20369"/>
                    <a:pt x="1770" y="20139"/>
                    <a:pt x="2104" y="19932"/>
                  </a:cubicBezTo>
                  <a:cubicBezTo>
                    <a:pt x="2345" y="19794"/>
                    <a:pt x="2587" y="19656"/>
                    <a:pt x="2817" y="19518"/>
                  </a:cubicBezTo>
                  <a:lnTo>
                    <a:pt x="2817" y="19518"/>
                  </a:lnTo>
                  <a:cubicBezTo>
                    <a:pt x="2794" y="19783"/>
                    <a:pt x="2633" y="19978"/>
                    <a:pt x="2598" y="20220"/>
                  </a:cubicBezTo>
                  <a:cubicBezTo>
                    <a:pt x="2564" y="20369"/>
                    <a:pt x="2529" y="20542"/>
                    <a:pt x="2702" y="20634"/>
                  </a:cubicBezTo>
                  <a:cubicBezTo>
                    <a:pt x="2742" y="20652"/>
                    <a:pt x="2780" y="20660"/>
                    <a:pt x="2815" y="20660"/>
                  </a:cubicBezTo>
                  <a:cubicBezTo>
                    <a:pt x="2932" y="20660"/>
                    <a:pt x="3025" y="20574"/>
                    <a:pt x="3103" y="20496"/>
                  </a:cubicBezTo>
                  <a:cubicBezTo>
                    <a:pt x="3287" y="20323"/>
                    <a:pt x="3414" y="20116"/>
                    <a:pt x="3529" y="19898"/>
                  </a:cubicBezTo>
                  <a:cubicBezTo>
                    <a:pt x="3977" y="19081"/>
                    <a:pt x="4541" y="18369"/>
                    <a:pt x="5172" y="17691"/>
                  </a:cubicBezTo>
                  <a:cubicBezTo>
                    <a:pt x="6712" y="16036"/>
                    <a:pt x="7954" y="14174"/>
                    <a:pt x="8839" y="12082"/>
                  </a:cubicBezTo>
                  <a:cubicBezTo>
                    <a:pt x="9172" y="11312"/>
                    <a:pt x="9529" y="10542"/>
                    <a:pt x="9942" y="9795"/>
                  </a:cubicBezTo>
                  <a:cubicBezTo>
                    <a:pt x="10333" y="9094"/>
                    <a:pt x="10620" y="8336"/>
                    <a:pt x="10839" y="7554"/>
                  </a:cubicBezTo>
                  <a:cubicBezTo>
                    <a:pt x="10977" y="7059"/>
                    <a:pt x="11092" y="6566"/>
                    <a:pt x="11207" y="6060"/>
                  </a:cubicBezTo>
                  <a:cubicBezTo>
                    <a:pt x="11276" y="5715"/>
                    <a:pt x="11391" y="5381"/>
                    <a:pt x="11609" y="5072"/>
                  </a:cubicBezTo>
                  <a:cubicBezTo>
                    <a:pt x="11769" y="4842"/>
                    <a:pt x="11884" y="4589"/>
                    <a:pt x="11988" y="4324"/>
                  </a:cubicBezTo>
                  <a:cubicBezTo>
                    <a:pt x="12310" y="3496"/>
                    <a:pt x="12517" y="2635"/>
                    <a:pt x="12666" y="1761"/>
                  </a:cubicBezTo>
                  <a:cubicBezTo>
                    <a:pt x="12747" y="1267"/>
                    <a:pt x="12793" y="773"/>
                    <a:pt x="12758" y="267"/>
                  </a:cubicBezTo>
                  <a:cubicBezTo>
                    <a:pt x="12740" y="84"/>
                    <a:pt x="12677" y="0"/>
                    <a:pt x="12542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615;p73"/>
            <p:cNvSpPr/>
            <p:nvPr/>
          </p:nvSpPr>
          <p:spPr>
            <a:xfrm>
              <a:off x="3212225" y="2292050"/>
              <a:ext cx="162925" cy="112475"/>
            </a:xfrm>
            <a:custGeom>
              <a:avLst/>
              <a:gdLst/>
              <a:ahLst/>
              <a:cxnLst/>
              <a:rect l="l" t="t" r="r" b="b"/>
              <a:pathLst>
                <a:path w="6517" h="4499" extrusionOk="0">
                  <a:moveTo>
                    <a:pt x="1602" y="0"/>
                  </a:moveTo>
                  <a:cubicBezTo>
                    <a:pt x="1147" y="0"/>
                    <a:pt x="712" y="137"/>
                    <a:pt x="276" y="251"/>
                  </a:cubicBezTo>
                  <a:cubicBezTo>
                    <a:pt x="58" y="308"/>
                    <a:pt x="1" y="400"/>
                    <a:pt x="47" y="618"/>
                  </a:cubicBezTo>
                  <a:cubicBezTo>
                    <a:pt x="230" y="1492"/>
                    <a:pt x="460" y="2354"/>
                    <a:pt x="897" y="3159"/>
                  </a:cubicBezTo>
                  <a:cubicBezTo>
                    <a:pt x="1069" y="3492"/>
                    <a:pt x="1322" y="3756"/>
                    <a:pt x="1598" y="4020"/>
                  </a:cubicBezTo>
                  <a:cubicBezTo>
                    <a:pt x="1941" y="4347"/>
                    <a:pt x="2463" y="4499"/>
                    <a:pt x="2987" y="4499"/>
                  </a:cubicBezTo>
                  <a:cubicBezTo>
                    <a:pt x="3567" y="4499"/>
                    <a:pt x="4150" y="4313"/>
                    <a:pt x="4494" y="3974"/>
                  </a:cubicBezTo>
                  <a:cubicBezTo>
                    <a:pt x="4897" y="3584"/>
                    <a:pt x="5242" y="3159"/>
                    <a:pt x="5483" y="2664"/>
                  </a:cubicBezTo>
                  <a:cubicBezTo>
                    <a:pt x="5793" y="2020"/>
                    <a:pt x="6092" y="1389"/>
                    <a:pt x="6391" y="756"/>
                  </a:cubicBezTo>
                  <a:cubicBezTo>
                    <a:pt x="6517" y="492"/>
                    <a:pt x="6460" y="377"/>
                    <a:pt x="6184" y="308"/>
                  </a:cubicBezTo>
                  <a:cubicBezTo>
                    <a:pt x="6092" y="285"/>
                    <a:pt x="6011" y="274"/>
                    <a:pt x="5919" y="262"/>
                  </a:cubicBezTo>
                  <a:cubicBezTo>
                    <a:pt x="5142" y="158"/>
                    <a:pt x="4364" y="93"/>
                    <a:pt x="3554" y="93"/>
                  </a:cubicBezTo>
                  <a:cubicBezTo>
                    <a:pt x="3383" y="93"/>
                    <a:pt x="3210" y="95"/>
                    <a:pt x="3035" y="102"/>
                  </a:cubicBezTo>
                  <a:cubicBezTo>
                    <a:pt x="2690" y="79"/>
                    <a:pt x="2287" y="79"/>
                    <a:pt x="1897" y="21"/>
                  </a:cubicBezTo>
                  <a:cubicBezTo>
                    <a:pt x="1797" y="7"/>
                    <a:pt x="1699" y="0"/>
                    <a:pt x="1602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616;p73"/>
            <p:cNvSpPr/>
            <p:nvPr/>
          </p:nvSpPr>
          <p:spPr>
            <a:xfrm>
              <a:off x="3028025" y="2294825"/>
              <a:ext cx="465825" cy="661225"/>
            </a:xfrm>
            <a:custGeom>
              <a:avLst/>
              <a:gdLst/>
              <a:ahLst/>
              <a:cxnLst/>
              <a:rect l="l" t="t" r="r" b="b"/>
              <a:pathLst>
                <a:path w="18633" h="26449" extrusionOk="0">
                  <a:moveTo>
                    <a:pt x="13848" y="1"/>
                  </a:moveTo>
                  <a:cubicBezTo>
                    <a:pt x="13649" y="1"/>
                    <a:pt x="13584" y="124"/>
                    <a:pt x="13529" y="289"/>
                  </a:cubicBezTo>
                  <a:cubicBezTo>
                    <a:pt x="13253" y="1117"/>
                    <a:pt x="12873" y="1898"/>
                    <a:pt x="12472" y="2680"/>
                  </a:cubicBezTo>
                  <a:cubicBezTo>
                    <a:pt x="12230" y="3151"/>
                    <a:pt x="11897" y="3542"/>
                    <a:pt x="11471" y="3875"/>
                  </a:cubicBezTo>
                  <a:cubicBezTo>
                    <a:pt x="11176" y="4107"/>
                    <a:pt x="10737" y="4278"/>
                    <a:pt x="10270" y="4278"/>
                  </a:cubicBezTo>
                  <a:cubicBezTo>
                    <a:pt x="9882" y="4278"/>
                    <a:pt x="9475" y="4161"/>
                    <a:pt x="9116" y="3863"/>
                  </a:cubicBezTo>
                  <a:cubicBezTo>
                    <a:pt x="8656" y="3496"/>
                    <a:pt x="8334" y="3025"/>
                    <a:pt x="8150" y="2461"/>
                  </a:cubicBezTo>
                  <a:cubicBezTo>
                    <a:pt x="7931" y="1818"/>
                    <a:pt x="7759" y="1163"/>
                    <a:pt x="7621" y="496"/>
                  </a:cubicBezTo>
                  <a:cubicBezTo>
                    <a:pt x="7541" y="97"/>
                    <a:pt x="7523" y="6"/>
                    <a:pt x="7288" y="6"/>
                  </a:cubicBezTo>
                  <a:cubicBezTo>
                    <a:pt x="7217" y="6"/>
                    <a:pt x="7128" y="14"/>
                    <a:pt x="7012" y="25"/>
                  </a:cubicBezTo>
                  <a:cubicBezTo>
                    <a:pt x="6690" y="60"/>
                    <a:pt x="6690" y="60"/>
                    <a:pt x="6679" y="369"/>
                  </a:cubicBezTo>
                  <a:cubicBezTo>
                    <a:pt x="6656" y="829"/>
                    <a:pt x="6656" y="1289"/>
                    <a:pt x="6610" y="1749"/>
                  </a:cubicBezTo>
                  <a:cubicBezTo>
                    <a:pt x="6460" y="3174"/>
                    <a:pt x="6046" y="4507"/>
                    <a:pt x="5162" y="5656"/>
                  </a:cubicBezTo>
                  <a:cubicBezTo>
                    <a:pt x="5001" y="5875"/>
                    <a:pt x="4943" y="6082"/>
                    <a:pt x="5001" y="6346"/>
                  </a:cubicBezTo>
                  <a:cubicBezTo>
                    <a:pt x="5116" y="6852"/>
                    <a:pt x="5231" y="7369"/>
                    <a:pt x="5334" y="7886"/>
                  </a:cubicBezTo>
                  <a:cubicBezTo>
                    <a:pt x="5461" y="8542"/>
                    <a:pt x="5610" y="9185"/>
                    <a:pt x="5610" y="9863"/>
                  </a:cubicBezTo>
                  <a:cubicBezTo>
                    <a:pt x="5610" y="10036"/>
                    <a:pt x="5587" y="10185"/>
                    <a:pt x="5507" y="10335"/>
                  </a:cubicBezTo>
                  <a:cubicBezTo>
                    <a:pt x="5070" y="11104"/>
                    <a:pt x="4782" y="11932"/>
                    <a:pt x="4610" y="12782"/>
                  </a:cubicBezTo>
                  <a:cubicBezTo>
                    <a:pt x="4403" y="13748"/>
                    <a:pt x="4242" y="14725"/>
                    <a:pt x="4059" y="15691"/>
                  </a:cubicBezTo>
                  <a:cubicBezTo>
                    <a:pt x="3691" y="17609"/>
                    <a:pt x="3047" y="19425"/>
                    <a:pt x="2036" y="21103"/>
                  </a:cubicBezTo>
                  <a:cubicBezTo>
                    <a:pt x="1518" y="21977"/>
                    <a:pt x="1070" y="22873"/>
                    <a:pt x="645" y="23805"/>
                  </a:cubicBezTo>
                  <a:cubicBezTo>
                    <a:pt x="461" y="24219"/>
                    <a:pt x="289" y="24655"/>
                    <a:pt x="128" y="25080"/>
                  </a:cubicBezTo>
                  <a:cubicBezTo>
                    <a:pt x="1" y="25391"/>
                    <a:pt x="105" y="25598"/>
                    <a:pt x="415" y="25724"/>
                  </a:cubicBezTo>
                  <a:cubicBezTo>
                    <a:pt x="484" y="25747"/>
                    <a:pt x="565" y="25759"/>
                    <a:pt x="634" y="25782"/>
                  </a:cubicBezTo>
                  <a:cubicBezTo>
                    <a:pt x="923" y="25836"/>
                    <a:pt x="1212" y="25854"/>
                    <a:pt x="1507" y="25854"/>
                  </a:cubicBezTo>
                  <a:cubicBezTo>
                    <a:pt x="1587" y="25854"/>
                    <a:pt x="1667" y="25853"/>
                    <a:pt x="1748" y="25851"/>
                  </a:cubicBezTo>
                  <a:cubicBezTo>
                    <a:pt x="3093" y="25851"/>
                    <a:pt x="4437" y="25943"/>
                    <a:pt x="5771" y="26138"/>
                  </a:cubicBezTo>
                  <a:cubicBezTo>
                    <a:pt x="6886" y="26298"/>
                    <a:pt x="8012" y="26402"/>
                    <a:pt x="9196" y="26448"/>
                  </a:cubicBezTo>
                  <a:cubicBezTo>
                    <a:pt x="10230" y="26413"/>
                    <a:pt x="11299" y="26229"/>
                    <a:pt x="12368" y="25966"/>
                  </a:cubicBezTo>
                  <a:cubicBezTo>
                    <a:pt x="13034" y="25805"/>
                    <a:pt x="13713" y="25690"/>
                    <a:pt x="14403" y="25609"/>
                  </a:cubicBezTo>
                  <a:cubicBezTo>
                    <a:pt x="15299" y="25506"/>
                    <a:pt x="16184" y="25414"/>
                    <a:pt x="17080" y="25310"/>
                  </a:cubicBezTo>
                  <a:cubicBezTo>
                    <a:pt x="17414" y="25264"/>
                    <a:pt x="17736" y="25207"/>
                    <a:pt x="18046" y="25069"/>
                  </a:cubicBezTo>
                  <a:cubicBezTo>
                    <a:pt x="18413" y="24908"/>
                    <a:pt x="18609" y="24643"/>
                    <a:pt x="18620" y="24242"/>
                  </a:cubicBezTo>
                  <a:cubicBezTo>
                    <a:pt x="18632" y="24138"/>
                    <a:pt x="18632" y="24035"/>
                    <a:pt x="18632" y="23931"/>
                  </a:cubicBezTo>
                  <a:cubicBezTo>
                    <a:pt x="18494" y="22299"/>
                    <a:pt x="18172" y="20713"/>
                    <a:pt x="17322" y="19276"/>
                  </a:cubicBezTo>
                  <a:cubicBezTo>
                    <a:pt x="16425" y="17747"/>
                    <a:pt x="15678" y="16150"/>
                    <a:pt x="15195" y="14426"/>
                  </a:cubicBezTo>
                  <a:cubicBezTo>
                    <a:pt x="14839" y="13173"/>
                    <a:pt x="14449" y="11921"/>
                    <a:pt x="13816" y="10771"/>
                  </a:cubicBezTo>
                  <a:cubicBezTo>
                    <a:pt x="13747" y="10633"/>
                    <a:pt x="13736" y="10507"/>
                    <a:pt x="13747" y="10358"/>
                  </a:cubicBezTo>
                  <a:cubicBezTo>
                    <a:pt x="13759" y="9702"/>
                    <a:pt x="13862" y="9058"/>
                    <a:pt x="14035" y="8427"/>
                  </a:cubicBezTo>
                  <a:cubicBezTo>
                    <a:pt x="14276" y="7461"/>
                    <a:pt x="14506" y="6507"/>
                    <a:pt x="14655" y="5530"/>
                  </a:cubicBezTo>
                  <a:cubicBezTo>
                    <a:pt x="14701" y="5243"/>
                    <a:pt x="14678" y="4979"/>
                    <a:pt x="14586" y="4703"/>
                  </a:cubicBezTo>
                  <a:cubicBezTo>
                    <a:pt x="14357" y="4059"/>
                    <a:pt x="14219" y="3404"/>
                    <a:pt x="14207" y="2714"/>
                  </a:cubicBezTo>
                  <a:cubicBezTo>
                    <a:pt x="14196" y="1955"/>
                    <a:pt x="14138" y="1197"/>
                    <a:pt x="14207" y="438"/>
                  </a:cubicBezTo>
                  <a:cubicBezTo>
                    <a:pt x="14230" y="117"/>
                    <a:pt x="14138" y="14"/>
                    <a:pt x="13874" y="2"/>
                  </a:cubicBezTo>
                  <a:cubicBezTo>
                    <a:pt x="13865" y="1"/>
                    <a:pt x="13856" y="1"/>
                    <a:pt x="13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617;p73"/>
            <p:cNvSpPr/>
            <p:nvPr/>
          </p:nvSpPr>
          <p:spPr>
            <a:xfrm>
              <a:off x="3156475" y="2547425"/>
              <a:ext cx="225300" cy="40250"/>
            </a:xfrm>
            <a:custGeom>
              <a:avLst/>
              <a:gdLst/>
              <a:ahLst/>
              <a:cxnLst/>
              <a:rect l="l" t="t" r="r" b="b"/>
              <a:pathLst>
                <a:path w="9012" h="1610" extrusionOk="0">
                  <a:moveTo>
                    <a:pt x="438" y="1"/>
                  </a:moveTo>
                  <a:cubicBezTo>
                    <a:pt x="208" y="1"/>
                    <a:pt x="81" y="139"/>
                    <a:pt x="35" y="392"/>
                  </a:cubicBezTo>
                  <a:cubicBezTo>
                    <a:pt x="1" y="598"/>
                    <a:pt x="139" y="690"/>
                    <a:pt x="311" y="736"/>
                  </a:cubicBezTo>
                  <a:cubicBezTo>
                    <a:pt x="897" y="931"/>
                    <a:pt x="1472" y="1150"/>
                    <a:pt x="2070" y="1276"/>
                  </a:cubicBezTo>
                  <a:cubicBezTo>
                    <a:pt x="3058" y="1495"/>
                    <a:pt x="4047" y="1564"/>
                    <a:pt x="5023" y="1610"/>
                  </a:cubicBezTo>
                  <a:lnTo>
                    <a:pt x="5702" y="1610"/>
                  </a:lnTo>
                  <a:cubicBezTo>
                    <a:pt x="6506" y="1564"/>
                    <a:pt x="7299" y="1403"/>
                    <a:pt x="8092" y="1230"/>
                  </a:cubicBezTo>
                  <a:cubicBezTo>
                    <a:pt x="8287" y="1196"/>
                    <a:pt x="8506" y="1184"/>
                    <a:pt x="8690" y="1092"/>
                  </a:cubicBezTo>
                  <a:cubicBezTo>
                    <a:pt x="9012" y="931"/>
                    <a:pt x="9000" y="851"/>
                    <a:pt x="8908" y="346"/>
                  </a:cubicBezTo>
                  <a:cubicBezTo>
                    <a:pt x="8882" y="174"/>
                    <a:pt x="8805" y="105"/>
                    <a:pt x="8633" y="105"/>
                  </a:cubicBezTo>
                  <a:cubicBezTo>
                    <a:pt x="8575" y="105"/>
                    <a:pt x="8506" y="112"/>
                    <a:pt x="8425" y="127"/>
                  </a:cubicBezTo>
                  <a:cubicBezTo>
                    <a:pt x="8080" y="196"/>
                    <a:pt x="7747" y="288"/>
                    <a:pt x="7414" y="346"/>
                  </a:cubicBezTo>
                  <a:cubicBezTo>
                    <a:pt x="6529" y="506"/>
                    <a:pt x="5633" y="563"/>
                    <a:pt x="4736" y="667"/>
                  </a:cubicBezTo>
                  <a:cubicBezTo>
                    <a:pt x="4564" y="686"/>
                    <a:pt x="4392" y="694"/>
                    <a:pt x="4221" y="694"/>
                  </a:cubicBezTo>
                  <a:cubicBezTo>
                    <a:pt x="3754" y="694"/>
                    <a:pt x="3291" y="630"/>
                    <a:pt x="2828" y="529"/>
                  </a:cubicBezTo>
                  <a:cubicBezTo>
                    <a:pt x="2369" y="437"/>
                    <a:pt x="1909" y="300"/>
                    <a:pt x="1460" y="139"/>
                  </a:cubicBezTo>
                  <a:cubicBezTo>
                    <a:pt x="1127" y="12"/>
                    <a:pt x="782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618;p73"/>
            <p:cNvSpPr/>
            <p:nvPr/>
          </p:nvSpPr>
          <p:spPr>
            <a:xfrm>
              <a:off x="3626575" y="2094625"/>
              <a:ext cx="23000" cy="134000"/>
            </a:xfrm>
            <a:custGeom>
              <a:avLst/>
              <a:gdLst/>
              <a:ahLst/>
              <a:cxnLst/>
              <a:rect l="l" t="t" r="r" b="b"/>
              <a:pathLst>
                <a:path w="920" h="5360" extrusionOk="0">
                  <a:moveTo>
                    <a:pt x="510" y="1"/>
                  </a:moveTo>
                  <a:cubicBezTo>
                    <a:pt x="265" y="1"/>
                    <a:pt x="69" y="183"/>
                    <a:pt x="69" y="470"/>
                  </a:cubicBezTo>
                  <a:cubicBezTo>
                    <a:pt x="46" y="1953"/>
                    <a:pt x="23" y="3447"/>
                    <a:pt x="0" y="4929"/>
                  </a:cubicBezTo>
                  <a:cubicBezTo>
                    <a:pt x="0" y="5273"/>
                    <a:pt x="44" y="5359"/>
                    <a:pt x="321" y="5359"/>
                  </a:cubicBezTo>
                  <a:cubicBezTo>
                    <a:pt x="359" y="5359"/>
                    <a:pt x="401" y="5358"/>
                    <a:pt x="448" y="5355"/>
                  </a:cubicBezTo>
                  <a:cubicBezTo>
                    <a:pt x="759" y="5343"/>
                    <a:pt x="816" y="5297"/>
                    <a:pt x="828" y="4964"/>
                  </a:cubicBezTo>
                  <a:cubicBezTo>
                    <a:pt x="862" y="4194"/>
                    <a:pt x="874" y="3424"/>
                    <a:pt x="897" y="2654"/>
                  </a:cubicBezTo>
                  <a:lnTo>
                    <a:pt x="920" y="2654"/>
                  </a:lnTo>
                  <a:lnTo>
                    <a:pt x="920" y="1126"/>
                  </a:lnTo>
                  <a:cubicBezTo>
                    <a:pt x="920" y="850"/>
                    <a:pt x="908" y="585"/>
                    <a:pt x="897" y="309"/>
                  </a:cubicBezTo>
                  <a:cubicBezTo>
                    <a:pt x="897" y="194"/>
                    <a:pt x="862" y="91"/>
                    <a:pt x="724" y="45"/>
                  </a:cubicBezTo>
                  <a:cubicBezTo>
                    <a:pt x="651" y="15"/>
                    <a:pt x="579" y="1"/>
                    <a:pt x="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619;p73"/>
            <p:cNvSpPr/>
            <p:nvPr/>
          </p:nvSpPr>
          <p:spPr>
            <a:xfrm>
              <a:off x="3226300" y="2636200"/>
              <a:ext cx="21275" cy="281925"/>
            </a:xfrm>
            <a:custGeom>
              <a:avLst/>
              <a:gdLst/>
              <a:ahLst/>
              <a:cxnLst/>
              <a:rect l="l" t="t" r="r" b="b"/>
              <a:pathLst>
                <a:path w="851" h="11277" extrusionOk="0">
                  <a:moveTo>
                    <a:pt x="657" y="0"/>
                  </a:moveTo>
                  <a:cubicBezTo>
                    <a:pt x="653" y="0"/>
                    <a:pt x="648" y="0"/>
                    <a:pt x="644" y="1"/>
                  </a:cubicBezTo>
                  <a:cubicBezTo>
                    <a:pt x="460" y="13"/>
                    <a:pt x="529" y="254"/>
                    <a:pt x="529" y="391"/>
                  </a:cubicBezTo>
                  <a:cubicBezTo>
                    <a:pt x="575" y="1461"/>
                    <a:pt x="483" y="2518"/>
                    <a:pt x="311" y="3576"/>
                  </a:cubicBezTo>
                  <a:cubicBezTo>
                    <a:pt x="127" y="4667"/>
                    <a:pt x="0" y="5782"/>
                    <a:pt x="69" y="6897"/>
                  </a:cubicBezTo>
                  <a:cubicBezTo>
                    <a:pt x="115" y="7655"/>
                    <a:pt x="150" y="8403"/>
                    <a:pt x="127" y="9161"/>
                  </a:cubicBezTo>
                  <a:lnTo>
                    <a:pt x="127" y="10896"/>
                  </a:lnTo>
                  <a:cubicBezTo>
                    <a:pt x="127" y="10977"/>
                    <a:pt x="127" y="11069"/>
                    <a:pt x="138" y="11161"/>
                  </a:cubicBezTo>
                  <a:cubicBezTo>
                    <a:pt x="150" y="11230"/>
                    <a:pt x="196" y="11276"/>
                    <a:pt x="265" y="11276"/>
                  </a:cubicBezTo>
                  <a:cubicBezTo>
                    <a:pt x="345" y="11276"/>
                    <a:pt x="368" y="11207"/>
                    <a:pt x="380" y="11138"/>
                  </a:cubicBezTo>
                  <a:lnTo>
                    <a:pt x="380" y="11069"/>
                  </a:lnTo>
                  <a:cubicBezTo>
                    <a:pt x="380" y="9759"/>
                    <a:pt x="483" y="8449"/>
                    <a:pt x="357" y="7150"/>
                  </a:cubicBezTo>
                  <a:cubicBezTo>
                    <a:pt x="253" y="6115"/>
                    <a:pt x="345" y="5104"/>
                    <a:pt x="506" y="4081"/>
                  </a:cubicBezTo>
                  <a:cubicBezTo>
                    <a:pt x="690" y="2851"/>
                    <a:pt x="851" y="1622"/>
                    <a:pt x="771" y="380"/>
                  </a:cubicBezTo>
                  <a:cubicBezTo>
                    <a:pt x="759" y="245"/>
                    <a:pt x="847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620;p73"/>
            <p:cNvSpPr/>
            <p:nvPr/>
          </p:nvSpPr>
          <p:spPr>
            <a:xfrm>
              <a:off x="3119975" y="2598825"/>
              <a:ext cx="55500" cy="208975"/>
            </a:xfrm>
            <a:custGeom>
              <a:avLst/>
              <a:gdLst/>
              <a:ahLst/>
              <a:cxnLst/>
              <a:rect l="l" t="t" r="r" b="b"/>
              <a:pathLst>
                <a:path w="2220" h="8359" extrusionOk="0">
                  <a:moveTo>
                    <a:pt x="2101" y="0"/>
                  </a:moveTo>
                  <a:cubicBezTo>
                    <a:pt x="2042" y="0"/>
                    <a:pt x="2011" y="64"/>
                    <a:pt x="1990" y="128"/>
                  </a:cubicBezTo>
                  <a:cubicBezTo>
                    <a:pt x="1967" y="208"/>
                    <a:pt x="1944" y="300"/>
                    <a:pt x="1932" y="381"/>
                  </a:cubicBezTo>
                  <a:cubicBezTo>
                    <a:pt x="1794" y="1013"/>
                    <a:pt x="1748" y="1657"/>
                    <a:pt x="1794" y="2300"/>
                  </a:cubicBezTo>
                  <a:cubicBezTo>
                    <a:pt x="1863" y="3462"/>
                    <a:pt x="1656" y="4565"/>
                    <a:pt x="1196" y="5633"/>
                  </a:cubicBezTo>
                  <a:cubicBezTo>
                    <a:pt x="886" y="6381"/>
                    <a:pt x="518" y="7104"/>
                    <a:pt x="151" y="7817"/>
                  </a:cubicBezTo>
                  <a:cubicBezTo>
                    <a:pt x="93" y="7932"/>
                    <a:pt x="24" y="8047"/>
                    <a:pt x="13" y="8174"/>
                  </a:cubicBezTo>
                  <a:cubicBezTo>
                    <a:pt x="1" y="8266"/>
                    <a:pt x="36" y="8335"/>
                    <a:pt x="128" y="8358"/>
                  </a:cubicBezTo>
                  <a:cubicBezTo>
                    <a:pt x="133" y="8359"/>
                    <a:pt x="137" y="8359"/>
                    <a:pt x="142" y="8359"/>
                  </a:cubicBezTo>
                  <a:cubicBezTo>
                    <a:pt x="201" y="8359"/>
                    <a:pt x="232" y="8296"/>
                    <a:pt x="254" y="8243"/>
                  </a:cubicBezTo>
                  <a:cubicBezTo>
                    <a:pt x="621" y="7472"/>
                    <a:pt x="1001" y="6714"/>
                    <a:pt x="1346" y="5944"/>
                  </a:cubicBezTo>
                  <a:cubicBezTo>
                    <a:pt x="1921" y="4668"/>
                    <a:pt x="2185" y="3335"/>
                    <a:pt x="2036" y="1944"/>
                  </a:cubicBezTo>
                  <a:cubicBezTo>
                    <a:pt x="2013" y="1715"/>
                    <a:pt x="2024" y="1485"/>
                    <a:pt x="2047" y="1243"/>
                  </a:cubicBezTo>
                  <a:cubicBezTo>
                    <a:pt x="2082" y="887"/>
                    <a:pt x="2139" y="542"/>
                    <a:pt x="2219" y="162"/>
                  </a:cubicBezTo>
                  <a:cubicBezTo>
                    <a:pt x="2219" y="105"/>
                    <a:pt x="2219" y="25"/>
                    <a:pt x="2116" y="2"/>
                  </a:cubicBezTo>
                  <a:cubicBezTo>
                    <a:pt x="2111" y="1"/>
                    <a:pt x="2106" y="0"/>
                    <a:pt x="2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621;p73"/>
            <p:cNvSpPr/>
            <p:nvPr/>
          </p:nvSpPr>
          <p:spPr>
            <a:xfrm>
              <a:off x="3327450" y="2694600"/>
              <a:ext cx="79625" cy="184200"/>
            </a:xfrm>
            <a:custGeom>
              <a:avLst/>
              <a:gdLst/>
              <a:ahLst/>
              <a:cxnLst/>
              <a:rect l="l" t="t" r="r" b="b"/>
              <a:pathLst>
                <a:path w="3185" h="7368" extrusionOk="0">
                  <a:moveTo>
                    <a:pt x="115" y="0"/>
                  </a:moveTo>
                  <a:cubicBezTo>
                    <a:pt x="100" y="0"/>
                    <a:pt x="84" y="3"/>
                    <a:pt x="69" y="9"/>
                  </a:cubicBezTo>
                  <a:cubicBezTo>
                    <a:pt x="23" y="32"/>
                    <a:pt x="0" y="90"/>
                    <a:pt x="12" y="136"/>
                  </a:cubicBezTo>
                  <a:cubicBezTo>
                    <a:pt x="69" y="297"/>
                    <a:pt x="104" y="458"/>
                    <a:pt x="173" y="607"/>
                  </a:cubicBezTo>
                  <a:cubicBezTo>
                    <a:pt x="483" y="1343"/>
                    <a:pt x="794" y="2078"/>
                    <a:pt x="1207" y="2757"/>
                  </a:cubicBezTo>
                  <a:cubicBezTo>
                    <a:pt x="1540" y="3285"/>
                    <a:pt x="1782" y="3860"/>
                    <a:pt x="1977" y="4458"/>
                  </a:cubicBezTo>
                  <a:cubicBezTo>
                    <a:pt x="2265" y="5308"/>
                    <a:pt x="2563" y="6159"/>
                    <a:pt x="2850" y="6997"/>
                  </a:cubicBezTo>
                  <a:cubicBezTo>
                    <a:pt x="2885" y="7101"/>
                    <a:pt x="2919" y="7193"/>
                    <a:pt x="2965" y="7285"/>
                  </a:cubicBezTo>
                  <a:cubicBezTo>
                    <a:pt x="2982" y="7336"/>
                    <a:pt x="3018" y="7367"/>
                    <a:pt x="3063" y="7367"/>
                  </a:cubicBezTo>
                  <a:cubicBezTo>
                    <a:pt x="3079" y="7367"/>
                    <a:pt x="3097" y="7363"/>
                    <a:pt x="3115" y="7354"/>
                  </a:cubicBezTo>
                  <a:cubicBezTo>
                    <a:pt x="3172" y="7331"/>
                    <a:pt x="3184" y="7285"/>
                    <a:pt x="3184" y="7193"/>
                  </a:cubicBezTo>
                  <a:cubicBezTo>
                    <a:pt x="3172" y="7124"/>
                    <a:pt x="3138" y="7032"/>
                    <a:pt x="3103" y="6940"/>
                  </a:cubicBezTo>
                  <a:cubicBezTo>
                    <a:pt x="2793" y="6021"/>
                    <a:pt x="2472" y="5101"/>
                    <a:pt x="2161" y="4182"/>
                  </a:cubicBezTo>
                  <a:cubicBezTo>
                    <a:pt x="2000" y="3699"/>
                    <a:pt x="1805" y="3239"/>
                    <a:pt x="1540" y="2814"/>
                  </a:cubicBezTo>
                  <a:cubicBezTo>
                    <a:pt x="1046" y="1998"/>
                    <a:pt x="633" y="1125"/>
                    <a:pt x="288" y="228"/>
                  </a:cubicBezTo>
                  <a:cubicBezTo>
                    <a:pt x="265" y="170"/>
                    <a:pt x="242" y="113"/>
                    <a:pt x="207" y="55"/>
                  </a:cubicBezTo>
                  <a:cubicBezTo>
                    <a:pt x="190" y="22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622;p73"/>
            <p:cNvSpPr/>
            <p:nvPr/>
          </p:nvSpPr>
          <p:spPr>
            <a:xfrm>
              <a:off x="3353025" y="2598575"/>
              <a:ext cx="80175" cy="179900"/>
            </a:xfrm>
            <a:custGeom>
              <a:avLst/>
              <a:gdLst/>
              <a:ahLst/>
              <a:cxnLst/>
              <a:rect l="l" t="t" r="r" b="b"/>
              <a:pathLst>
                <a:path w="3207" h="7196" extrusionOk="0">
                  <a:moveTo>
                    <a:pt x="115" y="1"/>
                  </a:moveTo>
                  <a:cubicBezTo>
                    <a:pt x="23" y="12"/>
                    <a:pt x="0" y="92"/>
                    <a:pt x="0" y="172"/>
                  </a:cubicBezTo>
                  <a:cubicBezTo>
                    <a:pt x="11" y="437"/>
                    <a:pt x="115" y="690"/>
                    <a:pt x="195" y="943"/>
                  </a:cubicBezTo>
                  <a:cubicBezTo>
                    <a:pt x="575" y="2046"/>
                    <a:pt x="1046" y="3115"/>
                    <a:pt x="1449" y="4207"/>
                  </a:cubicBezTo>
                  <a:cubicBezTo>
                    <a:pt x="1827" y="5230"/>
                    <a:pt x="2483" y="6115"/>
                    <a:pt x="2943" y="7103"/>
                  </a:cubicBezTo>
                  <a:cubicBezTo>
                    <a:pt x="2967" y="7153"/>
                    <a:pt x="3009" y="7196"/>
                    <a:pt x="3060" y="7196"/>
                  </a:cubicBezTo>
                  <a:cubicBezTo>
                    <a:pt x="3081" y="7196"/>
                    <a:pt x="3103" y="7189"/>
                    <a:pt x="3127" y="7172"/>
                  </a:cubicBezTo>
                  <a:cubicBezTo>
                    <a:pt x="3196" y="7137"/>
                    <a:pt x="3207" y="7069"/>
                    <a:pt x="3173" y="7012"/>
                  </a:cubicBezTo>
                  <a:cubicBezTo>
                    <a:pt x="3092" y="6839"/>
                    <a:pt x="3023" y="6655"/>
                    <a:pt x="2931" y="6494"/>
                  </a:cubicBezTo>
                  <a:cubicBezTo>
                    <a:pt x="2448" y="5620"/>
                    <a:pt x="1919" y="4770"/>
                    <a:pt x="1586" y="3816"/>
                  </a:cubicBezTo>
                  <a:cubicBezTo>
                    <a:pt x="1150" y="2575"/>
                    <a:pt x="529" y="1403"/>
                    <a:pt x="218" y="115"/>
                  </a:cubicBezTo>
                  <a:cubicBezTo>
                    <a:pt x="207" y="58"/>
                    <a:pt x="184" y="24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623;p73"/>
            <p:cNvSpPr/>
            <p:nvPr/>
          </p:nvSpPr>
          <p:spPr>
            <a:xfrm>
              <a:off x="3230900" y="2385125"/>
              <a:ext cx="122150" cy="47975"/>
            </a:xfrm>
            <a:custGeom>
              <a:avLst/>
              <a:gdLst/>
              <a:ahLst/>
              <a:cxnLst/>
              <a:rect l="l" t="t" r="r" b="b"/>
              <a:pathLst>
                <a:path w="4886" h="1919" extrusionOk="0">
                  <a:moveTo>
                    <a:pt x="4777" y="1"/>
                  </a:moveTo>
                  <a:cubicBezTo>
                    <a:pt x="4747" y="1"/>
                    <a:pt x="4716" y="13"/>
                    <a:pt x="4690" y="33"/>
                  </a:cubicBezTo>
                  <a:cubicBezTo>
                    <a:pt x="4621" y="113"/>
                    <a:pt x="4552" y="182"/>
                    <a:pt x="4495" y="263"/>
                  </a:cubicBezTo>
                  <a:cubicBezTo>
                    <a:pt x="4322" y="504"/>
                    <a:pt x="4127" y="734"/>
                    <a:pt x="3908" y="930"/>
                  </a:cubicBezTo>
                  <a:cubicBezTo>
                    <a:pt x="3356" y="1447"/>
                    <a:pt x="2679" y="1654"/>
                    <a:pt x="1943" y="1666"/>
                  </a:cubicBezTo>
                  <a:cubicBezTo>
                    <a:pt x="1932" y="1666"/>
                    <a:pt x="1921" y="1666"/>
                    <a:pt x="1911" y="1666"/>
                  </a:cubicBezTo>
                  <a:cubicBezTo>
                    <a:pt x="1408" y="1666"/>
                    <a:pt x="1004" y="1416"/>
                    <a:pt x="656" y="1056"/>
                  </a:cubicBezTo>
                  <a:cubicBezTo>
                    <a:pt x="506" y="918"/>
                    <a:pt x="380" y="757"/>
                    <a:pt x="230" y="608"/>
                  </a:cubicBezTo>
                  <a:cubicBezTo>
                    <a:pt x="202" y="587"/>
                    <a:pt x="165" y="566"/>
                    <a:pt x="128" y="566"/>
                  </a:cubicBezTo>
                  <a:cubicBezTo>
                    <a:pt x="104" y="566"/>
                    <a:pt x="80" y="574"/>
                    <a:pt x="58" y="596"/>
                  </a:cubicBezTo>
                  <a:cubicBezTo>
                    <a:pt x="0" y="642"/>
                    <a:pt x="23" y="711"/>
                    <a:pt x="58" y="757"/>
                  </a:cubicBezTo>
                  <a:cubicBezTo>
                    <a:pt x="253" y="987"/>
                    <a:pt x="437" y="1217"/>
                    <a:pt x="667" y="1413"/>
                  </a:cubicBezTo>
                  <a:cubicBezTo>
                    <a:pt x="1037" y="1715"/>
                    <a:pt x="1461" y="1919"/>
                    <a:pt x="1918" y="1919"/>
                  </a:cubicBezTo>
                  <a:cubicBezTo>
                    <a:pt x="1930" y="1919"/>
                    <a:pt x="1942" y="1919"/>
                    <a:pt x="1954" y="1918"/>
                  </a:cubicBezTo>
                  <a:cubicBezTo>
                    <a:pt x="1964" y="1918"/>
                    <a:pt x="1974" y="1919"/>
                    <a:pt x="1983" y="1919"/>
                  </a:cubicBezTo>
                  <a:cubicBezTo>
                    <a:pt x="3145" y="1919"/>
                    <a:pt x="4247" y="1266"/>
                    <a:pt x="4827" y="263"/>
                  </a:cubicBezTo>
                  <a:cubicBezTo>
                    <a:pt x="4839" y="228"/>
                    <a:pt x="4862" y="194"/>
                    <a:pt x="4873" y="159"/>
                  </a:cubicBezTo>
                  <a:cubicBezTo>
                    <a:pt x="4885" y="113"/>
                    <a:pt x="4873" y="56"/>
                    <a:pt x="4839" y="22"/>
                  </a:cubicBezTo>
                  <a:cubicBezTo>
                    <a:pt x="4820" y="7"/>
                    <a:pt x="4799" y="1"/>
                    <a:pt x="4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624;p73"/>
            <p:cNvSpPr/>
            <p:nvPr/>
          </p:nvSpPr>
          <p:spPr>
            <a:xfrm>
              <a:off x="3282050" y="2611950"/>
              <a:ext cx="14100" cy="141550"/>
            </a:xfrm>
            <a:custGeom>
              <a:avLst/>
              <a:gdLst/>
              <a:ahLst/>
              <a:cxnLst/>
              <a:rect l="l" t="t" r="r" b="b"/>
              <a:pathLst>
                <a:path w="564" h="5662" extrusionOk="0">
                  <a:moveTo>
                    <a:pt x="149" y="0"/>
                  </a:moveTo>
                  <a:cubicBezTo>
                    <a:pt x="139" y="0"/>
                    <a:pt x="127" y="2"/>
                    <a:pt x="115" y="5"/>
                  </a:cubicBezTo>
                  <a:cubicBezTo>
                    <a:pt x="69" y="5"/>
                    <a:pt x="35" y="63"/>
                    <a:pt x="35" y="109"/>
                  </a:cubicBezTo>
                  <a:lnTo>
                    <a:pt x="35" y="385"/>
                  </a:lnTo>
                  <a:cubicBezTo>
                    <a:pt x="35" y="856"/>
                    <a:pt x="92" y="1327"/>
                    <a:pt x="46" y="1752"/>
                  </a:cubicBezTo>
                  <a:cubicBezTo>
                    <a:pt x="35" y="2097"/>
                    <a:pt x="0" y="2396"/>
                    <a:pt x="12" y="2684"/>
                  </a:cubicBezTo>
                  <a:cubicBezTo>
                    <a:pt x="58" y="3591"/>
                    <a:pt x="196" y="4500"/>
                    <a:pt x="299" y="5396"/>
                  </a:cubicBezTo>
                  <a:cubicBezTo>
                    <a:pt x="299" y="5453"/>
                    <a:pt x="299" y="5499"/>
                    <a:pt x="311" y="5557"/>
                  </a:cubicBezTo>
                  <a:cubicBezTo>
                    <a:pt x="332" y="5609"/>
                    <a:pt x="372" y="5662"/>
                    <a:pt x="431" y="5662"/>
                  </a:cubicBezTo>
                  <a:cubicBezTo>
                    <a:pt x="437" y="5662"/>
                    <a:pt x="443" y="5661"/>
                    <a:pt x="449" y="5660"/>
                  </a:cubicBezTo>
                  <a:cubicBezTo>
                    <a:pt x="529" y="5649"/>
                    <a:pt x="564" y="5580"/>
                    <a:pt x="552" y="5511"/>
                  </a:cubicBezTo>
                  <a:cubicBezTo>
                    <a:pt x="529" y="5269"/>
                    <a:pt x="518" y="5028"/>
                    <a:pt x="483" y="4787"/>
                  </a:cubicBezTo>
                  <a:cubicBezTo>
                    <a:pt x="368" y="3810"/>
                    <a:pt x="230" y="2833"/>
                    <a:pt x="288" y="1844"/>
                  </a:cubicBezTo>
                  <a:cubicBezTo>
                    <a:pt x="299" y="1568"/>
                    <a:pt x="299" y="1304"/>
                    <a:pt x="299" y="1029"/>
                  </a:cubicBezTo>
                  <a:cubicBezTo>
                    <a:pt x="288" y="730"/>
                    <a:pt x="265" y="419"/>
                    <a:pt x="242" y="109"/>
                  </a:cubicBezTo>
                  <a:cubicBezTo>
                    <a:pt x="242" y="51"/>
                    <a:pt x="209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625;p73"/>
            <p:cNvSpPr/>
            <p:nvPr/>
          </p:nvSpPr>
          <p:spPr>
            <a:xfrm>
              <a:off x="3362500" y="2429325"/>
              <a:ext cx="17250" cy="101200"/>
            </a:xfrm>
            <a:custGeom>
              <a:avLst/>
              <a:gdLst/>
              <a:ahLst/>
              <a:cxnLst/>
              <a:rect l="l" t="t" r="r" b="b"/>
              <a:pathLst>
                <a:path w="690" h="4048" extrusionOk="0">
                  <a:moveTo>
                    <a:pt x="529" y="0"/>
                  </a:moveTo>
                  <a:cubicBezTo>
                    <a:pt x="414" y="0"/>
                    <a:pt x="426" y="127"/>
                    <a:pt x="414" y="207"/>
                  </a:cubicBezTo>
                  <a:cubicBezTo>
                    <a:pt x="403" y="242"/>
                    <a:pt x="403" y="288"/>
                    <a:pt x="391" y="322"/>
                  </a:cubicBezTo>
                  <a:cubicBezTo>
                    <a:pt x="288" y="1231"/>
                    <a:pt x="184" y="2150"/>
                    <a:pt x="92" y="3070"/>
                  </a:cubicBezTo>
                  <a:cubicBezTo>
                    <a:pt x="58" y="3323"/>
                    <a:pt x="35" y="3575"/>
                    <a:pt x="12" y="3828"/>
                  </a:cubicBezTo>
                  <a:cubicBezTo>
                    <a:pt x="0" y="3920"/>
                    <a:pt x="12" y="4023"/>
                    <a:pt x="115" y="4046"/>
                  </a:cubicBezTo>
                  <a:cubicBezTo>
                    <a:pt x="121" y="4047"/>
                    <a:pt x="126" y="4047"/>
                    <a:pt x="131" y="4047"/>
                  </a:cubicBezTo>
                  <a:cubicBezTo>
                    <a:pt x="232" y="4047"/>
                    <a:pt x="254" y="3939"/>
                    <a:pt x="276" y="3862"/>
                  </a:cubicBezTo>
                  <a:cubicBezTo>
                    <a:pt x="288" y="3793"/>
                    <a:pt x="299" y="3736"/>
                    <a:pt x="299" y="3667"/>
                  </a:cubicBezTo>
                  <a:cubicBezTo>
                    <a:pt x="322" y="3483"/>
                    <a:pt x="334" y="3288"/>
                    <a:pt x="357" y="3093"/>
                  </a:cubicBezTo>
                  <a:cubicBezTo>
                    <a:pt x="449" y="2138"/>
                    <a:pt x="541" y="1185"/>
                    <a:pt x="644" y="219"/>
                  </a:cubicBezTo>
                  <a:cubicBezTo>
                    <a:pt x="633" y="138"/>
                    <a:pt x="690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626;p73"/>
            <p:cNvSpPr/>
            <p:nvPr/>
          </p:nvSpPr>
          <p:spPr>
            <a:xfrm>
              <a:off x="3171700" y="2365500"/>
              <a:ext cx="41700" cy="89275"/>
            </a:xfrm>
            <a:custGeom>
              <a:avLst/>
              <a:gdLst/>
              <a:ahLst/>
              <a:cxnLst/>
              <a:rect l="l" t="t" r="r" b="b"/>
              <a:pathLst>
                <a:path w="1668" h="3571" extrusionOk="0">
                  <a:moveTo>
                    <a:pt x="1536" y="1"/>
                  </a:moveTo>
                  <a:cubicBezTo>
                    <a:pt x="1456" y="1"/>
                    <a:pt x="1425" y="76"/>
                    <a:pt x="1415" y="152"/>
                  </a:cubicBezTo>
                  <a:cubicBezTo>
                    <a:pt x="1403" y="186"/>
                    <a:pt x="1392" y="221"/>
                    <a:pt x="1392" y="267"/>
                  </a:cubicBezTo>
                  <a:cubicBezTo>
                    <a:pt x="1242" y="1186"/>
                    <a:pt x="863" y="2014"/>
                    <a:pt x="380" y="2806"/>
                  </a:cubicBezTo>
                  <a:cubicBezTo>
                    <a:pt x="265" y="2979"/>
                    <a:pt x="173" y="3163"/>
                    <a:pt x="82" y="3347"/>
                  </a:cubicBezTo>
                  <a:cubicBezTo>
                    <a:pt x="36" y="3404"/>
                    <a:pt x="1" y="3485"/>
                    <a:pt x="93" y="3542"/>
                  </a:cubicBezTo>
                  <a:cubicBezTo>
                    <a:pt x="122" y="3562"/>
                    <a:pt x="149" y="3570"/>
                    <a:pt x="172" y="3570"/>
                  </a:cubicBezTo>
                  <a:cubicBezTo>
                    <a:pt x="228" y="3570"/>
                    <a:pt x="267" y="3519"/>
                    <a:pt x="299" y="3462"/>
                  </a:cubicBezTo>
                  <a:cubicBezTo>
                    <a:pt x="782" y="2645"/>
                    <a:pt x="1277" y="1830"/>
                    <a:pt x="1495" y="898"/>
                  </a:cubicBezTo>
                  <a:cubicBezTo>
                    <a:pt x="1553" y="669"/>
                    <a:pt x="1599" y="428"/>
                    <a:pt x="1633" y="255"/>
                  </a:cubicBezTo>
                  <a:cubicBezTo>
                    <a:pt x="1633" y="117"/>
                    <a:pt x="1668" y="25"/>
                    <a:pt x="1553" y="2"/>
                  </a:cubicBezTo>
                  <a:cubicBezTo>
                    <a:pt x="1547" y="1"/>
                    <a:pt x="1541" y="1"/>
                    <a:pt x="1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627;p73"/>
            <p:cNvSpPr/>
            <p:nvPr/>
          </p:nvSpPr>
          <p:spPr>
            <a:xfrm>
              <a:off x="3075725" y="2841425"/>
              <a:ext cx="29650" cy="50100"/>
            </a:xfrm>
            <a:custGeom>
              <a:avLst/>
              <a:gdLst/>
              <a:ahLst/>
              <a:cxnLst/>
              <a:rect l="l" t="t" r="r" b="b"/>
              <a:pathLst>
                <a:path w="1186" h="2004" extrusionOk="0">
                  <a:moveTo>
                    <a:pt x="1079" y="1"/>
                  </a:moveTo>
                  <a:cubicBezTo>
                    <a:pt x="1046" y="1"/>
                    <a:pt x="1015" y="22"/>
                    <a:pt x="989" y="56"/>
                  </a:cubicBezTo>
                  <a:cubicBezTo>
                    <a:pt x="943" y="113"/>
                    <a:pt x="897" y="182"/>
                    <a:pt x="863" y="251"/>
                  </a:cubicBezTo>
                  <a:cubicBezTo>
                    <a:pt x="621" y="723"/>
                    <a:pt x="381" y="1205"/>
                    <a:pt x="151" y="1688"/>
                  </a:cubicBezTo>
                  <a:cubicBezTo>
                    <a:pt x="93" y="1780"/>
                    <a:pt x="1" y="1918"/>
                    <a:pt x="139" y="1987"/>
                  </a:cubicBezTo>
                  <a:cubicBezTo>
                    <a:pt x="162" y="1998"/>
                    <a:pt x="183" y="2004"/>
                    <a:pt x="201" y="2004"/>
                  </a:cubicBezTo>
                  <a:cubicBezTo>
                    <a:pt x="292" y="2004"/>
                    <a:pt x="330" y="1879"/>
                    <a:pt x="369" y="1803"/>
                  </a:cubicBezTo>
                  <a:cubicBezTo>
                    <a:pt x="621" y="1297"/>
                    <a:pt x="863" y="791"/>
                    <a:pt x="1116" y="297"/>
                  </a:cubicBezTo>
                  <a:cubicBezTo>
                    <a:pt x="1139" y="240"/>
                    <a:pt x="1162" y="171"/>
                    <a:pt x="1185" y="113"/>
                  </a:cubicBezTo>
                  <a:cubicBezTo>
                    <a:pt x="1162" y="79"/>
                    <a:pt x="1150" y="33"/>
                    <a:pt x="1116" y="10"/>
                  </a:cubicBezTo>
                  <a:cubicBezTo>
                    <a:pt x="1104" y="4"/>
                    <a:pt x="1091" y="1"/>
                    <a:pt x="1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628;p73"/>
            <p:cNvSpPr/>
            <p:nvPr/>
          </p:nvSpPr>
          <p:spPr>
            <a:xfrm>
              <a:off x="3668800" y="2062675"/>
              <a:ext cx="33350" cy="33300"/>
            </a:xfrm>
            <a:custGeom>
              <a:avLst/>
              <a:gdLst/>
              <a:ahLst/>
              <a:cxnLst/>
              <a:rect l="l" t="t" r="r" b="b"/>
              <a:pathLst>
                <a:path w="1334" h="1332" extrusionOk="0">
                  <a:moveTo>
                    <a:pt x="1218" y="1"/>
                  </a:moveTo>
                  <a:cubicBezTo>
                    <a:pt x="1184" y="13"/>
                    <a:pt x="1126" y="24"/>
                    <a:pt x="1092" y="59"/>
                  </a:cubicBezTo>
                  <a:cubicBezTo>
                    <a:pt x="748" y="415"/>
                    <a:pt x="403" y="771"/>
                    <a:pt x="69" y="1139"/>
                  </a:cubicBezTo>
                  <a:cubicBezTo>
                    <a:pt x="23" y="1185"/>
                    <a:pt x="0" y="1254"/>
                    <a:pt x="69" y="1300"/>
                  </a:cubicBezTo>
                  <a:cubicBezTo>
                    <a:pt x="95" y="1323"/>
                    <a:pt x="119" y="1332"/>
                    <a:pt x="141" y="1332"/>
                  </a:cubicBezTo>
                  <a:cubicBezTo>
                    <a:pt x="187" y="1332"/>
                    <a:pt x="226" y="1293"/>
                    <a:pt x="265" y="1254"/>
                  </a:cubicBezTo>
                  <a:cubicBezTo>
                    <a:pt x="598" y="920"/>
                    <a:pt x="932" y="588"/>
                    <a:pt x="1253" y="243"/>
                  </a:cubicBezTo>
                  <a:cubicBezTo>
                    <a:pt x="1287" y="208"/>
                    <a:pt x="1322" y="162"/>
                    <a:pt x="1322" y="116"/>
                  </a:cubicBezTo>
                  <a:cubicBezTo>
                    <a:pt x="1333" y="59"/>
                    <a:pt x="1287" y="24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629;p73"/>
            <p:cNvSpPr/>
            <p:nvPr/>
          </p:nvSpPr>
          <p:spPr>
            <a:xfrm>
              <a:off x="3298125" y="2799375"/>
              <a:ext cx="10675" cy="46675"/>
            </a:xfrm>
            <a:custGeom>
              <a:avLst/>
              <a:gdLst/>
              <a:ahLst/>
              <a:cxnLst/>
              <a:rect l="l" t="t" r="r" b="b"/>
              <a:pathLst>
                <a:path w="427" h="1867" extrusionOk="0">
                  <a:moveTo>
                    <a:pt x="109" y="1"/>
                  </a:moveTo>
                  <a:cubicBezTo>
                    <a:pt x="104" y="1"/>
                    <a:pt x="98" y="1"/>
                    <a:pt x="93" y="2"/>
                  </a:cubicBezTo>
                  <a:cubicBezTo>
                    <a:pt x="13" y="25"/>
                    <a:pt x="1" y="94"/>
                    <a:pt x="13" y="152"/>
                  </a:cubicBezTo>
                  <a:cubicBezTo>
                    <a:pt x="13" y="255"/>
                    <a:pt x="24" y="359"/>
                    <a:pt x="24" y="462"/>
                  </a:cubicBezTo>
                  <a:cubicBezTo>
                    <a:pt x="36" y="531"/>
                    <a:pt x="36" y="589"/>
                    <a:pt x="36" y="658"/>
                  </a:cubicBezTo>
                  <a:cubicBezTo>
                    <a:pt x="82" y="1002"/>
                    <a:pt x="116" y="1347"/>
                    <a:pt x="162" y="1680"/>
                  </a:cubicBezTo>
                  <a:cubicBezTo>
                    <a:pt x="172" y="1764"/>
                    <a:pt x="193" y="1867"/>
                    <a:pt x="283" y="1867"/>
                  </a:cubicBezTo>
                  <a:cubicBezTo>
                    <a:pt x="292" y="1867"/>
                    <a:pt x="301" y="1866"/>
                    <a:pt x="311" y="1864"/>
                  </a:cubicBezTo>
                  <a:cubicBezTo>
                    <a:pt x="426" y="1841"/>
                    <a:pt x="414" y="1726"/>
                    <a:pt x="403" y="1634"/>
                  </a:cubicBezTo>
                  <a:lnTo>
                    <a:pt x="403" y="1565"/>
                  </a:lnTo>
                  <a:cubicBezTo>
                    <a:pt x="322" y="1140"/>
                    <a:pt x="277" y="727"/>
                    <a:pt x="254" y="301"/>
                  </a:cubicBezTo>
                  <a:cubicBezTo>
                    <a:pt x="243" y="244"/>
                    <a:pt x="231" y="175"/>
                    <a:pt x="220" y="117"/>
                  </a:cubicBezTo>
                  <a:cubicBezTo>
                    <a:pt x="198" y="64"/>
                    <a:pt x="177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630;p73"/>
            <p:cNvSpPr/>
            <p:nvPr/>
          </p:nvSpPr>
          <p:spPr>
            <a:xfrm>
              <a:off x="3453300" y="2827975"/>
              <a:ext cx="15525" cy="40750"/>
            </a:xfrm>
            <a:custGeom>
              <a:avLst/>
              <a:gdLst/>
              <a:ahLst/>
              <a:cxnLst/>
              <a:rect l="l" t="t" r="r" b="b"/>
              <a:pathLst>
                <a:path w="621" h="1630" extrusionOk="0">
                  <a:moveTo>
                    <a:pt x="116" y="0"/>
                  </a:moveTo>
                  <a:cubicBezTo>
                    <a:pt x="105" y="0"/>
                    <a:pt x="93" y="2"/>
                    <a:pt x="81" y="7"/>
                  </a:cubicBezTo>
                  <a:cubicBezTo>
                    <a:pt x="23" y="19"/>
                    <a:pt x="0" y="76"/>
                    <a:pt x="0" y="122"/>
                  </a:cubicBezTo>
                  <a:cubicBezTo>
                    <a:pt x="12" y="226"/>
                    <a:pt x="46" y="318"/>
                    <a:pt x="69" y="421"/>
                  </a:cubicBezTo>
                  <a:cubicBezTo>
                    <a:pt x="173" y="789"/>
                    <a:pt x="276" y="1157"/>
                    <a:pt x="391" y="1524"/>
                  </a:cubicBezTo>
                  <a:cubicBezTo>
                    <a:pt x="402" y="1577"/>
                    <a:pt x="441" y="1630"/>
                    <a:pt x="501" y="1630"/>
                  </a:cubicBezTo>
                  <a:cubicBezTo>
                    <a:pt x="506" y="1630"/>
                    <a:pt x="512" y="1629"/>
                    <a:pt x="518" y="1628"/>
                  </a:cubicBezTo>
                  <a:cubicBezTo>
                    <a:pt x="610" y="1628"/>
                    <a:pt x="610" y="1559"/>
                    <a:pt x="621" y="1444"/>
                  </a:cubicBezTo>
                  <a:cubicBezTo>
                    <a:pt x="495" y="1019"/>
                    <a:pt x="345" y="536"/>
                    <a:pt x="196" y="65"/>
                  </a:cubicBezTo>
                  <a:cubicBezTo>
                    <a:pt x="187" y="29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631;p73"/>
            <p:cNvSpPr/>
            <p:nvPr/>
          </p:nvSpPr>
          <p:spPr>
            <a:xfrm>
              <a:off x="3677125" y="2106525"/>
              <a:ext cx="39675" cy="8775"/>
            </a:xfrm>
            <a:custGeom>
              <a:avLst/>
              <a:gdLst/>
              <a:ahLst/>
              <a:cxnLst/>
              <a:rect l="l" t="t" r="r" b="b"/>
              <a:pathLst>
                <a:path w="1587" h="351" extrusionOk="0">
                  <a:moveTo>
                    <a:pt x="154" y="0"/>
                  </a:moveTo>
                  <a:cubicBezTo>
                    <a:pt x="95" y="0"/>
                    <a:pt x="41" y="18"/>
                    <a:pt x="24" y="86"/>
                  </a:cubicBezTo>
                  <a:cubicBezTo>
                    <a:pt x="1" y="190"/>
                    <a:pt x="93" y="224"/>
                    <a:pt x="162" y="224"/>
                  </a:cubicBezTo>
                  <a:cubicBezTo>
                    <a:pt x="587" y="270"/>
                    <a:pt x="1012" y="316"/>
                    <a:pt x="1449" y="351"/>
                  </a:cubicBezTo>
                  <a:cubicBezTo>
                    <a:pt x="1518" y="351"/>
                    <a:pt x="1575" y="316"/>
                    <a:pt x="1587" y="247"/>
                  </a:cubicBezTo>
                  <a:cubicBezTo>
                    <a:pt x="1587" y="167"/>
                    <a:pt x="1529" y="121"/>
                    <a:pt x="1460" y="121"/>
                  </a:cubicBezTo>
                  <a:cubicBezTo>
                    <a:pt x="1207" y="86"/>
                    <a:pt x="954" y="63"/>
                    <a:pt x="713" y="40"/>
                  </a:cubicBezTo>
                  <a:cubicBezTo>
                    <a:pt x="702" y="40"/>
                    <a:pt x="702" y="52"/>
                    <a:pt x="702" y="52"/>
                  </a:cubicBezTo>
                  <a:cubicBezTo>
                    <a:pt x="541" y="40"/>
                    <a:pt x="380" y="17"/>
                    <a:pt x="219" y="6"/>
                  </a:cubicBezTo>
                  <a:cubicBezTo>
                    <a:pt x="198" y="3"/>
                    <a:pt x="176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632;p73"/>
            <p:cNvSpPr/>
            <p:nvPr/>
          </p:nvSpPr>
          <p:spPr>
            <a:xfrm>
              <a:off x="3674250" y="2134200"/>
              <a:ext cx="36525" cy="20450"/>
            </a:xfrm>
            <a:custGeom>
              <a:avLst/>
              <a:gdLst/>
              <a:ahLst/>
              <a:cxnLst/>
              <a:rect l="l" t="t" r="r" b="b"/>
              <a:pathLst>
                <a:path w="1461" h="818" extrusionOk="0">
                  <a:moveTo>
                    <a:pt x="117" y="1"/>
                  </a:moveTo>
                  <a:cubicBezTo>
                    <a:pt x="75" y="1"/>
                    <a:pt x="37" y="22"/>
                    <a:pt x="24" y="82"/>
                  </a:cubicBezTo>
                  <a:cubicBezTo>
                    <a:pt x="1" y="163"/>
                    <a:pt x="58" y="197"/>
                    <a:pt x="116" y="232"/>
                  </a:cubicBezTo>
                  <a:lnTo>
                    <a:pt x="1219" y="784"/>
                  </a:lnTo>
                  <a:cubicBezTo>
                    <a:pt x="1253" y="807"/>
                    <a:pt x="1311" y="818"/>
                    <a:pt x="1357" y="818"/>
                  </a:cubicBezTo>
                  <a:cubicBezTo>
                    <a:pt x="1414" y="818"/>
                    <a:pt x="1449" y="784"/>
                    <a:pt x="1460" y="726"/>
                  </a:cubicBezTo>
                  <a:cubicBezTo>
                    <a:pt x="1460" y="657"/>
                    <a:pt x="1426" y="623"/>
                    <a:pt x="1380" y="600"/>
                  </a:cubicBezTo>
                  <a:cubicBezTo>
                    <a:pt x="989" y="404"/>
                    <a:pt x="599" y="209"/>
                    <a:pt x="208" y="25"/>
                  </a:cubicBezTo>
                  <a:cubicBezTo>
                    <a:pt x="179" y="11"/>
                    <a:pt x="147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633;p73"/>
            <p:cNvSpPr/>
            <p:nvPr/>
          </p:nvSpPr>
          <p:spPr>
            <a:xfrm>
              <a:off x="3861875" y="2969300"/>
              <a:ext cx="114975" cy="381575"/>
            </a:xfrm>
            <a:custGeom>
              <a:avLst/>
              <a:gdLst/>
              <a:ahLst/>
              <a:cxnLst/>
              <a:rect l="l" t="t" r="r" b="b"/>
              <a:pathLst>
                <a:path w="4599" h="15263" extrusionOk="0">
                  <a:moveTo>
                    <a:pt x="931" y="1"/>
                  </a:moveTo>
                  <a:cubicBezTo>
                    <a:pt x="624" y="1"/>
                    <a:pt x="563" y="100"/>
                    <a:pt x="495" y="492"/>
                  </a:cubicBezTo>
                  <a:cubicBezTo>
                    <a:pt x="414" y="974"/>
                    <a:pt x="368" y="1457"/>
                    <a:pt x="311" y="1940"/>
                  </a:cubicBezTo>
                  <a:cubicBezTo>
                    <a:pt x="128" y="3331"/>
                    <a:pt x="1" y="4733"/>
                    <a:pt x="105" y="6169"/>
                  </a:cubicBezTo>
                  <a:cubicBezTo>
                    <a:pt x="105" y="7549"/>
                    <a:pt x="185" y="8963"/>
                    <a:pt x="242" y="10365"/>
                  </a:cubicBezTo>
                  <a:cubicBezTo>
                    <a:pt x="311" y="11882"/>
                    <a:pt x="460" y="13399"/>
                    <a:pt x="644" y="14904"/>
                  </a:cubicBezTo>
                  <a:cubicBezTo>
                    <a:pt x="679" y="15226"/>
                    <a:pt x="725" y="15261"/>
                    <a:pt x="1035" y="15261"/>
                  </a:cubicBezTo>
                  <a:cubicBezTo>
                    <a:pt x="1072" y="15262"/>
                    <a:pt x="1110" y="15262"/>
                    <a:pt x="1147" y="15262"/>
                  </a:cubicBezTo>
                  <a:cubicBezTo>
                    <a:pt x="1787" y="15262"/>
                    <a:pt x="2417" y="15175"/>
                    <a:pt x="3047" y="15077"/>
                  </a:cubicBezTo>
                  <a:cubicBezTo>
                    <a:pt x="3392" y="15019"/>
                    <a:pt x="3495" y="14916"/>
                    <a:pt x="3541" y="14572"/>
                  </a:cubicBezTo>
                  <a:cubicBezTo>
                    <a:pt x="3587" y="14250"/>
                    <a:pt x="3622" y="13928"/>
                    <a:pt x="3633" y="13606"/>
                  </a:cubicBezTo>
                  <a:cubicBezTo>
                    <a:pt x="3633" y="11847"/>
                    <a:pt x="3702" y="10089"/>
                    <a:pt x="3576" y="8330"/>
                  </a:cubicBezTo>
                  <a:cubicBezTo>
                    <a:pt x="3507" y="7411"/>
                    <a:pt x="3461" y="6491"/>
                    <a:pt x="3633" y="5584"/>
                  </a:cubicBezTo>
                  <a:cubicBezTo>
                    <a:pt x="3816" y="4549"/>
                    <a:pt x="4012" y="3526"/>
                    <a:pt x="4207" y="2492"/>
                  </a:cubicBezTo>
                  <a:cubicBezTo>
                    <a:pt x="4311" y="1940"/>
                    <a:pt x="4437" y="1400"/>
                    <a:pt x="4541" y="849"/>
                  </a:cubicBezTo>
                  <a:cubicBezTo>
                    <a:pt x="4598" y="527"/>
                    <a:pt x="4541" y="446"/>
                    <a:pt x="4230" y="354"/>
                  </a:cubicBezTo>
                  <a:cubicBezTo>
                    <a:pt x="4138" y="331"/>
                    <a:pt x="4035" y="308"/>
                    <a:pt x="3943" y="297"/>
                  </a:cubicBezTo>
                  <a:cubicBezTo>
                    <a:pt x="3576" y="251"/>
                    <a:pt x="3196" y="228"/>
                    <a:pt x="2828" y="182"/>
                  </a:cubicBezTo>
                  <a:cubicBezTo>
                    <a:pt x="2253" y="124"/>
                    <a:pt x="1691" y="44"/>
                    <a:pt x="1116" y="9"/>
                  </a:cubicBezTo>
                  <a:cubicBezTo>
                    <a:pt x="1046" y="4"/>
                    <a:pt x="984" y="1"/>
                    <a:pt x="931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634;p73"/>
            <p:cNvSpPr/>
            <p:nvPr/>
          </p:nvSpPr>
          <p:spPr>
            <a:xfrm>
              <a:off x="4060725" y="2973550"/>
              <a:ext cx="168400" cy="354600"/>
            </a:xfrm>
            <a:custGeom>
              <a:avLst/>
              <a:gdLst/>
              <a:ahLst/>
              <a:cxnLst/>
              <a:rect l="l" t="t" r="r" b="b"/>
              <a:pathLst>
                <a:path w="6736" h="14184" extrusionOk="0">
                  <a:moveTo>
                    <a:pt x="1467" y="0"/>
                  </a:moveTo>
                  <a:cubicBezTo>
                    <a:pt x="1117" y="0"/>
                    <a:pt x="769" y="15"/>
                    <a:pt x="426" y="46"/>
                  </a:cubicBezTo>
                  <a:cubicBezTo>
                    <a:pt x="69" y="81"/>
                    <a:pt x="0" y="138"/>
                    <a:pt x="23" y="483"/>
                  </a:cubicBezTo>
                  <a:cubicBezTo>
                    <a:pt x="58" y="1391"/>
                    <a:pt x="104" y="2299"/>
                    <a:pt x="242" y="3195"/>
                  </a:cubicBezTo>
                  <a:cubicBezTo>
                    <a:pt x="426" y="4413"/>
                    <a:pt x="851" y="5563"/>
                    <a:pt x="1287" y="6701"/>
                  </a:cubicBezTo>
                  <a:cubicBezTo>
                    <a:pt x="1667" y="7644"/>
                    <a:pt x="2069" y="8586"/>
                    <a:pt x="2437" y="9528"/>
                  </a:cubicBezTo>
                  <a:cubicBezTo>
                    <a:pt x="2713" y="10229"/>
                    <a:pt x="2942" y="10942"/>
                    <a:pt x="3184" y="11643"/>
                  </a:cubicBezTo>
                  <a:cubicBezTo>
                    <a:pt x="3460" y="12402"/>
                    <a:pt x="3747" y="13160"/>
                    <a:pt x="4104" y="13884"/>
                  </a:cubicBezTo>
                  <a:cubicBezTo>
                    <a:pt x="4211" y="14100"/>
                    <a:pt x="4295" y="14184"/>
                    <a:pt x="4455" y="14184"/>
                  </a:cubicBezTo>
                  <a:cubicBezTo>
                    <a:pt x="4516" y="14184"/>
                    <a:pt x="4589" y="14171"/>
                    <a:pt x="4678" y="14149"/>
                  </a:cubicBezTo>
                  <a:cubicBezTo>
                    <a:pt x="5034" y="14045"/>
                    <a:pt x="5391" y="13930"/>
                    <a:pt x="5747" y="13815"/>
                  </a:cubicBezTo>
                  <a:cubicBezTo>
                    <a:pt x="5954" y="13746"/>
                    <a:pt x="6172" y="13677"/>
                    <a:pt x="6367" y="13562"/>
                  </a:cubicBezTo>
                  <a:cubicBezTo>
                    <a:pt x="6620" y="13413"/>
                    <a:pt x="6735" y="13206"/>
                    <a:pt x="6678" y="12907"/>
                  </a:cubicBezTo>
                  <a:cubicBezTo>
                    <a:pt x="6620" y="12620"/>
                    <a:pt x="6574" y="12344"/>
                    <a:pt x="6505" y="12068"/>
                  </a:cubicBezTo>
                  <a:cubicBezTo>
                    <a:pt x="5920" y="9861"/>
                    <a:pt x="5253" y="7689"/>
                    <a:pt x="4414" y="5563"/>
                  </a:cubicBezTo>
                  <a:cubicBezTo>
                    <a:pt x="4230" y="5115"/>
                    <a:pt x="4046" y="4666"/>
                    <a:pt x="4012" y="4173"/>
                  </a:cubicBezTo>
                  <a:cubicBezTo>
                    <a:pt x="3977" y="3713"/>
                    <a:pt x="3954" y="3253"/>
                    <a:pt x="3954" y="2793"/>
                  </a:cubicBezTo>
                  <a:cubicBezTo>
                    <a:pt x="3954" y="2092"/>
                    <a:pt x="3943" y="1391"/>
                    <a:pt x="3931" y="702"/>
                  </a:cubicBezTo>
                  <a:cubicBezTo>
                    <a:pt x="3920" y="104"/>
                    <a:pt x="3839" y="23"/>
                    <a:pt x="3264" y="12"/>
                  </a:cubicBezTo>
                  <a:lnTo>
                    <a:pt x="2000" y="12"/>
                  </a:lnTo>
                  <a:cubicBezTo>
                    <a:pt x="1822" y="4"/>
                    <a:pt x="1644" y="0"/>
                    <a:pt x="1467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635;p73"/>
            <p:cNvSpPr/>
            <p:nvPr/>
          </p:nvSpPr>
          <p:spPr>
            <a:xfrm>
              <a:off x="4083700" y="3279675"/>
              <a:ext cx="170125" cy="154200"/>
            </a:xfrm>
            <a:custGeom>
              <a:avLst/>
              <a:gdLst/>
              <a:ahLst/>
              <a:cxnLst/>
              <a:rect l="l" t="t" r="r" b="b"/>
              <a:pathLst>
                <a:path w="6805" h="6168" extrusionOk="0">
                  <a:moveTo>
                    <a:pt x="5619" y="1"/>
                  </a:moveTo>
                  <a:cubicBezTo>
                    <a:pt x="5547" y="1"/>
                    <a:pt x="5457" y="24"/>
                    <a:pt x="5333" y="65"/>
                  </a:cubicBezTo>
                  <a:cubicBezTo>
                    <a:pt x="4598" y="306"/>
                    <a:pt x="3874" y="571"/>
                    <a:pt x="3139" y="800"/>
                  </a:cubicBezTo>
                  <a:cubicBezTo>
                    <a:pt x="2863" y="892"/>
                    <a:pt x="2713" y="1041"/>
                    <a:pt x="2633" y="1317"/>
                  </a:cubicBezTo>
                  <a:cubicBezTo>
                    <a:pt x="2380" y="2157"/>
                    <a:pt x="2000" y="2915"/>
                    <a:pt x="1449" y="3593"/>
                  </a:cubicBezTo>
                  <a:cubicBezTo>
                    <a:pt x="1001" y="4145"/>
                    <a:pt x="633" y="4754"/>
                    <a:pt x="219" y="5329"/>
                  </a:cubicBezTo>
                  <a:cubicBezTo>
                    <a:pt x="150" y="5432"/>
                    <a:pt x="92" y="5547"/>
                    <a:pt x="70" y="5674"/>
                  </a:cubicBezTo>
                  <a:cubicBezTo>
                    <a:pt x="1" y="5949"/>
                    <a:pt x="173" y="6167"/>
                    <a:pt x="472" y="6167"/>
                  </a:cubicBezTo>
                  <a:cubicBezTo>
                    <a:pt x="656" y="6144"/>
                    <a:pt x="851" y="6075"/>
                    <a:pt x="1024" y="5995"/>
                  </a:cubicBezTo>
                  <a:cubicBezTo>
                    <a:pt x="1782" y="5662"/>
                    <a:pt x="2460" y="5191"/>
                    <a:pt x="3127" y="4719"/>
                  </a:cubicBezTo>
                  <a:cubicBezTo>
                    <a:pt x="3426" y="4501"/>
                    <a:pt x="3724" y="4317"/>
                    <a:pt x="4046" y="4145"/>
                  </a:cubicBezTo>
                  <a:cubicBezTo>
                    <a:pt x="4794" y="3743"/>
                    <a:pt x="5517" y="3306"/>
                    <a:pt x="6288" y="2949"/>
                  </a:cubicBezTo>
                  <a:cubicBezTo>
                    <a:pt x="6713" y="2742"/>
                    <a:pt x="6805" y="2466"/>
                    <a:pt x="6644" y="2019"/>
                  </a:cubicBezTo>
                  <a:cubicBezTo>
                    <a:pt x="6610" y="1950"/>
                    <a:pt x="6575" y="1881"/>
                    <a:pt x="6552" y="1812"/>
                  </a:cubicBezTo>
                  <a:cubicBezTo>
                    <a:pt x="6345" y="1317"/>
                    <a:pt x="6138" y="834"/>
                    <a:pt x="5931" y="341"/>
                  </a:cubicBezTo>
                  <a:cubicBezTo>
                    <a:pt x="5831" y="100"/>
                    <a:pt x="5766" y="1"/>
                    <a:pt x="5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636;p73"/>
            <p:cNvSpPr/>
            <p:nvPr/>
          </p:nvSpPr>
          <p:spPr>
            <a:xfrm>
              <a:off x="3771950" y="3318775"/>
              <a:ext cx="187075" cy="90025"/>
            </a:xfrm>
            <a:custGeom>
              <a:avLst/>
              <a:gdLst/>
              <a:ahLst/>
              <a:cxnLst/>
              <a:rect l="l" t="t" r="r" b="b"/>
              <a:pathLst>
                <a:path w="7483" h="3601" extrusionOk="0">
                  <a:moveTo>
                    <a:pt x="6563" y="1"/>
                  </a:moveTo>
                  <a:cubicBezTo>
                    <a:pt x="6251" y="1"/>
                    <a:pt x="5916" y="15"/>
                    <a:pt x="5506" y="64"/>
                  </a:cubicBezTo>
                  <a:cubicBezTo>
                    <a:pt x="5388" y="64"/>
                    <a:pt x="5222" y="71"/>
                    <a:pt x="5034" y="71"/>
                  </a:cubicBezTo>
                  <a:cubicBezTo>
                    <a:pt x="4890" y="71"/>
                    <a:pt x="4734" y="67"/>
                    <a:pt x="4575" y="52"/>
                  </a:cubicBezTo>
                  <a:cubicBezTo>
                    <a:pt x="4549" y="50"/>
                    <a:pt x="4524" y="49"/>
                    <a:pt x="4499" y="49"/>
                  </a:cubicBezTo>
                  <a:cubicBezTo>
                    <a:pt x="4228" y="49"/>
                    <a:pt x="4029" y="164"/>
                    <a:pt x="3839" y="386"/>
                  </a:cubicBezTo>
                  <a:cubicBezTo>
                    <a:pt x="3426" y="879"/>
                    <a:pt x="2931" y="1293"/>
                    <a:pt x="2368" y="1638"/>
                  </a:cubicBezTo>
                  <a:cubicBezTo>
                    <a:pt x="1955" y="1880"/>
                    <a:pt x="1529" y="2110"/>
                    <a:pt x="1092" y="2317"/>
                  </a:cubicBezTo>
                  <a:cubicBezTo>
                    <a:pt x="770" y="2478"/>
                    <a:pt x="448" y="2649"/>
                    <a:pt x="196" y="2914"/>
                  </a:cubicBezTo>
                  <a:cubicBezTo>
                    <a:pt x="70" y="3040"/>
                    <a:pt x="1" y="3178"/>
                    <a:pt x="58" y="3351"/>
                  </a:cubicBezTo>
                  <a:cubicBezTo>
                    <a:pt x="116" y="3535"/>
                    <a:pt x="277" y="3581"/>
                    <a:pt x="448" y="3592"/>
                  </a:cubicBezTo>
                  <a:cubicBezTo>
                    <a:pt x="579" y="3596"/>
                    <a:pt x="710" y="3601"/>
                    <a:pt x="843" y="3601"/>
                  </a:cubicBezTo>
                  <a:cubicBezTo>
                    <a:pt x="1061" y="3601"/>
                    <a:pt x="1280" y="3589"/>
                    <a:pt x="1495" y="3546"/>
                  </a:cubicBezTo>
                  <a:cubicBezTo>
                    <a:pt x="1782" y="3489"/>
                    <a:pt x="2081" y="3443"/>
                    <a:pt x="2356" y="3351"/>
                  </a:cubicBezTo>
                  <a:cubicBezTo>
                    <a:pt x="3196" y="3109"/>
                    <a:pt x="4046" y="3052"/>
                    <a:pt x="4908" y="2994"/>
                  </a:cubicBezTo>
                  <a:cubicBezTo>
                    <a:pt x="5460" y="2960"/>
                    <a:pt x="6023" y="2902"/>
                    <a:pt x="6575" y="2833"/>
                  </a:cubicBezTo>
                  <a:cubicBezTo>
                    <a:pt x="7035" y="2776"/>
                    <a:pt x="7242" y="2603"/>
                    <a:pt x="7299" y="2202"/>
                  </a:cubicBezTo>
                  <a:cubicBezTo>
                    <a:pt x="7367" y="1650"/>
                    <a:pt x="7425" y="1086"/>
                    <a:pt x="7459" y="535"/>
                  </a:cubicBezTo>
                  <a:cubicBezTo>
                    <a:pt x="7482" y="110"/>
                    <a:pt x="7367" y="6"/>
                    <a:pt x="6931" y="6"/>
                  </a:cubicBezTo>
                  <a:cubicBezTo>
                    <a:pt x="6809" y="3"/>
                    <a:pt x="6688" y="1"/>
                    <a:pt x="6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637;p73"/>
            <p:cNvSpPr/>
            <p:nvPr/>
          </p:nvSpPr>
          <p:spPr>
            <a:xfrm>
              <a:off x="3857575" y="2634475"/>
              <a:ext cx="345675" cy="358650"/>
            </a:xfrm>
            <a:custGeom>
              <a:avLst/>
              <a:gdLst/>
              <a:ahLst/>
              <a:cxnLst/>
              <a:rect l="l" t="t" r="r" b="b"/>
              <a:pathLst>
                <a:path w="13827" h="14346" extrusionOk="0">
                  <a:moveTo>
                    <a:pt x="3298" y="1"/>
                  </a:moveTo>
                  <a:cubicBezTo>
                    <a:pt x="3134" y="1"/>
                    <a:pt x="3096" y="82"/>
                    <a:pt x="2966" y="358"/>
                  </a:cubicBezTo>
                  <a:cubicBezTo>
                    <a:pt x="2483" y="1403"/>
                    <a:pt x="2093" y="2483"/>
                    <a:pt x="1667" y="3541"/>
                  </a:cubicBezTo>
                  <a:cubicBezTo>
                    <a:pt x="1092" y="4920"/>
                    <a:pt x="667" y="6357"/>
                    <a:pt x="529" y="7851"/>
                  </a:cubicBezTo>
                  <a:cubicBezTo>
                    <a:pt x="426" y="8932"/>
                    <a:pt x="311" y="10012"/>
                    <a:pt x="173" y="11080"/>
                  </a:cubicBezTo>
                  <a:cubicBezTo>
                    <a:pt x="81" y="11816"/>
                    <a:pt x="1" y="12540"/>
                    <a:pt x="35" y="13276"/>
                  </a:cubicBezTo>
                  <a:cubicBezTo>
                    <a:pt x="47" y="13954"/>
                    <a:pt x="104" y="14035"/>
                    <a:pt x="770" y="14081"/>
                  </a:cubicBezTo>
                  <a:cubicBezTo>
                    <a:pt x="1713" y="14138"/>
                    <a:pt x="2655" y="14230"/>
                    <a:pt x="3598" y="14310"/>
                  </a:cubicBezTo>
                  <a:cubicBezTo>
                    <a:pt x="3866" y="14333"/>
                    <a:pt x="4139" y="14345"/>
                    <a:pt x="4414" y="14345"/>
                  </a:cubicBezTo>
                  <a:cubicBezTo>
                    <a:pt x="4563" y="14345"/>
                    <a:pt x="4713" y="14342"/>
                    <a:pt x="4862" y="14333"/>
                  </a:cubicBezTo>
                  <a:cubicBezTo>
                    <a:pt x="5081" y="14322"/>
                    <a:pt x="5242" y="14242"/>
                    <a:pt x="5334" y="14023"/>
                  </a:cubicBezTo>
                  <a:cubicBezTo>
                    <a:pt x="5655" y="13184"/>
                    <a:pt x="5977" y="12334"/>
                    <a:pt x="6103" y="11425"/>
                  </a:cubicBezTo>
                  <a:cubicBezTo>
                    <a:pt x="6264" y="10161"/>
                    <a:pt x="6552" y="8920"/>
                    <a:pt x="6977" y="7724"/>
                  </a:cubicBezTo>
                  <a:cubicBezTo>
                    <a:pt x="7150" y="7242"/>
                    <a:pt x="7311" y="6759"/>
                    <a:pt x="7597" y="6334"/>
                  </a:cubicBezTo>
                  <a:lnTo>
                    <a:pt x="7597" y="6334"/>
                  </a:lnTo>
                  <a:cubicBezTo>
                    <a:pt x="7632" y="7185"/>
                    <a:pt x="7655" y="8023"/>
                    <a:pt x="7528" y="8863"/>
                  </a:cubicBezTo>
                  <a:cubicBezTo>
                    <a:pt x="7459" y="9345"/>
                    <a:pt x="7413" y="9828"/>
                    <a:pt x="7368" y="10311"/>
                  </a:cubicBezTo>
                  <a:cubicBezTo>
                    <a:pt x="7253" y="11448"/>
                    <a:pt x="7528" y="12563"/>
                    <a:pt x="7597" y="13690"/>
                  </a:cubicBezTo>
                  <a:cubicBezTo>
                    <a:pt x="7620" y="14012"/>
                    <a:pt x="7804" y="14150"/>
                    <a:pt x="8161" y="14184"/>
                  </a:cubicBezTo>
                  <a:cubicBezTo>
                    <a:pt x="8238" y="14190"/>
                    <a:pt x="8315" y="14193"/>
                    <a:pt x="8392" y="14193"/>
                  </a:cubicBezTo>
                  <a:cubicBezTo>
                    <a:pt x="8601" y="14193"/>
                    <a:pt x="8810" y="14171"/>
                    <a:pt x="9012" y="14138"/>
                  </a:cubicBezTo>
                  <a:cubicBezTo>
                    <a:pt x="9275" y="14092"/>
                    <a:pt x="9528" y="14046"/>
                    <a:pt x="9793" y="14035"/>
                  </a:cubicBezTo>
                  <a:cubicBezTo>
                    <a:pt x="10747" y="13966"/>
                    <a:pt x="11712" y="13943"/>
                    <a:pt x="12666" y="13885"/>
                  </a:cubicBezTo>
                  <a:cubicBezTo>
                    <a:pt x="13379" y="13851"/>
                    <a:pt x="13367" y="13793"/>
                    <a:pt x="13551" y="13138"/>
                  </a:cubicBezTo>
                  <a:cubicBezTo>
                    <a:pt x="13563" y="13115"/>
                    <a:pt x="13563" y="13092"/>
                    <a:pt x="13574" y="13069"/>
                  </a:cubicBezTo>
                  <a:cubicBezTo>
                    <a:pt x="13827" y="11977"/>
                    <a:pt x="13747" y="10885"/>
                    <a:pt x="13620" y="9793"/>
                  </a:cubicBezTo>
                  <a:cubicBezTo>
                    <a:pt x="13448" y="8483"/>
                    <a:pt x="13448" y="7162"/>
                    <a:pt x="13517" y="5839"/>
                  </a:cubicBezTo>
                  <a:cubicBezTo>
                    <a:pt x="13551" y="5139"/>
                    <a:pt x="13540" y="4426"/>
                    <a:pt x="13425" y="3725"/>
                  </a:cubicBezTo>
                  <a:cubicBezTo>
                    <a:pt x="13264" y="2725"/>
                    <a:pt x="13091" y="1737"/>
                    <a:pt x="12838" y="759"/>
                  </a:cubicBezTo>
                  <a:cubicBezTo>
                    <a:pt x="12747" y="422"/>
                    <a:pt x="12728" y="345"/>
                    <a:pt x="12512" y="345"/>
                  </a:cubicBezTo>
                  <a:cubicBezTo>
                    <a:pt x="12456" y="345"/>
                    <a:pt x="12386" y="350"/>
                    <a:pt x="12299" y="358"/>
                  </a:cubicBezTo>
                  <a:cubicBezTo>
                    <a:pt x="12264" y="358"/>
                    <a:pt x="12230" y="369"/>
                    <a:pt x="12184" y="369"/>
                  </a:cubicBezTo>
                  <a:cubicBezTo>
                    <a:pt x="11741" y="416"/>
                    <a:pt x="11299" y="447"/>
                    <a:pt x="10856" y="447"/>
                  </a:cubicBezTo>
                  <a:cubicBezTo>
                    <a:pt x="10655" y="447"/>
                    <a:pt x="10454" y="441"/>
                    <a:pt x="10253" y="426"/>
                  </a:cubicBezTo>
                  <a:cubicBezTo>
                    <a:pt x="9489" y="385"/>
                    <a:pt x="8725" y="344"/>
                    <a:pt x="7969" y="344"/>
                  </a:cubicBezTo>
                  <a:cubicBezTo>
                    <a:pt x="7884" y="344"/>
                    <a:pt x="7798" y="344"/>
                    <a:pt x="7712" y="346"/>
                  </a:cubicBezTo>
                  <a:cubicBezTo>
                    <a:pt x="7611" y="347"/>
                    <a:pt x="7509" y="348"/>
                    <a:pt x="7408" y="348"/>
                  </a:cubicBezTo>
                  <a:cubicBezTo>
                    <a:pt x="6122" y="348"/>
                    <a:pt x="4854" y="216"/>
                    <a:pt x="3587" y="36"/>
                  </a:cubicBezTo>
                  <a:cubicBezTo>
                    <a:pt x="3457" y="15"/>
                    <a:pt x="3366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638;p73"/>
            <p:cNvSpPr/>
            <p:nvPr/>
          </p:nvSpPr>
          <p:spPr>
            <a:xfrm>
              <a:off x="3845225" y="2964175"/>
              <a:ext cx="155750" cy="34675"/>
            </a:xfrm>
            <a:custGeom>
              <a:avLst/>
              <a:gdLst/>
              <a:ahLst/>
              <a:cxnLst/>
              <a:rect l="l" t="t" r="r" b="b"/>
              <a:pathLst>
                <a:path w="6230" h="1387" extrusionOk="0">
                  <a:moveTo>
                    <a:pt x="504" y="0"/>
                  </a:moveTo>
                  <a:cubicBezTo>
                    <a:pt x="420" y="0"/>
                    <a:pt x="337" y="19"/>
                    <a:pt x="265" y="99"/>
                  </a:cubicBezTo>
                  <a:cubicBezTo>
                    <a:pt x="0" y="398"/>
                    <a:pt x="161" y="904"/>
                    <a:pt x="552" y="1008"/>
                  </a:cubicBezTo>
                  <a:cubicBezTo>
                    <a:pt x="840" y="1088"/>
                    <a:pt x="1138" y="1077"/>
                    <a:pt x="1437" y="1099"/>
                  </a:cubicBezTo>
                  <a:cubicBezTo>
                    <a:pt x="2495" y="1191"/>
                    <a:pt x="3552" y="1375"/>
                    <a:pt x="4632" y="1386"/>
                  </a:cubicBezTo>
                  <a:lnTo>
                    <a:pt x="5667" y="1386"/>
                  </a:lnTo>
                  <a:cubicBezTo>
                    <a:pt x="5816" y="1386"/>
                    <a:pt x="5931" y="1352"/>
                    <a:pt x="6012" y="1202"/>
                  </a:cubicBezTo>
                  <a:cubicBezTo>
                    <a:pt x="6229" y="743"/>
                    <a:pt x="6069" y="433"/>
                    <a:pt x="5552" y="398"/>
                  </a:cubicBezTo>
                  <a:lnTo>
                    <a:pt x="5517" y="398"/>
                  </a:lnTo>
                  <a:cubicBezTo>
                    <a:pt x="4425" y="341"/>
                    <a:pt x="3333" y="226"/>
                    <a:pt x="2253" y="122"/>
                  </a:cubicBezTo>
                  <a:cubicBezTo>
                    <a:pt x="1701" y="65"/>
                    <a:pt x="1161" y="42"/>
                    <a:pt x="610" y="7"/>
                  </a:cubicBezTo>
                  <a:cubicBezTo>
                    <a:pt x="575" y="4"/>
                    <a:pt x="539" y="0"/>
                    <a:pt x="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639;p73"/>
            <p:cNvSpPr/>
            <p:nvPr/>
          </p:nvSpPr>
          <p:spPr>
            <a:xfrm>
              <a:off x="4046075" y="2966025"/>
              <a:ext cx="155750" cy="31975"/>
            </a:xfrm>
            <a:custGeom>
              <a:avLst/>
              <a:gdLst/>
              <a:ahLst/>
              <a:cxnLst/>
              <a:rect l="l" t="t" r="r" b="b"/>
              <a:pathLst>
                <a:path w="6230" h="1279" extrusionOk="0">
                  <a:moveTo>
                    <a:pt x="5806" y="1"/>
                  </a:moveTo>
                  <a:cubicBezTo>
                    <a:pt x="5781" y="1"/>
                    <a:pt x="5753" y="1"/>
                    <a:pt x="5724" y="2"/>
                  </a:cubicBezTo>
                  <a:cubicBezTo>
                    <a:pt x="5666" y="14"/>
                    <a:pt x="5620" y="14"/>
                    <a:pt x="5574" y="14"/>
                  </a:cubicBezTo>
                  <a:cubicBezTo>
                    <a:pt x="3965" y="117"/>
                    <a:pt x="2379" y="336"/>
                    <a:pt x="770" y="336"/>
                  </a:cubicBezTo>
                  <a:cubicBezTo>
                    <a:pt x="690" y="336"/>
                    <a:pt x="598" y="359"/>
                    <a:pt x="517" y="370"/>
                  </a:cubicBezTo>
                  <a:cubicBezTo>
                    <a:pt x="92" y="428"/>
                    <a:pt x="0" y="554"/>
                    <a:pt x="138" y="957"/>
                  </a:cubicBezTo>
                  <a:cubicBezTo>
                    <a:pt x="195" y="1117"/>
                    <a:pt x="287" y="1220"/>
                    <a:pt x="460" y="1232"/>
                  </a:cubicBezTo>
                  <a:cubicBezTo>
                    <a:pt x="644" y="1243"/>
                    <a:pt x="828" y="1266"/>
                    <a:pt x="966" y="1278"/>
                  </a:cubicBezTo>
                  <a:cubicBezTo>
                    <a:pt x="1127" y="1266"/>
                    <a:pt x="1242" y="1266"/>
                    <a:pt x="1357" y="1255"/>
                  </a:cubicBezTo>
                  <a:cubicBezTo>
                    <a:pt x="2184" y="1197"/>
                    <a:pt x="3012" y="1128"/>
                    <a:pt x="3839" y="1060"/>
                  </a:cubicBezTo>
                  <a:cubicBezTo>
                    <a:pt x="4506" y="1014"/>
                    <a:pt x="5183" y="1003"/>
                    <a:pt x="5839" y="865"/>
                  </a:cubicBezTo>
                  <a:cubicBezTo>
                    <a:pt x="6161" y="807"/>
                    <a:pt x="6230" y="681"/>
                    <a:pt x="6184" y="324"/>
                  </a:cubicBezTo>
                  <a:cubicBezTo>
                    <a:pt x="6152" y="61"/>
                    <a:pt x="6082" y="1"/>
                    <a:pt x="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640;p73"/>
            <p:cNvSpPr/>
            <p:nvPr/>
          </p:nvSpPr>
          <p:spPr>
            <a:xfrm>
              <a:off x="4067325" y="2804575"/>
              <a:ext cx="9500" cy="116725"/>
            </a:xfrm>
            <a:custGeom>
              <a:avLst/>
              <a:gdLst/>
              <a:ahLst/>
              <a:cxnLst/>
              <a:rect l="l" t="t" r="r" b="b"/>
              <a:pathLst>
                <a:path w="380" h="4669" extrusionOk="0">
                  <a:moveTo>
                    <a:pt x="225" y="0"/>
                  </a:moveTo>
                  <a:cubicBezTo>
                    <a:pt x="126" y="0"/>
                    <a:pt x="115" y="97"/>
                    <a:pt x="104" y="174"/>
                  </a:cubicBezTo>
                  <a:cubicBezTo>
                    <a:pt x="93" y="197"/>
                    <a:pt x="93" y="220"/>
                    <a:pt x="93" y="254"/>
                  </a:cubicBezTo>
                  <a:cubicBezTo>
                    <a:pt x="1" y="1645"/>
                    <a:pt x="1" y="3024"/>
                    <a:pt x="139" y="4414"/>
                  </a:cubicBezTo>
                  <a:lnTo>
                    <a:pt x="139" y="4495"/>
                  </a:lnTo>
                  <a:cubicBezTo>
                    <a:pt x="149" y="4571"/>
                    <a:pt x="161" y="4668"/>
                    <a:pt x="259" y="4668"/>
                  </a:cubicBezTo>
                  <a:cubicBezTo>
                    <a:pt x="265" y="4668"/>
                    <a:pt x="271" y="4668"/>
                    <a:pt x="277" y="4667"/>
                  </a:cubicBezTo>
                  <a:cubicBezTo>
                    <a:pt x="369" y="4656"/>
                    <a:pt x="380" y="4575"/>
                    <a:pt x="380" y="4495"/>
                  </a:cubicBezTo>
                  <a:cubicBezTo>
                    <a:pt x="380" y="4322"/>
                    <a:pt x="380" y="4150"/>
                    <a:pt x="369" y="3978"/>
                  </a:cubicBezTo>
                  <a:cubicBezTo>
                    <a:pt x="311" y="3093"/>
                    <a:pt x="208" y="2220"/>
                    <a:pt x="323" y="1334"/>
                  </a:cubicBezTo>
                  <a:lnTo>
                    <a:pt x="323" y="185"/>
                  </a:lnTo>
                  <a:cubicBezTo>
                    <a:pt x="323" y="116"/>
                    <a:pt x="346" y="13"/>
                    <a:pt x="242" y="1"/>
                  </a:cubicBezTo>
                  <a:cubicBezTo>
                    <a:pt x="236" y="0"/>
                    <a:pt x="23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641;p73"/>
            <p:cNvSpPr/>
            <p:nvPr/>
          </p:nvSpPr>
          <p:spPr>
            <a:xfrm>
              <a:off x="4158975" y="2687650"/>
              <a:ext cx="13825" cy="105200"/>
            </a:xfrm>
            <a:custGeom>
              <a:avLst/>
              <a:gdLst/>
              <a:ahLst/>
              <a:cxnLst/>
              <a:rect l="l" t="t" r="r" b="b"/>
              <a:pathLst>
                <a:path w="553" h="4208" extrusionOk="0">
                  <a:moveTo>
                    <a:pt x="128" y="0"/>
                  </a:moveTo>
                  <a:cubicBezTo>
                    <a:pt x="1" y="0"/>
                    <a:pt x="13" y="103"/>
                    <a:pt x="13" y="195"/>
                  </a:cubicBezTo>
                  <a:cubicBezTo>
                    <a:pt x="24" y="276"/>
                    <a:pt x="24" y="368"/>
                    <a:pt x="36" y="460"/>
                  </a:cubicBezTo>
                  <a:cubicBezTo>
                    <a:pt x="162" y="1610"/>
                    <a:pt x="300" y="2759"/>
                    <a:pt x="312" y="3919"/>
                  </a:cubicBezTo>
                  <a:cubicBezTo>
                    <a:pt x="323" y="3965"/>
                    <a:pt x="312" y="4011"/>
                    <a:pt x="323" y="4069"/>
                  </a:cubicBezTo>
                  <a:cubicBezTo>
                    <a:pt x="335" y="4138"/>
                    <a:pt x="369" y="4207"/>
                    <a:pt x="461" y="4207"/>
                  </a:cubicBezTo>
                  <a:cubicBezTo>
                    <a:pt x="541" y="4195"/>
                    <a:pt x="552" y="4126"/>
                    <a:pt x="552" y="4069"/>
                  </a:cubicBezTo>
                  <a:lnTo>
                    <a:pt x="552" y="3357"/>
                  </a:lnTo>
                  <a:cubicBezTo>
                    <a:pt x="530" y="2402"/>
                    <a:pt x="369" y="1449"/>
                    <a:pt x="277" y="494"/>
                  </a:cubicBezTo>
                  <a:cubicBezTo>
                    <a:pt x="266" y="391"/>
                    <a:pt x="254" y="276"/>
                    <a:pt x="243" y="161"/>
                  </a:cubicBezTo>
                  <a:cubicBezTo>
                    <a:pt x="231" y="80"/>
                    <a:pt x="22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642;p73"/>
            <p:cNvSpPr/>
            <p:nvPr/>
          </p:nvSpPr>
          <p:spPr>
            <a:xfrm>
              <a:off x="3900950" y="2684950"/>
              <a:ext cx="33925" cy="81725"/>
            </a:xfrm>
            <a:custGeom>
              <a:avLst/>
              <a:gdLst/>
              <a:ahLst/>
              <a:cxnLst/>
              <a:rect l="l" t="t" r="r" b="b"/>
              <a:pathLst>
                <a:path w="1357" h="3269" extrusionOk="0">
                  <a:moveTo>
                    <a:pt x="1268" y="0"/>
                  </a:moveTo>
                  <a:cubicBezTo>
                    <a:pt x="1240" y="0"/>
                    <a:pt x="1212" y="8"/>
                    <a:pt x="1196" y="17"/>
                  </a:cubicBezTo>
                  <a:cubicBezTo>
                    <a:pt x="1150" y="63"/>
                    <a:pt x="1116" y="108"/>
                    <a:pt x="1093" y="166"/>
                  </a:cubicBezTo>
                  <a:cubicBezTo>
                    <a:pt x="702" y="1085"/>
                    <a:pt x="300" y="1981"/>
                    <a:pt x="36" y="2947"/>
                  </a:cubicBezTo>
                  <a:cubicBezTo>
                    <a:pt x="24" y="3005"/>
                    <a:pt x="1" y="3074"/>
                    <a:pt x="1" y="3131"/>
                  </a:cubicBezTo>
                  <a:cubicBezTo>
                    <a:pt x="1" y="3200"/>
                    <a:pt x="13" y="3258"/>
                    <a:pt x="93" y="3269"/>
                  </a:cubicBezTo>
                  <a:cubicBezTo>
                    <a:pt x="151" y="3269"/>
                    <a:pt x="197" y="3246"/>
                    <a:pt x="220" y="3200"/>
                  </a:cubicBezTo>
                  <a:cubicBezTo>
                    <a:pt x="243" y="3154"/>
                    <a:pt x="254" y="3108"/>
                    <a:pt x="266" y="3062"/>
                  </a:cubicBezTo>
                  <a:cubicBezTo>
                    <a:pt x="518" y="2108"/>
                    <a:pt x="909" y="1212"/>
                    <a:pt x="1288" y="303"/>
                  </a:cubicBezTo>
                  <a:lnTo>
                    <a:pt x="1357" y="97"/>
                  </a:lnTo>
                  <a:cubicBezTo>
                    <a:pt x="1334" y="63"/>
                    <a:pt x="1323" y="17"/>
                    <a:pt x="1300" y="5"/>
                  </a:cubicBezTo>
                  <a:cubicBezTo>
                    <a:pt x="1290" y="1"/>
                    <a:pt x="1279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643;p73"/>
            <p:cNvSpPr/>
            <p:nvPr/>
          </p:nvSpPr>
          <p:spPr>
            <a:xfrm>
              <a:off x="4049525" y="2717250"/>
              <a:ext cx="32200" cy="65850"/>
            </a:xfrm>
            <a:custGeom>
              <a:avLst/>
              <a:gdLst/>
              <a:ahLst/>
              <a:cxnLst/>
              <a:rect l="l" t="t" r="r" b="b"/>
              <a:pathLst>
                <a:path w="1288" h="2634" extrusionOk="0">
                  <a:moveTo>
                    <a:pt x="1161" y="0"/>
                  </a:moveTo>
                  <a:cubicBezTo>
                    <a:pt x="1131" y="0"/>
                    <a:pt x="1103" y="15"/>
                    <a:pt x="1081" y="46"/>
                  </a:cubicBezTo>
                  <a:cubicBezTo>
                    <a:pt x="1046" y="115"/>
                    <a:pt x="1012" y="184"/>
                    <a:pt x="977" y="242"/>
                  </a:cubicBezTo>
                  <a:cubicBezTo>
                    <a:pt x="678" y="942"/>
                    <a:pt x="379" y="1632"/>
                    <a:pt x="80" y="2322"/>
                  </a:cubicBezTo>
                  <a:cubicBezTo>
                    <a:pt x="46" y="2390"/>
                    <a:pt x="11" y="2459"/>
                    <a:pt x="0" y="2528"/>
                  </a:cubicBezTo>
                  <a:cubicBezTo>
                    <a:pt x="0" y="2586"/>
                    <a:pt x="34" y="2620"/>
                    <a:pt x="92" y="2632"/>
                  </a:cubicBezTo>
                  <a:cubicBezTo>
                    <a:pt x="99" y="2633"/>
                    <a:pt x="105" y="2633"/>
                    <a:pt x="110" y="2633"/>
                  </a:cubicBezTo>
                  <a:cubicBezTo>
                    <a:pt x="210" y="2633"/>
                    <a:pt x="232" y="2547"/>
                    <a:pt x="264" y="2471"/>
                  </a:cubicBezTo>
                  <a:lnTo>
                    <a:pt x="1230" y="299"/>
                  </a:lnTo>
                  <a:cubicBezTo>
                    <a:pt x="1253" y="253"/>
                    <a:pt x="1276" y="184"/>
                    <a:pt x="1288" y="127"/>
                  </a:cubicBezTo>
                  <a:cubicBezTo>
                    <a:pt x="1288" y="69"/>
                    <a:pt x="1265" y="35"/>
                    <a:pt x="1207" y="12"/>
                  </a:cubicBezTo>
                  <a:cubicBezTo>
                    <a:pt x="1191" y="4"/>
                    <a:pt x="1176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644;p73"/>
            <p:cNvSpPr/>
            <p:nvPr/>
          </p:nvSpPr>
          <p:spPr>
            <a:xfrm>
              <a:off x="4176525" y="2874075"/>
              <a:ext cx="7775" cy="69600"/>
            </a:xfrm>
            <a:custGeom>
              <a:avLst/>
              <a:gdLst/>
              <a:ahLst/>
              <a:cxnLst/>
              <a:rect l="l" t="t" r="r" b="b"/>
              <a:pathLst>
                <a:path w="311" h="2784" extrusionOk="0">
                  <a:moveTo>
                    <a:pt x="155" y="1"/>
                  </a:moveTo>
                  <a:cubicBezTo>
                    <a:pt x="150" y="1"/>
                    <a:pt x="144" y="1"/>
                    <a:pt x="138" y="2"/>
                  </a:cubicBezTo>
                  <a:cubicBezTo>
                    <a:pt x="57" y="2"/>
                    <a:pt x="34" y="60"/>
                    <a:pt x="23" y="117"/>
                  </a:cubicBezTo>
                  <a:cubicBezTo>
                    <a:pt x="11" y="186"/>
                    <a:pt x="23" y="244"/>
                    <a:pt x="23" y="301"/>
                  </a:cubicBezTo>
                  <a:lnTo>
                    <a:pt x="23" y="1393"/>
                  </a:lnTo>
                  <a:lnTo>
                    <a:pt x="46" y="1393"/>
                  </a:lnTo>
                  <a:lnTo>
                    <a:pt x="46" y="2508"/>
                  </a:lnTo>
                  <a:cubicBezTo>
                    <a:pt x="46" y="2612"/>
                    <a:pt x="0" y="2773"/>
                    <a:pt x="149" y="2784"/>
                  </a:cubicBezTo>
                  <a:cubicBezTo>
                    <a:pt x="310" y="2784"/>
                    <a:pt x="287" y="2623"/>
                    <a:pt x="287" y="2520"/>
                  </a:cubicBezTo>
                  <a:cubicBezTo>
                    <a:pt x="310" y="1795"/>
                    <a:pt x="299" y="1083"/>
                    <a:pt x="264" y="359"/>
                  </a:cubicBezTo>
                  <a:cubicBezTo>
                    <a:pt x="253" y="267"/>
                    <a:pt x="241" y="186"/>
                    <a:pt x="218" y="94"/>
                  </a:cubicBezTo>
                  <a:cubicBezTo>
                    <a:pt x="218" y="52"/>
                    <a:pt x="209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645;p73"/>
            <p:cNvSpPr/>
            <p:nvPr/>
          </p:nvSpPr>
          <p:spPr>
            <a:xfrm>
              <a:off x="3871650" y="2846725"/>
              <a:ext cx="16975" cy="58200"/>
            </a:xfrm>
            <a:custGeom>
              <a:avLst/>
              <a:gdLst/>
              <a:ahLst/>
              <a:cxnLst/>
              <a:rect l="l" t="t" r="r" b="b"/>
              <a:pathLst>
                <a:path w="679" h="2328" extrusionOk="0">
                  <a:moveTo>
                    <a:pt x="556" y="1"/>
                  </a:moveTo>
                  <a:cubicBezTo>
                    <a:pt x="487" y="1"/>
                    <a:pt x="457" y="70"/>
                    <a:pt x="437" y="131"/>
                  </a:cubicBezTo>
                  <a:cubicBezTo>
                    <a:pt x="368" y="442"/>
                    <a:pt x="288" y="740"/>
                    <a:pt x="230" y="1039"/>
                  </a:cubicBezTo>
                  <a:cubicBezTo>
                    <a:pt x="150" y="1407"/>
                    <a:pt x="81" y="1763"/>
                    <a:pt x="12" y="2085"/>
                  </a:cubicBezTo>
                  <a:cubicBezTo>
                    <a:pt x="0" y="2223"/>
                    <a:pt x="12" y="2315"/>
                    <a:pt x="127" y="2326"/>
                  </a:cubicBezTo>
                  <a:cubicBezTo>
                    <a:pt x="133" y="2327"/>
                    <a:pt x="139" y="2327"/>
                    <a:pt x="144" y="2327"/>
                  </a:cubicBezTo>
                  <a:cubicBezTo>
                    <a:pt x="242" y="2327"/>
                    <a:pt x="243" y="2231"/>
                    <a:pt x="265" y="2154"/>
                  </a:cubicBezTo>
                  <a:cubicBezTo>
                    <a:pt x="288" y="1993"/>
                    <a:pt x="311" y="1832"/>
                    <a:pt x="345" y="1671"/>
                  </a:cubicBezTo>
                  <a:lnTo>
                    <a:pt x="656" y="189"/>
                  </a:lnTo>
                  <a:cubicBezTo>
                    <a:pt x="667" y="120"/>
                    <a:pt x="679" y="28"/>
                    <a:pt x="587" y="5"/>
                  </a:cubicBezTo>
                  <a:cubicBezTo>
                    <a:pt x="576" y="2"/>
                    <a:pt x="566" y="1"/>
                    <a:pt x="5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646;p73"/>
            <p:cNvSpPr/>
            <p:nvPr/>
          </p:nvSpPr>
          <p:spPr>
            <a:xfrm>
              <a:off x="4043200" y="2719825"/>
              <a:ext cx="6350" cy="49725"/>
            </a:xfrm>
            <a:custGeom>
              <a:avLst/>
              <a:gdLst/>
              <a:ahLst/>
              <a:cxnLst/>
              <a:rect l="l" t="t" r="r" b="b"/>
              <a:pathLst>
                <a:path w="254" h="1989" extrusionOk="0">
                  <a:moveTo>
                    <a:pt x="115" y="1"/>
                  </a:moveTo>
                  <a:cubicBezTo>
                    <a:pt x="46" y="1"/>
                    <a:pt x="11" y="58"/>
                    <a:pt x="11" y="127"/>
                  </a:cubicBezTo>
                  <a:cubicBezTo>
                    <a:pt x="0" y="196"/>
                    <a:pt x="0" y="277"/>
                    <a:pt x="0" y="346"/>
                  </a:cubicBezTo>
                  <a:cubicBezTo>
                    <a:pt x="11" y="782"/>
                    <a:pt x="11" y="1207"/>
                    <a:pt x="23" y="1644"/>
                  </a:cubicBezTo>
                  <a:cubicBezTo>
                    <a:pt x="23" y="1713"/>
                    <a:pt x="23" y="1794"/>
                    <a:pt x="34" y="1863"/>
                  </a:cubicBezTo>
                  <a:cubicBezTo>
                    <a:pt x="46" y="1932"/>
                    <a:pt x="80" y="1989"/>
                    <a:pt x="149" y="1989"/>
                  </a:cubicBezTo>
                  <a:cubicBezTo>
                    <a:pt x="230" y="1989"/>
                    <a:pt x="241" y="1920"/>
                    <a:pt x="241" y="1863"/>
                  </a:cubicBezTo>
                  <a:cubicBezTo>
                    <a:pt x="253" y="1575"/>
                    <a:pt x="253" y="1288"/>
                    <a:pt x="253" y="1012"/>
                  </a:cubicBezTo>
                  <a:lnTo>
                    <a:pt x="241" y="1012"/>
                  </a:lnTo>
                  <a:lnTo>
                    <a:pt x="241" y="529"/>
                  </a:lnTo>
                  <a:cubicBezTo>
                    <a:pt x="241" y="392"/>
                    <a:pt x="241" y="254"/>
                    <a:pt x="230" y="116"/>
                  </a:cubicBezTo>
                  <a:cubicBezTo>
                    <a:pt x="230" y="58"/>
                    <a:pt x="184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647;p73"/>
            <p:cNvSpPr/>
            <p:nvPr/>
          </p:nvSpPr>
          <p:spPr>
            <a:xfrm>
              <a:off x="3936000" y="2187725"/>
              <a:ext cx="71600" cy="104325"/>
            </a:xfrm>
            <a:custGeom>
              <a:avLst/>
              <a:gdLst/>
              <a:ahLst/>
              <a:cxnLst/>
              <a:rect l="l" t="t" r="r" b="b"/>
              <a:pathLst>
                <a:path w="2864" h="4173" extrusionOk="0">
                  <a:moveTo>
                    <a:pt x="408" y="1"/>
                  </a:moveTo>
                  <a:cubicBezTo>
                    <a:pt x="366" y="1"/>
                    <a:pt x="318" y="8"/>
                    <a:pt x="266" y="22"/>
                  </a:cubicBezTo>
                  <a:cubicBezTo>
                    <a:pt x="59" y="79"/>
                    <a:pt x="1" y="160"/>
                    <a:pt x="47" y="378"/>
                  </a:cubicBezTo>
                  <a:cubicBezTo>
                    <a:pt x="82" y="516"/>
                    <a:pt x="93" y="643"/>
                    <a:pt x="105" y="781"/>
                  </a:cubicBezTo>
                  <a:cubicBezTo>
                    <a:pt x="220" y="1792"/>
                    <a:pt x="427" y="2768"/>
                    <a:pt x="1127" y="3573"/>
                  </a:cubicBezTo>
                  <a:cubicBezTo>
                    <a:pt x="1162" y="3619"/>
                    <a:pt x="1196" y="3677"/>
                    <a:pt x="1231" y="3723"/>
                  </a:cubicBezTo>
                  <a:cubicBezTo>
                    <a:pt x="1436" y="4059"/>
                    <a:pt x="1536" y="4173"/>
                    <a:pt x="1772" y="4173"/>
                  </a:cubicBezTo>
                  <a:cubicBezTo>
                    <a:pt x="1867" y="4173"/>
                    <a:pt x="1984" y="4154"/>
                    <a:pt x="2139" y="4125"/>
                  </a:cubicBezTo>
                  <a:cubicBezTo>
                    <a:pt x="2254" y="4102"/>
                    <a:pt x="2358" y="4079"/>
                    <a:pt x="2461" y="4056"/>
                  </a:cubicBezTo>
                  <a:cubicBezTo>
                    <a:pt x="2656" y="3999"/>
                    <a:pt x="2759" y="3884"/>
                    <a:pt x="2805" y="3700"/>
                  </a:cubicBezTo>
                  <a:cubicBezTo>
                    <a:pt x="2851" y="3562"/>
                    <a:pt x="2851" y="3424"/>
                    <a:pt x="2851" y="3286"/>
                  </a:cubicBezTo>
                  <a:cubicBezTo>
                    <a:pt x="2863" y="3125"/>
                    <a:pt x="2840" y="2964"/>
                    <a:pt x="2805" y="2814"/>
                  </a:cubicBezTo>
                  <a:cubicBezTo>
                    <a:pt x="2736" y="2482"/>
                    <a:pt x="2552" y="2321"/>
                    <a:pt x="2220" y="2309"/>
                  </a:cubicBezTo>
                  <a:cubicBezTo>
                    <a:pt x="2178" y="2305"/>
                    <a:pt x="2136" y="2302"/>
                    <a:pt x="2095" y="2302"/>
                  </a:cubicBezTo>
                  <a:cubicBezTo>
                    <a:pt x="2023" y="2302"/>
                    <a:pt x="1952" y="2310"/>
                    <a:pt x="1886" y="2332"/>
                  </a:cubicBezTo>
                  <a:cubicBezTo>
                    <a:pt x="1828" y="2347"/>
                    <a:pt x="1774" y="2354"/>
                    <a:pt x="1724" y="2354"/>
                  </a:cubicBezTo>
                  <a:cubicBezTo>
                    <a:pt x="1504" y="2354"/>
                    <a:pt x="1350" y="2220"/>
                    <a:pt x="1219" y="2033"/>
                  </a:cubicBezTo>
                  <a:cubicBezTo>
                    <a:pt x="1058" y="1826"/>
                    <a:pt x="978" y="1573"/>
                    <a:pt x="920" y="1320"/>
                  </a:cubicBezTo>
                  <a:cubicBezTo>
                    <a:pt x="828" y="953"/>
                    <a:pt x="760" y="585"/>
                    <a:pt x="668" y="229"/>
                  </a:cubicBezTo>
                  <a:cubicBezTo>
                    <a:pt x="624" y="72"/>
                    <a:pt x="541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648;p73"/>
            <p:cNvSpPr/>
            <p:nvPr/>
          </p:nvSpPr>
          <p:spPr>
            <a:xfrm>
              <a:off x="3909575" y="2070975"/>
              <a:ext cx="256900" cy="254150"/>
            </a:xfrm>
            <a:custGeom>
              <a:avLst/>
              <a:gdLst/>
              <a:ahLst/>
              <a:cxnLst/>
              <a:rect l="l" t="t" r="r" b="b"/>
              <a:pathLst>
                <a:path w="10276" h="10166" extrusionOk="0">
                  <a:moveTo>
                    <a:pt x="4426" y="1"/>
                  </a:moveTo>
                  <a:cubicBezTo>
                    <a:pt x="4319" y="1"/>
                    <a:pt x="4211" y="6"/>
                    <a:pt x="4104" y="14"/>
                  </a:cubicBezTo>
                  <a:cubicBezTo>
                    <a:pt x="2955" y="60"/>
                    <a:pt x="2150" y="611"/>
                    <a:pt x="1702" y="1669"/>
                  </a:cubicBezTo>
                  <a:cubicBezTo>
                    <a:pt x="1495" y="2175"/>
                    <a:pt x="1392" y="2703"/>
                    <a:pt x="1403" y="3232"/>
                  </a:cubicBezTo>
                  <a:cubicBezTo>
                    <a:pt x="1415" y="3635"/>
                    <a:pt x="1300" y="3933"/>
                    <a:pt x="1047" y="4209"/>
                  </a:cubicBezTo>
                  <a:cubicBezTo>
                    <a:pt x="1012" y="4243"/>
                    <a:pt x="978" y="4289"/>
                    <a:pt x="955" y="4324"/>
                  </a:cubicBezTo>
                  <a:cubicBezTo>
                    <a:pt x="874" y="4462"/>
                    <a:pt x="667" y="4565"/>
                    <a:pt x="748" y="4738"/>
                  </a:cubicBezTo>
                  <a:cubicBezTo>
                    <a:pt x="785" y="4821"/>
                    <a:pt x="839" y="4847"/>
                    <a:pt x="899" y="4847"/>
                  </a:cubicBezTo>
                  <a:cubicBezTo>
                    <a:pt x="990" y="4847"/>
                    <a:pt x="1095" y="4791"/>
                    <a:pt x="1185" y="4784"/>
                  </a:cubicBezTo>
                  <a:cubicBezTo>
                    <a:pt x="1233" y="4781"/>
                    <a:pt x="1272" y="4779"/>
                    <a:pt x="1303" y="4779"/>
                  </a:cubicBezTo>
                  <a:cubicBezTo>
                    <a:pt x="1420" y="4779"/>
                    <a:pt x="1431" y="4814"/>
                    <a:pt x="1449" y="5014"/>
                  </a:cubicBezTo>
                  <a:cubicBezTo>
                    <a:pt x="1484" y="5347"/>
                    <a:pt x="1564" y="5668"/>
                    <a:pt x="1679" y="5990"/>
                  </a:cubicBezTo>
                  <a:cubicBezTo>
                    <a:pt x="1920" y="6692"/>
                    <a:pt x="2368" y="7106"/>
                    <a:pt x="3139" y="7106"/>
                  </a:cubicBezTo>
                  <a:lnTo>
                    <a:pt x="3208" y="7106"/>
                  </a:lnTo>
                  <a:cubicBezTo>
                    <a:pt x="3220" y="7105"/>
                    <a:pt x="3232" y="7104"/>
                    <a:pt x="3243" y="7104"/>
                  </a:cubicBezTo>
                  <a:cubicBezTo>
                    <a:pt x="3370" y="7104"/>
                    <a:pt x="3438" y="7166"/>
                    <a:pt x="3438" y="7324"/>
                  </a:cubicBezTo>
                  <a:cubicBezTo>
                    <a:pt x="3438" y="7634"/>
                    <a:pt x="3438" y="7944"/>
                    <a:pt x="3461" y="8255"/>
                  </a:cubicBezTo>
                  <a:cubicBezTo>
                    <a:pt x="3461" y="8404"/>
                    <a:pt x="3392" y="8485"/>
                    <a:pt x="3254" y="8519"/>
                  </a:cubicBezTo>
                  <a:cubicBezTo>
                    <a:pt x="3139" y="8554"/>
                    <a:pt x="3024" y="8588"/>
                    <a:pt x="2897" y="8611"/>
                  </a:cubicBezTo>
                  <a:cubicBezTo>
                    <a:pt x="2437" y="8703"/>
                    <a:pt x="1966" y="8772"/>
                    <a:pt x="1495" y="8772"/>
                  </a:cubicBezTo>
                  <a:cubicBezTo>
                    <a:pt x="1058" y="8772"/>
                    <a:pt x="621" y="8818"/>
                    <a:pt x="207" y="8991"/>
                  </a:cubicBezTo>
                  <a:cubicBezTo>
                    <a:pt x="104" y="9025"/>
                    <a:pt x="1" y="9094"/>
                    <a:pt x="13" y="9220"/>
                  </a:cubicBezTo>
                  <a:cubicBezTo>
                    <a:pt x="13" y="9335"/>
                    <a:pt x="104" y="9392"/>
                    <a:pt x="196" y="9438"/>
                  </a:cubicBezTo>
                  <a:cubicBezTo>
                    <a:pt x="828" y="9749"/>
                    <a:pt x="1484" y="9990"/>
                    <a:pt x="2184" y="10036"/>
                  </a:cubicBezTo>
                  <a:cubicBezTo>
                    <a:pt x="3116" y="10094"/>
                    <a:pt x="4046" y="10128"/>
                    <a:pt x="4989" y="10163"/>
                  </a:cubicBezTo>
                  <a:cubicBezTo>
                    <a:pt x="5044" y="10164"/>
                    <a:pt x="5098" y="10165"/>
                    <a:pt x="5153" y="10165"/>
                  </a:cubicBezTo>
                  <a:cubicBezTo>
                    <a:pt x="5970" y="10165"/>
                    <a:pt x="6776" y="10005"/>
                    <a:pt x="7540" y="9714"/>
                  </a:cubicBezTo>
                  <a:cubicBezTo>
                    <a:pt x="8391" y="9392"/>
                    <a:pt x="9207" y="9002"/>
                    <a:pt x="10035" y="8623"/>
                  </a:cubicBezTo>
                  <a:cubicBezTo>
                    <a:pt x="10138" y="8577"/>
                    <a:pt x="10253" y="8554"/>
                    <a:pt x="10276" y="8393"/>
                  </a:cubicBezTo>
                  <a:cubicBezTo>
                    <a:pt x="9897" y="8278"/>
                    <a:pt x="9506" y="8232"/>
                    <a:pt x="9115" y="8163"/>
                  </a:cubicBezTo>
                  <a:cubicBezTo>
                    <a:pt x="8472" y="8048"/>
                    <a:pt x="7816" y="7944"/>
                    <a:pt x="7218" y="7657"/>
                  </a:cubicBezTo>
                  <a:cubicBezTo>
                    <a:pt x="6943" y="7519"/>
                    <a:pt x="6794" y="7324"/>
                    <a:pt x="6771" y="7025"/>
                  </a:cubicBezTo>
                  <a:cubicBezTo>
                    <a:pt x="6759" y="6715"/>
                    <a:pt x="6713" y="6404"/>
                    <a:pt x="6713" y="6094"/>
                  </a:cubicBezTo>
                  <a:cubicBezTo>
                    <a:pt x="6736" y="4899"/>
                    <a:pt x="6621" y="3715"/>
                    <a:pt x="6541" y="2519"/>
                  </a:cubicBezTo>
                  <a:cubicBezTo>
                    <a:pt x="6506" y="2049"/>
                    <a:pt x="6414" y="1589"/>
                    <a:pt x="6242" y="1152"/>
                  </a:cubicBezTo>
                  <a:cubicBezTo>
                    <a:pt x="6023" y="600"/>
                    <a:pt x="5621" y="256"/>
                    <a:pt x="5070" y="83"/>
                  </a:cubicBezTo>
                  <a:cubicBezTo>
                    <a:pt x="4855" y="21"/>
                    <a:pt x="4641" y="1"/>
                    <a:pt x="4426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649;p73"/>
            <p:cNvSpPr/>
            <p:nvPr/>
          </p:nvSpPr>
          <p:spPr>
            <a:xfrm>
              <a:off x="3928850" y="2048025"/>
              <a:ext cx="238500" cy="223175"/>
            </a:xfrm>
            <a:custGeom>
              <a:avLst/>
              <a:gdLst/>
              <a:ahLst/>
              <a:cxnLst/>
              <a:rect l="l" t="t" r="r" b="b"/>
              <a:pathLst>
                <a:path w="9540" h="8927" extrusionOk="0">
                  <a:moveTo>
                    <a:pt x="3345" y="1"/>
                  </a:moveTo>
                  <a:cubicBezTo>
                    <a:pt x="2503" y="1"/>
                    <a:pt x="1769" y="331"/>
                    <a:pt x="1103" y="806"/>
                  </a:cubicBezTo>
                  <a:cubicBezTo>
                    <a:pt x="609" y="1162"/>
                    <a:pt x="310" y="1644"/>
                    <a:pt x="149" y="2231"/>
                  </a:cubicBezTo>
                  <a:cubicBezTo>
                    <a:pt x="23" y="2748"/>
                    <a:pt x="92" y="3265"/>
                    <a:pt x="34" y="3782"/>
                  </a:cubicBezTo>
                  <a:cubicBezTo>
                    <a:pt x="0" y="4116"/>
                    <a:pt x="23" y="4449"/>
                    <a:pt x="34" y="4782"/>
                  </a:cubicBezTo>
                  <a:cubicBezTo>
                    <a:pt x="34" y="4885"/>
                    <a:pt x="46" y="4989"/>
                    <a:pt x="80" y="5081"/>
                  </a:cubicBezTo>
                  <a:cubicBezTo>
                    <a:pt x="115" y="5178"/>
                    <a:pt x="175" y="5229"/>
                    <a:pt x="247" y="5229"/>
                  </a:cubicBezTo>
                  <a:cubicBezTo>
                    <a:pt x="294" y="5229"/>
                    <a:pt x="347" y="5207"/>
                    <a:pt x="402" y="5161"/>
                  </a:cubicBezTo>
                  <a:cubicBezTo>
                    <a:pt x="540" y="5046"/>
                    <a:pt x="667" y="4908"/>
                    <a:pt x="701" y="4714"/>
                  </a:cubicBezTo>
                  <a:cubicBezTo>
                    <a:pt x="736" y="4541"/>
                    <a:pt x="759" y="4369"/>
                    <a:pt x="770" y="4196"/>
                  </a:cubicBezTo>
                  <a:cubicBezTo>
                    <a:pt x="805" y="3506"/>
                    <a:pt x="943" y="2852"/>
                    <a:pt x="1310" y="2185"/>
                  </a:cubicBezTo>
                  <a:cubicBezTo>
                    <a:pt x="1379" y="2300"/>
                    <a:pt x="1413" y="2346"/>
                    <a:pt x="1448" y="2403"/>
                  </a:cubicBezTo>
                  <a:cubicBezTo>
                    <a:pt x="1873" y="3115"/>
                    <a:pt x="2414" y="3748"/>
                    <a:pt x="3080" y="4265"/>
                  </a:cubicBezTo>
                  <a:cubicBezTo>
                    <a:pt x="3367" y="4484"/>
                    <a:pt x="3620" y="4737"/>
                    <a:pt x="3896" y="4977"/>
                  </a:cubicBezTo>
                  <a:cubicBezTo>
                    <a:pt x="4172" y="5219"/>
                    <a:pt x="4356" y="5518"/>
                    <a:pt x="4505" y="5851"/>
                  </a:cubicBezTo>
                  <a:cubicBezTo>
                    <a:pt x="4643" y="6185"/>
                    <a:pt x="4735" y="6529"/>
                    <a:pt x="4827" y="6885"/>
                  </a:cubicBezTo>
                  <a:cubicBezTo>
                    <a:pt x="4999" y="7518"/>
                    <a:pt x="5275" y="8104"/>
                    <a:pt x="5885" y="8448"/>
                  </a:cubicBezTo>
                  <a:cubicBezTo>
                    <a:pt x="6439" y="8760"/>
                    <a:pt x="7029" y="8926"/>
                    <a:pt x="7638" y="8926"/>
                  </a:cubicBezTo>
                  <a:cubicBezTo>
                    <a:pt x="7950" y="8926"/>
                    <a:pt x="8266" y="8883"/>
                    <a:pt x="8585" y="8793"/>
                  </a:cubicBezTo>
                  <a:cubicBezTo>
                    <a:pt x="9252" y="8621"/>
                    <a:pt x="9540" y="7989"/>
                    <a:pt x="9264" y="7357"/>
                  </a:cubicBezTo>
                  <a:cubicBezTo>
                    <a:pt x="9183" y="7161"/>
                    <a:pt x="9068" y="6989"/>
                    <a:pt x="8953" y="6805"/>
                  </a:cubicBezTo>
                  <a:cubicBezTo>
                    <a:pt x="8585" y="6208"/>
                    <a:pt x="8321" y="5564"/>
                    <a:pt x="8252" y="4862"/>
                  </a:cubicBezTo>
                  <a:cubicBezTo>
                    <a:pt x="8148" y="3851"/>
                    <a:pt x="7689" y="3024"/>
                    <a:pt x="6930" y="2369"/>
                  </a:cubicBezTo>
                  <a:cubicBezTo>
                    <a:pt x="6298" y="1817"/>
                    <a:pt x="5666" y="1277"/>
                    <a:pt x="5068" y="702"/>
                  </a:cubicBezTo>
                  <a:cubicBezTo>
                    <a:pt x="4608" y="254"/>
                    <a:pt x="4034" y="12"/>
                    <a:pt x="3390" y="1"/>
                  </a:cubicBezTo>
                  <a:cubicBezTo>
                    <a:pt x="3375" y="1"/>
                    <a:pt x="3360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650;p73"/>
            <p:cNvSpPr/>
            <p:nvPr/>
          </p:nvSpPr>
          <p:spPr>
            <a:xfrm>
              <a:off x="3946650" y="2130900"/>
              <a:ext cx="27050" cy="9700"/>
            </a:xfrm>
            <a:custGeom>
              <a:avLst/>
              <a:gdLst/>
              <a:ahLst/>
              <a:cxnLst/>
              <a:rect l="l" t="t" r="r" b="b"/>
              <a:pathLst>
                <a:path w="1082" h="388" extrusionOk="0">
                  <a:moveTo>
                    <a:pt x="616" y="0"/>
                  </a:moveTo>
                  <a:cubicBezTo>
                    <a:pt x="440" y="0"/>
                    <a:pt x="266" y="35"/>
                    <a:pt x="93" y="111"/>
                  </a:cubicBezTo>
                  <a:cubicBezTo>
                    <a:pt x="24" y="145"/>
                    <a:pt x="1" y="226"/>
                    <a:pt x="24" y="306"/>
                  </a:cubicBezTo>
                  <a:cubicBezTo>
                    <a:pt x="47" y="375"/>
                    <a:pt x="104" y="387"/>
                    <a:pt x="173" y="387"/>
                  </a:cubicBezTo>
                  <a:lnTo>
                    <a:pt x="277" y="387"/>
                  </a:lnTo>
                  <a:cubicBezTo>
                    <a:pt x="506" y="364"/>
                    <a:pt x="724" y="329"/>
                    <a:pt x="943" y="295"/>
                  </a:cubicBezTo>
                  <a:cubicBezTo>
                    <a:pt x="1012" y="295"/>
                    <a:pt x="1058" y="249"/>
                    <a:pt x="1069" y="180"/>
                  </a:cubicBezTo>
                  <a:cubicBezTo>
                    <a:pt x="1081" y="111"/>
                    <a:pt x="1023" y="65"/>
                    <a:pt x="966" y="42"/>
                  </a:cubicBezTo>
                  <a:cubicBezTo>
                    <a:pt x="848" y="15"/>
                    <a:pt x="731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651;p73"/>
            <p:cNvSpPr/>
            <p:nvPr/>
          </p:nvSpPr>
          <p:spPr>
            <a:xfrm>
              <a:off x="3950675" y="2146875"/>
              <a:ext cx="20425" cy="10375"/>
            </a:xfrm>
            <a:custGeom>
              <a:avLst/>
              <a:gdLst/>
              <a:ahLst/>
              <a:cxnLst/>
              <a:rect l="l" t="t" r="r" b="b"/>
              <a:pathLst>
                <a:path w="817" h="415" extrusionOk="0">
                  <a:moveTo>
                    <a:pt x="460" y="1"/>
                  </a:moveTo>
                  <a:cubicBezTo>
                    <a:pt x="425" y="1"/>
                    <a:pt x="391" y="12"/>
                    <a:pt x="345" y="12"/>
                  </a:cubicBezTo>
                  <a:cubicBezTo>
                    <a:pt x="139" y="47"/>
                    <a:pt x="1" y="139"/>
                    <a:pt x="35" y="254"/>
                  </a:cubicBezTo>
                  <a:cubicBezTo>
                    <a:pt x="93" y="415"/>
                    <a:pt x="241" y="403"/>
                    <a:pt x="345" y="415"/>
                  </a:cubicBezTo>
                  <a:lnTo>
                    <a:pt x="483" y="415"/>
                  </a:lnTo>
                  <a:cubicBezTo>
                    <a:pt x="621" y="392"/>
                    <a:pt x="759" y="369"/>
                    <a:pt x="793" y="208"/>
                  </a:cubicBezTo>
                  <a:cubicBezTo>
                    <a:pt x="816" y="93"/>
                    <a:pt x="655" y="1"/>
                    <a:pt x="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652;p73"/>
            <p:cNvSpPr/>
            <p:nvPr/>
          </p:nvSpPr>
          <p:spPr>
            <a:xfrm>
              <a:off x="3948075" y="2192750"/>
              <a:ext cx="20450" cy="9325"/>
            </a:xfrm>
            <a:custGeom>
              <a:avLst/>
              <a:gdLst/>
              <a:ahLst/>
              <a:cxnLst/>
              <a:rect l="l" t="t" r="r" b="b"/>
              <a:pathLst>
                <a:path w="818" h="373" extrusionOk="0">
                  <a:moveTo>
                    <a:pt x="689" y="1"/>
                  </a:moveTo>
                  <a:cubicBezTo>
                    <a:pt x="678" y="1"/>
                    <a:pt x="667" y="2"/>
                    <a:pt x="656" y="5"/>
                  </a:cubicBezTo>
                  <a:cubicBezTo>
                    <a:pt x="460" y="85"/>
                    <a:pt x="254" y="120"/>
                    <a:pt x="47" y="166"/>
                  </a:cubicBezTo>
                  <a:cubicBezTo>
                    <a:pt x="24" y="177"/>
                    <a:pt x="1" y="223"/>
                    <a:pt x="1" y="258"/>
                  </a:cubicBezTo>
                  <a:cubicBezTo>
                    <a:pt x="1" y="281"/>
                    <a:pt x="24" y="327"/>
                    <a:pt x="47" y="338"/>
                  </a:cubicBezTo>
                  <a:cubicBezTo>
                    <a:pt x="93" y="361"/>
                    <a:pt x="151" y="361"/>
                    <a:pt x="174" y="373"/>
                  </a:cubicBezTo>
                  <a:cubicBezTo>
                    <a:pt x="380" y="338"/>
                    <a:pt x="564" y="315"/>
                    <a:pt x="725" y="212"/>
                  </a:cubicBezTo>
                  <a:cubicBezTo>
                    <a:pt x="771" y="177"/>
                    <a:pt x="817" y="120"/>
                    <a:pt x="782" y="62"/>
                  </a:cubicBezTo>
                  <a:cubicBezTo>
                    <a:pt x="764" y="18"/>
                    <a:pt x="726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653;p73"/>
            <p:cNvSpPr/>
            <p:nvPr/>
          </p:nvSpPr>
          <p:spPr>
            <a:xfrm>
              <a:off x="3950100" y="2145925"/>
              <a:ext cx="22450" cy="5850"/>
            </a:xfrm>
            <a:custGeom>
              <a:avLst/>
              <a:gdLst/>
              <a:ahLst/>
              <a:cxnLst/>
              <a:rect l="l" t="t" r="r" b="b"/>
              <a:pathLst>
                <a:path w="898" h="234" extrusionOk="0">
                  <a:moveTo>
                    <a:pt x="524" y="0"/>
                  </a:moveTo>
                  <a:cubicBezTo>
                    <a:pt x="373" y="0"/>
                    <a:pt x="222" y="24"/>
                    <a:pt x="81" y="73"/>
                  </a:cubicBezTo>
                  <a:cubicBezTo>
                    <a:pt x="24" y="96"/>
                    <a:pt x="1" y="131"/>
                    <a:pt x="24" y="188"/>
                  </a:cubicBezTo>
                  <a:cubicBezTo>
                    <a:pt x="35" y="234"/>
                    <a:pt x="93" y="234"/>
                    <a:pt x="139" y="234"/>
                  </a:cubicBezTo>
                  <a:lnTo>
                    <a:pt x="230" y="234"/>
                  </a:lnTo>
                  <a:cubicBezTo>
                    <a:pt x="425" y="223"/>
                    <a:pt x="609" y="200"/>
                    <a:pt x="793" y="177"/>
                  </a:cubicBezTo>
                  <a:cubicBezTo>
                    <a:pt x="839" y="177"/>
                    <a:pt x="885" y="154"/>
                    <a:pt x="897" y="108"/>
                  </a:cubicBezTo>
                  <a:cubicBezTo>
                    <a:pt x="897" y="62"/>
                    <a:pt x="851" y="39"/>
                    <a:pt x="805" y="27"/>
                  </a:cubicBezTo>
                  <a:cubicBezTo>
                    <a:pt x="712" y="9"/>
                    <a:pt x="61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654;p73"/>
            <p:cNvSpPr/>
            <p:nvPr/>
          </p:nvSpPr>
          <p:spPr>
            <a:xfrm>
              <a:off x="3956125" y="2147725"/>
              <a:ext cx="10100" cy="10375"/>
            </a:xfrm>
            <a:custGeom>
              <a:avLst/>
              <a:gdLst/>
              <a:ahLst/>
              <a:cxnLst/>
              <a:rect l="l" t="t" r="r" b="b"/>
              <a:pathLst>
                <a:path w="404" h="415" extrusionOk="0">
                  <a:moveTo>
                    <a:pt x="196" y="1"/>
                  </a:moveTo>
                  <a:cubicBezTo>
                    <a:pt x="92" y="1"/>
                    <a:pt x="0" y="93"/>
                    <a:pt x="0" y="208"/>
                  </a:cubicBezTo>
                  <a:cubicBezTo>
                    <a:pt x="0" y="323"/>
                    <a:pt x="92" y="415"/>
                    <a:pt x="196" y="415"/>
                  </a:cubicBezTo>
                  <a:cubicBezTo>
                    <a:pt x="311" y="415"/>
                    <a:pt x="403" y="323"/>
                    <a:pt x="403" y="208"/>
                  </a:cubicBezTo>
                  <a:cubicBezTo>
                    <a:pt x="403" y="93"/>
                    <a:pt x="311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655;p73"/>
            <p:cNvSpPr/>
            <p:nvPr/>
          </p:nvSpPr>
          <p:spPr>
            <a:xfrm>
              <a:off x="3741775" y="2126475"/>
              <a:ext cx="167550" cy="363475"/>
            </a:xfrm>
            <a:custGeom>
              <a:avLst/>
              <a:gdLst/>
              <a:ahLst/>
              <a:cxnLst/>
              <a:rect l="l" t="t" r="r" b="b"/>
              <a:pathLst>
                <a:path w="6702" h="14539" extrusionOk="0">
                  <a:moveTo>
                    <a:pt x="1939" y="0"/>
                  </a:moveTo>
                  <a:cubicBezTo>
                    <a:pt x="1933" y="0"/>
                    <a:pt x="1927" y="0"/>
                    <a:pt x="1920" y="0"/>
                  </a:cubicBezTo>
                  <a:cubicBezTo>
                    <a:pt x="1713" y="0"/>
                    <a:pt x="1667" y="173"/>
                    <a:pt x="1633" y="334"/>
                  </a:cubicBezTo>
                  <a:cubicBezTo>
                    <a:pt x="1598" y="564"/>
                    <a:pt x="1564" y="805"/>
                    <a:pt x="1564" y="1035"/>
                  </a:cubicBezTo>
                  <a:cubicBezTo>
                    <a:pt x="1564" y="1311"/>
                    <a:pt x="1553" y="1576"/>
                    <a:pt x="1553" y="1874"/>
                  </a:cubicBezTo>
                  <a:cubicBezTo>
                    <a:pt x="1369" y="1839"/>
                    <a:pt x="1357" y="1736"/>
                    <a:pt x="1323" y="1667"/>
                  </a:cubicBezTo>
                  <a:cubicBezTo>
                    <a:pt x="1219" y="1426"/>
                    <a:pt x="1127" y="1185"/>
                    <a:pt x="1012" y="943"/>
                  </a:cubicBezTo>
                  <a:cubicBezTo>
                    <a:pt x="966" y="828"/>
                    <a:pt x="897" y="725"/>
                    <a:pt x="828" y="621"/>
                  </a:cubicBezTo>
                  <a:cubicBezTo>
                    <a:pt x="767" y="551"/>
                    <a:pt x="680" y="502"/>
                    <a:pt x="586" y="502"/>
                  </a:cubicBezTo>
                  <a:cubicBezTo>
                    <a:pt x="556" y="502"/>
                    <a:pt x="526" y="507"/>
                    <a:pt x="495" y="518"/>
                  </a:cubicBezTo>
                  <a:cubicBezTo>
                    <a:pt x="345" y="575"/>
                    <a:pt x="276" y="690"/>
                    <a:pt x="299" y="840"/>
                  </a:cubicBezTo>
                  <a:cubicBezTo>
                    <a:pt x="311" y="989"/>
                    <a:pt x="345" y="1139"/>
                    <a:pt x="380" y="1277"/>
                  </a:cubicBezTo>
                  <a:cubicBezTo>
                    <a:pt x="437" y="1461"/>
                    <a:pt x="495" y="1644"/>
                    <a:pt x="564" y="1805"/>
                  </a:cubicBezTo>
                  <a:cubicBezTo>
                    <a:pt x="690" y="2092"/>
                    <a:pt x="667" y="2311"/>
                    <a:pt x="414" y="2529"/>
                  </a:cubicBezTo>
                  <a:cubicBezTo>
                    <a:pt x="69" y="2828"/>
                    <a:pt x="0" y="3219"/>
                    <a:pt x="115" y="3655"/>
                  </a:cubicBezTo>
                  <a:cubicBezTo>
                    <a:pt x="207" y="3977"/>
                    <a:pt x="288" y="4311"/>
                    <a:pt x="380" y="4633"/>
                  </a:cubicBezTo>
                  <a:cubicBezTo>
                    <a:pt x="426" y="4828"/>
                    <a:pt x="483" y="5024"/>
                    <a:pt x="621" y="5172"/>
                  </a:cubicBezTo>
                  <a:cubicBezTo>
                    <a:pt x="840" y="5425"/>
                    <a:pt x="886" y="5724"/>
                    <a:pt x="920" y="6035"/>
                  </a:cubicBezTo>
                  <a:cubicBezTo>
                    <a:pt x="943" y="6173"/>
                    <a:pt x="955" y="6311"/>
                    <a:pt x="978" y="6437"/>
                  </a:cubicBezTo>
                  <a:cubicBezTo>
                    <a:pt x="1081" y="7253"/>
                    <a:pt x="1254" y="8058"/>
                    <a:pt x="1346" y="8873"/>
                  </a:cubicBezTo>
                  <a:cubicBezTo>
                    <a:pt x="1461" y="10058"/>
                    <a:pt x="1610" y="11230"/>
                    <a:pt x="1862" y="12379"/>
                  </a:cubicBezTo>
                  <a:cubicBezTo>
                    <a:pt x="1966" y="12885"/>
                    <a:pt x="2138" y="13368"/>
                    <a:pt x="2449" y="13781"/>
                  </a:cubicBezTo>
                  <a:cubicBezTo>
                    <a:pt x="2725" y="14149"/>
                    <a:pt x="3058" y="14448"/>
                    <a:pt x="3529" y="14517"/>
                  </a:cubicBezTo>
                  <a:cubicBezTo>
                    <a:pt x="3633" y="14531"/>
                    <a:pt x="3734" y="14538"/>
                    <a:pt x="3833" y="14538"/>
                  </a:cubicBezTo>
                  <a:cubicBezTo>
                    <a:pt x="4296" y="14538"/>
                    <a:pt x="4718" y="14385"/>
                    <a:pt x="5115" y="14091"/>
                  </a:cubicBezTo>
                  <a:cubicBezTo>
                    <a:pt x="5793" y="13586"/>
                    <a:pt x="6196" y="12839"/>
                    <a:pt x="6702" y="12195"/>
                  </a:cubicBezTo>
                  <a:cubicBezTo>
                    <a:pt x="6644" y="12080"/>
                    <a:pt x="6552" y="12034"/>
                    <a:pt x="6483" y="11977"/>
                  </a:cubicBezTo>
                  <a:cubicBezTo>
                    <a:pt x="5759" y="11437"/>
                    <a:pt x="5115" y="10804"/>
                    <a:pt x="4380" y="10299"/>
                  </a:cubicBezTo>
                  <a:cubicBezTo>
                    <a:pt x="4196" y="10184"/>
                    <a:pt x="4115" y="10023"/>
                    <a:pt x="4069" y="9816"/>
                  </a:cubicBezTo>
                  <a:cubicBezTo>
                    <a:pt x="3989" y="9402"/>
                    <a:pt x="3885" y="8988"/>
                    <a:pt x="3759" y="8586"/>
                  </a:cubicBezTo>
                  <a:cubicBezTo>
                    <a:pt x="3529" y="7782"/>
                    <a:pt x="3322" y="6977"/>
                    <a:pt x="3150" y="6161"/>
                  </a:cubicBezTo>
                  <a:cubicBezTo>
                    <a:pt x="3104" y="5943"/>
                    <a:pt x="3081" y="5736"/>
                    <a:pt x="3081" y="5529"/>
                  </a:cubicBezTo>
                  <a:cubicBezTo>
                    <a:pt x="3104" y="4897"/>
                    <a:pt x="3012" y="4288"/>
                    <a:pt x="2874" y="3678"/>
                  </a:cubicBezTo>
                  <a:cubicBezTo>
                    <a:pt x="2771" y="3219"/>
                    <a:pt x="2552" y="2794"/>
                    <a:pt x="2483" y="2322"/>
                  </a:cubicBezTo>
                  <a:cubicBezTo>
                    <a:pt x="2414" y="1839"/>
                    <a:pt x="2368" y="1357"/>
                    <a:pt x="2299" y="874"/>
                  </a:cubicBezTo>
                  <a:cubicBezTo>
                    <a:pt x="2276" y="690"/>
                    <a:pt x="2253" y="506"/>
                    <a:pt x="2219" y="322"/>
                  </a:cubicBezTo>
                  <a:cubicBezTo>
                    <a:pt x="2174" y="178"/>
                    <a:pt x="2140" y="0"/>
                    <a:pt x="1939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656;p73"/>
            <p:cNvSpPr/>
            <p:nvPr/>
          </p:nvSpPr>
          <p:spPr>
            <a:xfrm>
              <a:off x="4149500" y="2336550"/>
              <a:ext cx="179025" cy="308100"/>
            </a:xfrm>
            <a:custGeom>
              <a:avLst/>
              <a:gdLst/>
              <a:ahLst/>
              <a:cxnLst/>
              <a:rect l="l" t="t" r="r" b="b"/>
              <a:pathLst>
                <a:path w="7161" h="12324" extrusionOk="0">
                  <a:moveTo>
                    <a:pt x="4808" y="0"/>
                  </a:moveTo>
                  <a:cubicBezTo>
                    <a:pt x="4721" y="0"/>
                    <a:pt x="4645" y="47"/>
                    <a:pt x="4586" y="149"/>
                  </a:cubicBezTo>
                  <a:cubicBezTo>
                    <a:pt x="4529" y="240"/>
                    <a:pt x="4471" y="332"/>
                    <a:pt x="4414" y="436"/>
                  </a:cubicBezTo>
                  <a:lnTo>
                    <a:pt x="3518" y="2022"/>
                  </a:lnTo>
                  <a:cubicBezTo>
                    <a:pt x="3368" y="2298"/>
                    <a:pt x="3380" y="2332"/>
                    <a:pt x="3633" y="2516"/>
                  </a:cubicBezTo>
                  <a:cubicBezTo>
                    <a:pt x="3725" y="2585"/>
                    <a:pt x="3805" y="2643"/>
                    <a:pt x="3897" y="2712"/>
                  </a:cubicBezTo>
                  <a:cubicBezTo>
                    <a:pt x="4162" y="2907"/>
                    <a:pt x="4208" y="2884"/>
                    <a:pt x="3966" y="3206"/>
                  </a:cubicBezTo>
                  <a:cubicBezTo>
                    <a:pt x="3575" y="3757"/>
                    <a:pt x="3184" y="4321"/>
                    <a:pt x="2839" y="4919"/>
                  </a:cubicBezTo>
                  <a:cubicBezTo>
                    <a:pt x="2058" y="6286"/>
                    <a:pt x="1184" y="7585"/>
                    <a:pt x="162" y="8781"/>
                  </a:cubicBezTo>
                  <a:cubicBezTo>
                    <a:pt x="12" y="8952"/>
                    <a:pt x="1" y="9113"/>
                    <a:pt x="81" y="9320"/>
                  </a:cubicBezTo>
                  <a:cubicBezTo>
                    <a:pt x="380" y="10160"/>
                    <a:pt x="725" y="10998"/>
                    <a:pt x="851" y="11895"/>
                  </a:cubicBezTo>
                  <a:cubicBezTo>
                    <a:pt x="894" y="12192"/>
                    <a:pt x="995" y="12323"/>
                    <a:pt x="1138" y="12323"/>
                  </a:cubicBezTo>
                  <a:cubicBezTo>
                    <a:pt x="1149" y="12323"/>
                    <a:pt x="1161" y="12322"/>
                    <a:pt x="1173" y="12320"/>
                  </a:cubicBezTo>
                  <a:cubicBezTo>
                    <a:pt x="1414" y="12286"/>
                    <a:pt x="1449" y="12091"/>
                    <a:pt x="1495" y="11907"/>
                  </a:cubicBezTo>
                  <a:cubicBezTo>
                    <a:pt x="1633" y="11355"/>
                    <a:pt x="1679" y="10803"/>
                    <a:pt x="1667" y="10240"/>
                  </a:cubicBezTo>
                  <a:cubicBezTo>
                    <a:pt x="1656" y="9930"/>
                    <a:pt x="1679" y="9619"/>
                    <a:pt x="1736" y="9309"/>
                  </a:cubicBezTo>
                  <a:cubicBezTo>
                    <a:pt x="1771" y="9171"/>
                    <a:pt x="1828" y="9067"/>
                    <a:pt x="1955" y="8975"/>
                  </a:cubicBezTo>
                  <a:cubicBezTo>
                    <a:pt x="2449" y="8631"/>
                    <a:pt x="2920" y="8240"/>
                    <a:pt x="3380" y="7838"/>
                  </a:cubicBezTo>
                  <a:cubicBezTo>
                    <a:pt x="4070" y="7217"/>
                    <a:pt x="4713" y="6551"/>
                    <a:pt x="5265" y="5815"/>
                  </a:cubicBezTo>
                  <a:cubicBezTo>
                    <a:pt x="5955" y="4884"/>
                    <a:pt x="6483" y="3826"/>
                    <a:pt x="7012" y="2781"/>
                  </a:cubicBezTo>
                  <a:cubicBezTo>
                    <a:pt x="7104" y="2620"/>
                    <a:pt x="7150" y="2436"/>
                    <a:pt x="7138" y="2298"/>
                  </a:cubicBezTo>
                  <a:cubicBezTo>
                    <a:pt x="7161" y="1816"/>
                    <a:pt x="6977" y="1471"/>
                    <a:pt x="6667" y="1183"/>
                  </a:cubicBezTo>
                  <a:cubicBezTo>
                    <a:pt x="6172" y="712"/>
                    <a:pt x="5575" y="378"/>
                    <a:pt x="4966" y="46"/>
                  </a:cubicBezTo>
                  <a:cubicBezTo>
                    <a:pt x="4911" y="16"/>
                    <a:pt x="4858" y="0"/>
                    <a:pt x="4808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657;p73"/>
            <p:cNvSpPr/>
            <p:nvPr/>
          </p:nvSpPr>
          <p:spPr>
            <a:xfrm>
              <a:off x="3840625" y="2274875"/>
              <a:ext cx="437650" cy="376650"/>
            </a:xfrm>
            <a:custGeom>
              <a:avLst/>
              <a:gdLst/>
              <a:ahLst/>
              <a:cxnLst/>
              <a:rect l="l" t="t" r="r" b="b"/>
              <a:pathLst>
                <a:path w="17506" h="15066" extrusionOk="0">
                  <a:moveTo>
                    <a:pt x="12884" y="1"/>
                  </a:moveTo>
                  <a:cubicBezTo>
                    <a:pt x="12746" y="1"/>
                    <a:pt x="12618" y="44"/>
                    <a:pt x="12494" y="145"/>
                  </a:cubicBezTo>
                  <a:cubicBezTo>
                    <a:pt x="12298" y="306"/>
                    <a:pt x="12091" y="444"/>
                    <a:pt x="11861" y="547"/>
                  </a:cubicBezTo>
                  <a:cubicBezTo>
                    <a:pt x="11184" y="835"/>
                    <a:pt x="10494" y="1087"/>
                    <a:pt x="9781" y="1236"/>
                  </a:cubicBezTo>
                  <a:cubicBezTo>
                    <a:pt x="9057" y="1393"/>
                    <a:pt x="8329" y="1455"/>
                    <a:pt x="7600" y="1455"/>
                  </a:cubicBezTo>
                  <a:cubicBezTo>
                    <a:pt x="6941" y="1455"/>
                    <a:pt x="6281" y="1405"/>
                    <a:pt x="5621" y="1328"/>
                  </a:cubicBezTo>
                  <a:cubicBezTo>
                    <a:pt x="5011" y="1259"/>
                    <a:pt x="4472" y="1075"/>
                    <a:pt x="4023" y="674"/>
                  </a:cubicBezTo>
                  <a:cubicBezTo>
                    <a:pt x="3855" y="528"/>
                    <a:pt x="3693" y="465"/>
                    <a:pt x="3516" y="465"/>
                  </a:cubicBezTo>
                  <a:cubicBezTo>
                    <a:pt x="3415" y="465"/>
                    <a:pt x="3309" y="486"/>
                    <a:pt x="3195" y="524"/>
                  </a:cubicBezTo>
                  <a:cubicBezTo>
                    <a:pt x="2896" y="616"/>
                    <a:pt x="2621" y="766"/>
                    <a:pt x="2391" y="972"/>
                  </a:cubicBezTo>
                  <a:cubicBezTo>
                    <a:pt x="2115" y="1225"/>
                    <a:pt x="1862" y="1501"/>
                    <a:pt x="1644" y="1811"/>
                  </a:cubicBezTo>
                  <a:cubicBezTo>
                    <a:pt x="1425" y="2110"/>
                    <a:pt x="1207" y="2409"/>
                    <a:pt x="978" y="2707"/>
                  </a:cubicBezTo>
                  <a:cubicBezTo>
                    <a:pt x="725" y="3018"/>
                    <a:pt x="472" y="3317"/>
                    <a:pt x="219" y="3627"/>
                  </a:cubicBezTo>
                  <a:cubicBezTo>
                    <a:pt x="0" y="3880"/>
                    <a:pt x="0" y="4018"/>
                    <a:pt x="196" y="4283"/>
                  </a:cubicBezTo>
                  <a:cubicBezTo>
                    <a:pt x="288" y="4409"/>
                    <a:pt x="391" y="4512"/>
                    <a:pt x="495" y="4615"/>
                  </a:cubicBezTo>
                  <a:cubicBezTo>
                    <a:pt x="1218" y="5271"/>
                    <a:pt x="2023" y="5811"/>
                    <a:pt x="2782" y="6420"/>
                  </a:cubicBezTo>
                  <a:cubicBezTo>
                    <a:pt x="2973" y="6578"/>
                    <a:pt x="3074" y="6656"/>
                    <a:pt x="3174" y="6656"/>
                  </a:cubicBezTo>
                  <a:cubicBezTo>
                    <a:pt x="3278" y="6656"/>
                    <a:pt x="3381" y="6572"/>
                    <a:pt x="3586" y="6408"/>
                  </a:cubicBezTo>
                  <a:cubicBezTo>
                    <a:pt x="3609" y="6397"/>
                    <a:pt x="3632" y="6385"/>
                    <a:pt x="3713" y="6351"/>
                  </a:cubicBezTo>
                  <a:cubicBezTo>
                    <a:pt x="3724" y="6546"/>
                    <a:pt x="3747" y="6707"/>
                    <a:pt x="3759" y="6857"/>
                  </a:cubicBezTo>
                  <a:cubicBezTo>
                    <a:pt x="3862" y="7994"/>
                    <a:pt x="3862" y="9121"/>
                    <a:pt x="3690" y="10247"/>
                  </a:cubicBezTo>
                  <a:cubicBezTo>
                    <a:pt x="3494" y="11477"/>
                    <a:pt x="3356" y="12719"/>
                    <a:pt x="3379" y="13960"/>
                  </a:cubicBezTo>
                  <a:cubicBezTo>
                    <a:pt x="3391" y="14443"/>
                    <a:pt x="3425" y="14523"/>
                    <a:pt x="3897" y="14627"/>
                  </a:cubicBezTo>
                  <a:cubicBezTo>
                    <a:pt x="4919" y="14867"/>
                    <a:pt x="5954" y="15051"/>
                    <a:pt x="7000" y="15063"/>
                  </a:cubicBezTo>
                  <a:cubicBezTo>
                    <a:pt x="7175" y="15065"/>
                    <a:pt x="7349" y="15065"/>
                    <a:pt x="7523" y="15065"/>
                  </a:cubicBezTo>
                  <a:cubicBezTo>
                    <a:pt x="8682" y="15065"/>
                    <a:pt x="9841" y="15036"/>
                    <a:pt x="11000" y="15005"/>
                  </a:cubicBezTo>
                  <a:cubicBezTo>
                    <a:pt x="11597" y="14994"/>
                    <a:pt x="12195" y="14971"/>
                    <a:pt x="12781" y="14925"/>
                  </a:cubicBezTo>
                  <a:cubicBezTo>
                    <a:pt x="13241" y="14890"/>
                    <a:pt x="13321" y="14810"/>
                    <a:pt x="13367" y="14362"/>
                  </a:cubicBezTo>
                  <a:cubicBezTo>
                    <a:pt x="13424" y="13833"/>
                    <a:pt x="13447" y="13293"/>
                    <a:pt x="13447" y="12765"/>
                  </a:cubicBezTo>
                  <a:cubicBezTo>
                    <a:pt x="13459" y="11994"/>
                    <a:pt x="13332" y="11225"/>
                    <a:pt x="13275" y="10454"/>
                  </a:cubicBezTo>
                  <a:cubicBezTo>
                    <a:pt x="13195" y="9420"/>
                    <a:pt x="13206" y="8397"/>
                    <a:pt x="13332" y="7363"/>
                  </a:cubicBezTo>
                  <a:cubicBezTo>
                    <a:pt x="13436" y="6535"/>
                    <a:pt x="13585" y="5708"/>
                    <a:pt x="13528" y="4868"/>
                  </a:cubicBezTo>
                  <a:cubicBezTo>
                    <a:pt x="13506" y="4463"/>
                    <a:pt x="13526" y="4294"/>
                    <a:pt x="13690" y="4294"/>
                  </a:cubicBezTo>
                  <a:cubicBezTo>
                    <a:pt x="13786" y="4294"/>
                    <a:pt x="13932" y="4352"/>
                    <a:pt x="14149" y="4454"/>
                  </a:cubicBezTo>
                  <a:cubicBezTo>
                    <a:pt x="14528" y="4638"/>
                    <a:pt x="14885" y="4857"/>
                    <a:pt x="15263" y="5052"/>
                  </a:cubicBezTo>
                  <a:cubicBezTo>
                    <a:pt x="15425" y="5131"/>
                    <a:pt x="15545" y="5173"/>
                    <a:pt x="15646" y="5173"/>
                  </a:cubicBezTo>
                  <a:cubicBezTo>
                    <a:pt x="15812" y="5173"/>
                    <a:pt x="15927" y="5060"/>
                    <a:pt x="16091" y="4811"/>
                  </a:cubicBezTo>
                  <a:cubicBezTo>
                    <a:pt x="16126" y="4765"/>
                    <a:pt x="16149" y="4730"/>
                    <a:pt x="16172" y="4684"/>
                  </a:cubicBezTo>
                  <a:cubicBezTo>
                    <a:pt x="16471" y="4133"/>
                    <a:pt x="16769" y="3593"/>
                    <a:pt x="17102" y="3064"/>
                  </a:cubicBezTo>
                  <a:cubicBezTo>
                    <a:pt x="17240" y="2845"/>
                    <a:pt x="17355" y="2605"/>
                    <a:pt x="17424" y="2352"/>
                  </a:cubicBezTo>
                  <a:cubicBezTo>
                    <a:pt x="17505" y="2076"/>
                    <a:pt x="17447" y="1915"/>
                    <a:pt x="17183" y="1800"/>
                  </a:cubicBezTo>
                  <a:cubicBezTo>
                    <a:pt x="16482" y="1512"/>
                    <a:pt x="15861" y="1052"/>
                    <a:pt x="15137" y="823"/>
                  </a:cubicBezTo>
                  <a:cubicBezTo>
                    <a:pt x="14885" y="743"/>
                    <a:pt x="14655" y="628"/>
                    <a:pt x="14425" y="501"/>
                  </a:cubicBezTo>
                  <a:cubicBezTo>
                    <a:pt x="13999" y="294"/>
                    <a:pt x="13551" y="156"/>
                    <a:pt x="13092" y="30"/>
                  </a:cubicBezTo>
                  <a:cubicBezTo>
                    <a:pt x="13020" y="11"/>
                    <a:pt x="12951" y="1"/>
                    <a:pt x="12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658;p73"/>
            <p:cNvSpPr/>
            <p:nvPr/>
          </p:nvSpPr>
          <p:spPr>
            <a:xfrm>
              <a:off x="3907275" y="2283225"/>
              <a:ext cx="279325" cy="53825"/>
            </a:xfrm>
            <a:custGeom>
              <a:avLst/>
              <a:gdLst/>
              <a:ahLst/>
              <a:cxnLst/>
              <a:rect l="l" t="t" r="r" b="b"/>
              <a:pathLst>
                <a:path w="11173" h="2153" extrusionOk="0">
                  <a:moveTo>
                    <a:pt x="11040" y="0"/>
                  </a:moveTo>
                  <a:cubicBezTo>
                    <a:pt x="10995" y="0"/>
                    <a:pt x="10944" y="32"/>
                    <a:pt x="10896" y="52"/>
                  </a:cubicBezTo>
                  <a:cubicBezTo>
                    <a:pt x="10862" y="64"/>
                    <a:pt x="10839" y="87"/>
                    <a:pt x="10804" y="110"/>
                  </a:cubicBezTo>
                  <a:cubicBezTo>
                    <a:pt x="10368" y="397"/>
                    <a:pt x="9885" y="592"/>
                    <a:pt x="9402" y="810"/>
                  </a:cubicBezTo>
                  <a:cubicBezTo>
                    <a:pt x="8058" y="1397"/>
                    <a:pt x="6690" y="1845"/>
                    <a:pt x="5196" y="1891"/>
                  </a:cubicBezTo>
                  <a:cubicBezTo>
                    <a:pt x="4984" y="1896"/>
                    <a:pt x="4772" y="1900"/>
                    <a:pt x="4561" y="1900"/>
                  </a:cubicBezTo>
                  <a:cubicBezTo>
                    <a:pt x="3877" y="1900"/>
                    <a:pt x="3197" y="1857"/>
                    <a:pt x="2529" y="1673"/>
                  </a:cubicBezTo>
                  <a:cubicBezTo>
                    <a:pt x="1771" y="1454"/>
                    <a:pt x="1093" y="1063"/>
                    <a:pt x="414" y="649"/>
                  </a:cubicBezTo>
                  <a:cubicBezTo>
                    <a:pt x="352" y="611"/>
                    <a:pt x="273" y="513"/>
                    <a:pt x="193" y="513"/>
                  </a:cubicBezTo>
                  <a:cubicBezTo>
                    <a:pt x="156" y="513"/>
                    <a:pt x="118" y="534"/>
                    <a:pt x="82" y="592"/>
                  </a:cubicBezTo>
                  <a:cubicBezTo>
                    <a:pt x="1" y="730"/>
                    <a:pt x="185" y="787"/>
                    <a:pt x="276" y="856"/>
                  </a:cubicBezTo>
                  <a:cubicBezTo>
                    <a:pt x="1445" y="1635"/>
                    <a:pt x="2695" y="2150"/>
                    <a:pt x="3931" y="2150"/>
                  </a:cubicBezTo>
                  <a:cubicBezTo>
                    <a:pt x="4008" y="2150"/>
                    <a:pt x="4085" y="2148"/>
                    <a:pt x="4161" y="2144"/>
                  </a:cubicBezTo>
                  <a:cubicBezTo>
                    <a:pt x="4341" y="2149"/>
                    <a:pt x="4515" y="2152"/>
                    <a:pt x="4683" y="2152"/>
                  </a:cubicBezTo>
                  <a:cubicBezTo>
                    <a:pt x="5525" y="2152"/>
                    <a:pt x="6232" y="2079"/>
                    <a:pt x="6932" y="1926"/>
                  </a:cubicBezTo>
                  <a:cubicBezTo>
                    <a:pt x="8138" y="1661"/>
                    <a:pt x="9253" y="1167"/>
                    <a:pt x="10345" y="638"/>
                  </a:cubicBezTo>
                  <a:cubicBezTo>
                    <a:pt x="10586" y="524"/>
                    <a:pt x="10804" y="374"/>
                    <a:pt x="11023" y="236"/>
                  </a:cubicBezTo>
                  <a:cubicBezTo>
                    <a:pt x="11092" y="202"/>
                    <a:pt x="11172" y="156"/>
                    <a:pt x="11126" y="64"/>
                  </a:cubicBezTo>
                  <a:cubicBezTo>
                    <a:pt x="11103" y="16"/>
                    <a:pt x="11073" y="0"/>
                    <a:pt x="1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659;p73"/>
            <p:cNvSpPr/>
            <p:nvPr/>
          </p:nvSpPr>
          <p:spPr>
            <a:xfrm>
              <a:off x="3944925" y="2453450"/>
              <a:ext cx="14675" cy="105500"/>
            </a:xfrm>
            <a:custGeom>
              <a:avLst/>
              <a:gdLst/>
              <a:ahLst/>
              <a:cxnLst/>
              <a:rect l="l" t="t" r="r" b="b"/>
              <a:pathLst>
                <a:path w="587" h="4220" extrusionOk="0">
                  <a:moveTo>
                    <a:pt x="391" y="1"/>
                  </a:moveTo>
                  <a:cubicBezTo>
                    <a:pt x="265" y="1"/>
                    <a:pt x="277" y="151"/>
                    <a:pt x="277" y="243"/>
                  </a:cubicBezTo>
                  <a:cubicBezTo>
                    <a:pt x="265" y="369"/>
                    <a:pt x="277" y="507"/>
                    <a:pt x="288" y="645"/>
                  </a:cubicBezTo>
                  <a:cubicBezTo>
                    <a:pt x="300" y="909"/>
                    <a:pt x="311" y="1173"/>
                    <a:pt x="277" y="1426"/>
                  </a:cubicBezTo>
                  <a:cubicBezTo>
                    <a:pt x="196" y="2231"/>
                    <a:pt x="104" y="3035"/>
                    <a:pt x="12" y="3840"/>
                  </a:cubicBezTo>
                  <a:cubicBezTo>
                    <a:pt x="12" y="3921"/>
                    <a:pt x="1" y="4013"/>
                    <a:pt x="1" y="4093"/>
                  </a:cubicBezTo>
                  <a:cubicBezTo>
                    <a:pt x="1" y="4162"/>
                    <a:pt x="47" y="4219"/>
                    <a:pt x="116" y="4219"/>
                  </a:cubicBezTo>
                  <a:cubicBezTo>
                    <a:pt x="185" y="4219"/>
                    <a:pt x="231" y="4173"/>
                    <a:pt x="242" y="4105"/>
                  </a:cubicBezTo>
                  <a:cubicBezTo>
                    <a:pt x="254" y="4024"/>
                    <a:pt x="265" y="3955"/>
                    <a:pt x="265" y="3886"/>
                  </a:cubicBezTo>
                  <a:cubicBezTo>
                    <a:pt x="300" y="3622"/>
                    <a:pt x="323" y="3357"/>
                    <a:pt x="346" y="3104"/>
                  </a:cubicBezTo>
                  <a:cubicBezTo>
                    <a:pt x="426" y="2312"/>
                    <a:pt x="586" y="1530"/>
                    <a:pt x="529" y="725"/>
                  </a:cubicBezTo>
                  <a:lnTo>
                    <a:pt x="494" y="243"/>
                  </a:lnTo>
                  <a:cubicBezTo>
                    <a:pt x="483" y="151"/>
                    <a:pt x="529" y="13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660;p73"/>
            <p:cNvSpPr/>
            <p:nvPr/>
          </p:nvSpPr>
          <p:spPr>
            <a:xfrm>
              <a:off x="4152075" y="2470675"/>
              <a:ext cx="8375" cy="65050"/>
            </a:xfrm>
            <a:custGeom>
              <a:avLst/>
              <a:gdLst/>
              <a:ahLst/>
              <a:cxnLst/>
              <a:rect l="l" t="t" r="r" b="b"/>
              <a:pathLst>
                <a:path w="335" h="2602" extrusionOk="0">
                  <a:moveTo>
                    <a:pt x="143" y="1"/>
                  </a:moveTo>
                  <a:cubicBezTo>
                    <a:pt x="138" y="1"/>
                    <a:pt x="133" y="1"/>
                    <a:pt x="128" y="2"/>
                  </a:cubicBezTo>
                  <a:cubicBezTo>
                    <a:pt x="24" y="2"/>
                    <a:pt x="13" y="105"/>
                    <a:pt x="1" y="197"/>
                  </a:cubicBezTo>
                  <a:lnTo>
                    <a:pt x="1" y="496"/>
                  </a:lnTo>
                  <a:cubicBezTo>
                    <a:pt x="24" y="967"/>
                    <a:pt x="36" y="1439"/>
                    <a:pt x="59" y="1909"/>
                  </a:cubicBezTo>
                  <a:cubicBezTo>
                    <a:pt x="59" y="2105"/>
                    <a:pt x="82" y="2312"/>
                    <a:pt x="105" y="2507"/>
                  </a:cubicBezTo>
                  <a:cubicBezTo>
                    <a:pt x="114" y="2567"/>
                    <a:pt x="151" y="2601"/>
                    <a:pt x="213" y="2601"/>
                  </a:cubicBezTo>
                  <a:cubicBezTo>
                    <a:pt x="222" y="2601"/>
                    <a:pt x="232" y="2601"/>
                    <a:pt x="243" y="2599"/>
                  </a:cubicBezTo>
                  <a:cubicBezTo>
                    <a:pt x="289" y="2588"/>
                    <a:pt x="323" y="2553"/>
                    <a:pt x="323" y="2496"/>
                  </a:cubicBezTo>
                  <a:cubicBezTo>
                    <a:pt x="335" y="2392"/>
                    <a:pt x="335" y="2300"/>
                    <a:pt x="323" y="2197"/>
                  </a:cubicBezTo>
                  <a:cubicBezTo>
                    <a:pt x="312" y="1760"/>
                    <a:pt x="277" y="1335"/>
                    <a:pt x="266" y="898"/>
                  </a:cubicBezTo>
                  <a:cubicBezTo>
                    <a:pt x="254" y="668"/>
                    <a:pt x="243" y="427"/>
                    <a:pt x="231" y="197"/>
                  </a:cubicBezTo>
                  <a:cubicBezTo>
                    <a:pt x="231" y="110"/>
                    <a:pt x="24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661;p73"/>
            <p:cNvSpPr/>
            <p:nvPr/>
          </p:nvSpPr>
          <p:spPr>
            <a:xfrm>
              <a:off x="3941750" y="2376825"/>
              <a:ext cx="30225" cy="43625"/>
            </a:xfrm>
            <a:custGeom>
              <a:avLst/>
              <a:gdLst/>
              <a:ahLst/>
              <a:cxnLst/>
              <a:rect l="l" t="t" r="r" b="b"/>
              <a:pathLst>
                <a:path w="1209" h="1745" extrusionOk="0">
                  <a:moveTo>
                    <a:pt x="1052" y="1"/>
                  </a:moveTo>
                  <a:cubicBezTo>
                    <a:pt x="990" y="1"/>
                    <a:pt x="961" y="66"/>
                    <a:pt x="932" y="124"/>
                  </a:cubicBezTo>
                  <a:cubicBezTo>
                    <a:pt x="690" y="595"/>
                    <a:pt x="381" y="1020"/>
                    <a:pt x="93" y="1446"/>
                  </a:cubicBezTo>
                  <a:cubicBezTo>
                    <a:pt x="47" y="1515"/>
                    <a:pt x="1" y="1572"/>
                    <a:pt x="1" y="1653"/>
                  </a:cubicBezTo>
                  <a:cubicBezTo>
                    <a:pt x="13" y="1699"/>
                    <a:pt x="36" y="1745"/>
                    <a:pt x="93" y="1745"/>
                  </a:cubicBezTo>
                  <a:cubicBezTo>
                    <a:pt x="174" y="1733"/>
                    <a:pt x="220" y="1676"/>
                    <a:pt x="266" y="1607"/>
                  </a:cubicBezTo>
                  <a:cubicBezTo>
                    <a:pt x="427" y="1377"/>
                    <a:pt x="598" y="1147"/>
                    <a:pt x="748" y="905"/>
                  </a:cubicBezTo>
                  <a:cubicBezTo>
                    <a:pt x="897" y="687"/>
                    <a:pt x="1024" y="457"/>
                    <a:pt x="1150" y="228"/>
                  </a:cubicBezTo>
                  <a:cubicBezTo>
                    <a:pt x="1185" y="159"/>
                    <a:pt x="1208" y="44"/>
                    <a:pt x="1093" y="9"/>
                  </a:cubicBezTo>
                  <a:cubicBezTo>
                    <a:pt x="1078" y="3"/>
                    <a:pt x="1065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662;p73"/>
            <p:cNvSpPr/>
            <p:nvPr/>
          </p:nvSpPr>
          <p:spPr>
            <a:xfrm>
              <a:off x="4154375" y="2587075"/>
              <a:ext cx="8650" cy="47725"/>
            </a:xfrm>
            <a:custGeom>
              <a:avLst/>
              <a:gdLst/>
              <a:ahLst/>
              <a:cxnLst/>
              <a:rect l="l" t="t" r="r" b="b"/>
              <a:pathLst>
                <a:path w="346" h="1909" extrusionOk="0">
                  <a:moveTo>
                    <a:pt x="231" y="1"/>
                  </a:moveTo>
                  <a:cubicBezTo>
                    <a:pt x="151" y="1"/>
                    <a:pt x="128" y="81"/>
                    <a:pt x="128" y="162"/>
                  </a:cubicBezTo>
                  <a:cubicBezTo>
                    <a:pt x="116" y="690"/>
                    <a:pt x="82" y="1207"/>
                    <a:pt x="13" y="1725"/>
                  </a:cubicBezTo>
                  <a:cubicBezTo>
                    <a:pt x="1" y="1805"/>
                    <a:pt x="13" y="1909"/>
                    <a:pt x="128" y="1909"/>
                  </a:cubicBezTo>
                  <a:cubicBezTo>
                    <a:pt x="220" y="1909"/>
                    <a:pt x="243" y="1828"/>
                    <a:pt x="254" y="1748"/>
                  </a:cubicBezTo>
                  <a:cubicBezTo>
                    <a:pt x="289" y="1426"/>
                    <a:pt x="335" y="1115"/>
                    <a:pt x="335" y="828"/>
                  </a:cubicBezTo>
                  <a:cubicBezTo>
                    <a:pt x="335" y="575"/>
                    <a:pt x="346" y="369"/>
                    <a:pt x="346" y="162"/>
                  </a:cubicBezTo>
                  <a:cubicBezTo>
                    <a:pt x="346" y="81"/>
                    <a:pt x="323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663;p73"/>
            <p:cNvSpPr/>
            <p:nvPr/>
          </p:nvSpPr>
          <p:spPr>
            <a:xfrm>
              <a:off x="3928550" y="2372400"/>
              <a:ext cx="9500" cy="42300"/>
            </a:xfrm>
            <a:custGeom>
              <a:avLst/>
              <a:gdLst/>
              <a:ahLst/>
              <a:cxnLst/>
              <a:rect l="l" t="t" r="r" b="b"/>
              <a:pathLst>
                <a:path w="380" h="1692" extrusionOk="0">
                  <a:moveTo>
                    <a:pt x="261" y="1"/>
                  </a:moveTo>
                  <a:cubicBezTo>
                    <a:pt x="190" y="1"/>
                    <a:pt x="149" y="75"/>
                    <a:pt x="138" y="140"/>
                  </a:cubicBezTo>
                  <a:lnTo>
                    <a:pt x="0" y="1554"/>
                  </a:lnTo>
                  <a:cubicBezTo>
                    <a:pt x="0" y="1577"/>
                    <a:pt x="0" y="1600"/>
                    <a:pt x="12" y="1623"/>
                  </a:cubicBezTo>
                  <a:cubicBezTo>
                    <a:pt x="23" y="1657"/>
                    <a:pt x="46" y="1692"/>
                    <a:pt x="92" y="1692"/>
                  </a:cubicBezTo>
                  <a:cubicBezTo>
                    <a:pt x="127" y="1680"/>
                    <a:pt x="161" y="1669"/>
                    <a:pt x="184" y="1646"/>
                  </a:cubicBezTo>
                  <a:cubicBezTo>
                    <a:pt x="242" y="1577"/>
                    <a:pt x="230" y="1485"/>
                    <a:pt x="242" y="1393"/>
                  </a:cubicBezTo>
                  <a:cubicBezTo>
                    <a:pt x="276" y="1082"/>
                    <a:pt x="311" y="772"/>
                    <a:pt x="345" y="473"/>
                  </a:cubicBezTo>
                  <a:cubicBezTo>
                    <a:pt x="357" y="370"/>
                    <a:pt x="368" y="267"/>
                    <a:pt x="380" y="175"/>
                  </a:cubicBezTo>
                  <a:cubicBezTo>
                    <a:pt x="380" y="94"/>
                    <a:pt x="368" y="14"/>
                    <a:pt x="276" y="2"/>
                  </a:cubicBezTo>
                  <a:cubicBezTo>
                    <a:pt x="271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664;p73"/>
            <p:cNvSpPr/>
            <p:nvPr/>
          </p:nvSpPr>
          <p:spPr>
            <a:xfrm>
              <a:off x="4145500" y="2353150"/>
              <a:ext cx="26450" cy="21200"/>
            </a:xfrm>
            <a:custGeom>
              <a:avLst/>
              <a:gdLst/>
              <a:ahLst/>
              <a:cxnLst/>
              <a:rect l="l" t="t" r="r" b="b"/>
              <a:pathLst>
                <a:path w="1058" h="848" extrusionOk="0">
                  <a:moveTo>
                    <a:pt x="134" y="0"/>
                  </a:moveTo>
                  <a:cubicBezTo>
                    <a:pt x="113" y="0"/>
                    <a:pt x="91" y="8"/>
                    <a:pt x="69" y="25"/>
                  </a:cubicBezTo>
                  <a:cubicBezTo>
                    <a:pt x="0" y="82"/>
                    <a:pt x="23" y="140"/>
                    <a:pt x="69" y="197"/>
                  </a:cubicBezTo>
                  <a:cubicBezTo>
                    <a:pt x="299" y="473"/>
                    <a:pt x="598" y="680"/>
                    <a:pt x="920" y="841"/>
                  </a:cubicBezTo>
                  <a:cubicBezTo>
                    <a:pt x="932" y="846"/>
                    <a:pt x="944" y="848"/>
                    <a:pt x="955" y="848"/>
                  </a:cubicBezTo>
                  <a:cubicBezTo>
                    <a:pt x="999" y="848"/>
                    <a:pt x="1039" y="815"/>
                    <a:pt x="1057" y="761"/>
                  </a:cubicBezTo>
                  <a:cubicBezTo>
                    <a:pt x="1057" y="703"/>
                    <a:pt x="1034" y="669"/>
                    <a:pt x="989" y="634"/>
                  </a:cubicBezTo>
                  <a:cubicBezTo>
                    <a:pt x="885" y="565"/>
                    <a:pt x="782" y="508"/>
                    <a:pt x="678" y="427"/>
                  </a:cubicBezTo>
                  <a:cubicBezTo>
                    <a:pt x="529" y="312"/>
                    <a:pt x="379" y="174"/>
                    <a:pt x="230" y="48"/>
                  </a:cubicBezTo>
                  <a:cubicBezTo>
                    <a:pt x="202" y="20"/>
                    <a:pt x="16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665;p73"/>
            <p:cNvSpPr/>
            <p:nvPr/>
          </p:nvSpPr>
          <p:spPr>
            <a:xfrm>
              <a:off x="4169625" y="2325600"/>
              <a:ext cx="8075" cy="29850"/>
            </a:xfrm>
            <a:custGeom>
              <a:avLst/>
              <a:gdLst/>
              <a:ahLst/>
              <a:cxnLst/>
              <a:rect l="l" t="t" r="r" b="b"/>
              <a:pathLst>
                <a:path w="323" h="1194" extrusionOk="0">
                  <a:moveTo>
                    <a:pt x="92" y="1"/>
                  </a:moveTo>
                  <a:cubicBezTo>
                    <a:pt x="35" y="1"/>
                    <a:pt x="1" y="47"/>
                    <a:pt x="1" y="93"/>
                  </a:cubicBezTo>
                  <a:cubicBezTo>
                    <a:pt x="12" y="438"/>
                    <a:pt x="46" y="759"/>
                    <a:pt x="115" y="1092"/>
                  </a:cubicBezTo>
                  <a:cubicBezTo>
                    <a:pt x="124" y="1139"/>
                    <a:pt x="149" y="1194"/>
                    <a:pt x="201" y="1194"/>
                  </a:cubicBezTo>
                  <a:cubicBezTo>
                    <a:pt x="213" y="1194"/>
                    <a:pt x="226" y="1191"/>
                    <a:pt x="241" y="1184"/>
                  </a:cubicBezTo>
                  <a:cubicBezTo>
                    <a:pt x="310" y="1161"/>
                    <a:pt x="322" y="1092"/>
                    <a:pt x="322" y="1023"/>
                  </a:cubicBezTo>
                  <a:cubicBezTo>
                    <a:pt x="299" y="828"/>
                    <a:pt x="276" y="610"/>
                    <a:pt x="253" y="403"/>
                  </a:cubicBezTo>
                  <a:cubicBezTo>
                    <a:pt x="241" y="300"/>
                    <a:pt x="230" y="185"/>
                    <a:pt x="207" y="81"/>
                  </a:cubicBezTo>
                  <a:cubicBezTo>
                    <a:pt x="195" y="24"/>
                    <a:pt x="149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5477;p38"/>
          <p:cNvGrpSpPr>
            <a:grpSpLocks noChangeAspect="1"/>
          </p:cNvGrpSpPr>
          <p:nvPr/>
        </p:nvGrpSpPr>
        <p:grpSpPr>
          <a:xfrm>
            <a:off x="4573048" y="3657442"/>
            <a:ext cx="458008" cy="507911"/>
            <a:chOff x="-57162350" y="3982000"/>
            <a:chExt cx="287500" cy="318825"/>
          </a:xfrm>
        </p:grpSpPr>
        <p:sp>
          <p:nvSpPr>
            <p:cNvPr id="612" name="Google Shape;5478;p3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3" name="Google Shape;5479;p3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4" name="Google Shape;5480;p3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" name="Google Shape;5481;p3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" name="Google Shape;5482;p3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7" name="Google Shape;5483;p3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8" name="Google Shape;5484;p3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9" name="Google Shape;5485;p3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20" name="Google Shape;3501;p73"/>
          <p:cNvGrpSpPr>
            <a:grpSpLocks noChangeAspect="1"/>
          </p:cNvGrpSpPr>
          <p:nvPr/>
        </p:nvGrpSpPr>
        <p:grpSpPr>
          <a:xfrm>
            <a:off x="5819877" y="3557530"/>
            <a:ext cx="1269428" cy="1330234"/>
            <a:chOff x="3103325" y="521150"/>
            <a:chExt cx="1301650" cy="1364000"/>
          </a:xfrm>
        </p:grpSpPr>
        <p:sp>
          <p:nvSpPr>
            <p:cNvPr id="621" name="Google Shape;3502;p73"/>
            <p:cNvSpPr/>
            <p:nvPr/>
          </p:nvSpPr>
          <p:spPr>
            <a:xfrm>
              <a:off x="4152375" y="1224775"/>
              <a:ext cx="252600" cy="332350"/>
            </a:xfrm>
            <a:custGeom>
              <a:avLst/>
              <a:gdLst/>
              <a:ahLst/>
              <a:cxnLst/>
              <a:rect l="l" t="t" r="r" b="b"/>
              <a:pathLst>
                <a:path w="10104" h="13294" extrusionOk="0">
                  <a:moveTo>
                    <a:pt x="3387" y="640"/>
                  </a:moveTo>
                  <a:cubicBezTo>
                    <a:pt x="3797" y="640"/>
                    <a:pt x="4126" y="813"/>
                    <a:pt x="4483" y="1187"/>
                  </a:cubicBezTo>
                  <a:cubicBezTo>
                    <a:pt x="4552" y="1267"/>
                    <a:pt x="4632" y="1358"/>
                    <a:pt x="4678" y="1462"/>
                  </a:cubicBezTo>
                  <a:cubicBezTo>
                    <a:pt x="5069" y="2175"/>
                    <a:pt x="5529" y="2876"/>
                    <a:pt x="5851" y="3611"/>
                  </a:cubicBezTo>
                  <a:cubicBezTo>
                    <a:pt x="5954" y="3864"/>
                    <a:pt x="5954" y="3887"/>
                    <a:pt x="5679" y="3991"/>
                  </a:cubicBezTo>
                  <a:cubicBezTo>
                    <a:pt x="4701" y="4359"/>
                    <a:pt x="3656" y="4715"/>
                    <a:pt x="2644" y="5082"/>
                  </a:cubicBezTo>
                  <a:cubicBezTo>
                    <a:pt x="2357" y="5186"/>
                    <a:pt x="2035" y="5289"/>
                    <a:pt x="1748" y="5393"/>
                  </a:cubicBezTo>
                  <a:cubicBezTo>
                    <a:pt x="1529" y="4267"/>
                    <a:pt x="1345" y="3174"/>
                    <a:pt x="1506" y="2025"/>
                  </a:cubicBezTo>
                  <a:cubicBezTo>
                    <a:pt x="1598" y="1404"/>
                    <a:pt x="1943" y="1060"/>
                    <a:pt x="2506" y="842"/>
                  </a:cubicBezTo>
                  <a:cubicBezTo>
                    <a:pt x="2609" y="796"/>
                    <a:pt x="2724" y="750"/>
                    <a:pt x="2828" y="727"/>
                  </a:cubicBezTo>
                  <a:cubicBezTo>
                    <a:pt x="3034" y="669"/>
                    <a:pt x="3217" y="640"/>
                    <a:pt x="3387" y="640"/>
                  </a:cubicBezTo>
                  <a:close/>
                  <a:moveTo>
                    <a:pt x="3690" y="1"/>
                  </a:moveTo>
                  <a:cubicBezTo>
                    <a:pt x="3562" y="1"/>
                    <a:pt x="3428" y="17"/>
                    <a:pt x="3288" y="48"/>
                  </a:cubicBezTo>
                  <a:cubicBezTo>
                    <a:pt x="2793" y="163"/>
                    <a:pt x="2346" y="324"/>
                    <a:pt x="1897" y="554"/>
                  </a:cubicBezTo>
                  <a:cubicBezTo>
                    <a:pt x="1368" y="819"/>
                    <a:pt x="1046" y="1221"/>
                    <a:pt x="885" y="1795"/>
                  </a:cubicBezTo>
                  <a:cubicBezTo>
                    <a:pt x="771" y="2221"/>
                    <a:pt x="771" y="2669"/>
                    <a:pt x="794" y="3105"/>
                  </a:cubicBezTo>
                  <a:cubicBezTo>
                    <a:pt x="828" y="3761"/>
                    <a:pt x="943" y="4462"/>
                    <a:pt x="1046" y="5082"/>
                  </a:cubicBezTo>
                  <a:cubicBezTo>
                    <a:pt x="1127" y="5588"/>
                    <a:pt x="1081" y="5646"/>
                    <a:pt x="656" y="5887"/>
                  </a:cubicBezTo>
                  <a:cubicBezTo>
                    <a:pt x="242" y="6129"/>
                    <a:pt x="1" y="6439"/>
                    <a:pt x="1" y="6933"/>
                  </a:cubicBezTo>
                  <a:cubicBezTo>
                    <a:pt x="1" y="7278"/>
                    <a:pt x="70" y="7554"/>
                    <a:pt x="185" y="7853"/>
                  </a:cubicBezTo>
                  <a:cubicBezTo>
                    <a:pt x="357" y="8312"/>
                    <a:pt x="530" y="8703"/>
                    <a:pt x="759" y="9128"/>
                  </a:cubicBezTo>
                  <a:cubicBezTo>
                    <a:pt x="1069" y="9703"/>
                    <a:pt x="1299" y="10231"/>
                    <a:pt x="1564" y="10852"/>
                  </a:cubicBezTo>
                  <a:cubicBezTo>
                    <a:pt x="1817" y="11473"/>
                    <a:pt x="2127" y="12162"/>
                    <a:pt x="2540" y="12714"/>
                  </a:cubicBezTo>
                  <a:cubicBezTo>
                    <a:pt x="2833" y="13104"/>
                    <a:pt x="3091" y="13293"/>
                    <a:pt x="3453" y="13293"/>
                  </a:cubicBezTo>
                  <a:cubicBezTo>
                    <a:pt x="3603" y="13293"/>
                    <a:pt x="3770" y="13261"/>
                    <a:pt x="3966" y="13197"/>
                  </a:cubicBezTo>
                  <a:cubicBezTo>
                    <a:pt x="5092" y="12829"/>
                    <a:pt x="6299" y="12484"/>
                    <a:pt x="7414" y="12070"/>
                  </a:cubicBezTo>
                  <a:cubicBezTo>
                    <a:pt x="8034" y="11829"/>
                    <a:pt x="8701" y="11554"/>
                    <a:pt x="9276" y="11255"/>
                  </a:cubicBezTo>
                  <a:cubicBezTo>
                    <a:pt x="9839" y="10944"/>
                    <a:pt x="10011" y="10530"/>
                    <a:pt x="10069" y="9933"/>
                  </a:cubicBezTo>
                  <a:cubicBezTo>
                    <a:pt x="10103" y="9669"/>
                    <a:pt x="10023" y="9439"/>
                    <a:pt x="9954" y="9186"/>
                  </a:cubicBezTo>
                  <a:cubicBezTo>
                    <a:pt x="9724" y="8323"/>
                    <a:pt x="9482" y="7496"/>
                    <a:pt x="9242" y="6634"/>
                  </a:cubicBezTo>
                  <a:cubicBezTo>
                    <a:pt x="8989" y="5772"/>
                    <a:pt x="8805" y="4829"/>
                    <a:pt x="8506" y="3979"/>
                  </a:cubicBezTo>
                  <a:cubicBezTo>
                    <a:pt x="8343" y="3526"/>
                    <a:pt x="8129" y="3344"/>
                    <a:pt x="7753" y="3344"/>
                  </a:cubicBezTo>
                  <a:cubicBezTo>
                    <a:pt x="7652" y="3344"/>
                    <a:pt x="7540" y="3357"/>
                    <a:pt x="7414" y="3381"/>
                  </a:cubicBezTo>
                  <a:cubicBezTo>
                    <a:pt x="7196" y="3416"/>
                    <a:pt x="6954" y="3519"/>
                    <a:pt x="6736" y="3577"/>
                  </a:cubicBezTo>
                  <a:cubicBezTo>
                    <a:pt x="6702" y="3585"/>
                    <a:pt x="6673" y="3590"/>
                    <a:pt x="6646" y="3590"/>
                  </a:cubicBezTo>
                  <a:cubicBezTo>
                    <a:pt x="6564" y="3590"/>
                    <a:pt x="6512" y="3549"/>
                    <a:pt x="6460" y="3462"/>
                  </a:cubicBezTo>
                  <a:cubicBezTo>
                    <a:pt x="6253" y="3048"/>
                    <a:pt x="6046" y="2623"/>
                    <a:pt x="5817" y="2221"/>
                  </a:cubicBezTo>
                  <a:cubicBezTo>
                    <a:pt x="5541" y="1726"/>
                    <a:pt x="5276" y="1210"/>
                    <a:pt x="4966" y="750"/>
                  </a:cubicBezTo>
                  <a:cubicBezTo>
                    <a:pt x="4624" y="260"/>
                    <a:pt x="4209" y="1"/>
                    <a:pt x="3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503;p73"/>
            <p:cNvSpPr/>
            <p:nvPr/>
          </p:nvSpPr>
          <p:spPr>
            <a:xfrm>
              <a:off x="3830575" y="547250"/>
              <a:ext cx="208900" cy="309325"/>
            </a:xfrm>
            <a:custGeom>
              <a:avLst/>
              <a:gdLst/>
              <a:ahLst/>
              <a:cxnLst/>
              <a:rect l="l" t="t" r="r" b="b"/>
              <a:pathLst>
                <a:path w="8356" h="12373" extrusionOk="0">
                  <a:moveTo>
                    <a:pt x="4330" y="0"/>
                  </a:moveTo>
                  <a:cubicBezTo>
                    <a:pt x="3614" y="0"/>
                    <a:pt x="2891" y="341"/>
                    <a:pt x="2287" y="944"/>
                  </a:cubicBezTo>
                  <a:cubicBezTo>
                    <a:pt x="1827" y="1404"/>
                    <a:pt x="1666" y="2060"/>
                    <a:pt x="1414" y="2645"/>
                  </a:cubicBezTo>
                  <a:cubicBezTo>
                    <a:pt x="1242" y="3048"/>
                    <a:pt x="1104" y="3450"/>
                    <a:pt x="759" y="3749"/>
                  </a:cubicBezTo>
                  <a:cubicBezTo>
                    <a:pt x="575" y="3910"/>
                    <a:pt x="644" y="4014"/>
                    <a:pt x="839" y="4059"/>
                  </a:cubicBezTo>
                  <a:cubicBezTo>
                    <a:pt x="1035" y="4117"/>
                    <a:pt x="1058" y="4197"/>
                    <a:pt x="1023" y="4381"/>
                  </a:cubicBezTo>
                  <a:cubicBezTo>
                    <a:pt x="954" y="4852"/>
                    <a:pt x="908" y="5324"/>
                    <a:pt x="943" y="5806"/>
                  </a:cubicBezTo>
                  <a:cubicBezTo>
                    <a:pt x="989" y="6289"/>
                    <a:pt x="1161" y="6657"/>
                    <a:pt x="1506" y="6990"/>
                  </a:cubicBezTo>
                  <a:cubicBezTo>
                    <a:pt x="1735" y="7220"/>
                    <a:pt x="2011" y="7335"/>
                    <a:pt x="2299" y="7427"/>
                  </a:cubicBezTo>
                  <a:cubicBezTo>
                    <a:pt x="2471" y="7473"/>
                    <a:pt x="2517" y="7542"/>
                    <a:pt x="2494" y="7714"/>
                  </a:cubicBezTo>
                  <a:cubicBezTo>
                    <a:pt x="2437" y="8174"/>
                    <a:pt x="2368" y="8657"/>
                    <a:pt x="2287" y="9117"/>
                  </a:cubicBezTo>
                  <a:cubicBezTo>
                    <a:pt x="2253" y="9277"/>
                    <a:pt x="2184" y="9346"/>
                    <a:pt x="2023" y="9357"/>
                  </a:cubicBezTo>
                  <a:cubicBezTo>
                    <a:pt x="1483" y="9392"/>
                    <a:pt x="943" y="9415"/>
                    <a:pt x="402" y="9507"/>
                  </a:cubicBezTo>
                  <a:cubicBezTo>
                    <a:pt x="264" y="9530"/>
                    <a:pt x="69" y="9484"/>
                    <a:pt x="34" y="9656"/>
                  </a:cubicBezTo>
                  <a:cubicBezTo>
                    <a:pt x="0" y="9840"/>
                    <a:pt x="195" y="9886"/>
                    <a:pt x="310" y="9955"/>
                  </a:cubicBezTo>
                  <a:cubicBezTo>
                    <a:pt x="1551" y="10691"/>
                    <a:pt x="2828" y="11472"/>
                    <a:pt x="4080" y="12128"/>
                  </a:cubicBezTo>
                  <a:cubicBezTo>
                    <a:pt x="4377" y="12287"/>
                    <a:pt x="4537" y="12372"/>
                    <a:pt x="4683" y="12372"/>
                  </a:cubicBezTo>
                  <a:cubicBezTo>
                    <a:pt x="4853" y="12372"/>
                    <a:pt x="5005" y="12255"/>
                    <a:pt x="5333" y="12001"/>
                  </a:cubicBezTo>
                  <a:cubicBezTo>
                    <a:pt x="6103" y="11403"/>
                    <a:pt x="7034" y="10703"/>
                    <a:pt x="7954" y="10243"/>
                  </a:cubicBezTo>
                  <a:cubicBezTo>
                    <a:pt x="8034" y="10197"/>
                    <a:pt x="8126" y="10139"/>
                    <a:pt x="8207" y="10082"/>
                  </a:cubicBezTo>
                  <a:cubicBezTo>
                    <a:pt x="8287" y="10036"/>
                    <a:pt x="8356" y="9990"/>
                    <a:pt x="8345" y="9886"/>
                  </a:cubicBezTo>
                  <a:cubicBezTo>
                    <a:pt x="8322" y="9794"/>
                    <a:pt x="8241" y="9760"/>
                    <a:pt x="8149" y="9737"/>
                  </a:cubicBezTo>
                  <a:cubicBezTo>
                    <a:pt x="7666" y="9668"/>
                    <a:pt x="7218" y="9553"/>
                    <a:pt x="6724" y="9507"/>
                  </a:cubicBezTo>
                  <a:cubicBezTo>
                    <a:pt x="6230" y="9461"/>
                    <a:pt x="6218" y="9346"/>
                    <a:pt x="6287" y="8875"/>
                  </a:cubicBezTo>
                  <a:cubicBezTo>
                    <a:pt x="6494" y="7530"/>
                    <a:pt x="6827" y="5243"/>
                    <a:pt x="6907" y="4139"/>
                  </a:cubicBezTo>
                  <a:cubicBezTo>
                    <a:pt x="7011" y="2818"/>
                    <a:pt x="6965" y="1945"/>
                    <a:pt x="6402" y="1186"/>
                  </a:cubicBezTo>
                  <a:cubicBezTo>
                    <a:pt x="5811" y="367"/>
                    <a:pt x="5074" y="0"/>
                    <a:pt x="4330" y="0"/>
                  </a:cubicBezTo>
                  <a:close/>
                </a:path>
              </a:pathLst>
            </a:custGeom>
            <a:solidFill>
              <a:srgbClr val="F79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504;p73"/>
            <p:cNvSpPr/>
            <p:nvPr/>
          </p:nvSpPr>
          <p:spPr>
            <a:xfrm>
              <a:off x="3857850" y="521150"/>
              <a:ext cx="321275" cy="167450"/>
            </a:xfrm>
            <a:custGeom>
              <a:avLst/>
              <a:gdLst/>
              <a:ahLst/>
              <a:cxnLst/>
              <a:rect l="l" t="t" r="r" b="b"/>
              <a:pathLst>
                <a:path w="12851" h="6698" extrusionOk="0">
                  <a:moveTo>
                    <a:pt x="8282" y="1"/>
                  </a:moveTo>
                  <a:cubicBezTo>
                    <a:pt x="8221" y="1"/>
                    <a:pt x="8158" y="4"/>
                    <a:pt x="8092" y="11"/>
                  </a:cubicBezTo>
                  <a:cubicBezTo>
                    <a:pt x="7185" y="103"/>
                    <a:pt x="6506" y="471"/>
                    <a:pt x="5943" y="1207"/>
                  </a:cubicBezTo>
                  <a:cubicBezTo>
                    <a:pt x="5576" y="954"/>
                    <a:pt x="5185" y="770"/>
                    <a:pt x="4736" y="747"/>
                  </a:cubicBezTo>
                  <a:cubicBezTo>
                    <a:pt x="3783" y="690"/>
                    <a:pt x="2863" y="575"/>
                    <a:pt x="1921" y="414"/>
                  </a:cubicBezTo>
                  <a:cubicBezTo>
                    <a:pt x="1818" y="398"/>
                    <a:pt x="1717" y="390"/>
                    <a:pt x="1619" y="390"/>
                  </a:cubicBezTo>
                  <a:cubicBezTo>
                    <a:pt x="1224" y="390"/>
                    <a:pt x="868" y="526"/>
                    <a:pt x="564" y="839"/>
                  </a:cubicBezTo>
                  <a:cubicBezTo>
                    <a:pt x="105" y="1311"/>
                    <a:pt x="1" y="1862"/>
                    <a:pt x="381" y="2471"/>
                  </a:cubicBezTo>
                  <a:cubicBezTo>
                    <a:pt x="690" y="2960"/>
                    <a:pt x="1186" y="3195"/>
                    <a:pt x="1746" y="3195"/>
                  </a:cubicBezTo>
                  <a:cubicBezTo>
                    <a:pt x="1870" y="3195"/>
                    <a:pt x="1998" y="3184"/>
                    <a:pt x="2127" y="3161"/>
                  </a:cubicBezTo>
                  <a:cubicBezTo>
                    <a:pt x="2215" y="3145"/>
                    <a:pt x="2298" y="3136"/>
                    <a:pt x="2377" y="3136"/>
                  </a:cubicBezTo>
                  <a:cubicBezTo>
                    <a:pt x="2690" y="3136"/>
                    <a:pt x="2937" y="3267"/>
                    <a:pt x="3139" y="3551"/>
                  </a:cubicBezTo>
                  <a:cubicBezTo>
                    <a:pt x="3392" y="3919"/>
                    <a:pt x="3507" y="4241"/>
                    <a:pt x="3599" y="4667"/>
                  </a:cubicBezTo>
                  <a:cubicBezTo>
                    <a:pt x="3656" y="4954"/>
                    <a:pt x="3656" y="5218"/>
                    <a:pt x="3760" y="5517"/>
                  </a:cubicBezTo>
                  <a:cubicBezTo>
                    <a:pt x="3985" y="6250"/>
                    <a:pt x="4587" y="6698"/>
                    <a:pt x="5245" y="6698"/>
                  </a:cubicBezTo>
                  <a:cubicBezTo>
                    <a:pt x="5557" y="6698"/>
                    <a:pt x="5881" y="6597"/>
                    <a:pt x="6184" y="6379"/>
                  </a:cubicBezTo>
                  <a:cubicBezTo>
                    <a:pt x="6345" y="6264"/>
                    <a:pt x="6483" y="6149"/>
                    <a:pt x="6598" y="6000"/>
                  </a:cubicBezTo>
                  <a:cubicBezTo>
                    <a:pt x="7208" y="5206"/>
                    <a:pt x="7517" y="4437"/>
                    <a:pt x="7380" y="3436"/>
                  </a:cubicBezTo>
                  <a:cubicBezTo>
                    <a:pt x="7311" y="2954"/>
                    <a:pt x="7047" y="2575"/>
                    <a:pt x="6771" y="2195"/>
                  </a:cubicBezTo>
                  <a:cubicBezTo>
                    <a:pt x="6667" y="2046"/>
                    <a:pt x="6506" y="1919"/>
                    <a:pt x="6449" y="1758"/>
                  </a:cubicBezTo>
                  <a:cubicBezTo>
                    <a:pt x="6643" y="1677"/>
                    <a:pt x="6824" y="1640"/>
                    <a:pt x="6990" y="1640"/>
                  </a:cubicBezTo>
                  <a:cubicBezTo>
                    <a:pt x="7505" y="1640"/>
                    <a:pt x="7879" y="1999"/>
                    <a:pt x="8035" y="2529"/>
                  </a:cubicBezTo>
                  <a:cubicBezTo>
                    <a:pt x="8253" y="3242"/>
                    <a:pt x="8529" y="3689"/>
                    <a:pt x="9104" y="4034"/>
                  </a:cubicBezTo>
                  <a:cubicBezTo>
                    <a:pt x="9560" y="4302"/>
                    <a:pt x="9999" y="4424"/>
                    <a:pt x="10412" y="4424"/>
                  </a:cubicBezTo>
                  <a:cubicBezTo>
                    <a:pt x="11309" y="4424"/>
                    <a:pt x="12081" y="3848"/>
                    <a:pt x="12632" y="2943"/>
                  </a:cubicBezTo>
                  <a:cubicBezTo>
                    <a:pt x="12850" y="2586"/>
                    <a:pt x="12655" y="2471"/>
                    <a:pt x="12345" y="2437"/>
                  </a:cubicBezTo>
                  <a:cubicBezTo>
                    <a:pt x="12316" y="2435"/>
                    <a:pt x="12287" y="2434"/>
                    <a:pt x="12258" y="2434"/>
                  </a:cubicBezTo>
                  <a:cubicBezTo>
                    <a:pt x="11967" y="2434"/>
                    <a:pt x="11684" y="2532"/>
                    <a:pt x="11391" y="2563"/>
                  </a:cubicBezTo>
                  <a:cubicBezTo>
                    <a:pt x="11344" y="2566"/>
                    <a:pt x="11299" y="2568"/>
                    <a:pt x="11255" y="2568"/>
                  </a:cubicBezTo>
                  <a:cubicBezTo>
                    <a:pt x="11001" y="2568"/>
                    <a:pt x="10801" y="2505"/>
                    <a:pt x="10575" y="2299"/>
                  </a:cubicBezTo>
                  <a:cubicBezTo>
                    <a:pt x="10299" y="2069"/>
                    <a:pt x="10058" y="1712"/>
                    <a:pt x="9908" y="1380"/>
                  </a:cubicBezTo>
                  <a:cubicBezTo>
                    <a:pt x="9759" y="1035"/>
                    <a:pt x="9598" y="713"/>
                    <a:pt x="9322" y="460"/>
                  </a:cubicBezTo>
                  <a:cubicBezTo>
                    <a:pt x="9011" y="169"/>
                    <a:pt x="8700" y="1"/>
                    <a:pt x="8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505;p73"/>
            <p:cNvSpPr/>
            <p:nvPr/>
          </p:nvSpPr>
          <p:spPr>
            <a:xfrm>
              <a:off x="3871375" y="606250"/>
              <a:ext cx="28750" cy="10150"/>
            </a:xfrm>
            <a:custGeom>
              <a:avLst/>
              <a:gdLst/>
              <a:ahLst/>
              <a:cxnLst/>
              <a:rect l="l" t="t" r="r" b="b"/>
              <a:pathLst>
                <a:path w="1150" h="406" extrusionOk="0">
                  <a:moveTo>
                    <a:pt x="540" y="1"/>
                  </a:moveTo>
                  <a:cubicBezTo>
                    <a:pt x="397" y="1"/>
                    <a:pt x="251" y="29"/>
                    <a:pt x="92" y="78"/>
                  </a:cubicBezTo>
                  <a:cubicBezTo>
                    <a:pt x="34" y="101"/>
                    <a:pt x="0" y="147"/>
                    <a:pt x="11" y="216"/>
                  </a:cubicBezTo>
                  <a:cubicBezTo>
                    <a:pt x="23" y="285"/>
                    <a:pt x="69" y="308"/>
                    <a:pt x="138" y="320"/>
                  </a:cubicBezTo>
                  <a:cubicBezTo>
                    <a:pt x="345" y="354"/>
                    <a:pt x="540" y="377"/>
                    <a:pt x="747" y="400"/>
                  </a:cubicBezTo>
                  <a:cubicBezTo>
                    <a:pt x="762" y="404"/>
                    <a:pt x="782" y="406"/>
                    <a:pt x="803" y="406"/>
                  </a:cubicBezTo>
                  <a:cubicBezTo>
                    <a:pt x="846" y="406"/>
                    <a:pt x="897" y="400"/>
                    <a:pt x="943" y="400"/>
                  </a:cubicBezTo>
                  <a:cubicBezTo>
                    <a:pt x="955" y="400"/>
                    <a:pt x="968" y="401"/>
                    <a:pt x="982" y="401"/>
                  </a:cubicBezTo>
                  <a:cubicBezTo>
                    <a:pt x="1035" y="401"/>
                    <a:pt x="1097" y="393"/>
                    <a:pt x="1115" y="320"/>
                  </a:cubicBezTo>
                  <a:cubicBezTo>
                    <a:pt x="1150" y="228"/>
                    <a:pt x="1092" y="147"/>
                    <a:pt x="1012" y="113"/>
                  </a:cubicBezTo>
                  <a:cubicBezTo>
                    <a:pt x="849" y="35"/>
                    <a:pt x="696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506;p73"/>
            <p:cNvSpPr/>
            <p:nvPr/>
          </p:nvSpPr>
          <p:spPr>
            <a:xfrm>
              <a:off x="3872800" y="620850"/>
              <a:ext cx="20125" cy="11650"/>
            </a:xfrm>
            <a:custGeom>
              <a:avLst/>
              <a:gdLst/>
              <a:ahLst/>
              <a:cxnLst/>
              <a:rect l="l" t="t" r="r" b="b"/>
              <a:pathLst>
                <a:path w="805" h="466" extrusionOk="0">
                  <a:moveTo>
                    <a:pt x="334" y="0"/>
                  </a:moveTo>
                  <a:cubicBezTo>
                    <a:pt x="184" y="0"/>
                    <a:pt x="58" y="46"/>
                    <a:pt x="35" y="196"/>
                  </a:cubicBezTo>
                  <a:cubicBezTo>
                    <a:pt x="0" y="345"/>
                    <a:pt x="138" y="403"/>
                    <a:pt x="288" y="437"/>
                  </a:cubicBezTo>
                  <a:cubicBezTo>
                    <a:pt x="354" y="452"/>
                    <a:pt x="422" y="465"/>
                    <a:pt x="489" y="465"/>
                  </a:cubicBezTo>
                  <a:cubicBezTo>
                    <a:pt x="574" y="465"/>
                    <a:pt x="659" y="444"/>
                    <a:pt x="736" y="380"/>
                  </a:cubicBezTo>
                  <a:cubicBezTo>
                    <a:pt x="782" y="345"/>
                    <a:pt x="805" y="276"/>
                    <a:pt x="771" y="219"/>
                  </a:cubicBezTo>
                  <a:cubicBezTo>
                    <a:pt x="679" y="69"/>
                    <a:pt x="483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507;p73"/>
            <p:cNvSpPr/>
            <p:nvPr/>
          </p:nvSpPr>
          <p:spPr>
            <a:xfrm>
              <a:off x="3854125" y="660975"/>
              <a:ext cx="23875" cy="7600"/>
            </a:xfrm>
            <a:custGeom>
              <a:avLst/>
              <a:gdLst/>
              <a:ahLst/>
              <a:cxnLst/>
              <a:rect l="l" t="t" r="r" b="b"/>
              <a:pathLst>
                <a:path w="955" h="304" extrusionOk="0">
                  <a:moveTo>
                    <a:pt x="114" y="1"/>
                  </a:moveTo>
                  <a:cubicBezTo>
                    <a:pt x="67" y="1"/>
                    <a:pt x="21" y="21"/>
                    <a:pt x="12" y="85"/>
                  </a:cubicBezTo>
                  <a:cubicBezTo>
                    <a:pt x="1" y="154"/>
                    <a:pt x="47" y="188"/>
                    <a:pt x="104" y="211"/>
                  </a:cubicBezTo>
                  <a:cubicBezTo>
                    <a:pt x="288" y="280"/>
                    <a:pt x="438" y="303"/>
                    <a:pt x="644" y="303"/>
                  </a:cubicBezTo>
                  <a:cubicBezTo>
                    <a:pt x="667" y="303"/>
                    <a:pt x="782" y="303"/>
                    <a:pt x="828" y="292"/>
                  </a:cubicBezTo>
                  <a:cubicBezTo>
                    <a:pt x="885" y="280"/>
                    <a:pt x="954" y="234"/>
                    <a:pt x="943" y="165"/>
                  </a:cubicBezTo>
                  <a:cubicBezTo>
                    <a:pt x="931" y="96"/>
                    <a:pt x="874" y="62"/>
                    <a:pt x="805" y="62"/>
                  </a:cubicBezTo>
                  <a:cubicBezTo>
                    <a:pt x="755" y="67"/>
                    <a:pt x="707" y="69"/>
                    <a:pt x="659" y="69"/>
                  </a:cubicBezTo>
                  <a:cubicBezTo>
                    <a:pt x="489" y="69"/>
                    <a:pt x="330" y="40"/>
                    <a:pt x="150" y="4"/>
                  </a:cubicBezTo>
                  <a:cubicBezTo>
                    <a:pt x="138" y="2"/>
                    <a:pt x="126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508;p73"/>
            <p:cNvSpPr/>
            <p:nvPr/>
          </p:nvSpPr>
          <p:spPr>
            <a:xfrm>
              <a:off x="3870225" y="619000"/>
              <a:ext cx="27525" cy="8650"/>
            </a:xfrm>
            <a:custGeom>
              <a:avLst/>
              <a:gdLst/>
              <a:ahLst/>
              <a:cxnLst/>
              <a:rect l="l" t="t" r="r" b="b"/>
              <a:pathLst>
                <a:path w="1101" h="346" extrusionOk="0">
                  <a:moveTo>
                    <a:pt x="284" y="0"/>
                  </a:moveTo>
                  <a:cubicBezTo>
                    <a:pt x="243" y="0"/>
                    <a:pt x="202" y="2"/>
                    <a:pt x="161" y="5"/>
                  </a:cubicBezTo>
                  <a:cubicBezTo>
                    <a:pt x="0" y="17"/>
                    <a:pt x="69" y="189"/>
                    <a:pt x="230" y="189"/>
                  </a:cubicBezTo>
                  <a:cubicBezTo>
                    <a:pt x="243" y="188"/>
                    <a:pt x="255" y="188"/>
                    <a:pt x="269" y="188"/>
                  </a:cubicBezTo>
                  <a:cubicBezTo>
                    <a:pt x="442" y="188"/>
                    <a:pt x="701" y="253"/>
                    <a:pt x="839" y="327"/>
                  </a:cubicBezTo>
                  <a:cubicBezTo>
                    <a:pt x="865" y="340"/>
                    <a:pt x="892" y="346"/>
                    <a:pt x="917" y="346"/>
                  </a:cubicBezTo>
                  <a:cubicBezTo>
                    <a:pt x="1023" y="346"/>
                    <a:pt x="1101" y="243"/>
                    <a:pt x="989" y="178"/>
                  </a:cubicBezTo>
                  <a:cubicBezTo>
                    <a:pt x="772" y="60"/>
                    <a:pt x="52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509;p73"/>
            <p:cNvSpPr/>
            <p:nvPr/>
          </p:nvSpPr>
          <p:spPr>
            <a:xfrm>
              <a:off x="3876825" y="622825"/>
              <a:ext cx="9800" cy="957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199" y="1"/>
                  </a:moveTo>
                  <a:cubicBezTo>
                    <a:pt x="103" y="1"/>
                    <a:pt x="23" y="78"/>
                    <a:pt x="12" y="174"/>
                  </a:cubicBezTo>
                  <a:cubicBezTo>
                    <a:pt x="0" y="278"/>
                    <a:pt x="81" y="370"/>
                    <a:pt x="184" y="381"/>
                  </a:cubicBezTo>
                  <a:cubicBezTo>
                    <a:pt x="191" y="382"/>
                    <a:pt x="198" y="382"/>
                    <a:pt x="205" y="382"/>
                  </a:cubicBezTo>
                  <a:cubicBezTo>
                    <a:pt x="300" y="382"/>
                    <a:pt x="380" y="305"/>
                    <a:pt x="380" y="209"/>
                  </a:cubicBezTo>
                  <a:cubicBezTo>
                    <a:pt x="391" y="105"/>
                    <a:pt x="322" y="13"/>
                    <a:pt x="219" y="2"/>
                  </a:cubicBezTo>
                  <a:cubicBezTo>
                    <a:pt x="212" y="1"/>
                    <a:pt x="205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510;p73"/>
            <p:cNvSpPr/>
            <p:nvPr/>
          </p:nvSpPr>
          <p:spPr>
            <a:xfrm>
              <a:off x="4100375" y="1047625"/>
              <a:ext cx="159775" cy="241350"/>
            </a:xfrm>
            <a:custGeom>
              <a:avLst/>
              <a:gdLst/>
              <a:ahLst/>
              <a:cxnLst/>
              <a:rect l="l" t="t" r="r" b="b"/>
              <a:pathLst>
                <a:path w="6391" h="9654" extrusionOk="0">
                  <a:moveTo>
                    <a:pt x="2456" y="0"/>
                  </a:moveTo>
                  <a:cubicBezTo>
                    <a:pt x="2430" y="0"/>
                    <a:pt x="2401" y="7"/>
                    <a:pt x="2368" y="20"/>
                  </a:cubicBezTo>
                  <a:cubicBezTo>
                    <a:pt x="1586" y="330"/>
                    <a:pt x="794" y="664"/>
                    <a:pt x="0" y="986"/>
                  </a:cubicBezTo>
                  <a:cubicBezTo>
                    <a:pt x="0" y="1124"/>
                    <a:pt x="69" y="1250"/>
                    <a:pt x="127" y="1365"/>
                  </a:cubicBezTo>
                  <a:cubicBezTo>
                    <a:pt x="610" y="2319"/>
                    <a:pt x="1092" y="3249"/>
                    <a:pt x="1575" y="4192"/>
                  </a:cubicBezTo>
                  <a:cubicBezTo>
                    <a:pt x="1667" y="4353"/>
                    <a:pt x="1759" y="4526"/>
                    <a:pt x="1874" y="4675"/>
                  </a:cubicBezTo>
                  <a:cubicBezTo>
                    <a:pt x="2506" y="5525"/>
                    <a:pt x="3034" y="6445"/>
                    <a:pt x="3598" y="7341"/>
                  </a:cubicBezTo>
                  <a:cubicBezTo>
                    <a:pt x="3678" y="7479"/>
                    <a:pt x="3713" y="7594"/>
                    <a:pt x="3701" y="7767"/>
                  </a:cubicBezTo>
                  <a:cubicBezTo>
                    <a:pt x="3678" y="8100"/>
                    <a:pt x="3655" y="8444"/>
                    <a:pt x="3690" y="8778"/>
                  </a:cubicBezTo>
                  <a:cubicBezTo>
                    <a:pt x="3745" y="9264"/>
                    <a:pt x="4161" y="9654"/>
                    <a:pt x="4611" y="9654"/>
                  </a:cubicBezTo>
                  <a:cubicBezTo>
                    <a:pt x="4629" y="9654"/>
                    <a:pt x="4648" y="9653"/>
                    <a:pt x="4666" y="9652"/>
                  </a:cubicBezTo>
                  <a:cubicBezTo>
                    <a:pt x="5149" y="9617"/>
                    <a:pt x="5471" y="9479"/>
                    <a:pt x="5862" y="9272"/>
                  </a:cubicBezTo>
                  <a:cubicBezTo>
                    <a:pt x="6115" y="9146"/>
                    <a:pt x="6230" y="8973"/>
                    <a:pt x="6310" y="8686"/>
                  </a:cubicBezTo>
                  <a:cubicBezTo>
                    <a:pt x="6390" y="8387"/>
                    <a:pt x="6333" y="7985"/>
                    <a:pt x="6161" y="7721"/>
                  </a:cubicBezTo>
                  <a:cubicBezTo>
                    <a:pt x="6000" y="7468"/>
                    <a:pt x="5885" y="7238"/>
                    <a:pt x="5782" y="6973"/>
                  </a:cubicBezTo>
                  <a:cubicBezTo>
                    <a:pt x="4804" y="4641"/>
                    <a:pt x="3632" y="2422"/>
                    <a:pt x="2598" y="123"/>
                  </a:cubicBezTo>
                  <a:cubicBezTo>
                    <a:pt x="2565" y="41"/>
                    <a:pt x="2520" y="0"/>
                    <a:pt x="2456" y="0"/>
                  </a:cubicBezTo>
                  <a:close/>
                </a:path>
              </a:pathLst>
            </a:custGeom>
            <a:solidFill>
              <a:srgbClr val="F79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511;p73"/>
            <p:cNvSpPr/>
            <p:nvPr/>
          </p:nvSpPr>
          <p:spPr>
            <a:xfrm>
              <a:off x="3655000" y="779525"/>
              <a:ext cx="523850" cy="360500"/>
            </a:xfrm>
            <a:custGeom>
              <a:avLst/>
              <a:gdLst/>
              <a:ahLst/>
              <a:cxnLst/>
              <a:rect l="l" t="t" r="r" b="b"/>
              <a:pathLst>
                <a:path w="20954" h="14420" extrusionOk="0">
                  <a:moveTo>
                    <a:pt x="8397" y="0"/>
                  </a:moveTo>
                  <a:cubicBezTo>
                    <a:pt x="8369" y="0"/>
                    <a:pt x="8340" y="3"/>
                    <a:pt x="8311" y="9"/>
                  </a:cubicBezTo>
                  <a:cubicBezTo>
                    <a:pt x="7483" y="158"/>
                    <a:pt x="6633" y="285"/>
                    <a:pt x="5851" y="607"/>
                  </a:cubicBezTo>
                  <a:cubicBezTo>
                    <a:pt x="5069" y="917"/>
                    <a:pt x="4334" y="1343"/>
                    <a:pt x="3552" y="1653"/>
                  </a:cubicBezTo>
                  <a:cubicBezTo>
                    <a:pt x="3277" y="1768"/>
                    <a:pt x="3012" y="1894"/>
                    <a:pt x="2771" y="2032"/>
                  </a:cubicBezTo>
                  <a:cubicBezTo>
                    <a:pt x="1828" y="2572"/>
                    <a:pt x="1012" y="3297"/>
                    <a:pt x="196" y="3997"/>
                  </a:cubicBezTo>
                  <a:cubicBezTo>
                    <a:pt x="0" y="4147"/>
                    <a:pt x="69" y="4331"/>
                    <a:pt x="161" y="4503"/>
                  </a:cubicBezTo>
                  <a:cubicBezTo>
                    <a:pt x="552" y="5261"/>
                    <a:pt x="955" y="5997"/>
                    <a:pt x="1346" y="6745"/>
                  </a:cubicBezTo>
                  <a:cubicBezTo>
                    <a:pt x="1426" y="6883"/>
                    <a:pt x="1530" y="7031"/>
                    <a:pt x="1610" y="7158"/>
                  </a:cubicBezTo>
                  <a:cubicBezTo>
                    <a:pt x="1770" y="7384"/>
                    <a:pt x="1907" y="7485"/>
                    <a:pt x="2083" y="7485"/>
                  </a:cubicBezTo>
                  <a:cubicBezTo>
                    <a:pt x="2184" y="7485"/>
                    <a:pt x="2298" y="7451"/>
                    <a:pt x="2437" y="7388"/>
                  </a:cubicBezTo>
                  <a:cubicBezTo>
                    <a:pt x="2817" y="7215"/>
                    <a:pt x="3139" y="6985"/>
                    <a:pt x="3460" y="6733"/>
                  </a:cubicBezTo>
                  <a:cubicBezTo>
                    <a:pt x="4023" y="6285"/>
                    <a:pt x="4621" y="5917"/>
                    <a:pt x="5253" y="5560"/>
                  </a:cubicBezTo>
                  <a:cubicBezTo>
                    <a:pt x="5349" y="5507"/>
                    <a:pt x="5445" y="5444"/>
                    <a:pt x="5559" y="5444"/>
                  </a:cubicBezTo>
                  <a:cubicBezTo>
                    <a:pt x="5568" y="5444"/>
                    <a:pt x="5577" y="5445"/>
                    <a:pt x="5586" y="5445"/>
                  </a:cubicBezTo>
                  <a:cubicBezTo>
                    <a:pt x="5563" y="5687"/>
                    <a:pt x="5540" y="5940"/>
                    <a:pt x="5517" y="6193"/>
                  </a:cubicBezTo>
                  <a:cubicBezTo>
                    <a:pt x="5437" y="6997"/>
                    <a:pt x="5356" y="7802"/>
                    <a:pt x="5414" y="8618"/>
                  </a:cubicBezTo>
                  <a:cubicBezTo>
                    <a:pt x="5460" y="9215"/>
                    <a:pt x="5494" y="9825"/>
                    <a:pt x="5471" y="10434"/>
                  </a:cubicBezTo>
                  <a:cubicBezTo>
                    <a:pt x="5448" y="11514"/>
                    <a:pt x="5506" y="12606"/>
                    <a:pt x="5713" y="13652"/>
                  </a:cubicBezTo>
                  <a:cubicBezTo>
                    <a:pt x="5782" y="13985"/>
                    <a:pt x="5839" y="14031"/>
                    <a:pt x="6150" y="14077"/>
                  </a:cubicBezTo>
                  <a:cubicBezTo>
                    <a:pt x="6460" y="14123"/>
                    <a:pt x="6805" y="14134"/>
                    <a:pt x="7126" y="14157"/>
                  </a:cubicBezTo>
                  <a:cubicBezTo>
                    <a:pt x="8735" y="14238"/>
                    <a:pt x="10356" y="14330"/>
                    <a:pt x="11966" y="14410"/>
                  </a:cubicBezTo>
                  <a:cubicBezTo>
                    <a:pt x="12114" y="14416"/>
                    <a:pt x="12263" y="14419"/>
                    <a:pt x="12411" y="14419"/>
                  </a:cubicBezTo>
                  <a:cubicBezTo>
                    <a:pt x="13109" y="14419"/>
                    <a:pt x="13801" y="14354"/>
                    <a:pt x="14494" y="14249"/>
                  </a:cubicBezTo>
                  <a:cubicBezTo>
                    <a:pt x="14781" y="14203"/>
                    <a:pt x="14965" y="14054"/>
                    <a:pt x="15034" y="13767"/>
                  </a:cubicBezTo>
                  <a:cubicBezTo>
                    <a:pt x="15092" y="13491"/>
                    <a:pt x="15138" y="13227"/>
                    <a:pt x="15138" y="12939"/>
                  </a:cubicBezTo>
                  <a:cubicBezTo>
                    <a:pt x="15138" y="12387"/>
                    <a:pt x="15184" y="11836"/>
                    <a:pt x="15253" y="11284"/>
                  </a:cubicBezTo>
                  <a:cubicBezTo>
                    <a:pt x="15391" y="10135"/>
                    <a:pt x="15585" y="8985"/>
                    <a:pt x="15666" y="7836"/>
                  </a:cubicBezTo>
                  <a:cubicBezTo>
                    <a:pt x="15677" y="7779"/>
                    <a:pt x="15700" y="7721"/>
                    <a:pt x="15735" y="7710"/>
                  </a:cubicBezTo>
                  <a:cubicBezTo>
                    <a:pt x="15742" y="7707"/>
                    <a:pt x="15747" y="7705"/>
                    <a:pt x="15750" y="7705"/>
                  </a:cubicBezTo>
                  <a:cubicBezTo>
                    <a:pt x="15758" y="7705"/>
                    <a:pt x="15758" y="7713"/>
                    <a:pt x="15758" y="7721"/>
                  </a:cubicBezTo>
                  <a:cubicBezTo>
                    <a:pt x="15804" y="7836"/>
                    <a:pt x="15838" y="7963"/>
                    <a:pt x="15873" y="8078"/>
                  </a:cubicBezTo>
                  <a:cubicBezTo>
                    <a:pt x="16229" y="9307"/>
                    <a:pt x="16678" y="10548"/>
                    <a:pt x="17206" y="11687"/>
                  </a:cubicBezTo>
                  <a:cubicBezTo>
                    <a:pt x="17375" y="12046"/>
                    <a:pt x="17516" y="12185"/>
                    <a:pt x="17736" y="12185"/>
                  </a:cubicBezTo>
                  <a:cubicBezTo>
                    <a:pt x="17860" y="12185"/>
                    <a:pt x="18011" y="12140"/>
                    <a:pt x="18206" y="12066"/>
                  </a:cubicBezTo>
                  <a:cubicBezTo>
                    <a:pt x="18218" y="12066"/>
                    <a:pt x="18229" y="12055"/>
                    <a:pt x="18241" y="12055"/>
                  </a:cubicBezTo>
                  <a:cubicBezTo>
                    <a:pt x="19022" y="11710"/>
                    <a:pt x="19746" y="11238"/>
                    <a:pt x="20563" y="10962"/>
                  </a:cubicBezTo>
                  <a:cubicBezTo>
                    <a:pt x="20597" y="10951"/>
                    <a:pt x="20631" y="10939"/>
                    <a:pt x="20666" y="10916"/>
                  </a:cubicBezTo>
                  <a:cubicBezTo>
                    <a:pt x="20884" y="10755"/>
                    <a:pt x="20953" y="10675"/>
                    <a:pt x="20907" y="10388"/>
                  </a:cubicBezTo>
                  <a:cubicBezTo>
                    <a:pt x="20849" y="10089"/>
                    <a:pt x="20757" y="9744"/>
                    <a:pt x="20643" y="9445"/>
                  </a:cubicBezTo>
                  <a:cubicBezTo>
                    <a:pt x="20034" y="7871"/>
                    <a:pt x="19620" y="6227"/>
                    <a:pt x="19045" y="4641"/>
                  </a:cubicBezTo>
                  <a:cubicBezTo>
                    <a:pt x="18827" y="4066"/>
                    <a:pt x="18655" y="3469"/>
                    <a:pt x="18379" y="2906"/>
                  </a:cubicBezTo>
                  <a:cubicBezTo>
                    <a:pt x="18195" y="2526"/>
                    <a:pt x="17919" y="2193"/>
                    <a:pt x="17585" y="1928"/>
                  </a:cubicBezTo>
                  <a:cubicBezTo>
                    <a:pt x="17240" y="1665"/>
                    <a:pt x="16896" y="1377"/>
                    <a:pt x="16586" y="1113"/>
                  </a:cubicBezTo>
                  <a:cubicBezTo>
                    <a:pt x="16275" y="848"/>
                    <a:pt x="15999" y="664"/>
                    <a:pt x="15608" y="526"/>
                  </a:cubicBezTo>
                  <a:cubicBezTo>
                    <a:pt x="15247" y="398"/>
                    <a:pt x="14924" y="312"/>
                    <a:pt x="14597" y="312"/>
                  </a:cubicBezTo>
                  <a:cubicBezTo>
                    <a:pt x="14311" y="312"/>
                    <a:pt x="14022" y="377"/>
                    <a:pt x="13701" y="538"/>
                  </a:cubicBezTo>
                  <a:cubicBezTo>
                    <a:pt x="13095" y="837"/>
                    <a:pt x="12490" y="988"/>
                    <a:pt x="11853" y="988"/>
                  </a:cubicBezTo>
                  <a:cubicBezTo>
                    <a:pt x="11583" y="988"/>
                    <a:pt x="11307" y="961"/>
                    <a:pt x="11023" y="906"/>
                  </a:cubicBezTo>
                  <a:cubicBezTo>
                    <a:pt x="10264" y="756"/>
                    <a:pt x="9575" y="526"/>
                    <a:pt x="8873" y="193"/>
                  </a:cubicBezTo>
                  <a:cubicBezTo>
                    <a:pt x="8715" y="114"/>
                    <a:pt x="8573" y="0"/>
                    <a:pt x="8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512;p73"/>
            <p:cNvSpPr/>
            <p:nvPr/>
          </p:nvSpPr>
          <p:spPr>
            <a:xfrm>
              <a:off x="3841200" y="776175"/>
              <a:ext cx="190800" cy="54750"/>
            </a:xfrm>
            <a:custGeom>
              <a:avLst/>
              <a:gdLst/>
              <a:ahLst/>
              <a:cxnLst/>
              <a:rect l="l" t="t" r="r" b="b"/>
              <a:pathLst>
                <a:path w="7632" h="2190" extrusionOk="0">
                  <a:moveTo>
                    <a:pt x="792" y="1"/>
                  </a:moveTo>
                  <a:cubicBezTo>
                    <a:pt x="601" y="1"/>
                    <a:pt x="406" y="30"/>
                    <a:pt x="196" y="63"/>
                  </a:cubicBezTo>
                  <a:cubicBezTo>
                    <a:pt x="81" y="86"/>
                    <a:pt x="0" y="155"/>
                    <a:pt x="0" y="269"/>
                  </a:cubicBezTo>
                  <a:cubicBezTo>
                    <a:pt x="0" y="384"/>
                    <a:pt x="46" y="442"/>
                    <a:pt x="161" y="511"/>
                  </a:cubicBezTo>
                  <a:cubicBezTo>
                    <a:pt x="288" y="580"/>
                    <a:pt x="472" y="626"/>
                    <a:pt x="633" y="649"/>
                  </a:cubicBezTo>
                  <a:cubicBezTo>
                    <a:pt x="886" y="683"/>
                    <a:pt x="1104" y="821"/>
                    <a:pt x="1264" y="1017"/>
                  </a:cubicBezTo>
                  <a:cubicBezTo>
                    <a:pt x="1425" y="1201"/>
                    <a:pt x="1529" y="1327"/>
                    <a:pt x="1724" y="1477"/>
                  </a:cubicBezTo>
                  <a:cubicBezTo>
                    <a:pt x="1883" y="1607"/>
                    <a:pt x="2071" y="1699"/>
                    <a:pt x="2271" y="1699"/>
                  </a:cubicBezTo>
                  <a:cubicBezTo>
                    <a:pt x="2318" y="1699"/>
                    <a:pt x="2366" y="1694"/>
                    <a:pt x="2414" y="1684"/>
                  </a:cubicBezTo>
                  <a:cubicBezTo>
                    <a:pt x="2495" y="1669"/>
                    <a:pt x="2572" y="1662"/>
                    <a:pt x="2645" y="1662"/>
                  </a:cubicBezTo>
                  <a:cubicBezTo>
                    <a:pt x="2913" y="1662"/>
                    <a:pt x="3136" y="1755"/>
                    <a:pt x="3379" y="1890"/>
                  </a:cubicBezTo>
                  <a:cubicBezTo>
                    <a:pt x="3690" y="2074"/>
                    <a:pt x="3908" y="2189"/>
                    <a:pt x="4288" y="2189"/>
                  </a:cubicBezTo>
                  <a:cubicBezTo>
                    <a:pt x="4666" y="2189"/>
                    <a:pt x="4942" y="2074"/>
                    <a:pt x="5276" y="1799"/>
                  </a:cubicBezTo>
                  <a:cubicBezTo>
                    <a:pt x="5437" y="1672"/>
                    <a:pt x="5655" y="1523"/>
                    <a:pt x="5908" y="1523"/>
                  </a:cubicBezTo>
                  <a:cubicBezTo>
                    <a:pt x="6586" y="1500"/>
                    <a:pt x="7080" y="1189"/>
                    <a:pt x="7471" y="649"/>
                  </a:cubicBezTo>
                  <a:cubicBezTo>
                    <a:pt x="7632" y="419"/>
                    <a:pt x="7621" y="350"/>
                    <a:pt x="7322" y="246"/>
                  </a:cubicBezTo>
                  <a:cubicBezTo>
                    <a:pt x="7219" y="209"/>
                    <a:pt x="7106" y="190"/>
                    <a:pt x="6991" y="190"/>
                  </a:cubicBezTo>
                  <a:cubicBezTo>
                    <a:pt x="6786" y="190"/>
                    <a:pt x="6571" y="252"/>
                    <a:pt x="6379" y="384"/>
                  </a:cubicBezTo>
                  <a:cubicBezTo>
                    <a:pt x="5989" y="672"/>
                    <a:pt x="5575" y="810"/>
                    <a:pt x="5080" y="856"/>
                  </a:cubicBezTo>
                  <a:cubicBezTo>
                    <a:pt x="4793" y="867"/>
                    <a:pt x="4552" y="890"/>
                    <a:pt x="4242" y="925"/>
                  </a:cubicBezTo>
                  <a:cubicBezTo>
                    <a:pt x="4146" y="939"/>
                    <a:pt x="4045" y="945"/>
                    <a:pt x="3942" y="945"/>
                  </a:cubicBezTo>
                  <a:cubicBezTo>
                    <a:pt x="3697" y="945"/>
                    <a:pt x="3438" y="909"/>
                    <a:pt x="3195" y="844"/>
                  </a:cubicBezTo>
                  <a:cubicBezTo>
                    <a:pt x="2598" y="683"/>
                    <a:pt x="2000" y="442"/>
                    <a:pt x="1448" y="155"/>
                  </a:cubicBezTo>
                  <a:cubicBezTo>
                    <a:pt x="1223" y="39"/>
                    <a:pt x="1010" y="1"/>
                    <a:pt x="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513;p73"/>
            <p:cNvSpPr/>
            <p:nvPr/>
          </p:nvSpPr>
          <p:spPr>
            <a:xfrm>
              <a:off x="3980250" y="1649425"/>
              <a:ext cx="112675" cy="147150"/>
            </a:xfrm>
            <a:custGeom>
              <a:avLst/>
              <a:gdLst/>
              <a:ahLst/>
              <a:cxnLst/>
              <a:rect l="l" t="t" r="r" b="b"/>
              <a:pathLst>
                <a:path w="4507" h="5886" extrusionOk="0">
                  <a:moveTo>
                    <a:pt x="2820" y="1"/>
                  </a:moveTo>
                  <a:cubicBezTo>
                    <a:pt x="2623" y="1"/>
                    <a:pt x="2433" y="21"/>
                    <a:pt x="2243" y="49"/>
                  </a:cubicBezTo>
                  <a:cubicBezTo>
                    <a:pt x="1702" y="107"/>
                    <a:pt x="1093" y="164"/>
                    <a:pt x="576" y="222"/>
                  </a:cubicBezTo>
                  <a:cubicBezTo>
                    <a:pt x="59" y="291"/>
                    <a:pt x="1" y="302"/>
                    <a:pt x="185" y="831"/>
                  </a:cubicBezTo>
                  <a:cubicBezTo>
                    <a:pt x="599" y="2026"/>
                    <a:pt x="1162" y="3291"/>
                    <a:pt x="1656" y="4486"/>
                  </a:cubicBezTo>
                  <a:cubicBezTo>
                    <a:pt x="1829" y="4889"/>
                    <a:pt x="2036" y="5290"/>
                    <a:pt x="2220" y="5681"/>
                  </a:cubicBezTo>
                  <a:cubicBezTo>
                    <a:pt x="2281" y="5814"/>
                    <a:pt x="2356" y="5885"/>
                    <a:pt x="2476" y="5885"/>
                  </a:cubicBezTo>
                  <a:cubicBezTo>
                    <a:pt x="2512" y="5885"/>
                    <a:pt x="2553" y="5879"/>
                    <a:pt x="2598" y="5865"/>
                  </a:cubicBezTo>
                  <a:cubicBezTo>
                    <a:pt x="3150" y="5693"/>
                    <a:pt x="3714" y="5486"/>
                    <a:pt x="4253" y="5267"/>
                  </a:cubicBezTo>
                  <a:cubicBezTo>
                    <a:pt x="4460" y="5175"/>
                    <a:pt x="4506" y="5038"/>
                    <a:pt x="4483" y="4831"/>
                  </a:cubicBezTo>
                  <a:cubicBezTo>
                    <a:pt x="4472" y="4728"/>
                    <a:pt x="4449" y="4636"/>
                    <a:pt x="4426" y="4544"/>
                  </a:cubicBezTo>
                  <a:cubicBezTo>
                    <a:pt x="4242" y="3624"/>
                    <a:pt x="3990" y="2716"/>
                    <a:pt x="3760" y="1819"/>
                  </a:cubicBezTo>
                  <a:cubicBezTo>
                    <a:pt x="3622" y="1326"/>
                    <a:pt x="3495" y="808"/>
                    <a:pt x="3357" y="337"/>
                  </a:cubicBezTo>
                  <a:cubicBezTo>
                    <a:pt x="3288" y="72"/>
                    <a:pt x="3185" y="15"/>
                    <a:pt x="2943" y="3"/>
                  </a:cubicBezTo>
                  <a:cubicBezTo>
                    <a:pt x="2902" y="2"/>
                    <a:pt x="2861" y="1"/>
                    <a:pt x="2820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514;p73"/>
            <p:cNvSpPr/>
            <p:nvPr/>
          </p:nvSpPr>
          <p:spPr>
            <a:xfrm>
              <a:off x="3747250" y="1658575"/>
              <a:ext cx="69825" cy="137725"/>
            </a:xfrm>
            <a:custGeom>
              <a:avLst/>
              <a:gdLst/>
              <a:ahLst/>
              <a:cxnLst/>
              <a:rect l="l" t="t" r="r" b="b"/>
              <a:pathLst>
                <a:path w="2793" h="5509" extrusionOk="0">
                  <a:moveTo>
                    <a:pt x="237" y="0"/>
                  </a:moveTo>
                  <a:cubicBezTo>
                    <a:pt x="9" y="0"/>
                    <a:pt x="0" y="81"/>
                    <a:pt x="0" y="431"/>
                  </a:cubicBezTo>
                  <a:cubicBezTo>
                    <a:pt x="0" y="1902"/>
                    <a:pt x="11" y="3545"/>
                    <a:pt x="69" y="5016"/>
                  </a:cubicBezTo>
                  <a:cubicBezTo>
                    <a:pt x="80" y="5419"/>
                    <a:pt x="126" y="5476"/>
                    <a:pt x="494" y="5499"/>
                  </a:cubicBezTo>
                  <a:cubicBezTo>
                    <a:pt x="594" y="5506"/>
                    <a:pt x="694" y="5508"/>
                    <a:pt x="793" y="5508"/>
                  </a:cubicBezTo>
                  <a:cubicBezTo>
                    <a:pt x="1050" y="5508"/>
                    <a:pt x="1306" y="5490"/>
                    <a:pt x="1563" y="5465"/>
                  </a:cubicBezTo>
                  <a:cubicBezTo>
                    <a:pt x="2356" y="5396"/>
                    <a:pt x="2368" y="5396"/>
                    <a:pt x="2460" y="4488"/>
                  </a:cubicBezTo>
                  <a:cubicBezTo>
                    <a:pt x="2529" y="3856"/>
                    <a:pt x="2609" y="2902"/>
                    <a:pt x="2667" y="2212"/>
                  </a:cubicBezTo>
                  <a:cubicBezTo>
                    <a:pt x="2701" y="1764"/>
                    <a:pt x="2759" y="1258"/>
                    <a:pt x="2782" y="833"/>
                  </a:cubicBezTo>
                  <a:cubicBezTo>
                    <a:pt x="2793" y="477"/>
                    <a:pt x="2747" y="373"/>
                    <a:pt x="2414" y="293"/>
                  </a:cubicBezTo>
                  <a:cubicBezTo>
                    <a:pt x="1747" y="143"/>
                    <a:pt x="1046" y="40"/>
                    <a:pt x="356" y="5"/>
                  </a:cubicBezTo>
                  <a:cubicBezTo>
                    <a:pt x="311" y="2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515;p73"/>
            <p:cNvSpPr/>
            <p:nvPr/>
          </p:nvSpPr>
          <p:spPr>
            <a:xfrm>
              <a:off x="3967975" y="1746250"/>
              <a:ext cx="149950" cy="138900"/>
            </a:xfrm>
            <a:custGeom>
              <a:avLst/>
              <a:gdLst/>
              <a:ahLst/>
              <a:cxnLst/>
              <a:rect l="l" t="t" r="r" b="b"/>
              <a:pathLst>
                <a:path w="5998" h="5556" extrusionOk="0">
                  <a:moveTo>
                    <a:pt x="4950" y="0"/>
                  </a:moveTo>
                  <a:cubicBezTo>
                    <a:pt x="4889" y="0"/>
                    <a:pt x="4821" y="17"/>
                    <a:pt x="4744" y="50"/>
                  </a:cubicBezTo>
                  <a:cubicBezTo>
                    <a:pt x="3986" y="418"/>
                    <a:pt x="3204" y="740"/>
                    <a:pt x="2423" y="1050"/>
                  </a:cubicBezTo>
                  <a:cubicBezTo>
                    <a:pt x="2239" y="1131"/>
                    <a:pt x="2159" y="1257"/>
                    <a:pt x="2170" y="1452"/>
                  </a:cubicBezTo>
                  <a:cubicBezTo>
                    <a:pt x="2205" y="1981"/>
                    <a:pt x="2021" y="2406"/>
                    <a:pt x="1699" y="2832"/>
                  </a:cubicBezTo>
                  <a:cubicBezTo>
                    <a:pt x="1262" y="3417"/>
                    <a:pt x="814" y="3992"/>
                    <a:pt x="377" y="4579"/>
                  </a:cubicBezTo>
                  <a:cubicBezTo>
                    <a:pt x="274" y="4716"/>
                    <a:pt x="147" y="4842"/>
                    <a:pt x="101" y="5003"/>
                  </a:cubicBezTo>
                  <a:cubicBezTo>
                    <a:pt x="1" y="5307"/>
                    <a:pt x="174" y="5555"/>
                    <a:pt x="482" y="5555"/>
                  </a:cubicBezTo>
                  <a:cubicBezTo>
                    <a:pt x="489" y="5555"/>
                    <a:pt x="497" y="5555"/>
                    <a:pt x="504" y="5555"/>
                  </a:cubicBezTo>
                  <a:cubicBezTo>
                    <a:pt x="688" y="5555"/>
                    <a:pt x="872" y="5486"/>
                    <a:pt x="1033" y="5406"/>
                  </a:cubicBezTo>
                  <a:cubicBezTo>
                    <a:pt x="1400" y="5233"/>
                    <a:pt x="1745" y="5026"/>
                    <a:pt x="2067" y="4773"/>
                  </a:cubicBezTo>
                  <a:cubicBezTo>
                    <a:pt x="2895" y="4153"/>
                    <a:pt x="3722" y="3567"/>
                    <a:pt x="4584" y="2992"/>
                  </a:cubicBezTo>
                  <a:cubicBezTo>
                    <a:pt x="5020" y="2705"/>
                    <a:pt x="5434" y="2383"/>
                    <a:pt x="5779" y="1981"/>
                  </a:cubicBezTo>
                  <a:cubicBezTo>
                    <a:pt x="5917" y="1820"/>
                    <a:pt x="5998" y="1659"/>
                    <a:pt x="5906" y="1452"/>
                  </a:cubicBezTo>
                  <a:cubicBezTo>
                    <a:pt x="5722" y="1050"/>
                    <a:pt x="5515" y="613"/>
                    <a:pt x="5285" y="234"/>
                  </a:cubicBezTo>
                  <a:cubicBezTo>
                    <a:pt x="5183" y="77"/>
                    <a:pt x="5081" y="0"/>
                    <a:pt x="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516;p73"/>
            <p:cNvSpPr/>
            <p:nvPr/>
          </p:nvSpPr>
          <p:spPr>
            <a:xfrm>
              <a:off x="3665650" y="1769325"/>
              <a:ext cx="153725" cy="112375"/>
            </a:xfrm>
            <a:custGeom>
              <a:avLst/>
              <a:gdLst/>
              <a:ahLst/>
              <a:cxnLst/>
              <a:rect l="l" t="t" r="r" b="b"/>
              <a:pathLst>
                <a:path w="6149" h="4495" extrusionOk="0">
                  <a:moveTo>
                    <a:pt x="5517" y="1"/>
                  </a:moveTo>
                  <a:cubicBezTo>
                    <a:pt x="5436" y="1"/>
                    <a:pt x="5344" y="12"/>
                    <a:pt x="5264" y="24"/>
                  </a:cubicBezTo>
                  <a:cubicBezTo>
                    <a:pt x="4835" y="42"/>
                    <a:pt x="4399" y="61"/>
                    <a:pt x="3973" y="61"/>
                  </a:cubicBezTo>
                  <a:cubicBezTo>
                    <a:pt x="3874" y="61"/>
                    <a:pt x="3776" y="60"/>
                    <a:pt x="3678" y="58"/>
                  </a:cubicBezTo>
                  <a:cubicBezTo>
                    <a:pt x="3333" y="58"/>
                    <a:pt x="3137" y="162"/>
                    <a:pt x="2988" y="471"/>
                  </a:cubicBezTo>
                  <a:cubicBezTo>
                    <a:pt x="2770" y="885"/>
                    <a:pt x="2540" y="1265"/>
                    <a:pt x="2207" y="1610"/>
                  </a:cubicBezTo>
                  <a:cubicBezTo>
                    <a:pt x="1620" y="2218"/>
                    <a:pt x="1069" y="2839"/>
                    <a:pt x="460" y="3437"/>
                  </a:cubicBezTo>
                  <a:cubicBezTo>
                    <a:pt x="345" y="3552"/>
                    <a:pt x="230" y="3667"/>
                    <a:pt x="115" y="3816"/>
                  </a:cubicBezTo>
                  <a:cubicBezTo>
                    <a:pt x="0" y="3965"/>
                    <a:pt x="11" y="4195"/>
                    <a:pt x="149" y="4322"/>
                  </a:cubicBezTo>
                  <a:cubicBezTo>
                    <a:pt x="287" y="4460"/>
                    <a:pt x="414" y="4494"/>
                    <a:pt x="586" y="4494"/>
                  </a:cubicBezTo>
                  <a:cubicBezTo>
                    <a:pt x="1000" y="4483"/>
                    <a:pt x="1379" y="4356"/>
                    <a:pt x="1735" y="4161"/>
                  </a:cubicBezTo>
                  <a:cubicBezTo>
                    <a:pt x="2264" y="3873"/>
                    <a:pt x="2759" y="3564"/>
                    <a:pt x="3264" y="3265"/>
                  </a:cubicBezTo>
                  <a:cubicBezTo>
                    <a:pt x="3494" y="3127"/>
                    <a:pt x="3724" y="2989"/>
                    <a:pt x="3977" y="2897"/>
                  </a:cubicBezTo>
                  <a:cubicBezTo>
                    <a:pt x="4598" y="2701"/>
                    <a:pt x="5195" y="2391"/>
                    <a:pt x="5735" y="2081"/>
                  </a:cubicBezTo>
                  <a:cubicBezTo>
                    <a:pt x="6000" y="1932"/>
                    <a:pt x="6149" y="1736"/>
                    <a:pt x="6138" y="1483"/>
                  </a:cubicBezTo>
                  <a:cubicBezTo>
                    <a:pt x="6138" y="1138"/>
                    <a:pt x="6115" y="828"/>
                    <a:pt x="6092" y="529"/>
                  </a:cubicBezTo>
                  <a:cubicBezTo>
                    <a:pt x="6069" y="58"/>
                    <a:pt x="5942" y="12"/>
                    <a:pt x="5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517;p73"/>
            <p:cNvSpPr/>
            <p:nvPr/>
          </p:nvSpPr>
          <p:spPr>
            <a:xfrm>
              <a:off x="3900675" y="1499500"/>
              <a:ext cx="20725" cy="151475"/>
            </a:xfrm>
            <a:custGeom>
              <a:avLst/>
              <a:gdLst/>
              <a:ahLst/>
              <a:cxnLst/>
              <a:rect l="l" t="t" r="r" b="b"/>
              <a:pathLst>
                <a:path w="829" h="6059" extrusionOk="0">
                  <a:moveTo>
                    <a:pt x="265" y="1"/>
                  </a:moveTo>
                  <a:cubicBezTo>
                    <a:pt x="185" y="1"/>
                    <a:pt x="173" y="70"/>
                    <a:pt x="162" y="139"/>
                  </a:cubicBezTo>
                  <a:cubicBezTo>
                    <a:pt x="150" y="300"/>
                    <a:pt x="139" y="461"/>
                    <a:pt x="139" y="634"/>
                  </a:cubicBezTo>
                  <a:cubicBezTo>
                    <a:pt x="104" y="1231"/>
                    <a:pt x="1" y="1829"/>
                    <a:pt x="70" y="2426"/>
                  </a:cubicBezTo>
                  <a:cubicBezTo>
                    <a:pt x="196" y="3553"/>
                    <a:pt x="380" y="4667"/>
                    <a:pt x="517" y="5806"/>
                  </a:cubicBezTo>
                  <a:cubicBezTo>
                    <a:pt x="529" y="5905"/>
                    <a:pt x="518" y="6059"/>
                    <a:pt x="653" y="6059"/>
                  </a:cubicBezTo>
                  <a:cubicBezTo>
                    <a:pt x="658" y="6059"/>
                    <a:pt x="662" y="6059"/>
                    <a:pt x="667" y="6058"/>
                  </a:cubicBezTo>
                  <a:cubicBezTo>
                    <a:pt x="828" y="6046"/>
                    <a:pt x="793" y="5897"/>
                    <a:pt x="782" y="5783"/>
                  </a:cubicBezTo>
                  <a:cubicBezTo>
                    <a:pt x="713" y="5219"/>
                    <a:pt x="655" y="4679"/>
                    <a:pt x="563" y="4116"/>
                  </a:cubicBezTo>
                  <a:cubicBezTo>
                    <a:pt x="392" y="3035"/>
                    <a:pt x="265" y="1978"/>
                    <a:pt x="357" y="874"/>
                  </a:cubicBezTo>
                  <a:cubicBezTo>
                    <a:pt x="369" y="702"/>
                    <a:pt x="392" y="530"/>
                    <a:pt x="403" y="358"/>
                  </a:cubicBezTo>
                  <a:cubicBezTo>
                    <a:pt x="403" y="277"/>
                    <a:pt x="403" y="231"/>
                    <a:pt x="392" y="151"/>
                  </a:cubicBezTo>
                  <a:cubicBezTo>
                    <a:pt x="392" y="70"/>
                    <a:pt x="357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518;p73"/>
            <p:cNvSpPr/>
            <p:nvPr/>
          </p:nvSpPr>
          <p:spPr>
            <a:xfrm>
              <a:off x="4049225" y="1521450"/>
              <a:ext cx="26450" cy="83475"/>
            </a:xfrm>
            <a:custGeom>
              <a:avLst/>
              <a:gdLst/>
              <a:ahLst/>
              <a:cxnLst/>
              <a:rect l="l" t="t" r="r" b="b"/>
              <a:pathLst>
                <a:path w="1058" h="3339" extrusionOk="0">
                  <a:moveTo>
                    <a:pt x="185" y="1"/>
                  </a:moveTo>
                  <a:cubicBezTo>
                    <a:pt x="171" y="1"/>
                    <a:pt x="155" y="3"/>
                    <a:pt x="138" y="8"/>
                  </a:cubicBezTo>
                  <a:cubicBezTo>
                    <a:pt x="0" y="54"/>
                    <a:pt x="81" y="203"/>
                    <a:pt x="115" y="307"/>
                  </a:cubicBezTo>
                  <a:cubicBezTo>
                    <a:pt x="322" y="951"/>
                    <a:pt x="460" y="1617"/>
                    <a:pt x="587" y="2284"/>
                  </a:cubicBezTo>
                  <a:cubicBezTo>
                    <a:pt x="644" y="2606"/>
                    <a:pt x="713" y="2905"/>
                    <a:pt x="794" y="3227"/>
                  </a:cubicBezTo>
                  <a:cubicBezTo>
                    <a:pt x="813" y="3283"/>
                    <a:pt x="862" y="3339"/>
                    <a:pt x="917" y="3339"/>
                  </a:cubicBezTo>
                  <a:cubicBezTo>
                    <a:pt x="929" y="3339"/>
                    <a:pt x="942" y="3336"/>
                    <a:pt x="955" y="3330"/>
                  </a:cubicBezTo>
                  <a:cubicBezTo>
                    <a:pt x="1035" y="3307"/>
                    <a:pt x="1058" y="3250"/>
                    <a:pt x="1047" y="3169"/>
                  </a:cubicBezTo>
                  <a:cubicBezTo>
                    <a:pt x="1001" y="2939"/>
                    <a:pt x="932" y="2709"/>
                    <a:pt x="886" y="2468"/>
                  </a:cubicBezTo>
                  <a:cubicBezTo>
                    <a:pt x="725" y="1720"/>
                    <a:pt x="587" y="962"/>
                    <a:pt x="334" y="226"/>
                  </a:cubicBezTo>
                  <a:cubicBezTo>
                    <a:pt x="303" y="145"/>
                    <a:pt x="291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519;p73"/>
            <p:cNvSpPr/>
            <p:nvPr/>
          </p:nvSpPr>
          <p:spPr>
            <a:xfrm>
              <a:off x="3728850" y="1555650"/>
              <a:ext cx="17275" cy="74050"/>
            </a:xfrm>
            <a:custGeom>
              <a:avLst/>
              <a:gdLst/>
              <a:ahLst/>
              <a:cxnLst/>
              <a:rect l="l" t="t" r="r" b="b"/>
              <a:pathLst>
                <a:path w="691" h="2962" extrusionOk="0">
                  <a:moveTo>
                    <a:pt x="578" y="0"/>
                  </a:moveTo>
                  <a:cubicBezTo>
                    <a:pt x="540" y="0"/>
                    <a:pt x="501" y="30"/>
                    <a:pt x="483" y="66"/>
                  </a:cubicBezTo>
                  <a:cubicBezTo>
                    <a:pt x="460" y="100"/>
                    <a:pt x="448" y="135"/>
                    <a:pt x="437" y="169"/>
                  </a:cubicBezTo>
                  <a:cubicBezTo>
                    <a:pt x="231" y="1042"/>
                    <a:pt x="81" y="1916"/>
                    <a:pt x="1" y="2812"/>
                  </a:cubicBezTo>
                  <a:cubicBezTo>
                    <a:pt x="1" y="2870"/>
                    <a:pt x="35" y="2962"/>
                    <a:pt x="116" y="2962"/>
                  </a:cubicBezTo>
                  <a:cubicBezTo>
                    <a:pt x="196" y="2950"/>
                    <a:pt x="231" y="2904"/>
                    <a:pt x="242" y="2835"/>
                  </a:cubicBezTo>
                  <a:cubicBezTo>
                    <a:pt x="254" y="2778"/>
                    <a:pt x="254" y="2709"/>
                    <a:pt x="265" y="2651"/>
                  </a:cubicBezTo>
                  <a:cubicBezTo>
                    <a:pt x="346" y="1882"/>
                    <a:pt x="460" y="1134"/>
                    <a:pt x="632" y="387"/>
                  </a:cubicBezTo>
                  <a:cubicBezTo>
                    <a:pt x="655" y="295"/>
                    <a:pt x="678" y="203"/>
                    <a:pt x="690" y="135"/>
                  </a:cubicBezTo>
                  <a:cubicBezTo>
                    <a:pt x="690" y="54"/>
                    <a:pt x="667" y="31"/>
                    <a:pt x="609" y="8"/>
                  </a:cubicBezTo>
                  <a:cubicBezTo>
                    <a:pt x="599" y="3"/>
                    <a:pt x="589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520;p73"/>
            <p:cNvSpPr/>
            <p:nvPr/>
          </p:nvSpPr>
          <p:spPr>
            <a:xfrm>
              <a:off x="3675100" y="1099475"/>
              <a:ext cx="431325" cy="583500"/>
            </a:xfrm>
            <a:custGeom>
              <a:avLst/>
              <a:gdLst/>
              <a:ahLst/>
              <a:cxnLst/>
              <a:rect l="l" t="t" r="r" b="b"/>
              <a:pathLst>
                <a:path w="17253" h="23340" extrusionOk="0">
                  <a:moveTo>
                    <a:pt x="5101" y="0"/>
                  </a:moveTo>
                  <a:cubicBezTo>
                    <a:pt x="4848" y="0"/>
                    <a:pt x="4703" y="115"/>
                    <a:pt x="4587" y="337"/>
                  </a:cubicBezTo>
                  <a:cubicBezTo>
                    <a:pt x="4472" y="590"/>
                    <a:pt x="4380" y="831"/>
                    <a:pt x="4254" y="1061"/>
                  </a:cubicBezTo>
                  <a:cubicBezTo>
                    <a:pt x="3863" y="1785"/>
                    <a:pt x="3553" y="2509"/>
                    <a:pt x="3288" y="3290"/>
                  </a:cubicBezTo>
                  <a:cubicBezTo>
                    <a:pt x="2920" y="4394"/>
                    <a:pt x="2702" y="5509"/>
                    <a:pt x="2656" y="6681"/>
                  </a:cubicBezTo>
                  <a:cubicBezTo>
                    <a:pt x="2621" y="7681"/>
                    <a:pt x="2450" y="8612"/>
                    <a:pt x="2116" y="9543"/>
                  </a:cubicBezTo>
                  <a:cubicBezTo>
                    <a:pt x="1875" y="10255"/>
                    <a:pt x="1610" y="10945"/>
                    <a:pt x="1449" y="11669"/>
                  </a:cubicBezTo>
                  <a:cubicBezTo>
                    <a:pt x="1150" y="13060"/>
                    <a:pt x="1116" y="14416"/>
                    <a:pt x="1093" y="15830"/>
                  </a:cubicBezTo>
                  <a:cubicBezTo>
                    <a:pt x="1081" y="16497"/>
                    <a:pt x="1012" y="17117"/>
                    <a:pt x="840" y="17784"/>
                  </a:cubicBezTo>
                  <a:cubicBezTo>
                    <a:pt x="680" y="18450"/>
                    <a:pt x="438" y="19117"/>
                    <a:pt x="266" y="19807"/>
                  </a:cubicBezTo>
                  <a:cubicBezTo>
                    <a:pt x="128" y="20369"/>
                    <a:pt x="1" y="20967"/>
                    <a:pt x="13" y="21554"/>
                  </a:cubicBezTo>
                  <a:cubicBezTo>
                    <a:pt x="24" y="21910"/>
                    <a:pt x="197" y="22116"/>
                    <a:pt x="507" y="22277"/>
                  </a:cubicBezTo>
                  <a:cubicBezTo>
                    <a:pt x="703" y="22369"/>
                    <a:pt x="909" y="22427"/>
                    <a:pt x="1127" y="22473"/>
                  </a:cubicBezTo>
                  <a:cubicBezTo>
                    <a:pt x="1691" y="22576"/>
                    <a:pt x="2254" y="22553"/>
                    <a:pt x="2817" y="22645"/>
                  </a:cubicBezTo>
                  <a:cubicBezTo>
                    <a:pt x="4220" y="22841"/>
                    <a:pt x="5622" y="23071"/>
                    <a:pt x="7024" y="23278"/>
                  </a:cubicBezTo>
                  <a:cubicBezTo>
                    <a:pt x="7278" y="23319"/>
                    <a:pt x="7541" y="23339"/>
                    <a:pt x="7804" y="23339"/>
                  </a:cubicBezTo>
                  <a:cubicBezTo>
                    <a:pt x="7981" y="23339"/>
                    <a:pt x="8159" y="23330"/>
                    <a:pt x="8334" y="23312"/>
                  </a:cubicBezTo>
                  <a:cubicBezTo>
                    <a:pt x="9254" y="23209"/>
                    <a:pt x="10138" y="22967"/>
                    <a:pt x="11035" y="22783"/>
                  </a:cubicBezTo>
                  <a:cubicBezTo>
                    <a:pt x="12311" y="22519"/>
                    <a:pt x="13575" y="22346"/>
                    <a:pt x="14862" y="22300"/>
                  </a:cubicBezTo>
                  <a:cubicBezTo>
                    <a:pt x="15517" y="22277"/>
                    <a:pt x="16184" y="22289"/>
                    <a:pt x="16804" y="22220"/>
                  </a:cubicBezTo>
                  <a:cubicBezTo>
                    <a:pt x="17138" y="22197"/>
                    <a:pt x="17195" y="22128"/>
                    <a:pt x="17230" y="21807"/>
                  </a:cubicBezTo>
                  <a:cubicBezTo>
                    <a:pt x="17253" y="21473"/>
                    <a:pt x="17230" y="21117"/>
                    <a:pt x="17184" y="20772"/>
                  </a:cubicBezTo>
                  <a:cubicBezTo>
                    <a:pt x="16988" y="19473"/>
                    <a:pt x="16643" y="18209"/>
                    <a:pt x="16288" y="16944"/>
                  </a:cubicBezTo>
                  <a:cubicBezTo>
                    <a:pt x="16023" y="15968"/>
                    <a:pt x="15782" y="15002"/>
                    <a:pt x="15736" y="13979"/>
                  </a:cubicBezTo>
                  <a:cubicBezTo>
                    <a:pt x="15690" y="12957"/>
                    <a:pt x="15782" y="11899"/>
                    <a:pt x="15793" y="10888"/>
                  </a:cubicBezTo>
                  <a:cubicBezTo>
                    <a:pt x="15805" y="9876"/>
                    <a:pt x="15805" y="8888"/>
                    <a:pt x="15736" y="7888"/>
                  </a:cubicBezTo>
                  <a:cubicBezTo>
                    <a:pt x="15667" y="6899"/>
                    <a:pt x="15575" y="5934"/>
                    <a:pt x="15598" y="4945"/>
                  </a:cubicBezTo>
                  <a:cubicBezTo>
                    <a:pt x="15609" y="4773"/>
                    <a:pt x="15598" y="4612"/>
                    <a:pt x="15598" y="4452"/>
                  </a:cubicBezTo>
                  <a:cubicBezTo>
                    <a:pt x="15552" y="3198"/>
                    <a:pt x="15333" y="2015"/>
                    <a:pt x="14873" y="854"/>
                  </a:cubicBezTo>
                  <a:cubicBezTo>
                    <a:pt x="14714" y="460"/>
                    <a:pt x="14554" y="382"/>
                    <a:pt x="14157" y="382"/>
                  </a:cubicBezTo>
                  <a:cubicBezTo>
                    <a:pt x="14126" y="382"/>
                    <a:pt x="14093" y="382"/>
                    <a:pt x="14058" y="383"/>
                  </a:cubicBezTo>
                  <a:cubicBezTo>
                    <a:pt x="13452" y="396"/>
                    <a:pt x="12841" y="404"/>
                    <a:pt x="12227" y="404"/>
                  </a:cubicBezTo>
                  <a:cubicBezTo>
                    <a:pt x="10731" y="404"/>
                    <a:pt x="9220" y="359"/>
                    <a:pt x="7736" y="245"/>
                  </a:cubicBezTo>
                  <a:cubicBezTo>
                    <a:pt x="6886" y="176"/>
                    <a:pt x="6012" y="84"/>
                    <a:pt x="5173" y="3"/>
                  </a:cubicBezTo>
                  <a:cubicBezTo>
                    <a:pt x="5148" y="1"/>
                    <a:pt x="5124" y="0"/>
                    <a:pt x="5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521;p73"/>
            <p:cNvSpPr/>
            <p:nvPr/>
          </p:nvSpPr>
          <p:spPr>
            <a:xfrm>
              <a:off x="3753000" y="1159050"/>
              <a:ext cx="51425" cy="335700"/>
            </a:xfrm>
            <a:custGeom>
              <a:avLst/>
              <a:gdLst/>
              <a:ahLst/>
              <a:cxnLst/>
              <a:rect l="l" t="t" r="r" b="b"/>
              <a:pathLst>
                <a:path w="2057" h="13428" extrusionOk="0">
                  <a:moveTo>
                    <a:pt x="1918" y="1"/>
                  </a:moveTo>
                  <a:cubicBezTo>
                    <a:pt x="1884" y="1"/>
                    <a:pt x="1856" y="16"/>
                    <a:pt x="1827" y="80"/>
                  </a:cubicBezTo>
                  <a:cubicBezTo>
                    <a:pt x="1781" y="172"/>
                    <a:pt x="1701" y="310"/>
                    <a:pt x="1666" y="436"/>
                  </a:cubicBezTo>
                  <a:cubicBezTo>
                    <a:pt x="1367" y="1459"/>
                    <a:pt x="1184" y="2482"/>
                    <a:pt x="1161" y="3551"/>
                  </a:cubicBezTo>
                  <a:cubicBezTo>
                    <a:pt x="1138" y="4160"/>
                    <a:pt x="1161" y="4769"/>
                    <a:pt x="1092" y="5379"/>
                  </a:cubicBezTo>
                  <a:cubicBezTo>
                    <a:pt x="1000" y="6114"/>
                    <a:pt x="793" y="6804"/>
                    <a:pt x="575" y="7516"/>
                  </a:cubicBezTo>
                  <a:cubicBezTo>
                    <a:pt x="448" y="7884"/>
                    <a:pt x="322" y="8252"/>
                    <a:pt x="253" y="8643"/>
                  </a:cubicBezTo>
                  <a:cubicBezTo>
                    <a:pt x="161" y="9194"/>
                    <a:pt x="149" y="9734"/>
                    <a:pt x="161" y="10298"/>
                  </a:cubicBezTo>
                  <a:cubicBezTo>
                    <a:pt x="172" y="11251"/>
                    <a:pt x="161" y="12183"/>
                    <a:pt x="11" y="13136"/>
                  </a:cubicBezTo>
                  <a:cubicBezTo>
                    <a:pt x="0" y="13171"/>
                    <a:pt x="0" y="13205"/>
                    <a:pt x="0" y="13251"/>
                  </a:cubicBezTo>
                  <a:cubicBezTo>
                    <a:pt x="0" y="13309"/>
                    <a:pt x="0" y="13401"/>
                    <a:pt x="92" y="13424"/>
                  </a:cubicBezTo>
                  <a:cubicBezTo>
                    <a:pt x="102" y="13426"/>
                    <a:pt x="111" y="13428"/>
                    <a:pt x="120" y="13428"/>
                  </a:cubicBezTo>
                  <a:cubicBezTo>
                    <a:pt x="193" y="13428"/>
                    <a:pt x="231" y="13348"/>
                    <a:pt x="241" y="13286"/>
                  </a:cubicBezTo>
                  <a:cubicBezTo>
                    <a:pt x="253" y="13217"/>
                    <a:pt x="253" y="13182"/>
                    <a:pt x="264" y="13136"/>
                  </a:cubicBezTo>
                  <a:cubicBezTo>
                    <a:pt x="391" y="12378"/>
                    <a:pt x="414" y="11665"/>
                    <a:pt x="414" y="10906"/>
                  </a:cubicBezTo>
                  <a:cubicBezTo>
                    <a:pt x="402" y="9642"/>
                    <a:pt x="540" y="8470"/>
                    <a:pt x="920" y="7252"/>
                  </a:cubicBezTo>
                  <a:cubicBezTo>
                    <a:pt x="1264" y="6183"/>
                    <a:pt x="1402" y="5114"/>
                    <a:pt x="1413" y="3987"/>
                  </a:cubicBezTo>
                  <a:cubicBezTo>
                    <a:pt x="1425" y="2700"/>
                    <a:pt x="1597" y="1482"/>
                    <a:pt x="2000" y="253"/>
                  </a:cubicBezTo>
                  <a:cubicBezTo>
                    <a:pt x="2011" y="218"/>
                    <a:pt x="2034" y="184"/>
                    <a:pt x="2034" y="138"/>
                  </a:cubicBezTo>
                  <a:cubicBezTo>
                    <a:pt x="2034" y="92"/>
                    <a:pt x="2057" y="23"/>
                    <a:pt x="1988" y="11"/>
                  </a:cubicBezTo>
                  <a:cubicBezTo>
                    <a:pt x="1962" y="7"/>
                    <a:pt x="1939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522;p73"/>
            <p:cNvSpPr/>
            <p:nvPr/>
          </p:nvSpPr>
          <p:spPr>
            <a:xfrm>
              <a:off x="3956700" y="1249525"/>
              <a:ext cx="26175" cy="327625"/>
            </a:xfrm>
            <a:custGeom>
              <a:avLst/>
              <a:gdLst/>
              <a:ahLst/>
              <a:cxnLst/>
              <a:rect l="l" t="t" r="r" b="b"/>
              <a:pathLst>
                <a:path w="1047" h="13105" extrusionOk="0">
                  <a:moveTo>
                    <a:pt x="424" y="0"/>
                  </a:moveTo>
                  <a:cubicBezTo>
                    <a:pt x="256" y="0"/>
                    <a:pt x="300" y="211"/>
                    <a:pt x="311" y="334"/>
                  </a:cubicBezTo>
                  <a:cubicBezTo>
                    <a:pt x="322" y="1081"/>
                    <a:pt x="276" y="1852"/>
                    <a:pt x="219" y="2598"/>
                  </a:cubicBezTo>
                  <a:cubicBezTo>
                    <a:pt x="127" y="3553"/>
                    <a:pt x="0" y="4529"/>
                    <a:pt x="12" y="5483"/>
                  </a:cubicBezTo>
                  <a:cubicBezTo>
                    <a:pt x="23" y="6334"/>
                    <a:pt x="115" y="7127"/>
                    <a:pt x="265" y="7954"/>
                  </a:cubicBezTo>
                  <a:cubicBezTo>
                    <a:pt x="345" y="8391"/>
                    <a:pt x="472" y="8805"/>
                    <a:pt x="518" y="9241"/>
                  </a:cubicBezTo>
                  <a:cubicBezTo>
                    <a:pt x="610" y="10150"/>
                    <a:pt x="621" y="11057"/>
                    <a:pt x="679" y="11966"/>
                  </a:cubicBezTo>
                  <a:cubicBezTo>
                    <a:pt x="702" y="12299"/>
                    <a:pt x="748" y="12632"/>
                    <a:pt x="794" y="12965"/>
                  </a:cubicBezTo>
                  <a:cubicBezTo>
                    <a:pt x="804" y="13040"/>
                    <a:pt x="854" y="13104"/>
                    <a:pt x="925" y="13104"/>
                  </a:cubicBezTo>
                  <a:cubicBezTo>
                    <a:pt x="931" y="13104"/>
                    <a:pt x="937" y="13104"/>
                    <a:pt x="943" y="13103"/>
                  </a:cubicBezTo>
                  <a:cubicBezTo>
                    <a:pt x="1024" y="13092"/>
                    <a:pt x="1047" y="13000"/>
                    <a:pt x="1047" y="12942"/>
                  </a:cubicBezTo>
                  <a:cubicBezTo>
                    <a:pt x="1047" y="12885"/>
                    <a:pt x="1035" y="12850"/>
                    <a:pt x="1035" y="12816"/>
                  </a:cubicBezTo>
                  <a:cubicBezTo>
                    <a:pt x="955" y="12173"/>
                    <a:pt x="909" y="11529"/>
                    <a:pt x="886" y="10885"/>
                  </a:cubicBezTo>
                  <a:cubicBezTo>
                    <a:pt x="863" y="9966"/>
                    <a:pt x="748" y="9046"/>
                    <a:pt x="575" y="8138"/>
                  </a:cubicBezTo>
                  <a:cubicBezTo>
                    <a:pt x="311" y="6736"/>
                    <a:pt x="230" y="5369"/>
                    <a:pt x="345" y="3943"/>
                  </a:cubicBezTo>
                  <a:cubicBezTo>
                    <a:pt x="449" y="2736"/>
                    <a:pt x="575" y="1553"/>
                    <a:pt x="541" y="334"/>
                  </a:cubicBezTo>
                  <a:cubicBezTo>
                    <a:pt x="529" y="208"/>
                    <a:pt x="610" y="1"/>
                    <a:pt x="437" y="1"/>
                  </a:cubicBezTo>
                  <a:cubicBezTo>
                    <a:pt x="433" y="0"/>
                    <a:pt x="42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523;p73"/>
            <p:cNvSpPr/>
            <p:nvPr/>
          </p:nvSpPr>
          <p:spPr>
            <a:xfrm>
              <a:off x="4031125" y="1168125"/>
              <a:ext cx="16700" cy="308475"/>
            </a:xfrm>
            <a:custGeom>
              <a:avLst/>
              <a:gdLst/>
              <a:ahLst/>
              <a:cxnLst/>
              <a:rect l="l" t="t" r="r" b="b"/>
              <a:pathLst>
                <a:path w="668" h="12339" extrusionOk="0">
                  <a:moveTo>
                    <a:pt x="111" y="0"/>
                  </a:moveTo>
                  <a:cubicBezTo>
                    <a:pt x="102" y="0"/>
                    <a:pt x="92" y="1"/>
                    <a:pt x="81" y="5"/>
                  </a:cubicBezTo>
                  <a:cubicBezTo>
                    <a:pt x="1" y="16"/>
                    <a:pt x="1" y="85"/>
                    <a:pt x="1" y="142"/>
                  </a:cubicBezTo>
                  <a:cubicBezTo>
                    <a:pt x="35" y="406"/>
                    <a:pt x="81" y="648"/>
                    <a:pt x="127" y="889"/>
                  </a:cubicBezTo>
                  <a:cubicBezTo>
                    <a:pt x="277" y="1625"/>
                    <a:pt x="346" y="2326"/>
                    <a:pt x="311" y="3062"/>
                  </a:cubicBezTo>
                  <a:cubicBezTo>
                    <a:pt x="300" y="3510"/>
                    <a:pt x="231" y="3935"/>
                    <a:pt x="208" y="4383"/>
                  </a:cubicBezTo>
                  <a:cubicBezTo>
                    <a:pt x="127" y="5601"/>
                    <a:pt x="173" y="6797"/>
                    <a:pt x="334" y="8015"/>
                  </a:cubicBezTo>
                  <a:cubicBezTo>
                    <a:pt x="391" y="8487"/>
                    <a:pt x="391" y="8946"/>
                    <a:pt x="346" y="9417"/>
                  </a:cubicBezTo>
                  <a:cubicBezTo>
                    <a:pt x="288" y="9992"/>
                    <a:pt x="208" y="10555"/>
                    <a:pt x="196" y="11130"/>
                  </a:cubicBezTo>
                  <a:cubicBezTo>
                    <a:pt x="196" y="11452"/>
                    <a:pt x="242" y="11774"/>
                    <a:pt x="265" y="12096"/>
                  </a:cubicBezTo>
                  <a:cubicBezTo>
                    <a:pt x="265" y="12202"/>
                    <a:pt x="275" y="12339"/>
                    <a:pt x="396" y="12339"/>
                  </a:cubicBezTo>
                  <a:cubicBezTo>
                    <a:pt x="405" y="12339"/>
                    <a:pt x="415" y="12338"/>
                    <a:pt x="426" y="12336"/>
                  </a:cubicBezTo>
                  <a:cubicBezTo>
                    <a:pt x="563" y="12325"/>
                    <a:pt x="529" y="12176"/>
                    <a:pt x="517" y="12073"/>
                  </a:cubicBezTo>
                  <a:cubicBezTo>
                    <a:pt x="471" y="11429"/>
                    <a:pt x="471" y="10785"/>
                    <a:pt x="529" y="10153"/>
                  </a:cubicBezTo>
                  <a:cubicBezTo>
                    <a:pt x="621" y="9360"/>
                    <a:pt x="667" y="8579"/>
                    <a:pt x="563" y="7797"/>
                  </a:cubicBezTo>
                  <a:cubicBezTo>
                    <a:pt x="369" y="6337"/>
                    <a:pt x="437" y="4912"/>
                    <a:pt x="540" y="3453"/>
                  </a:cubicBezTo>
                  <a:cubicBezTo>
                    <a:pt x="621" y="2303"/>
                    <a:pt x="426" y="1246"/>
                    <a:pt x="219" y="119"/>
                  </a:cubicBezTo>
                  <a:cubicBezTo>
                    <a:pt x="209" y="60"/>
                    <a:pt x="17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524;p73"/>
            <p:cNvSpPr/>
            <p:nvPr/>
          </p:nvSpPr>
          <p:spPr>
            <a:xfrm>
              <a:off x="3819075" y="1412825"/>
              <a:ext cx="30750" cy="225075"/>
            </a:xfrm>
            <a:custGeom>
              <a:avLst/>
              <a:gdLst/>
              <a:ahLst/>
              <a:cxnLst/>
              <a:rect l="l" t="t" r="r" b="b"/>
              <a:pathLst>
                <a:path w="1230" h="9003" extrusionOk="0">
                  <a:moveTo>
                    <a:pt x="1097" y="0"/>
                  </a:moveTo>
                  <a:cubicBezTo>
                    <a:pt x="1035" y="0"/>
                    <a:pt x="1008" y="66"/>
                    <a:pt x="989" y="124"/>
                  </a:cubicBezTo>
                  <a:cubicBezTo>
                    <a:pt x="931" y="296"/>
                    <a:pt x="874" y="457"/>
                    <a:pt x="839" y="618"/>
                  </a:cubicBezTo>
                  <a:cubicBezTo>
                    <a:pt x="667" y="1468"/>
                    <a:pt x="655" y="2319"/>
                    <a:pt x="667" y="3169"/>
                  </a:cubicBezTo>
                  <a:cubicBezTo>
                    <a:pt x="678" y="4502"/>
                    <a:pt x="609" y="5813"/>
                    <a:pt x="379" y="7123"/>
                  </a:cubicBezTo>
                  <a:cubicBezTo>
                    <a:pt x="287" y="7675"/>
                    <a:pt x="116" y="8192"/>
                    <a:pt x="12" y="8732"/>
                  </a:cubicBezTo>
                  <a:cubicBezTo>
                    <a:pt x="1" y="8778"/>
                    <a:pt x="12" y="8801"/>
                    <a:pt x="12" y="8859"/>
                  </a:cubicBezTo>
                  <a:cubicBezTo>
                    <a:pt x="12" y="8916"/>
                    <a:pt x="35" y="8985"/>
                    <a:pt x="104" y="8997"/>
                  </a:cubicBezTo>
                  <a:cubicBezTo>
                    <a:pt x="114" y="9001"/>
                    <a:pt x="125" y="9003"/>
                    <a:pt x="135" y="9003"/>
                  </a:cubicBezTo>
                  <a:cubicBezTo>
                    <a:pt x="181" y="9003"/>
                    <a:pt x="223" y="8965"/>
                    <a:pt x="242" y="8928"/>
                  </a:cubicBezTo>
                  <a:cubicBezTo>
                    <a:pt x="253" y="8882"/>
                    <a:pt x="265" y="8847"/>
                    <a:pt x="276" y="8813"/>
                  </a:cubicBezTo>
                  <a:cubicBezTo>
                    <a:pt x="402" y="8180"/>
                    <a:pt x="586" y="7572"/>
                    <a:pt x="678" y="6939"/>
                  </a:cubicBezTo>
                  <a:cubicBezTo>
                    <a:pt x="885" y="5664"/>
                    <a:pt x="954" y="4387"/>
                    <a:pt x="920" y="3089"/>
                  </a:cubicBezTo>
                  <a:cubicBezTo>
                    <a:pt x="908" y="2457"/>
                    <a:pt x="885" y="1825"/>
                    <a:pt x="977" y="1192"/>
                  </a:cubicBezTo>
                  <a:cubicBezTo>
                    <a:pt x="1035" y="859"/>
                    <a:pt x="1115" y="538"/>
                    <a:pt x="1207" y="216"/>
                  </a:cubicBezTo>
                  <a:cubicBezTo>
                    <a:pt x="1230" y="135"/>
                    <a:pt x="1230" y="32"/>
                    <a:pt x="1138" y="9"/>
                  </a:cubicBezTo>
                  <a:cubicBezTo>
                    <a:pt x="1123" y="3"/>
                    <a:pt x="1109" y="0"/>
                    <a:pt x="1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525;p73"/>
            <p:cNvSpPr/>
            <p:nvPr/>
          </p:nvSpPr>
          <p:spPr>
            <a:xfrm>
              <a:off x="3836325" y="1151275"/>
              <a:ext cx="30475" cy="211475"/>
            </a:xfrm>
            <a:custGeom>
              <a:avLst/>
              <a:gdLst/>
              <a:ahLst/>
              <a:cxnLst/>
              <a:rect l="l" t="t" r="r" b="b"/>
              <a:pathLst>
                <a:path w="1219" h="8459" extrusionOk="0">
                  <a:moveTo>
                    <a:pt x="1101" y="0"/>
                  </a:moveTo>
                  <a:cubicBezTo>
                    <a:pt x="1069" y="0"/>
                    <a:pt x="1038" y="15"/>
                    <a:pt x="1023" y="46"/>
                  </a:cubicBezTo>
                  <a:cubicBezTo>
                    <a:pt x="966" y="184"/>
                    <a:pt x="897" y="322"/>
                    <a:pt x="862" y="472"/>
                  </a:cubicBezTo>
                  <a:cubicBezTo>
                    <a:pt x="563" y="1632"/>
                    <a:pt x="448" y="2781"/>
                    <a:pt x="483" y="3977"/>
                  </a:cubicBezTo>
                  <a:cubicBezTo>
                    <a:pt x="517" y="4747"/>
                    <a:pt x="506" y="5494"/>
                    <a:pt x="425" y="6252"/>
                  </a:cubicBezTo>
                  <a:cubicBezTo>
                    <a:pt x="368" y="6885"/>
                    <a:pt x="184" y="7483"/>
                    <a:pt x="46" y="8103"/>
                  </a:cubicBezTo>
                  <a:cubicBezTo>
                    <a:pt x="34" y="8183"/>
                    <a:pt x="0" y="8264"/>
                    <a:pt x="0" y="8344"/>
                  </a:cubicBezTo>
                  <a:cubicBezTo>
                    <a:pt x="9" y="8409"/>
                    <a:pt x="40" y="8458"/>
                    <a:pt x="99" y="8458"/>
                  </a:cubicBezTo>
                  <a:cubicBezTo>
                    <a:pt x="114" y="8458"/>
                    <a:pt x="131" y="8455"/>
                    <a:pt x="149" y="8448"/>
                  </a:cubicBezTo>
                  <a:cubicBezTo>
                    <a:pt x="230" y="8425"/>
                    <a:pt x="264" y="8333"/>
                    <a:pt x="287" y="8229"/>
                  </a:cubicBezTo>
                  <a:cubicBezTo>
                    <a:pt x="402" y="7701"/>
                    <a:pt x="563" y="7161"/>
                    <a:pt x="644" y="6609"/>
                  </a:cubicBezTo>
                  <a:cubicBezTo>
                    <a:pt x="782" y="5655"/>
                    <a:pt x="759" y="4712"/>
                    <a:pt x="747" y="3747"/>
                  </a:cubicBezTo>
                  <a:cubicBezTo>
                    <a:pt x="724" y="2551"/>
                    <a:pt x="862" y="1425"/>
                    <a:pt x="1173" y="276"/>
                  </a:cubicBezTo>
                  <a:cubicBezTo>
                    <a:pt x="1184" y="230"/>
                    <a:pt x="1207" y="184"/>
                    <a:pt x="1219" y="127"/>
                  </a:cubicBezTo>
                  <a:cubicBezTo>
                    <a:pt x="1219" y="81"/>
                    <a:pt x="1196" y="35"/>
                    <a:pt x="1150" y="12"/>
                  </a:cubicBezTo>
                  <a:cubicBezTo>
                    <a:pt x="1134" y="4"/>
                    <a:pt x="1117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526;p73"/>
            <p:cNvSpPr/>
            <p:nvPr/>
          </p:nvSpPr>
          <p:spPr>
            <a:xfrm>
              <a:off x="3486050" y="1661825"/>
              <a:ext cx="93125" cy="112175"/>
            </a:xfrm>
            <a:custGeom>
              <a:avLst/>
              <a:gdLst/>
              <a:ahLst/>
              <a:cxnLst/>
              <a:rect l="l" t="t" r="r" b="b"/>
              <a:pathLst>
                <a:path w="3725" h="4487" extrusionOk="0">
                  <a:moveTo>
                    <a:pt x="3049" y="1"/>
                  </a:moveTo>
                  <a:cubicBezTo>
                    <a:pt x="3016" y="1"/>
                    <a:pt x="2977" y="5"/>
                    <a:pt x="2932" y="13"/>
                  </a:cubicBezTo>
                  <a:cubicBezTo>
                    <a:pt x="2058" y="186"/>
                    <a:pt x="1150" y="347"/>
                    <a:pt x="288" y="577"/>
                  </a:cubicBezTo>
                  <a:cubicBezTo>
                    <a:pt x="46" y="634"/>
                    <a:pt x="0" y="680"/>
                    <a:pt x="81" y="956"/>
                  </a:cubicBezTo>
                  <a:cubicBezTo>
                    <a:pt x="150" y="1231"/>
                    <a:pt x="265" y="1622"/>
                    <a:pt x="380" y="1944"/>
                  </a:cubicBezTo>
                  <a:cubicBezTo>
                    <a:pt x="621" y="2692"/>
                    <a:pt x="897" y="3473"/>
                    <a:pt x="1150" y="4232"/>
                  </a:cubicBezTo>
                  <a:cubicBezTo>
                    <a:pt x="1198" y="4375"/>
                    <a:pt x="1254" y="4487"/>
                    <a:pt x="1397" y="4487"/>
                  </a:cubicBezTo>
                  <a:cubicBezTo>
                    <a:pt x="1426" y="4487"/>
                    <a:pt x="1458" y="4482"/>
                    <a:pt x="1494" y="4473"/>
                  </a:cubicBezTo>
                  <a:cubicBezTo>
                    <a:pt x="2046" y="4347"/>
                    <a:pt x="2690" y="4232"/>
                    <a:pt x="3241" y="4082"/>
                  </a:cubicBezTo>
                  <a:cubicBezTo>
                    <a:pt x="3644" y="3967"/>
                    <a:pt x="3724" y="3864"/>
                    <a:pt x="3678" y="3450"/>
                  </a:cubicBezTo>
                  <a:cubicBezTo>
                    <a:pt x="3586" y="2623"/>
                    <a:pt x="3437" y="1760"/>
                    <a:pt x="3333" y="933"/>
                  </a:cubicBezTo>
                  <a:cubicBezTo>
                    <a:pt x="3333" y="933"/>
                    <a:pt x="3323" y="938"/>
                    <a:pt x="3316" y="938"/>
                  </a:cubicBezTo>
                  <a:cubicBezTo>
                    <a:pt x="3313" y="938"/>
                    <a:pt x="3310" y="937"/>
                    <a:pt x="3310" y="933"/>
                  </a:cubicBezTo>
                  <a:cubicBezTo>
                    <a:pt x="3287" y="715"/>
                    <a:pt x="3287" y="496"/>
                    <a:pt x="3264" y="278"/>
                  </a:cubicBezTo>
                  <a:cubicBezTo>
                    <a:pt x="3246" y="89"/>
                    <a:pt x="3204" y="1"/>
                    <a:pt x="3049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527;p73"/>
            <p:cNvSpPr/>
            <p:nvPr/>
          </p:nvSpPr>
          <p:spPr>
            <a:xfrm>
              <a:off x="3206175" y="1698950"/>
              <a:ext cx="68725" cy="78500"/>
            </a:xfrm>
            <a:custGeom>
              <a:avLst/>
              <a:gdLst/>
              <a:ahLst/>
              <a:cxnLst/>
              <a:rect l="l" t="t" r="r" b="b"/>
              <a:pathLst>
                <a:path w="2749" h="3140" extrusionOk="0">
                  <a:moveTo>
                    <a:pt x="320" y="1"/>
                  </a:moveTo>
                  <a:cubicBezTo>
                    <a:pt x="111" y="1"/>
                    <a:pt x="77" y="76"/>
                    <a:pt x="59" y="356"/>
                  </a:cubicBezTo>
                  <a:cubicBezTo>
                    <a:pt x="36" y="712"/>
                    <a:pt x="59" y="1103"/>
                    <a:pt x="47" y="1459"/>
                  </a:cubicBezTo>
                  <a:cubicBezTo>
                    <a:pt x="47" y="1465"/>
                    <a:pt x="38" y="1465"/>
                    <a:pt x="30" y="1465"/>
                  </a:cubicBezTo>
                  <a:cubicBezTo>
                    <a:pt x="21" y="1465"/>
                    <a:pt x="13" y="1465"/>
                    <a:pt x="13" y="1470"/>
                  </a:cubicBezTo>
                  <a:cubicBezTo>
                    <a:pt x="13" y="1815"/>
                    <a:pt x="1" y="2298"/>
                    <a:pt x="1" y="2620"/>
                  </a:cubicBezTo>
                  <a:cubicBezTo>
                    <a:pt x="13" y="2942"/>
                    <a:pt x="36" y="2965"/>
                    <a:pt x="335" y="3023"/>
                  </a:cubicBezTo>
                  <a:cubicBezTo>
                    <a:pt x="766" y="3110"/>
                    <a:pt x="1247" y="3140"/>
                    <a:pt x="1707" y="3140"/>
                  </a:cubicBezTo>
                  <a:cubicBezTo>
                    <a:pt x="1787" y="3140"/>
                    <a:pt x="1866" y="3139"/>
                    <a:pt x="1944" y="3137"/>
                  </a:cubicBezTo>
                  <a:cubicBezTo>
                    <a:pt x="2196" y="3126"/>
                    <a:pt x="2265" y="3080"/>
                    <a:pt x="2322" y="2827"/>
                  </a:cubicBezTo>
                  <a:cubicBezTo>
                    <a:pt x="2506" y="2057"/>
                    <a:pt x="2564" y="1230"/>
                    <a:pt x="2713" y="448"/>
                  </a:cubicBezTo>
                  <a:cubicBezTo>
                    <a:pt x="2748" y="298"/>
                    <a:pt x="2644" y="229"/>
                    <a:pt x="2506" y="206"/>
                  </a:cubicBezTo>
                  <a:cubicBezTo>
                    <a:pt x="2380" y="183"/>
                    <a:pt x="2231" y="172"/>
                    <a:pt x="2093" y="160"/>
                  </a:cubicBezTo>
                  <a:cubicBezTo>
                    <a:pt x="1576" y="114"/>
                    <a:pt x="989" y="45"/>
                    <a:pt x="495" y="11"/>
                  </a:cubicBezTo>
                  <a:cubicBezTo>
                    <a:pt x="426" y="5"/>
                    <a:pt x="368" y="1"/>
                    <a:pt x="320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528;p73"/>
            <p:cNvSpPr/>
            <p:nvPr/>
          </p:nvSpPr>
          <p:spPr>
            <a:xfrm>
              <a:off x="3103325" y="1757700"/>
              <a:ext cx="174450" cy="101575"/>
            </a:xfrm>
            <a:custGeom>
              <a:avLst/>
              <a:gdLst/>
              <a:ahLst/>
              <a:cxnLst/>
              <a:rect l="l" t="t" r="r" b="b"/>
              <a:pathLst>
                <a:path w="6978" h="4063" extrusionOk="0">
                  <a:moveTo>
                    <a:pt x="4140" y="0"/>
                  </a:moveTo>
                  <a:cubicBezTo>
                    <a:pt x="4015" y="0"/>
                    <a:pt x="3910" y="46"/>
                    <a:pt x="3805" y="132"/>
                  </a:cubicBezTo>
                  <a:cubicBezTo>
                    <a:pt x="3241" y="592"/>
                    <a:pt x="2690" y="1051"/>
                    <a:pt x="2138" y="1534"/>
                  </a:cubicBezTo>
                  <a:cubicBezTo>
                    <a:pt x="1908" y="1730"/>
                    <a:pt x="1678" y="1914"/>
                    <a:pt x="1437" y="2086"/>
                  </a:cubicBezTo>
                  <a:cubicBezTo>
                    <a:pt x="1012" y="2374"/>
                    <a:pt x="587" y="2672"/>
                    <a:pt x="219" y="3028"/>
                  </a:cubicBezTo>
                  <a:cubicBezTo>
                    <a:pt x="23" y="3235"/>
                    <a:pt x="0" y="3477"/>
                    <a:pt x="104" y="3730"/>
                  </a:cubicBezTo>
                  <a:cubicBezTo>
                    <a:pt x="207" y="3983"/>
                    <a:pt x="414" y="4063"/>
                    <a:pt x="679" y="4063"/>
                  </a:cubicBezTo>
                  <a:cubicBezTo>
                    <a:pt x="805" y="4063"/>
                    <a:pt x="932" y="4040"/>
                    <a:pt x="1047" y="4017"/>
                  </a:cubicBezTo>
                  <a:cubicBezTo>
                    <a:pt x="1632" y="3891"/>
                    <a:pt x="2173" y="3661"/>
                    <a:pt x="2725" y="3442"/>
                  </a:cubicBezTo>
                  <a:cubicBezTo>
                    <a:pt x="3264" y="3212"/>
                    <a:pt x="3747" y="3051"/>
                    <a:pt x="4334" y="2890"/>
                  </a:cubicBezTo>
                  <a:cubicBezTo>
                    <a:pt x="4919" y="2741"/>
                    <a:pt x="5644" y="2580"/>
                    <a:pt x="6219" y="2397"/>
                  </a:cubicBezTo>
                  <a:cubicBezTo>
                    <a:pt x="6781" y="2213"/>
                    <a:pt x="6954" y="1937"/>
                    <a:pt x="6977" y="1362"/>
                  </a:cubicBezTo>
                  <a:cubicBezTo>
                    <a:pt x="6977" y="1270"/>
                    <a:pt x="6965" y="1212"/>
                    <a:pt x="6954" y="1097"/>
                  </a:cubicBezTo>
                  <a:cubicBezTo>
                    <a:pt x="6954" y="982"/>
                    <a:pt x="6931" y="799"/>
                    <a:pt x="6908" y="661"/>
                  </a:cubicBezTo>
                  <a:cubicBezTo>
                    <a:pt x="6862" y="259"/>
                    <a:pt x="6781" y="178"/>
                    <a:pt x="6368" y="144"/>
                  </a:cubicBezTo>
                  <a:cubicBezTo>
                    <a:pt x="6333" y="144"/>
                    <a:pt x="6299" y="144"/>
                    <a:pt x="6253" y="132"/>
                  </a:cubicBezTo>
                  <a:cubicBezTo>
                    <a:pt x="5575" y="98"/>
                    <a:pt x="4896" y="98"/>
                    <a:pt x="4219" y="6"/>
                  </a:cubicBezTo>
                  <a:cubicBezTo>
                    <a:pt x="4191" y="2"/>
                    <a:pt x="4165" y="0"/>
                    <a:pt x="4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529;p73"/>
            <p:cNvSpPr/>
            <p:nvPr/>
          </p:nvSpPr>
          <p:spPr>
            <a:xfrm>
              <a:off x="3445250" y="1747900"/>
              <a:ext cx="144550" cy="136725"/>
            </a:xfrm>
            <a:custGeom>
              <a:avLst/>
              <a:gdLst/>
              <a:ahLst/>
              <a:cxnLst/>
              <a:rect l="l" t="t" r="r" b="b"/>
              <a:pathLst>
                <a:path w="5782" h="5469" extrusionOk="0">
                  <a:moveTo>
                    <a:pt x="5336" y="1"/>
                  </a:moveTo>
                  <a:cubicBezTo>
                    <a:pt x="5281" y="1"/>
                    <a:pt x="5214" y="19"/>
                    <a:pt x="5126" y="53"/>
                  </a:cubicBezTo>
                  <a:cubicBezTo>
                    <a:pt x="4633" y="248"/>
                    <a:pt x="4081" y="352"/>
                    <a:pt x="3552" y="386"/>
                  </a:cubicBezTo>
                  <a:cubicBezTo>
                    <a:pt x="3287" y="398"/>
                    <a:pt x="2966" y="421"/>
                    <a:pt x="2736" y="467"/>
                  </a:cubicBezTo>
                  <a:cubicBezTo>
                    <a:pt x="2518" y="513"/>
                    <a:pt x="2426" y="582"/>
                    <a:pt x="2334" y="754"/>
                  </a:cubicBezTo>
                  <a:cubicBezTo>
                    <a:pt x="1598" y="2041"/>
                    <a:pt x="966" y="3351"/>
                    <a:pt x="173" y="4593"/>
                  </a:cubicBezTo>
                  <a:cubicBezTo>
                    <a:pt x="35" y="4788"/>
                    <a:pt x="0" y="5018"/>
                    <a:pt x="161" y="5225"/>
                  </a:cubicBezTo>
                  <a:cubicBezTo>
                    <a:pt x="282" y="5391"/>
                    <a:pt x="446" y="5469"/>
                    <a:pt x="637" y="5469"/>
                  </a:cubicBezTo>
                  <a:cubicBezTo>
                    <a:pt x="684" y="5469"/>
                    <a:pt x="732" y="5464"/>
                    <a:pt x="782" y="5455"/>
                  </a:cubicBezTo>
                  <a:cubicBezTo>
                    <a:pt x="1139" y="5386"/>
                    <a:pt x="1437" y="5202"/>
                    <a:pt x="1724" y="4983"/>
                  </a:cubicBezTo>
                  <a:cubicBezTo>
                    <a:pt x="2276" y="4547"/>
                    <a:pt x="2771" y="4053"/>
                    <a:pt x="3241" y="3547"/>
                  </a:cubicBezTo>
                  <a:cubicBezTo>
                    <a:pt x="3724" y="3041"/>
                    <a:pt x="4219" y="2582"/>
                    <a:pt x="4793" y="2179"/>
                  </a:cubicBezTo>
                  <a:cubicBezTo>
                    <a:pt x="5034" y="2007"/>
                    <a:pt x="5287" y="1823"/>
                    <a:pt x="5494" y="1616"/>
                  </a:cubicBezTo>
                  <a:cubicBezTo>
                    <a:pt x="5701" y="1409"/>
                    <a:pt x="5782" y="1179"/>
                    <a:pt x="5747" y="915"/>
                  </a:cubicBezTo>
                  <a:cubicBezTo>
                    <a:pt x="5713" y="639"/>
                    <a:pt x="5701" y="467"/>
                    <a:pt x="5586" y="237"/>
                  </a:cubicBezTo>
                  <a:cubicBezTo>
                    <a:pt x="5509" y="75"/>
                    <a:pt x="5448" y="1"/>
                    <a:pt x="5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530;p73"/>
            <p:cNvSpPr/>
            <p:nvPr/>
          </p:nvSpPr>
          <p:spPr>
            <a:xfrm>
              <a:off x="3187800" y="1141650"/>
              <a:ext cx="403425" cy="573725"/>
            </a:xfrm>
            <a:custGeom>
              <a:avLst/>
              <a:gdLst/>
              <a:ahLst/>
              <a:cxnLst/>
              <a:rect l="l" t="t" r="r" b="b"/>
              <a:pathLst>
                <a:path w="16137" h="22949" extrusionOk="0">
                  <a:moveTo>
                    <a:pt x="5261" y="0"/>
                  </a:moveTo>
                  <a:cubicBezTo>
                    <a:pt x="5107" y="0"/>
                    <a:pt x="5037" y="108"/>
                    <a:pt x="4896" y="397"/>
                  </a:cubicBezTo>
                  <a:cubicBezTo>
                    <a:pt x="4552" y="1121"/>
                    <a:pt x="4207" y="1937"/>
                    <a:pt x="3851" y="2673"/>
                  </a:cubicBezTo>
                  <a:cubicBezTo>
                    <a:pt x="3414" y="3580"/>
                    <a:pt x="3149" y="4523"/>
                    <a:pt x="3057" y="5511"/>
                  </a:cubicBezTo>
                  <a:cubicBezTo>
                    <a:pt x="2943" y="6718"/>
                    <a:pt x="2644" y="7810"/>
                    <a:pt x="2161" y="8913"/>
                  </a:cubicBezTo>
                  <a:cubicBezTo>
                    <a:pt x="2023" y="9224"/>
                    <a:pt x="1885" y="9511"/>
                    <a:pt x="1759" y="9833"/>
                  </a:cubicBezTo>
                  <a:cubicBezTo>
                    <a:pt x="1448" y="10637"/>
                    <a:pt x="1185" y="11431"/>
                    <a:pt x="1127" y="12304"/>
                  </a:cubicBezTo>
                  <a:cubicBezTo>
                    <a:pt x="1081" y="12913"/>
                    <a:pt x="1104" y="13476"/>
                    <a:pt x="1093" y="14097"/>
                  </a:cubicBezTo>
                  <a:cubicBezTo>
                    <a:pt x="1081" y="14706"/>
                    <a:pt x="1001" y="15338"/>
                    <a:pt x="828" y="15947"/>
                  </a:cubicBezTo>
                  <a:cubicBezTo>
                    <a:pt x="702" y="16338"/>
                    <a:pt x="575" y="16718"/>
                    <a:pt x="472" y="17119"/>
                  </a:cubicBezTo>
                  <a:cubicBezTo>
                    <a:pt x="173" y="18200"/>
                    <a:pt x="0" y="19246"/>
                    <a:pt x="69" y="20372"/>
                  </a:cubicBezTo>
                  <a:cubicBezTo>
                    <a:pt x="115" y="21016"/>
                    <a:pt x="219" y="21637"/>
                    <a:pt x="230" y="22280"/>
                  </a:cubicBezTo>
                  <a:cubicBezTo>
                    <a:pt x="230" y="22521"/>
                    <a:pt x="345" y="22602"/>
                    <a:pt x="564" y="22636"/>
                  </a:cubicBezTo>
                  <a:cubicBezTo>
                    <a:pt x="782" y="22682"/>
                    <a:pt x="1024" y="22694"/>
                    <a:pt x="1242" y="22717"/>
                  </a:cubicBezTo>
                  <a:cubicBezTo>
                    <a:pt x="2046" y="22797"/>
                    <a:pt x="2897" y="22924"/>
                    <a:pt x="3678" y="22947"/>
                  </a:cubicBezTo>
                  <a:cubicBezTo>
                    <a:pt x="3719" y="22948"/>
                    <a:pt x="3757" y="22949"/>
                    <a:pt x="3791" y="22949"/>
                  </a:cubicBezTo>
                  <a:cubicBezTo>
                    <a:pt x="4062" y="22949"/>
                    <a:pt x="4128" y="22898"/>
                    <a:pt x="4230" y="22602"/>
                  </a:cubicBezTo>
                  <a:cubicBezTo>
                    <a:pt x="4472" y="21981"/>
                    <a:pt x="4678" y="21326"/>
                    <a:pt x="4827" y="20659"/>
                  </a:cubicBezTo>
                  <a:cubicBezTo>
                    <a:pt x="5126" y="19349"/>
                    <a:pt x="5471" y="18097"/>
                    <a:pt x="6035" y="16855"/>
                  </a:cubicBezTo>
                  <a:cubicBezTo>
                    <a:pt x="6380" y="16108"/>
                    <a:pt x="6551" y="15338"/>
                    <a:pt x="6632" y="14499"/>
                  </a:cubicBezTo>
                  <a:cubicBezTo>
                    <a:pt x="6712" y="13798"/>
                    <a:pt x="6896" y="13155"/>
                    <a:pt x="7276" y="12545"/>
                  </a:cubicBezTo>
                  <a:cubicBezTo>
                    <a:pt x="7759" y="11798"/>
                    <a:pt x="8126" y="11005"/>
                    <a:pt x="8471" y="10177"/>
                  </a:cubicBezTo>
                  <a:cubicBezTo>
                    <a:pt x="8724" y="9546"/>
                    <a:pt x="8977" y="8890"/>
                    <a:pt x="9184" y="8223"/>
                  </a:cubicBezTo>
                  <a:cubicBezTo>
                    <a:pt x="9218" y="8223"/>
                    <a:pt x="9241" y="8235"/>
                    <a:pt x="9264" y="8235"/>
                  </a:cubicBezTo>
                  <a:cubicBezTo>
                    <a:pt x="9356" y="8810"/>
                    <a:pt x="9448" y="9339"/>
                    <a:pt x="9540" y="9924"/>
                  </a:cubicBezTo>
                  <a:cubicBezTo>
                    <a:pt x="9621" y="10522"/>
                    <a:pt x="9609" y="11132"/>
                    <a:pt x="9540" y="11752"/>
                  </a:cubicBezTo>
                  <a:cubicBezTo>
                    <a:pt x="9471" y="12361"/>
                    <a:pt x="9425" y="13017"/>
                    <a:pt x="9437" y="13648"/>
                  </a:cubicBezTo>
                  <a:cubicBezTo>
                    <a:pt x="9448" y="14752"/>
                    <a:pt x="9655" y="15878"/>
                    <a:pt x="9908" y="16924"/>
                  </a:cubicBezTo>
                  <a:cubicBezTo>
                    <a:pt x="10172" y="17970"/>
                    <a:pt x="10425" y="18947"/>
                    <a:pt x="10609" y="19993"/>
                  </a:cubicBezTo>
                  <a:cubicBezTo>
                    <a:pt x="10735" y="20751"/>
                    <a:pt x="10919" y="21487"/>
                    <a:pt x="11115" y="22211"/>
                  </a:cubicBezTo>
                  <a:cubicBezTo>
                    <a:pt x="11220" y="22569"/>
                    <a:pt x="11334" y="22638"/>
                    <a:pt x="11652" y="22638"/>
                  </a:cubicBezTo>
                  <a:cubicBezTo>
                    <a:pt x="11682" y="22638"/>
                    <a:pt x="11713" y="22637"/>
                    <a:pt x="11746" y="22636"/>
                  </a:cubicBezTo>
                  <a:cubicBezTo>
                    <a:pt x="11804" y="22625"/>
                    <a:pt x="11873" y="22613"/>
                    <a:pt x="11930" y="22602"/>
                  </a:cubicBezTo>
                  <a:cubicBezTo>
                    <a:pt x="12367" y="22521"/>
                    <a:pt x="12804" y="22475"/>
                    <a:pt x="13241" y="22418"/>
                  </a:cubicBezTo>
                  <a:cubicBezTo>
                    <a:pt x="13976" y="22303"/>
                    <a:pt x="14701" y="22130"/>
                    <a:pt x="15413" y="21935"/>
                  </a:cubicBezTo>
                  <a:cubicBezTo>
                    <a:pt x="15631" y="21867"/>
                    <a:pt x="15700" y="21752"/>
                    <a:pt x="15723" y="21545"/>
                  </a:cubicBezTo>
                  <a:cubicBezTo>
                    <a:pt x="15758" y="21188"/>
                    <a:pt x="15735" y="20832"/>
                    <a:pt x="15746" y="20475"/>
                  </a:cubicBezTo>
                  <a:cubicBezTo>
                    <a:pt x="15804" y="19349"/>
                    <a:pt x="15769" y="18235"/>
                    <a:pt x="15654" y="17108"/>
                  </a:cubicBezTo>
                  <a:cubicBezTo>
                    <a:pt x="15585" y="16407"/>
                    <a:pt x="15459" y="15706"/>
                    <a:pt x="15413" y="14993"/>
                  </a:cubicBezTo>
                  <a:cubicBezTo>
                    <a:pt x="15298" y="13326"/>
                    <a:pt x="15505" y="11717"/>
                    <a:pt x="15735" y="10051"/>
                  </a:cubicBezTo>
                  <a:cubicBezTo>
                    <a:pt x="15884" y="8959"/>
                    <a:pt x="16045" y="7868"/>
                    <a:pt x="16091" y="6752"/>
                  </a:cubicBezTo>
                  <a:cubicBezTo>
                    <a:pt x="16137" y="5431"/>
                    <a:pt x="15965" y="4144"/>
                    <a:pt x="15735" y="2845"/>
                  </a:cubicBezTo>
                  <a:cubicBezTo>
                    <a:pt x="15608" y="2167"/>
                    <a:pt x="15482" y="1465"/>
                    <a:pt x="15286" y="822"/>
                  </a:cubicBezTo>
                  <a:cubicBezTo>
                    <a:pt x="15228" y="622"/>
                    <a:pt x="15158" y="530"/>
                    <a:pt x="15027" y="530"/>
                  </a:cubicBezTo>
                  <a:cubicBezTo>
                    <a:pt x="14977" y="530"/>
                    <a:pt x="14919" y="544"/>
                    <a:pt x="14850" y="569"/>
                  </a:cubicBezTo>
                  <a:cubicBezTo>
                    <a:pt x="14413" y="730"/>
                    <a:pt x="13965" y="822"/>
                    <a:pt x="13493" y="903"/>
                  </a:cubicBezTo>
                  <a:cubicBezTo>
                    <a:pt x="12957" y="997"/>
                    <a:pt x="12435" y="1076"/>
                    <a:pt x="11897" y="1076"/>
                  </a:cubicBezTo>
                  <a:cubicBezTo>
                    <a:pt x="11779" y="1076"/>
                    <a:pt x="11660" y="1072"/>
                    <a:pt x="11540" y="1064"/>
                  </a:cubicBezTo>
                  <a:cubicBezTo>
                    <a:pt x="11145" y="1035"/>
                    <a:pt x="10758" y="1014"/>
                    <a:pt x="10366" y="1014"/>
                  </a:cubicBezTo>
                  <a:cubicBezTo>
                    <a:pt x="10279" y="1014"/>
                    <a:pt x="10191" y="1015"/>
                    <a:pt x="10103" y="1018"/>
                  </a:cubicBezTo>
                  <a:cubicBezTo>
                    <a:pt x="10022" y="1020"/>
                    <a:pt x="9942" y="1021"/>
                    <a:pt x="9861" y="1021"/>
                  </a:cubicBezTo>
                  <a:cubicBezTo>
                    <a:pt x="9051" y="1021"/>
                    <a:pt x="8267" y="915"/>
                    <a:pt x="7483" y="696"/>
                  </a:cubicBezTo>
                  <a:cubicBezTo>
                    <a:pt x="6850" y="523"/>
                    <a:pt x="6219" y="282"/>
                    <a:pt x="5621" y="86"/>
                  </a:cubicBezTo>
                  <a:cubicBezTo>
                    <a:pt x="5457" y="33"/>
                    <a:pt x="5346" y="0"/>
                    <a:pt x="5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531;p73"/>
            <p:cNvSpPr/>
            <p:nvPr/>
          </p:nvSpPr>
          <p:spPr>
            <a:xfrm>
              <a:off x="3542650" y="1278550"/>
              <a:ext cx="24750" cy="260400"/>
            </a:xfrm>
            <a:custGeom>
              <a:avLst/>
              <a:gdLst/>
              <a:ahLst/>
              <a:cxnLst/>
              <a:rect l="l" t="t" r="r" b="b"/>
              <a:pathLst>
                <a:path w="990" h="10416" extrusionOk="0">
                  <a:moveTo>
                    <a:pt x="813" y="0"/>
                  </a:moveTo>
                  <a:cubicBezTo>
                    <a:pt x="658" y="0"/>
                    <a:pt x="690" y="177"/>
                    <a:pt x="679" y="288"/>
                  </a:cubicBezTo>
                  <a:cubicBezTo>
                    <a:pt x="553" y="1322"/>
                    <a:pt x="426" y="2334"/>
                    <a:pt x="254" y="3368"/>
                  </a:cubicBezTo>
                  <a:cubicBezTo>
                    <a:pt x="81" y="4402"/>
                    <a:pt x="1" y="5472"/>
                    <a:pt x="35" y="6540"/>
                  </a:cubicBezTo>
                  <a:cubicBezTo>
                    <a:pt x="58" y="6954"/>
                    <a:pt x="58" y="7368"/>
                    <a:pt x="81" y="7793"/>
                  </a:cubicBezTo>
                  <a:cubicBezTo>
                    <a:pt x="127" y="8563"/>
                    <a:pt x="150" y="9334"/>
                    <a:pt x="219" y="10103"/>
                  </a:cubicBezTo>
                  <a:cubicBezTo>
                    <a:pt x="231" y="10184"/>
                    <a:pt x="242" y="10287"/>
                    <a:pt x="265" y="10345"/>
                  </a:cubicBezTo>
                  <a:cubicBezTo>
                    <a:pt x="288" y="10402"/>
                    <a:pt x="311" y="10391"/>
                    <a:pt x="357" y="10414"/>
                  </a:cubicBezTo>
                  <a:cubicBezTo>
                    <a:pt x="362" y="10415"/>
                    <a:pt x="366" y="10416"/>
                    <a:pt x="371" y="10416"/>
                  </a:cubicBezTo>
                  <a:cubicBezTo>
                    <a:pt x="412" y="10416"/>
                    <a:pt x="450" y="10374"/>
                    <a:pt x="461" y="10333"/>
                  </a:cubicBezTo>
                  <a:cubicBezTo>
                    <a:pt x="472" y="10287"/>
                    <a:pt x="472" y="10241"/>
                    <a:pt x="472" y="10195"/>
                  </a:cubicBezTo>
                  <a:cubicBezTo>
                    <a:pt x="426" y="9173"/>
                    <a:pt x="380" y="8172"/>
                    <a:pt x="323" y="7150"/>
                  </a:cubicBezTo>
                  <a:cubicBezTo>
                    <a:pt x="265" y="6115"/>
                    <a:pt x="265" y="5081"/>
                    <a:pt x="415" y="4047"/>
                  </a:cubicBezTo>
                  <a:cubicBezTo>
                    <a:pt x="587" y="2805"/>
                    <a:pt x="771" y="1564"/>
                    <a:pt x="909" y="311"/>
                  </a:cubicBezTo>
                  <a:cubicBezTo>
                    <a:pt x="920" y="196"/>
                    <a:pt x="989" y="12"/>
                    <a:pt x="829" y="1"/>
                  </a:cubicBezTo>
                  <a:cubicBezTo>
                    <a:pt x="823" y="1"/>
                    <a:pt x="81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532;p73"/>
            <p:cNvSpPr/>
            <p:nvPr/>
          </p:nvSpPr>
          <p:spPr>
            <a:xfrm>
              <a:off x="3285200" y="1474125"/>
              <a:ext cx="51175" cy="183550"/>
            </a:xfrm>
            <a:custGeom>
              <a:avLst/>
              <a:gdLst/>
              <a:ahLst/>
              <a:cxnLst/>
              <a:rect l="l" t="t" r="r" b="b"/>
              <a:pathLst>
                <a:path w="2047" h="7342" extrusionOk="0">
                  <a:moveTo>
                    <a:pt x="1910" y="1"/>
                  </a:moveTo>
                  <a:cubicBezTo>
                    <a:pt x="1825" y="1"/>
                    <a:pt x="1814" y="83"/>
                    <a:pt x="1794" y="165"/>
                  </a:cubicBezTo>
                  <a:cubicBezTo>
                    <a:pt x="1782" y="257"/>
                    <a:pt x="1759" y="361"/>
                    <a:pt x="1748" y="453"/>
                  </a:cubicBezTo>
                  <a:cubicBezTo>
                    <a:pt x="1690" y="970"/>
                    <a:pt x="1598" y="1488"/>
                    <a:pt x="1449" y="1993"/>
                  </a:cubicBezTo>
                  <a:cubicBezTo>
                    <a:pt x="1035" y="3327"/>
                    <a:pt x="622" y="4648"/>
                    <a:pt x="300" y="6004"/>
                  </a:cubicBezTo>
                  <a:cubicBezTo>
                    <a:pt x="208" y="6372"/>
                    <a:pt x="139" y="6729"/>
                    <a:pt x="47" y="7096"/>
                  </a:cubicBezTo>
                  <a:cubicBezTo>
                    <a:pt x="24" y="7188"/>
                    <a:pt x="1" y="7303"/>
                    <a:pt x="116" y="7337"/>
                  </a:cubicBezTo>
                  <a:cubicBezTo>
                    <a:pt x="129" y="7340"/>
                    <a:pt x="141" y="7341"/>
                    <a:pt x="153" y="7341"/>
                  </a:cubicBezTo>
                  <a:cubicBezTo>
                    <a:pt x="236" y="7341"/>
                    <a:pt x="258" y="7268"/>
                    <a:pt x="288" y="7176"/>
                  </a:cubicBezTo>
                  <a:cubicBezTo>
                    <a:pt x="323" y="7084"/>
                    <a:pt x="357" y="6958"/>
                    <a:pt x="392" y="6832"/>
                  </a:cubicBezTo>
                  <a:cubicBezTo>
                    <a:pt x="668" y="5441"/>
                    <a:pt x="1058" y="4096"/>
                    <a:pt x="1483" y="2740"/>
                  </a:cubicBezTo>
                  <a:cubicBezTo>
                    <a:pt x="1748" y="1912"/>
                    <a:pt x="1932" y="1085"/>
                    <a:pt x="2024" y="211"/>
                  </a:cubicBezTo>
                  <a:cubicBezTo>
                    <a:pt x="2024" y="131"/>
                    <a:pt x="2047" y="27"/>
                    <a:pt x="1943" y="5"/>
                  </a:cubicBezTo>
                  <a:cubicBezTo>
                    <a:pt x="1931" y="2"/>
                    <a:pt x="1920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533;p73"/>
            <p:cNvSpPr/>
            <p:nvPr/>
          </p:nvSpPr>
          <p:spPr>
            <a:xfrm>
              <a:off x="3453300" y="1399825"/>
              <a:ext cx="15525" cy="149800"/>
            </a:xfrm>
            <a:custGeom>
              <a:avLst/>
              <a:gdLst/>
              <a:ahLst/>
              <a:cxnLst/>
              <a:rect l="l" t="t" r="r" b="b"/>
              <a:pathLst>
                <a:path w="621" h="5992" extrusionOk="0">
                  <a:moveTo>
                    <a:pt x="403" y="0"/>
                  </a:moveTo>
                  <a:cubicBezTo>
                    <a:pt x="334" y="0"/>
                    <a:pt x="311" y="34"/>
                    <a:pt x="299" y="92"/>
                  </a:cubicBezTo>
                  <a:cubicBezTo>
                    <a:pt x="276" y="241"/>
                    <a:pt x="253" y="379"/>
                    <a:pt x="242" y="540"/>
                  </a:cubicBezTo>
                  <a:cubicBezTo>
                    <a:pt x="207" y="1023"/>
                    <a:pt x="161" y="1448"/>
                    <a:pt x="92" y="1942"/>
                  </a:cubicBezTo>
                  <a:cubicBezTo>
                    <a:pt x="23" y="2437"/>
                    <a:pt x="0" y="2920"/>
                    <a:pt x="23" y="3459"/>
                  </a:cubicBezTo>
                  <a:cubicBezTo>
                    <a:pt x="35" y="3885"/>
                    <a:pt x="104" y="4402"/>
                    <a:pt x="173" y="4861"/>
                  </a:cubicBezTo>
                  <a:cubicBezTo>
                    <a:pt x="219" y="5172"/>
                    <a:pt x="288" y="5528"/>
                    <a:pt x="345" y="5850"/>
                  </a:cubicBezTo>
                  <a:cubicBezTo>
                    <a:pt x="365" y="5921"/>
                    <a:pt x="413" y="5992"/>
                    <a:pt x="486" y="5992"/>
                  </a:cubicBezTo>
                  <a:cubicBezTo>
                    <a:pt x="496" y="5992"/>
                    <a:pt x="507" y="5990"/>
                    <a:pt x="518" y="5988"/>
                  </a:cubicBezTo>
                  <a:cubicBezTo>
                    <a:pt x="621" y="5954"/>
                    <a:pt x="587" y="5873"/>
                    <a:pt x="587" y="5804"/>
                  </a:cubicBezTo>
                  <a:cubicBezTo>
                    <a:pt x="529" y="5448"/>
                    <a:pt x="472" y="5114"/>
                    <a:pt x="426" y="4769"/>
                  </a:cubicBezTo>
                  <a:cubicBezTo>
                    <a:pt x="322" y="4034"/>
                    <a:pt x="230" y="3298"/>
                    <a:pt x="288" y="2552"/>
                  </a:cubicBezTo>
                  <a:cubicBezTo>
                    <a:pt x="345" y="1816"/>
                    <a:pt x="460" y="1104"/>
                    <a:pt x="495" y="379"/>
                  </a:cubicBezTo>
                  <a:cubicBezTo>
                    <a:pt x="495" y="287"/>
                    <a:pt x="518" y="195"/>
                    <a:pt x="506" y="115"/>
                  </a:cubicBezTo>
                  <a:cubicBezTo>
                    <a:pt x="506" y="34"/>
                    <a:pt x="460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534;p73"/>
            <p:cNvSpPr/>
            <p:nvPr/>
          </p:nvSpPr>
          <p:spPr>
            <a:xfrm>
              <a:off x="3275150" y="1192950"/>
              <a:ext cx="41700" cy="132450"/>
            </a:xfrm>
            <a:custGeom>
              <a:avLst/>
              <a:gdLst/>
              <a:ahLst/>
              <a:cxnLst/>
              <a:rect l="l" t="t" r="r" b="b"/>
              <a:pathLst>
                <a:path w="1668" h="5298" extrusionOk="0">
                  <a:moveTo>
                    <a:pt x="1535" y="1"/>
                  </a:moveTo>
                  <a:cubicBezTo>
                    <a:pt x="1517" y="1"/>
                    <a:pt x="1502" y="10"/>
                    <a:pt x="1483" y="23"/>
                  </a:cubicBezTo>
                  <a:cubicBezTo>
                    <a:pt x="1437" y="46"/>
                    <a:pt x="1402" y="92"/>
                    <a:pt x="1379" y="126"/>
                  </a:cubicBezTo>
                  <a:cubicBezTo>
                    <a:pt x="966" y="759"/>
                    <a:pt x="702" y="1367"/>
                    <a:pt x="667" y="2126"/>
                  </a:cubicBezTo>
                  <a:cubicBezTo>
                    <a:pt x="644" y="2723"/>
                    <a:pt x="575" y="3287"/>
                    <a:pt x="403" y="3862"/>
                  </a:cubicBezTo>
                  <a:cubicBezTo>
                    <a:pt x="299" y="4207"/>
                    <a:pt x="184" y="4551"/>
                    <a:pt x="81" y="4896"/>
                  </a:cubicBezTo>
                  <a:cubicBezTo>
                    <a:pt x="46" y="4988"/>
                    <a:pt x="12" y="5091"/>
                    <a:pt x="0" y="5183"/>
                  </a:cubicBezTo>
                  <a:cubicBezTo>
                    <a:pt x="0" y="5264"/>
                    <a:pt x="58" y="5298"/>
                    <a:pt x="138" y="5298"/>
                  </a:cubicBezTo>
                  <a:cubicBezTo>
                    <a:pt x="207" y="5298"/>
                    <a:pt x="230" y="5229"/>
                    <a:pt x="265" y="5149"/>
                  </a:cubicBezTo>
                  <a:cubicBezTo>
                    <a:pt x="587" y="4207"/>
                    <a:pt x="874" y="3298"/>
                    <a:pt x="909" y="2287"/>
                  </a:cubicBezTo>
                  <a:cubicBezTo>
                    <a:pt x="932" y="1609"/>
                    <a:pt x="1093" y="1011"/>
                    <a:pt x="1460" y="437"/>
                  </a:cubicBezTo>
                  <a:cubicBezTo>
                    <a:pt x="1517" y="345"/>
                    <a:pt x="1586" y="230"/>
                    <a:pt x="1632" y="149"/>
                  </a:cubicBezTo>
                  <a:cubicBezTo>
                    <a:pt x="1667" y="69"/>
                    <a:pt x="1621" y="46"/>
                    <a:pt x="1586" y="23"/>
                  </a:cubicBezTo>
                  <a:cubicBezTo>
                    <a:pt x="1566" y="7"/>
                    <a:pt x="1550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535;p73"/>
            <p:cNvSpPr/>
            <p:nvPr/>
          </p:nvSpPr>
          <p:spPr>
            <a:xfrm>
              <a:off x="3285775" y="1327250"/>
              <a:ext cx="35100" cy="94925"/>
            </a:xfrm>
            <a:custGeom>
              <a:avLst/>
              <a:gdLst/>
              <a:ahLst/>
              <a:cxnLst/>
              <a:rect l="l" t="t" r="r" b="b"/>
              <a:pathLst>
                <a:path w="1404" h="3797" extrusionOk="0">
                  <a:moveTo>
                    <a:pt x="1276" y="0"/>
                  </a:moveTo>
                  <a:cubicBezTo>
                    <a:pt x="1251" y="0"/>
                    <a:pt x="1227" y="14"/>
                    <a:pt x="1207" y="53"/>
                  </a:cubicBezTo>
                  <a:cubicBezTo>
                    <a:pt x="1161" y="122"/>
                    <a:pt x="1115" y="225"/>
                    <a:pt x="1069" y="317"/>
                  </a:cubicBezTo>
                  <a:cubicBezTo>
                    <a:pt x="691" y="1179"/>
                    <a:pt x="415" y="2099"/>
                    <a:pt x="185" y="2995"/>
                  </a:cubicBezTo>
                  <a:cubicBezTo>
                    <a:pt x="127" y="3202"/>
                    <a:pt x="58" y="3432"/>
                    <a:pt x="24" y="3570"/>
                  </a:cubicBezTo>
                  <a:cubicBezTo>
                    <a:pt x="1" y="3708"/>
                    <a:pt x="12" y="3742"/>
                    <a:pt x="104" y="3788"/>
                  </a:cubicBezTo>
                  <a:cubicBezTo>
                    <a:pt x="117" y="3794"/>
                    <a:pt x="130" y="3796"/>
                    <a:pt x="141" y="3796"/>
                  </a:cubicBezTo>
                  <a:cubicBezTo>
                    <a:pt x="199" y="3796"/>
                    <a:pt x="235" y="3730"/>
                    <a:pt x="254" y="3673"/>
                  </a:cubicBezTo>
                  <a:lnTo>
                    <a:pt x="323" y="3466"/>
                  </a:lnTo>
                  <a:cubicBezTo>
                    <a:pt x="610" y="2363"/>
                    <a:pt x="908" y="1282"/>
                    <a:pt x="1357" y="237"/>
                  </a:cubicBezTo>
                  <a:cubicBezTo>
                    <a:pt x="1380" y="202"/>
                    <a:pt x="1391" y="168"/>
                    <a:pt x="1403" y="133"/>
                  </a:cubicBezTo>
                  <a:cubicBezTo>
                    <a:pt x="1403" y="87"/>
                    <a:pt x="1391" y="30"/>
                    <a:pt x="1334" y="18"/>
                  </a:cubicBezTo>
                  <a:cubicBezTo>
                    <a:pt x="1314" y="8"/>
                    <a:pt x="1294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3536;p73"/>
            <p:cNvSpPr/>
            <p:nvPr/>
          </p:nvSpPr>
          <p:spPr>
            <a:xfrm>
              <a:off x="3241800" y="1374875"/>
              <a:ext cx="23025" cy="69625"/>
            </a:xfrm>
            <a:custGeom>
              <a:avLst/>
              <a:gdLst/>
              <a:ahLst/>
              <a:cxnLst/>
              <a:rect l="l" t="t" r="r" b="b"/>
              <a:pathLst>
                <a:path w="921" h="2785" extrusionOk="0">
                  <a:moveTo>
                    <a:pt x="822" y="1"/>
                  </a:moveTo>
                  <a:cubicBezTo>
                    <a:pt x="791" y="1"/>
                    <a:pt x="758" y="16"/>
                    <a:pt x="737" y="44"/>
                  </a:cubicBezTo>
                  <a:cubicBezTo>
                    <a:pt x="703" y="90"/>
                    <a:pt x="668" y="136"/>
                    <a:pt x="645" y="194"/>
                  </a:cubicBezTo>
                  <a:cubicBezTo>
                    <a:pt x="346" y="975"/>
                    <a:pt x="139" y="1745"/>
                    <a:pt x="24" y="2572"/>
                  </a:cubicBezTo>
                  <a:cubicBezTo>
                    <a:pt x="13" y="2664"/>
                    <a:pt x="1" y="2756"/>
                    <a:pt x="116" y="2779"/>
                  </a:cubicBezTo>
                  <a:cubicBezTo>
                    <a:pt x="128" y="2783"/>
                    <a:pt x="140" y="2785"/>
                    <a:pt x="151" y="2785"/>
                  </a:cubicBezTo>
                  <a:cubicBezTo>
                    <a:pt x="238" y="2785"/>
                    <a:pt x="267" y="2669"/>
                    <a:pt x="277" y="2607"/>
                  </a:cubicBezTo>
                  <a:cubicBezTo>
                    <a:pt x="289" y="2526"/>
                    <a:pt x="289" y="2503"/>
                    <a:pt x="289" y="2457"/>
                  </a:cubicBezTo>
                  <a:cubicBezTo>
                    <a:pt x="404" y="1711"/>
                    <a:pt x="588" y="1021"/>
                    <a:pt x="851" y="320"/>
                  </a:cubicBezTo>
                  <a:cubicBezTo>
                    <a:pt x="874" y="251"/>
                    <a:pt x="909" y="171"/>
                    <a:pt x="920" y="125"/>
                  </a:cubicBezTo>
                  <a:cubicBezTo>
                    <a:pt x="920" y="67"/>
                    <a:pt x="909" y="56"/>
                    <a:pt x="874" y="21"/>
                  </a:cubicBezTo>
                  <a:cubicBezTo>
                    <a:pt x="861" y="7"/>
                    <a:pt x="842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537;p73"/>
            <p:cNvSpPr/>
            <p:nvPr/>
          </p:nvSpPr>
          <p:spPr>
            <a:xfrm>
              <a:off x="3419375" y="1273675"/>
              <a:ext cx="9225" cy="49725"/>
            </a:xfrm>
            <a:custGeom>
              <a:avLst/>
              <a:gdLst/>
              <a:ahLst/>
              <a:cxnLst/>
              <a:rect l="l" t="t" r="r" b="b"/>
              <a:pathLst>
                <a:path w="369" h="1989" extrusionOk="0">
                  <a:moveTo>
                    <a:pt x="277" y="0"/>
                  </a:moveTo>
                  <a:cubicBezTo>
                    <a:pt x="231" y="0"/>
                    <a:pt x="208" y="0"/>
                    <a:pt x="174" y="58"/>
                  </a:cubicBezTo>
                  <a:cubicBezTo>
                    <a:pt x="151" y="104"/>
                    <a:pt x="116" y="196"/>
                    <a:pt x="105" y="265"/>
                  </a:cubicBezTo>
                  <a:cubicBezTo>
                    <a:pt x="47" y="633"/>
                    <a:pt x="1" y="1012"/>
                    <a:pt x="13" y="1391"/>
                  </a:cubicBezTo>
                  <a:lnTo>
                    <a:pt x="13" y="1793"/>
                  </a:lnTo>
                  <a:cubicBezTo>
                    <a:pt x="13" y="1908"/>
                    <a:pt x="36" y="1977"/>
                    <a:pt x="139" y="1989"/>
                  </a:cubicBezTo>
                  <a:cubicBezTo>
                    <a:pt x="243" y="1989"/>
                    <a:pt x="243" y="1874"/>
                    <a:pt x="243" y="1816"/>
                  </a:cubicBezTo>
                  <a:lnTo>
                    <a:pt x="243" y="1701"/>
                  </a:lnTo>
                  <a:cubicBezTo>
                    <a:pt x="220" y="1230"/>
                    <a:pt x="277" y="782"/>
                    <a:pt x="358" y="322"/>
                  </a:cubicBezTo>
                  <a:cubicBezTo>
                    <a:pt x="369" y="242"/>
                    <a:pt x="369" y="161"/>
                    <a:pt x="369" y="92"/>
                  </a:cubicBezTo>
                  <a:cubicBezTo>
                    <a:pt x="369" y="35"/>
                    <a:pt x="323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538;p73"/>
            <p:cNvSpPr/>
            <p:nvPr/>
          </p:nvSpPr>
          <p:spPr>
            <a:xfrm>
              <a:off x="3473975" y="1592875"/>
              <a:ext cx="10100" cy="34600"/>
            </a:xfrm>
            <a:custGeom>
              <a:avLst/>
              <a:gdLst/>
              <a:ahLst/>
              <a:cxnLst/>
              <a:rect l="l" t="t" r="r" b="b"/>
              <a:pathLst>
                <a:path w="404" h="1384" extrusionOk="0">
                  <a:moveTo>
                    <a:pt x="133" y="1"/>
                  </a:moveTo>
                  <a:cubicBezTo>
                    <a:pt x="128" y="1"/>
                    <a:pt x="122" y="1"/>
                    <a:pt x="116" y="2"/>
                  </a:cubicBezTo>
                  <a:cubicBezTo>
                    <a:pt x="13" y="2"/>
                    <a:pt x="1" y="105"/>
                    <a:pt x="24" y="197"/>
                  </a:cubicBezTo>
                  <a:cubicBezTo>
                    <a:pt x="70" y="541"/>
                    <a:pt x="116" y="875"/>
                    <a:pt x="162" y="1231"/>
                  </a:cubicBezTo>
                  <a:cubicBezTo>
                    <a:pt x="173" y="1266"/>
                    <a:pt x="185" y="1289"/>
                    <a:pt x="208" y="1335"/>
                  </a:cubicBezTo>
                  <a:cubicBezTo>
                    <a:pt x="227" y="1363"/>
                    <a:pt x="270" y="1384"/>
                    <a:pt x="310" y="1384"/>
                  </a:cubicBezTo>
                  <a:cubicBezTo>
                    <a:pt x="318" y="1384"/>
                    <a:pt x="326" y="1383"/>
                    <a:pt x="334" y="1381"/>
                  </a:cubicBezTo>
                  <a:cubicBezTo>
                    <a:pt x="380" y="1358"/>
                    <a:pt x="391" y="1335"/>
                    <a:pt x="391" y="1300"/>
                  </a:cubicBezTo>
                  <a:cubicBezTo>
                    <a:pt x="403" y="1266"/>
                    <a:pt x="403" y="1197"/>
                    <a:pt x="391" y="1185"/>
                  </a:cubicBezTo>
                  <a:cubicBezTo>
                    <a:pt x="345" y="829"/>
                    <a:pt x="299" y="495"/>
                    <a:pt x="242" y="151"/>
                  </a:cubicBezTo>
                  <a:cubicBezTo>
                    <a:pt x="231" y="86"/>
                    <a:pt x="221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539;p73"/>
            <p:cNvSpPr/>
            <p:nvPr/>
          </p:nvSpPr>
          <p:spPr>
            <a:xfrm>
              <a:off x="3395250" y="536275"/>
              <a:ext cx="171000" cy="248250"/>
            </a:xfrm>
            <a:custGeom>
              <a:avLst/>
              <a:gdLst/>
              <a:ahLst/>
              <a:cxnLst/>
              <a:rect l="l" t="t" r="r" b="b"/>
              <a:pathLst>
                <a:path w="6840" h="9930" extrusionOk="0">
                  <a:moveTo>
                    <a:pt x="4064" y="1"/>
                  </a:moveTo>
                  <a:cubicBezTo>
                    <a:pt x="3833" y="1"/>
                    <a:pt x="3592" y="35"/>
                    <a:pt x="3345" y="108"/>
                  </a:cubicBezTo>
                  <a:cubicBezTo>
                    <a:pt x="2184" y="441"/>
                    <a:pt x="1575" y="1222"/>
                    <a:pt x="1162" y="2303"/>
                  </a:cubicBezTo>
                  <a:cubicBezTo>
                    <a:pt x="863" y="3084"/>
                    <a:pt x="702" y="3935"/>
                    <a:pt x="564" y="4774"/>
                  </a:cubicBezTo>
                  <a:cubicBezTo>
                    <a:pt x="368" y="6039"/>
                    <a:pt x="230" y="7372"/>
                    <a:pt x="58" y="8624"/>
                  </a:cubicBezTo>
                  <a:cubicBezTo>
                    <a:pt x="0" y="8981"/>
                    <a:pt x="115" y="9188"/>
                    <a:pt x="403" y="9360"/>
                  </a:cubicBezTo>
                  <a:cubicBezTo>
                    <a:pt x="1001" y="9728"/>
                    <a:pt x="1644" y="9854"/>
                    <a:pt x="2345" y="9923"/>
                  </a:cubicBezTo>
                  <a:cubicBezTo>
                    <a:pt x="2398" y="9928"/>
                    <a:pt x="2449" y="9930"/>
                    <a:pt x="2500" y="9930"/>
                  </a:cubicBezTo>
                  <a:cubicBezTo>
                    <a:pt x="2841" y="9930"/>
                    <a:pt x="3152" y="9836"/>
                    <a:pt x="3471" y="9716"/>
                  </a:cubicBezTo>
                  <a:cubicBezTo>
                    <a:pt x="3713" y="9625"/>
                    <a:pt x="3851" y="9452"/>
                    <a:pt x="3885" y="9199"/>
                  </a:cubicBezTo>
                  <a:cubicBezTo>
                    <a:pt x="3954" y="8797"/>
                    <a:pt x="4023" y="8268"/>
                    <a:pt x="4081" y="7901"/>
                  </a:cubicBezTo>
                  <a:cubicBezTo>
                    <a:pt x="4150" y="7533"/>
                    <a:pt x="4150" y="7556"/>
                    <a:pt x="4495" y="7533"/>
                  </a:cubicBezTo>
                  <a:cubicBezTo>
                    <a:pt x="5322" y="7464"/>
                    <a:pt x="5759" y="7165"/>
                    <a:pt x="6000" y="6325"/>
                  </a:cubicBezTo>
                  <a:cubicBezTo>
                    <a:pt x="6092" y="6004"/>
                    <a:pt x="6127" y="5659"/>
                    <a:pt x="6196" y="5326"/>
                  </a:cubicBezTo>
                  <a:cubicBezTo>
                    <a:pt x="6230" y="5199"/>
                    <a:pt x="6196" y="5050"/>
                    <a:pt x="6276" y="4923"/>
                  </a:cubicBezTo>
                  <a:cubicBezTo>
                    <a:pt x="6311" y="4869"/>
                    <a:pt x="6360" y="4855"/>
                    <a:pt x="6417" y="4855"/>
                  </a:cubicBezTo>
                  <a:cubicBezTo>
                    <a:pt x="6475" y="4855"/>
                    <a:pt x="6541" y="4870"/>
                    <a:pt x="6605" y="4870"/>
                  </a:cubicBezTo>
                  <a:cubicBezTo>
                    <a:pt x="6622" y="4870"/>
                    <a:pt x="6639" y="4869"/>
                    <a:pt x="6656" y="4866"/>
                  </a:cubicBezTo>
                  <a:cubicBezTo>
                    <a:pt x="6782" y="4843"/>
                    <a:pt x="6839" y="4762"/>
                    <a:pt x="6770" y="4636"/>
                  </a:cubicBezTo>
                  <a:cubicBezTo>
                    <a:pt x="6713" y="4510"/>
                    <a:pt x="6633" y="4407"/>
                    <a:pt x="6575" y="4280"/>
                  </a:cubicBezTo>
                  <a:cubicBezTo>
                    <a:pt x="6391" y="3901"/>
                    <a:pt x="6437" y="3498"/>
                    <a:pt x="6437" y="3096"/>
                  </a:cubicBezTo>
                  <a:cubicBezTo>
                    <a:pt x="6449" y="2591"/>
                    <a:pt x="6426" y="2096"/>
                    <a:pt x="6242" y="1625"/>
                  </a:cubicBezTo>
                  <a:cubicBezTo>
                    <a:pt x="5860" y="621"/>
                    <a:pt x="5044" y="1"/>
                    <a:pt x="4064" y="1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540;p73"/>
            <p:cNvSpPr/>
            <p:nvPr/>
          </p:nvSpPr>
          <p:spPr>
            <a:xfrm>
              <a:off x="3334625" y="528750"/>
              <a:ext cx="239950" cy="232700"/>
            </a:xfrm>
            <a:custGeom>
              <a:avLst/>
              <a:gdLst/>
              <a:ahLst/>
              <a:cxnLst/>
              <a:rect l="l" t="t" r="r" b="b"/>
              <a:pathLst>
                <a:path w="9598" h="9308" extrusionOk="0">
                  <a:moveTo>
                    <a:pt x="5557" y="1"/>
                  </a:moveTo>
                  <a:cubicBezTo>
                    <a:pt x="5217" y="1"/>
                    <a:pt x="4875" y="32"/>
                    <a:pt x="4529" y="98"/>
                  </a:cubicBezTo>
                  <a:cubicBezTo>
                    <a:pt x="3276" y="351"/>
                    <a:pt x="2471" y="1018"/>
                    <a:pt x="1943" y="2179"/>
                  </a:cubicBezTo>
                  <a:cubicBezTo>
                    <a:pt x="1840" y="2397"/>
                    <a:pt x="1771" y="2650"/>
                    <a:pt x="1713" y="2892"/>
                  </a:cubicBezTo>
                  <a:cubicBezTo>
                    <a:pt x="1426" y="3960"/>
                    <a:pt x="1046" y="4983"/>
                    <a:pt x="575" y="5995"/>
                  </a:cubicBezTo>
                  <a:cubicBezTo>
                    <a:pt x="438" y="6282"/>
                    <a:pt x="300" y="6592"/>
                    <a:pt x="185" y="6891"/>
                  </a:cubicBezTo>
                  <a:cubicBezTo>
                    <a:pt x="70" y="7190"/>
                    <a:pt x="1" y="7546"/>
                    <a:pt x="12" y="7845"/>
                  </a:cubicBezTo>
                  <a:cubicBezTo>
                    <a:pt x="35" y="8133"/>
                    <a:pt x="162" y="8293"/>
                    <a:pt x="392" y="8396"/>
                  </a:cubicBezTo>
                  <a:cubicBezTo>
                    <a:pt x="609" y="8511"/>
                    <a:pt x="816" y="8580"/>
                    <a:pt x="1058" y="8603"/>
                  </a:cubicBezTo>
                  <a:cubicBezTo>
                    <a:pt x="2173" y="8695"/>
                    <a:pt x="3288" y="8764"/>
                    <a:pt x="4402" y="8833"/>
                  </a:cubicBezTo>
                  <a:cubicBezTo>
                    <a:pt x="4439" y="8836"/>
                    <a:pt x="4477" y="8838"/>
                    <a:pt x="4514" y="8838"/>
                  </a:cubicBezTo>
                  <a:cubicBezTo>
                    <a:pt x="4614" y="8838"/>
                    <a:pt x="4712" y="8827"/>
                    <a:pt x="4805" y="8810"/>
                  </a:cubicBezTo>
                  <a:cubicBezTo>
                    <a:pt x="5104" y="8764"/>
                    <a:pt x="5311" y="8638"/>
                    <a:pt x="5460" y="8373"/>
                  </a:cubicBezTo>
                  <a:cubicBezTo>
                    <a:pt x="5621" y="8110"/>
                    <a:pt x="5702" y="7822"/>
                    <a:pt x="5747" y="7523"/>
                  </a:cubicBezTo>
                  <a:cubicBezTo>
                    <a:pt x="5827" y="7063"/>
                    <a:pt x="5862" y="6592"/>
                    <a:pt x="5896" y="6133"/>
                  </a:cubicBezTo>
                  <a:cubicBezTo>
                    <a:pt x="5965" y="5029"/>
                    <a:pt x="6218" y="3983"/>
                    <a:pt x="6575" y="2949"/>
                  </a:cubicBezTo>
                  <a:cubicBezTo>
                    <a:pt x="6622" y="2817"/>
                    <a:pt x="6692" y="2770"/>
                    <a:pt x="6804" y="2770"/>
                  </a:cubicBezTo>
                  <a:cubicBezTo>
                    <a:pt x="6829" y="2770"/>
                    <a:pt x="6856" y="2772"/>
                    <a:pt x="6885" y="2777"/>
                  </a:cubicBezTo>
                  <a:cubicBezTo>
                    <a:pt x="7299" y="2857"/>
                    <a:pt x="7758" y="2892"/>
                    <a:pt x="8161" y="2926"/>
                  </a:cubicBezTo>
                  <a:cubicBezTo>
                    <a:pt x="8678" y="2961"/>
                    <a:pt x="8678" y="2949"/>
                    <a:pt x="8713" y="3477"/>
                  </a:cubicBezTo>
                  <a:cubicBezTo>
                    <a:pt x="8736" y="3914"/>
                    <a:pt x="8828" y="4432"/>
                    <a:pt x="9069" y="4834"/>
                  </a:cubicBezTo>
                  <a:cubicBezTo>
                    <a:pt x="9115" y="4891"/>
                    <a:pt x="9173" y="5006"/>
                    <a:pt x="9138" y="5063"/>
                  </a:cubicBezTo>
                  <a:cubicBezTo>
                    <a:pt x="9110" y="5105"/>
                    <a:pt x="9070" y="5113"/>
                    <a:pt x="9033" y="5113"/>
                  </a:cubicBezTo>
                  <a:cubicBezTo>
                    <a:pt x="9008" y="5113"/>
                    <a:pt x="8984" y="5109"/>
                    <a:pt x="8966" y="5109"/>
                  </a:cubicBezTo>
                  <a:cubicBezTo>
                    <a:pt x="8667" y="5121"/>
                    <a:pt x="8609" y="5167"/>
                    <a:pt x="8563" y="5454"/>
                  </a:cubicBezTo>
                  <a:cubicBezTo>
                    <a:pt x="8506" y="5742"/>
                    <a:pt x="8483" y="6087"/>
                    <a:pt x="8402" y="6340"/>
                  </a:cubicBezTo>
                  <a:cubicBezTo>
                    <a:pt x="8184" y="7167"/>
                    <a:pt x="7885" y="7604"/>
                    <a:pt x="7046" y="7719"/>
                  </a:cubicBezTo>
                  <a:cubicBezTo>
                    <a:pt x="6471" y="7799"/>
                    <a:pt x="6448" y="7857"/>
                    <a:pt x="6356" y="8396"/>
                  </a:cubicBezTo>
                  <a:cubicBezTo>
                    <a:pt x="6345" y="8454"/>
                    <a:pt x="6345" y="8523"/>
                    <a:pt x="6345" y="8580"/>
                  </a:cubicBezTo>
                  <a:cubicBezTo>
                    <a:pt x="6345" y="8833"/>
                    <a:pt x="6379" y="8960"/>
                    <a:pt x="6644" y="9017"/>
                  </a:cubicBezTo>
                  <a:cubicBezTo>
                    <a:pt x="7334" y="9155"/>
                    <a:pt x="8046" y="9247"/>
                    <a:pt x="8747" y="9305"/>
                  </a:cubicBezTo>
                  <a:cubicBezTo>
                    <a:pt x="8767" y="9307"/>
                    <a:pt x="8787" y="9308"/>
                    <a:pt x="8806" y="9308"/>
                  </a:cubicBezTo>
                  <a:cubicBezTo>
                    <a:pt x="9031" y="9308"/>
                    <a:pt x="9144" y="9184"/>
                    <a:pt x="9218" y="8983"/>
                  </a:cubicBezTo>
                  <a:cubicBezTo>
                    <a:pt x="9287" y="8764"/>
                    <a:pt x="9321" y="8557"/>
                    <a:pt x="9321" y="8339"/>
                  </a:cubicBezTo>
                  <a:cubicBezTo>
                    <a:pt x="9321" y="7224"/>
                    <a:pt x="9482" y="6121"/>
                    <a:pt x="9517" y="5017"/>
                  </a:cubicBezTo>
                  <a:cubicBezTo>
                    <a:pt x="9551" y="4179"/>
                    <a:pt x="9597" y="3339"/>
                    <a:pt x="9356" y="2524"/>
                  </a:cubicBezTo>
                  <a:cubicBezTo>
                    <a:pt x="8977" y="1283"/>
                    <a:pt x="8276" y="501"/>
                    <a:pt x="7000" y="179"/>
                  </a:cubicBezTo>
                  <a:cubicBezTo>
                    <a:pt x="6521" y="64"/>
                    <a:pt x="6041" y="1"/>
                    <a:pt x="5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541;p73"/>
            <p:cNvSpPr/>
            <p:nvPr/>
          </p:nvSpPr>
          <p:spPr>
            <a:xfrm>
              <a:off x="3526575" y="607325"/>
              <a:ext cx="24425" cy="7800"/>
            </a:xfrm>
            <a:custGeom>
              <a:avLst/>
              <a:gdLst/>
              <a:ahLst/>
              <a:cxnLst/>
              <a:rect l="l" t="t" r="r" b="b"/>
              <a:pathLst>
                <a:path w="977" h="312" extrusionOk="0">
                  <a:moveTo>
                    <a:pt x="430" y="1"/>
                  </a:moveTo>
                  <a:cubicBezTo>
                    <a:pt x="335" y="1"/>
                    <a:pt x="240" y="9"/>
                    <a:pt x="149" y="24"/>
                  </a:cubicBezTo>
                  <a:cubicBezTo>
                    <a:pt x="80" y="35"/>
                    <a:pt x="0" y="58"/>
                    <a:pt x="11" y="139"/>
                  </a:cubicBezTo>
                  <a:cubicBezTo>
                    <a:pt x="23" y="219"/>
                    <a:pt x="80" y="242"/>
                    <a:pt x="172" y="254"/>
                  </a:cubicBezTo>
                  <a:cubicBezTo>
                    <a:pt x="264" y="265"/>
                    <a:pt x="460" y="288"/>
                    <a:pt x="552" y="288"/>
                  </a:cubicBezTo>
                  <a:cubicBezTo>
                    <a:pt x="644" y="300"/>
                    <a:pt x="678" y="300"/>
                    <a:pt x="747" y="311"/>
                  </a:cubicBezTo>
                  <a:cubicBezTo>
                    <a:pt x="762" y="311"/>
                    <a:pt x="778" y="312"/>
                    <a:pt x="794" y="312"/>
                  </a:cubicBezTo>
                  <a:cubicBezTo>
                    <a:pt x="864" y="312"/>
                    <a:pt x="935" y="304"/>
                    <a:pt x="954" y="219"/>
                  </a:cubicBezTo>
                  <a:cubicBezTo>
                    <a:pt x="977" y="116"/>
                    <a:pt x="897" y="70"/>
                    <a:pt x="793" y="47"/>
                  </a:cubicBezTo>
                  <a:cubicBezTo>
                    <a:pt x="677" y="15"/>
                    <a:pt x="553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542;p73"/>
            <p:cNvSpPr/>
            <p:nvPr/>
          </p:nvSpPr>
          <p:spPr>
            <a:xfrm>
              <a:off x="3532325" y="621025"/>
              <a:ext cx="15800" cy="9900"/>
            </a:xfrm>
            <a:custGeom>
              <a:avLst/>
              <a:gdLst/>
              <a:ahLst/>
              <a:cxnLst/>
              <a:rect l="l" t="t" r="r" b="b"/>
              <a:pathLst>
                <a:path w="632" h="396" extrusionOk="0">
                  <a:moveTo>
                    <a:pt x="299" y="1"/>
                  </a:moveTo>
                  <a:cubicBezTo>
                    <a:pt x="169" y="1"/>
                    <a:pt x="9" y="29"/>
                    <a:pt x="0" y="166"/>
                  </a:cubicBezTo>
                  <a:cubicBezTo>
                    <a:pt x="0" y="350"/>
                    <a:pt x="218" y="396"/>
                    <a:pt x="391" y="396"/>
                  </a:cubicBezTo>
                  <a:cubicBezTo>
                    <a:pt x="460" y="396"/>
                    <a:pt x="632" y="373"/>
                    <a:pt x="632" y="235"/>
                  </a:cubicBezTo>
                  <a:cubicBezTo>
                    <a:pt x="621" y="85"/>
                    <a:pt x="529" y="16"/>
                    <a:pt x="391" y="5"/>
                  </a:cubicBezTo>
                  <a:cubicBezTo>
                    <a:pt x="365" y="3"/>
                    <a:pt x="333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543;p73"/>
            <p:cNvSpPr/>
            <p:nvPr/>
          </p:nvSpPr>
          <p:spPr>
            <a:xfrm>
              <a:off x="3531175" y="660975"/>
              <a:ext cx="19250" cy="7825"/>
            </a:xfrm>
            <a:custGeom>
              <a:avLst/>
              <a:gdLst/>
              <a:ahLst/>
              <a:cxnLst/>
              <a:rect l="l" t="t" r="r" b="b"/>
              <a:pathLst>
                <a:path w="770" h="313" extrusionOk="0">
                  <a:moveTo>
                    <a:pt x="131" y="1"/>
                  </a:moveTo>
                  <a:cubicBezTo>
                    <a:pt x="74" y="1"/>
                    <a:pt x="41" y="19"/>
                    <a:pt x="23" y="73"/>
                  </a:cubicBezTo>
                  <a:cubicBezTo>
                    <a:pt x="0" y="142"/>
                    <a:pt x="34" y="188"/>
                    <a:pt x="115" y="211"/>
                  </a:cubicBezTo>
                  <a:cubicBezTo>
                    <a:pt x="195" y="246"/>
                    <a:pt x="402" y="292"/>
                    <a:pt x="483" y="303"/>
                  </a:cubicBezTo>
                  <a:cubicBezTo>
                    <a:pt x="523" y="309"/>
                    <a:pt x="540" y="312"/>
                    <a:pt x="556" y="312"/>
                  </a:cubicBezTo>
                  <a:cubicBezTo>
                    <a:pt x="572" y="312"/>
                    <a:pt x="586" y="309"/>
                    <a:pt x="621" y="303"/>
                  </a:cubicBezTo>
                  <a:cubicBezTo>
                    <a:pt x="678" y="292"/>
                    <a:pt x="770" y="257"/>
                    <a:pt x="747" y="165"/>
                  </a:cubicBezTo>
                  <a:cubicBezTo>
                    <a:pt x="736" y="85"/>
                    <a:pt x="701" y="96"/>
                    <a:pt x="598" y="73"/>
                  </a:cubicBezTo>
                  <a:cubicBezTo>
                    <a:pt x="506" y="62"/>
                    <a:pt x="276" y="16"/>
                    <a:pt x="184" y="4"/>
                  </a:cubicBezTo>
                  <a:cubicBezTo>
                    <a:pt x="165" y="2"/>
                    <a:pt x="147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544;p73"/>
            <p:cNvSpPr/>
            <p:nvPr/>
          </p:nvSpPr>
          <p:spPr>
            <a:xfrm>
              <a:off x="3526200" y="618325"/>
              <a:ext cx="26650" cy="13500"/>
            </a:xfrm>
            <a:custGeom>
              <a:avLst/>
              <a:gdLst/>
              <a:ahLst/>
              <a:cxnLst/>
              <a:rect l="l" t="t" r="r" b="b"/>
              <a:pathLst>
                <a:path w="1066" h="540" extrusionOk="0">
                  <a:moveTo>
                    <a:pt x="500" y="0"/>
                  </a:moveTo>
                  <a:cubicBezTo>
                    <a:pt x="386" y="0"/>
                    <a:pt x="275" y="12"/>
                    <a:pt x="187" y="32"/>
                  </a:cubicBezTo>
                  <a:cubicBezTo>
                    <a:pt x="0" y="88"/>
                    <a:pt x="120" y="217"/>
                    <a:pt x="241" y="217"/>
                  </a:cubicBezTo>
                  <a:cubicBezTo>
                    <a:pt x="246" y="217"/>
                    <a:pt x="251" y="217"/>
                    <a:pt x="256" y="216"/>
                  </a:cubicBezTo>
                  <a:cubicBezTo>
                    <a:pt x="273" y="216"/>
                    <a:pt x="316" y="197"/>
                    <a:pt x="337" y="197"/>
                  </a:cubicBezTo>
                  <a:cubicBezTo>
                    <a:pt x="344" y="197"/>
                    <a:pt x="348" y="199"/>
                    <a:pt x="348" y="205"/>
                  </a:cubicBezTo>
                  <a:cubicBezTo>
                    <a:pt x="360" y="297"/>
                    <a:pt x="348" y="435"/>
                    <a:pt x="452" y="504"/>
                  </a:cubicBezTo>
                  <a:cubicBezTo>
                    <a:pt x="463" y="515"/>
                    <a:pt x="475" y="515"/>
                    <a:pt x="498" y="527"/>
                  </a:cubicBezTo>
                  <a:cubicBezTo>
                    <a:pt x="504" y="527"/>
                    <a:pt x="500" y="524"/>
                    <a:pt x="501" y="524"/>
                  </a:cubicBezTo>
                  <a:lnTo>
                    <a:pt x="501" y="524"/>
                  </a:lnTo>
                  <a:cubicBezTo>
                    <a:pt x="501" y="524"/>
                    <a:pt x="504" y="527"/>
                    <a:pt x="521" y="538"/>
                  </a:cubicBezTo>
                  <a:cubicBezTo>
                    <a:pt x="524" y="539"/>
                    <a:pt x="527" y="540"/>
                    <a:pt x="532" y="540"/>
                  </a:cubicBezTo>
                  <a:cubicBezTo>
                    <a:pt x="566" y="540"/>
                    <a:pt x="648" y="501"/>
                    <a:pt x="659" y="481"/>
                  </a:cubicBezTo>
                  <a:cubicBezTo>
                    <a:pt x="663" y="468"/>
                    <a:pt x="664" y="463"/>
                    <a:pt x="664" y="462"/>
                  </a:cubicBezTo>
                  <a:lnTo>
                    <a:pt x="664" y="462"/>
                  </a:lnTo>
                  <a:cubicBezTo>
                    <a:pt x="715" y="382"/>
                    <a:pt x="705" y="272"/>
                    <a:pt x="716" y="216"/>
                  </a:cubicBezTo>
                  <a:cubicBezTo>
                    <a:pt x="716" y="207"/>
                    <a:pt x="722" y="204"/>
                    <a:pt x="730" y="204"/>
                  </a:cubicBezTo>
                  <a:cubicBezTo>
                    <a:pt x="754" y="204"/>
                    <a:pt x="803" y="231"/>
                    <a:pt x="820" y="239"/>
                  </a:cubicBezTo>
                  <a:cubicBezTo>
                    <a:pt x="825" y="240"/>
                    <a:pt x="830" y="240"/>
                    <a:pt x="835" y="240"/>
                  </a:cubicBezTo>
                  <a:cubicBezTo>
                    <a:pt x="956" y="240"/>
                    <a:pt x="1065" y="111"/>
                    <a:pt x="889" y="55"/>
                  </a:cubicBezTo>
                  <a:cubicBezTo>
                    <a:pt x="781" y="17"/>
                    <a:pt x="639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545;p73"/>
            <p:cNvSpPr/>
            <p:nvPr/>
          </p:nvSpPr>
          <p:spPr>
            <a:xfrm>
              <a:off x="3103900" y="1224400"/>
              <a:ext cx="68125" cy="72000"/>
            </a:xfrm>
            <a:custGeom>
              <a:avLst/>
              <a:gdLst/>
              <a:ahLst/>
              <a:cxnLst/>
              <a:rect l="l" t="t" r="r" b="b"/>
              <a:pathLst>
                <a:path w="2725" h="2880" extrusionOk="0">
                  <a:moveTo>
                    <a:pt x="727" y="0"/>
                  </a:moveTo>
                  <a:cubicBezTo>
                    <a:pt x="579" y="0"/>
                    <a:pt x="531" y="57"/>
                    <a:pt x="483" y="259"/>
                  </a:cubicBezTo>
                  <a:cubicBezTo>
                    <a:pt x="403" y="661"/>
                    <a:pt x="288" y="1098"/>
                    <a:pt x="161" y="1511"/>
                  </a:cubicBezTo>
                  <a:cubicBezTo>
                    <a:pt x="127" y="1649"/>
                    <a:pt x="69" y="1810"/>
                    <a:pt x="46" y="1948"/>
                  </a:cubicBezTo>
                  <a:cubicBezTo>
                    <a:pt x="0" y="2512"/>
                    <a:pt x="184" y="2730"/>
                    <a:pt x="725" y="2845"/>
                  </a:cubicBezTo>
                  <a:cubicBezTo>
                    <a:pt x="840" y="2868"/>
                    <a:pt x="989" y="2880"/>
                    <a:pt x="1104" y="2880"/>
                  </a:cubicBezTo>
                  <a:cubicBezTo>
                    <a:pt x="1230" y="2880"/>
                    <a:pt x="1368" y="2868"/>
                    <a:pt x="1494" y="2845"/>
                  </a:cubicBezTo>
                  <a:cubicBezTo>
                    <a:pt x="2081" y="2742"/>
                    <a:pt x="2391" y="2420"/>
                    <a:pt x="2633" y="1891"/>
                  </a:cubicBezTo>
                  <a:cubicBezTo>
                    <a:pt x="2679" y="1764"/>
                    <a:pt x="2725" y="1615"/>
                    <a:pt x="2644" y="1523"/>
                  </a:cubicBezTo>
                  <a:cubicBezTo>
                    <a:pt x="2437" y="1293"/>
                    <a:pt x="2506" y="1029"/>
                    <a:pt x="2529" y="776"/>
                  </a:cubicBezTo>
                  <a:cubicBezTo>
                    <a:pt x="2564" y="339"/>
                    <a:pt x="2495" y="270"/>
                    <a:pt x="2092" y="190"/>
                  </a:cubicBezTo>
                  <a:cubicBezTo>
                    <a:pt x="1678" y="121"/>
                    <a:pt x="1230" y="63"/>
                    <a:pt x="828" y="6"/>
                  </a:cubicBezTo>
                  <a:cubicBezTo>
                    <a:pt x="790" y="2"/>
                    <a:pt x="756" y="0"/>
                    <a:pt x="727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546;p73"/>
            <p:cNvSpPr/>
            <p:nvPr/>
          </p:nvSpPr>
          <p:spPr>
            <a:xfrm>
              <a:off x="3109075" y="756400"/>
              <a:ext cx="503150" cy="478300"/>
            </a:xfrm>
            <a:custGeom>
              <a:avLst/>
              <a:gdLst/>
              <a:ahLst/>
              <a:cxnLst/>
              <a:rect l="l" t="t" r="r" b="b"/>
              <a:pathLst>
                <a:path w="20126" h="19132" extrusionOk="0">
                  <a:moveTo>
                    <a:pt x="11389" y="1"/>
                  </a:moveTo>
                  <a:cubicBezTo>
                    <a:pt x="11333" y="1"/>
                    <a:pt x="11273" y="9"/>
                    <a:pt x="11207" y="26"/>
                  </a:cubicBezTo>
                  <a:cubicBezTo>
                    <a:pt x="10390" y="256"/>
                    <a:pt x="9506" y="406"/>
                    <a:pt x="8689" y="544"/>
                  </a:cubicBezTo>
                  <a:cubicBezTo>
                    <a:pt x="7873" y="693"/>
                    <a:pt x="7184" y="923"/>
                    <a:pt x="6540" y="1394"/>
                  </a:cubicBezTo>
                  <a:cubicBezTo>
                    <a:pt x="5736" y="1992"/>
                    <a:pt x="5161" y="2715"/>
                    <a:pt x="4666" y="3566"/>
                  </a:cubicBezTo>
                  <a:cubicBezTo>
                    <a:pt x="4230" y="4314"/>
                    <a:pt x="3885" y="5072"/>
                    <a:pt x="3644" y="5900"/>
                  </a:cubicBezTo>
                  <a:cubicBezTo>
                    <a:pt x="3333" y="6980"/>
                    <a:pt x="2827" y="7876"/>
                    <a:pt x="2161" y="8784"/>
                  </a:cubicBezTo>
                  <a:cubicBezTo>
                    <a:pt x="1299" y="9945"/>
                    <a:pt x="863" y="11175"/>
                    <a:pt x="725" y="12600"/>
                  </a:cubicBezTo>
                  <a:cubicBezTo>
                    <a:pt x="575" y="14244"/>
                    <a:pt x="391" y="15841"/>
                    <a:pt x="115" y="17450"/>
                  </a:cubicBezTo>
                  <a:cubicBezTo>
                    <a:pt x="58" y="17830"/>
                    <a:pt x="0" y="18244"/>
                    <a:pt x="46" y="18588"/>
                  </a:cubicBezTo>
                  <a:cubicBezTo>
                    <a:pt x="92" y="18933"/>
                    <a:pt x="207" y="18967"/>
                    <a:pt x="506" y="18990"/>
                  </a:cubicBezTo>
                  <a:cubicBezTo>
                    <a:pt x="805" y="19002"/>
                    <a:pt x="1080" y="19025"/>
                    <a:pt x="1368" y="19071"/>
                  </a:cubicBezTo>
                  <a:cubicBezTo>
                    <a:pt x="1604" y="19109"/>
                    <a:pt x="1818" y="19131"/>
                    <a:pt x="2053" y="19131"/>
                  </a:cubicBezTo>
                  <a:cubicBezTo>
                    <a:pt x="2103" y="19131"/>
                    <a:pt x="2154" y="19130"/>
                    <a:pt x="2207" y="19128"/>
                  </a:cubicBezTo>
                  <a:cubicBezTo>
                    <a:pt x="2506" y="19105"/>
                    <a:pt x="2644" y="19036"/>
                    <a:pt x="2735" y="18726"/>
                  </a:cubicBezTo>
                  <a:cubicBezTo>
                    <a:pt x="2793" y="18519"/>
                    <a:pt x="2839" y="18278"/>
                    <a:pt x="2873" y="18048"/>
                  </a:cubicBezTo>
                  <a:cubicBezTo>
                    <a:pt x="3103" y="16542"/>
                    <a:pt x="3552" y="15163"/>
                    <a:pt x="4288" y="13830"/>
                  </a:cubicBezTo>
                  <a:cubicBezTo>
                    <a:pt x="5092" y="12347"/>
                    <a:pt x="5724" y="10853"/>
                    <a:pt x="6287" y="9267"/>
                  </a:cubicBezTo>
                  <a:cubicBezTo>
                    <a:pt x="6597" y="8370"/>
                    <a:pt x="6954" y="7497"/>
                    <a:pt x="7402" y="6658"/>
                  </a:cubicBezTo>
                  <a:cubicBezTo>
                    <a:pt x="7517" y="6451"/>
                    <a:pt x="7632" y="6255"/>
                    <a:pt x="7759" y="6072"/>
                  </a:cubicBezTo>
                  <a:cubicBezTo>
                    <a:pt x="7760" y="6068"/>
                    <a:pt x="7764" y="6066"/>
                    <a:pt x="7768" y="6066"/>
                  </a:cubicBezTo>
                  <a:cubicBezTo>
                    <a:pt x="7786" y="6066"/>
                    <a:pt x="7822" y="6096"/>
                    <a:pt x="7843" y="6096"/>
                  </a:cubicBezTo>
                  <a:cubicBezTo>
                    <a:pt x="7846" y="6096"/>
                    <a:pt x="7848" y="6096"/>
                    <a:pt x="7850" y="6095"/>
                  </a:cubicBezTo>
                  <a:lnTo>
                    <a:pt x="7850" y="6095"/>
                  </a:lnTo>
                  <a:cubicBezTo>
                    <a:pt x="7816" y="6681"/>
                    <a:pt x="7805" y="7244"/>
                    <a:pt x="7862" y="7831"/>
                  </a:cubicBezTo>
                  <a:cubicBezTo>
                    <a:pt x="7965" y="8865"/>
                    <a:pt x="7873" y="9784"/>
                    <a:pt x="7667" y="10830"/>
                  </a:cubicBezTo>
                  <a:cubicBezTo>
                    <a:pt x="7460" y="11864"/>
                    <a:pt x="7322" y="12980"/>
                    <a:pt x="7345" y="14060"/>
                  </a:cubicBezTo>
                  <a:cubicBezTo>
                    <a:pt x="7356" y="14669"/>
                    <a:pt x="7379" y="15312"/>
                    <a:pt x="7391" y="15910"/>
                  </a:cubicBezTo>
                  <a:cubicBezTo>
                    <a:pt x="7402" y="16232"/>
                    <a:pt x="7437" y="16278"/>
                    <a:pt x="7759" y="16370"/>
                  </a:cubicBezTo>
                  <a:cubicBezTo>
                    <a:pt x="8183" y="16485"/>
                    <a:pt x="8620" y="16634"/>
                    <a:pt x="9080" y="16783"/>
                  </a:cubicBezTo>
                  <a:cubicBezTo>
                    <a:pt x="9540" y="16944"/>
                    <a:pt x="10068" y="17071"/>
                    <a:pt x="10574" y="17128"/>
                  </a:cubicBezTo>
                  <a:cubicBezTo>
                    <a:pt x="10763" y="17150"/>
                    <a:pt x="10954" y="17158"/>
                    <a:pt x="11147" y="17158"/>
                  </a:cubicBezTo>
                  <a:cubicBezTo>
                    <a:pt x="11680" y="17158"/>
                    <a:pt x="12223" y="17093"/>
                    <a:pt x="12747" y="17059"/>
                  </a:cubicBezTo>
                  <a:cubicBezTo>
                    <a:pt x="13324" y="17022"/>
                    <a:pt x="13886" y="16970"/>
                    <a:pt x="14451" y="16970"/>
                  </a:cubicBezTo>
                  <a:cubicBezTo>
                    <a:pt x="14583" y="16970"/>
                    <a:pt x="14716" y="16973"/>
                    <a:pt x="14849" y="16979"/>
                  </a:cubicBezTo>
                  <a:cubicBezTo>
                    <a:pt x="15552" y="17015"/>
                    <a:pt x="16274" y="17078"/>
                    <a:pt x="16975" y="17078"/>
                  </a:cubicBezTo>
                  <a:cubicBezTo>
                    <a:pt x="17181" y="17078"/>
                    <a:pt x="17384" y="17072"/>
                    <a:pt x="17585" y="17059"/>
                  </a:cubicBezTo>
                  <a:cubicBezTo>
                    <a:pt x="18080" y="17036"/>
                    <a:pt x="18217" y="16944"/>
                    <a:pt x="18389" y="16485"/>
                  </a:cubicBezTo>
                  <a:cubicBezTo>
                    <a:pt x="18861" y="15232"/>
                    <a:pt x="19056" y="13899"/>
                    <a:pt x="19171" y="12554"/>
                  </a:cubicBezTo>
                  <a:cubicBezTo>
                    <a:pt x="19286" y="11302"/>
                    <a:pt x="19447" y="10048"/>
                    <a:pt x="19689" y="8819"/>
                  </a:cubicBezTo>
                  <a:cubicBezTo>
                    <a:pt x="19884" y="7785"/>
                    <a:pt x="20090" y="6727"/>
                    <a:pt x="20102" y="5693"/>
                  </a:cubicBezTo>
                  <a:cubicBezTo>
                    <a:pt x="20125" y="4658"/>
                    <a:pt x="20010" y="3693"/>
                    <a:pt x="19987" y="2670"/>
                  </a:cubicBezTo>
                  <a:cubicBezTo>
                    <a:pt x="19976" y="2348"/>
                    <a:pt x="19850" y="2084"/>
                    <a:pt x="19631" y="1854"/>
                  </a:cubicBezTo>
                  <a:cubicBezTo>
                    <a:pt x="19332" y="1543"/>
                    <a:pt x="18964" y="1325"/>
                    <a:pt x="18550" y="1210"/>
                  </a:cubicBezTo>
                  <a:cubicBezTo>
                    <a:pt x="17608" y="934"/>
                    <a:pt x="16677" y="716"/>
                    <a:pt x="15735" y="440"/>
                  </a:cubicBezTo>
                  <a:cubicBezTo>
                    <a:pt x="15663" y="417"/>
                    <a:pt x="15597" y="406"/>
                    <a:pt x="15533" y="406"/>
                  </a:cubicBezTo>
                  <a:cubicBezTo>
                    <a:pt x="15401" y="406"/>
                    <a:pt x="15280" y="454"/>
                    <a:pt x="15148" y="555"/>
                  </a:cubicBezTo>
                  <a:cubicBezTo>
                    <a:pt x="14849" y="785"/>
                    <a:pt x="14517" y="900"/>
                    <a:pt x="14126" y="911"/>
                  </a:cubicBezTo>
                  <a:cubicBezTo>
                    <a:pt x="13999" y="917"/>
                    <a:pt x="13876" y="920"/>
                    <a:pt x="13752" y="920"/>
                  </a:cubicBezTo>
                  <a:cubicBezTo>
                    <a:pt x="13628" y="920"/>
                    <a:pt x="13505" y="917"/>
                    <a:pt x="13378" y="911"/>
                  </a:cubicBezTo>
                  <a:cubicBezTo>
                    <a:pt x="12724" y="877"/>
                    <a:pt x="12229" y="624"/>
                    <a:pt x="11769" y="176"/>
                  </a:cubicBezTo>
                  <a:cubicBezTo>
                    <a:pt x="11639" y="53"/>
                    <a:pt x="11526" y="1"/>
                    <a:pt x="11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547;p73"/>
            <p:cNvSpPr/>
            <p:nvPr/>
          </p:nvSpPr>
          <p:spPr>
            <a:xfrm>
              <a:off x="3585775" y="792300"/>
              <a:ext cx="124425" cy="266375"/>
            </a:xfrm>
            <a:custGeom>
              <a:avLst/>
              <a:gdLst/>
              <a:ahLst/>
              <a:cxnLst/>
              <a:rect l="l" t="t" r="r" b="b"/>
              <a:pathLst>
                <a:path w="4977" h="10655" extrusionOk="0">
                  <a:moveTo>
                    <a:pt x="224" y="1"/>
                  </a:moveTo>
                  <a:cubicBezTo>
                    <a:pt x="187" y="1"/>
                    <a:pt x="151" y="14"/>
                    <a:pt x="115" y="50"/>
                  </a:cubicBezTo>
                  <a:cubicBezTo>
                    <a:pt x="0" y="176"/>
                    <a:pt x="161" y="280"/>
                    <a:pt x="230" y="372"/>
                  </a:cubicBezTo>
                  <a:cubicBezTo>
                    <a:pt x="517" y="740"/>
                    <a:pt x="701" y="1119"/>
                    <a:pt x="770" y="1567"/>
                  </a:cubicBezTo>
                  <a:cubicBezTo>
                    <a:pt x="816" y="1889"/>
                    <a:pt x="851" y="2211"/>
                    <a:pt x="851" y="2533"/>
                  </a:cubicBezTo>
                  <a:cubicBezTo>
                    <a:pt x="839" y="4038"/>
                    <a:pt x="736" y="5521"/>
                    <a:pt x="552" y="7003"/>
                  </a:cubicBezTo>
                  <a:cubicBezTo>
                    <a:pt x="529" y="7199"/>
                    <a:pt x="563" y="7360"/>
                    <a:pt x="701" y="7498"/>
                  </a:cubicBezTo>
                  <a:cubicBezTo>
                    <a:pt x="1022" y="7808"/>
                    <a:pt x="1195" y="8176"/>
                    <a:pt x="1356" y="8578"/>
                  </a:cubicBezTo>
                  <a:cubicBezTo>
                    <a:pt x="1597" y="9187"/>
                    <a:pt x="1862" y="9808"/>
                    <a:pt x="2207" y="10348"/>
                  </a:cubicBezTo>
                  <a:cubicBezTo>
                    <a:pt x="2341" y="10553"/>
                    <a:pt x="2450" y="10654"/>
                    <a:pt x="2580" y="10654"/>
                  </a:cubicBezTo>
                  <a:cubicBezTo>
                    <a:pt x="2684" y="10654"/>
                    <a:pt x="2801" y="10590"/>
                    <a:pt x="2953" y="10463"/>
                  </a:cubicBezTo>
                  <a:cubicBezTo>
                    <a:pt x="3448" y="10037"/>
                    <a:pt x="3954" y="9567"/>
                    <a:pt x="4413" y="9049"/>
                  </a:cubicBezTo>
                  <a:cubicBezTo>
                    <a:pt x="4781" y="8635"/>
                    <a:pt x="4930" y="8153"/>
                    <a:pt x="4965" y="7567"/>
                  </a:cubicBezTo>
                  <a:cubicBezTo>
                    <a:pt x="4976" y="7187"/>
                    <a:pt x="4827" y="6796"/>
                    <a:pt x="4677" y="6429"/>
                  </a:cubicBezTo>
                  <a:cubicBezTo>
                    <a:pt x="4424" y="5797"/>
                    <a:pt x="4195" y="5130"/>
                    <a:pt x="4034" y="4452"/>
                  </a:cubicBezTo>
                  <a:cubicBezTo>
                    <a:pt x="3954" y="4084"/>
                    <a:pt x="3793" y="3751"/>
                    <a:pt x="3551" y="3452"/>
                  </a:cubicBezTo>
                  <a:cubicBezTo>
                    <a:pt x="2907" y="2694"/>
                    <a:pt x="2264" y="1958"/>
                    <a:pt x="1701" y="1119"/>
                  </a:cubicBezTo>
                  <a:cubicBezTo>
                    <a:pt x="1402" y="659"/>
                    <a:pt x="942" y="372"/>
                    <a:pt x="471" y="107"/>
                  </a:cubicBezTo>
                  <a:cubicBezTo>
                    <a:pt x="391" y="68"/>
                    <a:pt x="307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3548;p73"/>
            <p:cNvSpPr/>
            <p:nvPr/>
          </p:nvSpPr>
          <p:spPr>
            <a:xfrm>
              <a:off x="3477725" y="1023025"/>
              <a:ext cx="133925" cy="114225"/>
            </a:xfrm>
            <a:custGeom>
              <a:avLst/>
              <a:gdLst/>
              <a:ahLst/>
              <a:cxnLst/>
              <a:rect l="l" t="t" r="r" b="b"/>
              <a:pathLst>
                <a:path w="5357" h="4569" extrusionOk="0">
                  <a:moveTo>
                    <a:pt x="3561" y="0"/>
                  </a:moveTo>
                  <a:cubicBezTo>
                    <a:pt x="3484" y="0"/>
                    <a:pt x="3400" y="44"/>
                    <a:pt x="3299" y="131"/>
                  </a:cubicBezTo>
                  <a:cubicBezTo>
                    <a:pt x="2931" y="453"/>
                    <a:pt x="2494" y="728"/>
                    <a:pt x="2080" y="1004"/>
                  </a:cubicBezTo>
                  <a:cubicBezTo>
                    <a:pt x="1896" y="1119"/>
                    <a:pt x="1725" y="1257"/>
                    <a:pt x="1587" y="1429"/>
                  </a:cubicBezTo>
                  <a:cubicBezTo>
                    <a:pt x="1196" y="1889"/>
                    <a:pt x="759" y="2326"/>
                    <a:pt x="345" y="2751"/>
                  </a:cubicBezTo>
                  <a:cubicBezTo>
                    <a:pt x="0" y="3096"/>
                    <a:pt x="35" y="3372"/>
                    <a:pt x="379" y="3682"/>
                  </a:cubicBezTo>
                  <a:cubicBezTo>
                    <a:pt x="598" y="3889"/>
                    <a:pt x="862" y="4096"/>
                    <a:pt x="1058" y="4314"/>
                  </a:cubicBezTo>
                  <a:cubicBezTo>
                    <a:pt x="1228" y="4505"/>
                    <a:pt x="1417" y="4569"/>
                    <a:pt x="1634" y="4569"/>
                  </a:cubicBezTo>
                  <a:cubicBezTo>
                    <a:pt x="1652" y="4569"/>
                    <a:pt x="1671" y="4568"/>
                    <a:pt x="1690" y="4567"/>
                  </a:cubicBezTo>
                  <a:cubicBezTo>
                    <a:pt x="2080" y="4567"/>
                    <a:pt x="2414" y="4429"/>
                    <a:pt x="2736" y="4245"/>
                  </a:cubicBezTo>
                  <a:cubicBezTo>
                    <a:pt x="3506" y="3774"/>
                    <a:pt x="4287" y="3314"/>
                    <a:pt x="5035" y="2831"/>
                  </a:cubicBezTo>
                  <a:cubicBezTo>
                    <a:pt x="5344" y="2636"/>
                    <a:pt x="5356" y="2567"/>
                    <a:pt x="5161" y="2246"/>
                  </a:cubicBezTo>
                  <a:cubicBezTo>
                    <a:pt x="4747" y="1590"/>
                    <a:pt x="4276" y="866"/>
                    <a:pt x="3839" y="211"/>
                  </a:cubicBezTo>
                  <a:cubicBezTo>
                    <a:pt x="3743" y="70"/>
                    <a:pt x="3657" y="0"/>
                    <a:pt x="3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3549;p73"/>
            <p:cNvSpPr/>
            <p:nvPr/>
          </p:nvSpPr>
          <p:spPr>
            <a:xfrm>
              <a:off x="3373700" y="767000"/>
              <a:ext cx="147725" cy="45225"/>
            </a:xfrm>
            <a:custGeom>
              <a:avLst/>
              <a:gdLst/>
              <a:ahLst/>
              <a:cxnLst/>
              <a:rect l="l" t="t" r="r" b="b"/>
              <a:pathLst>
                <a:path w="5909" h="1809" extrusionOk="0">
                  <a:moveTo>
                    <a:pt x="127" y="0"/>
                  </a:moveTo>
                  <a:cubicBezTo>
                    <a:pt x="103" y="0"/>
                    <a:pt x="72" y="11"/>
                    <a:pt x="47" y="28"/>
                  </a:cubicBezTo>
                  <a:cubicBezTo>
                    <a:pt x="12" y="39"/>
                    <a:pt x="1" y="74"/>
                    <a:pt x="24" y="120"/>
                  </a:cubicBezTo>
                  <a:cubicBezTo>
                    <a:pt x="35" y="166"/>
                    <a:pt x="58" y="212"/>
                    <a:pt x="93" y="258"/>
                  </a:cubicBezTo>
                  <a:cubicBezTo>
                    <a:pt x="1000" y="1269"/>
                    <a:pt x="1897" y="1809"/>
                    <a:pt x="3299" y="1809"/>
                  </a:cubicBezTo>
                  <a:cubicBezTo>
                    <a:pt x="4093" y="1809"/>
                    <a:pt x="4862" y="1579"/>
                    <a:pt x="5598" y="1257"/>
                  </a:cubicBezTo>
                  <a:cubicBezTo>
                    <a:pt x="5679" y="1223"/>
                    <a:pt x="5771" y="1177"/>
                    <a:pt x="5828" y="1131"/>
                  </a:cubicBezTo>
                  <a:cubicBezTo>
                    <a:pt x="5886" y="1085"/>
                    <a:pt x="5908" y="1050"/>
                    <a:pt x="5886" y="993"/>
                  </a:cubicBezTo>
                  <a:cubicBezTo>
                    <a:pt x="5867" y="948"/>
                    <a:pt x="5835" y="917"/>
                    <a:pt x="5778" y="917"/>
                  </a:cubicBezTo>
                  <a:cubicBezTo>
                    <a:pt x="5762" y="917"/>
                    <a:pt x="5744" y="919"/>
                    <a:pt x="5725" y="924"/>
                  </a:cubicBezTo>
                  <a:cubicBezTo>
                    <a:pt x="5633" y="947"/>
                    <a:pt x="5518" y="1004"/>
                    <a:pt x="5403" y="1050"/>
                  </a:cubicBezTo>
                  <a:cubicBezTo>
                    <a:pt x="4747" y="1303"/>
                    <a:pt x="4093" y="1533"/>
                    <a:pt x="3357" y="1556"/>
                  </a:cubicBezTo>
                  <a:cubicBezTo>
                    <a:pt x="3328" y="1556"/>
                    <a:pt x="3298" y="1557"/>
                    <a:pt x="3270" y="1557"/>
                  </a:cubicBezTo>
                  <a:cubicBezTo>
                    <a:pt x="2085" y="1557"/>
                    <a:pt x="1233" y="1098"/>
                    <a:pt x="403" y="246"/>
                  </a:cubicBezTo>
                  <a:cubicBezTo>
                    <a:pt x="323" y="166"/>
                    <a:pt x="277" y="51"/>
                    <a:pt x="150" y="5"/>
                  </a:cubicBezTo>
                  <a:cubicBezTo>
                    <a:pt x="144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550;p73"/>
            <p:cNvSpPr/>
            <p:nvPr/>
          </p:nvSpPr>
          <p:spPr>
            <a:xfrm>
              <a:off x="3161075" y="945338"/>
              <a:ext cx="62400" cy="100425"/>
            </a:xfrm>
            <a:custGeom>
              <a:avLst/>
              <a:gdLst/>
              <a:ahLst/>
              <a:cxnLst/>
              <a:rect l="l" t="t" r="r" b="b"/>
              <a:pathLst>
                <a:path w="2496" h="4017" extrusionOk="0">
                  <a:moveTo>
                    <a:pt x="2357" y="0"/>
                  </a:moveTo>
                  <a:cubicBezTo>
                    <a:pt x="2308" y="0"/>
                    <a:pt x="2269" y="46"/>
                    <a:pt x="2243" y="72"/>
                  </a:cubicBezTo>
                  <a:cubicBezTo>
                    <a:pt x="2208" y="107"/>
                    <a:pt x="2197" y="130"/>
                    <a:pt x="2174" y="164"/>
                  </a:cubicBezTo>
                  <a:cubicBezTo>
                    <a:pt x="1771" y="751"/>
                    <a:pt x="1277" y="1337"/>
                    <a:pt x="863" y="1900"/>
                  </a:cubicBezTo>
                  <a:cubicBezTo>
                    <a:pt x="450" y="2475"/>
                    <a:pt x="231" y="3038"/>
                    <a:pt x="24" y="3693"/>
                  </a:cubicBezTo>
                  <a:cubicBezTo>
                    <a:pt x="1" y="3773"/>
                    <a:pt x="1" y="3854"/>
                    <a:pt x="1" y="3923"/>
                  </a:cubicBezTo>
                  <a:cubicBezTo>
                    <a:pt x="1" y="3974"/>
                    <a:pt x="38" y="4017"/>
                    <a:pt x="79" y="4017"/>
                  </a:cubicBezTo>
                  <a:cubicBezTo>
                    <a:pt x="84" y="4017"/>
                    <a:pt x="88" y="4016"/>
                    <a:pt x="93" y="4015"/>
                  </a:cubicBezTo>
                  <a:cubicBezTo>
                    <a:pt x="220" y="4015"/>
                    <a:pt x="220" y="3888"/>
                    <a:pt x="243" y="3796"/>
                  </a:cubicBezTo>
                  <a:cubicBezTo>
                    <a:pt x="484" y="3015"/>
                    <a:pt x="828" y="2348"/>
                    <a:pt x="1334" y="1705"/>
                  </a:cubicBezTo>
                  <a:cubicBezTo>
                    <a:pt x="1668" y="1291"/>
                    <a:pt x="1978" y="877"/>
                    <a:pt x="2289" y="463"/>
                  </a:cubicBezTo>
                  <a:cubicBezTo>
                    <a:pt x="2346" y="383"/>
                    <a:pt x="2403" y="291"/>
                    <a:pt x="2449" y="210"/>
                  </a:cubicBezTo>
                  <a:cubicBezTo>
                    <a:pt x="2495" y="118"/>
                    <a:pt x="2472" y="49"/>
                    <a:pt x="2403" y="15"/>
                  </a:cubicBezTo>
                  <a:cubicBezTo>
                    <a:pt x="2387" y="5"/>
                    <a:pt x="2371" y="0"/>
                    <a:pt x="2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551;p73"/>
            <p:cNvSpPr/>
            <p:nvPr/>
          </p:nvSpPr>
          <p:spPr>
            <a:xfrm>
              <a:off x="3140975" y="1094925"/>
              <a:ext cx="11500" cy="65075"/>
            </a:xfrm>
            <a:custGeom>
              <a:avLst/>
              <a:gdLst/>
              <a:ahLst/>
              <a:cxnLst/>
              <a:rect l="l" t="t" r="r" b="b"/>
              <a:pathLst>
                <a:path w="460" h="2603" extrusionOk="0">
                  <a:moveTo>
                    <a:pt x="329" y="0"/>
                  </a:moveTo>
                  <a:cubicBezTo>
                    <a:pt x="230" y="0"/>
                    <a:pt x="230" y="98"/>
                    <a:pt x="218" y="185"/>
                  </a:cubicBezTo>
                  <a:cubicBezTo>
                    <a:pt x="149" y="841"/>
                    <a:pt x="69" y="1518"/>
                    <a:pt x="11" y="2162"/>
                  </a:cubicBezTo>
                  <a:cubicBezTo>
                    <a:pt x="0" y="2277"/>
                    <a:pt x="11" y="2369"/>
                    <a:pt x="11" y="2461"/>
                  </a:cubicBezTo>
                  <a:cubicBezTo>
                    <a:pt x="23" y="2553"/>
                    <a:pt x="34" y="2576"/>
                    <a:pt x="115" y="2599"/>
                  </a:cubicBezTo>
                  <a:cubicBezTo>
                    <a:pt x="123" y="2601"/>
                    <a:pt x="131" y="2602"/>
                    <a:pt x="138" y="2602"/>
                  </a:cubicBezTo>
                  <a:cubicBezTo>
                    <a:pt x="204" y="2602"/>
                    <a:pt x="242" y="2513"/>
                    <a:pt x="253" y="2461"/>
                  </a:cubicBezTo>
                  <a:cubicBezTo>
                    <a:pt x="253" y="2404"/>
                    <a:pt x="253" y="2381"/>
                    <a:pt x="264" y="2346"/>
                  </a:cubicBezTo>
                  <a:cubicBezTo>
                    <a:pt x="299" y="1886"/>
                    <a:pt x="345" y="1426"/>
                    <a:pt x="379" y="979"/>
                  </a:cubicBezTo>
                  <a:cubicBezTo>
                    <a:pt x="402" y="714"/>
                    <a:pt x="437" y="473"/>
                    <a:pt x="448" y="208"/>
                  </a:cubicBezTo>
                  <a:cubicBezTo>
                    <a:pt x="460" y="128"/>
                    <a:pt x="460" y="24"/>
                    <a:pt x="345" y="1"/>
                  </a:cubicBezTo>
                  <a:cubicBezTo>
                    <a:pt x="339" y="1"/>
                    <a:pt x="334" y="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552;p73"/>
            <p:cNvSpPr/>
            <p:nvPr/>
          </p:nvSpPr>
          <p:spPr>
            <a:xfrm>
              <a:off x="3249850" y="826075"/>
              <a:ext cx="30675" cy="46225"/>
            </a:xfrm>
            <a:custGeom>
              <a:avLst/>
              <a:gdLst/>
              <a:ahLst/>
              <a:cxnLst/>
              <a:rect l="l" t="t" r="r" b="b"/>
              <a:pathLst>
                <a:path w="1227" h="1849" extrusionOk="0">
                  <a:moveTo>
                    <a:pt x="1095" y="0"/>
                  </a:moveTo>
                  <a:cubicBezTo>
                    <a:pt x="1081" y="0"/>
                    <a:pt x="1069" y="3"/>
                    <a:pt x="1058" y="9"/>
                  </a:cubicBezTo>
                  <a:cubicBezTo>
                    <a:pt x="1001" y="32"/>
                    <a:pt x="966" y="66"/>
                    <a:pt x="943" y="112"/>
                  </a:cubicBezTo>
                  <a:cubicBezTo>
                    <a:pt x="610" y="584"/>
                    <a:pt x="323" y="1067"/>
                    <a:pt x="59" y="1584"/>
                  </a:cubicBezTo>
                  <a:cubicBezTo>
                    <a:pt x="36" y="1618"/>
                    <a:pt x="24" y="1652"/>
                    <a:pt x="24" y="1698"/>
                  </a:cubicBezTo>
                  <a:cubicBezTo>
                    <a:pt x="13" y="1744"/>
                    <a:pt x="1" y="1802"/>
                    <a:pt x="59" y="1836"/>
                  </a:cubicBezTo>
                  <a:cubicBezTo>
                    <a:pt x="73" y="1845"/>
                    <a:pt x="88" y="1849"/>
                    <a:pt x="103" y="1849"/>
                  </a:cubicBezTo>
                  <a:cubicBezTo>
                    <a:pt x="148" y="1849"/>
                    <a:pt x="193" y="1817"/>
                    <a:pt x="220" y="1790"/>
                  </a:cubicBezTo>
                  <a:cubicBezTo>
                    <a:pt x="243" y="1744"/>
                    <a:pt x="254" y="1721"/>
                    <a:pt x="277" y="1687"/>
                  </a:cubicBezTo>
                  <a:cubicBezTo>
                    <a:pt x="529" y="1205"/>
                    <a:pt x="805" y="756"/>
                    <a:pt x="1104" y="308"/>
                  </a:cubicBezTo>
                  <a:cubicBezTo>
                    <a:pt x="1150" y="239"/>
                    <a:pt x="1185" y="193"/>
                    <a:pt x="1208" y="124"/>
                  </a:cubicBezTo>
                  <a:cubicBezTo>
                    <a:pt x="1227" y="58"/>
                    <a:pt x="1154" y="0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553;p73"/>
            <p:cNvSpPr/>
            <p:nvPr/>
          </p:nvSpPr>
          <p:spPr>
            <a:xfrm>
              <a:off x="3319700" y="861550"/>
              <a:ext cx="16675" cy="27025"/>
            </a:xfrm>
            <a:custGeom>
              <a:avLst/>
              <a:gdLst/>
              <a:ahLst/>
              <a:cxnLst/>
              <a:rect l="l" t="t" r="r" b="b"/>
              <a:pathLst>
                <a:path w="667" h="1081" extrusionOk="0">
                  <a:moveTo>
                    <a:pt x="551" y="0"/>
                  </a:moveTo>
                  <a:cubicBezTo>
                    <a:pt x="529" y="0"/>
                    <a:pt x="507" y="12"/>
                    <a:pt x="494" y="39"/>
                  </a:cubicBezTo>
                  <a:cubicBezTo>
                    <a:pt x="299" y="325"/>
                    <a:pt x="138" y="613"/>
                    <a:pt x="23" y="946"/>
                  </a:cubicBezTo>
                  <a:cubicBezTo>
                    <a:pt x="0" y="1004"/>
                    <a:pt x="34" y="1050"/>
                    <a:pt x="80" y="1073"/>
                  </a:cubicBezTo>
                  <a:cubicBezTo>
                    <a:pt x="90" y="1078"/>
                    <a:pt x="101" y="1080"/>
                    <a:pt x="112" y="1080"/>
                  </a:cubicBezTo>
                  <a:cubicBezTo>
                    <a:pt x="150" y="1080"/>
                    <a:pt x="189" y="1053"/>
                    <a:pt x="207" y="1027"/>
                  </a:cubicBezTo>
                  <a:cubicBezTo>
                    <a:pt x="368" y="739"/>
                    <a:pt x="506" y="452"/>
                    <a:pt x="655" y="176"/>
                  </a:cubicBezTo>
                  <a:cubicBezTo>
                    <a:pt x="667" y="154"/>
                    <a:pt x="667" y="142"/>
                    <a:pt x="667" y="119"/>
                  </a:cubicBezTo>
                  <a:cubicBezTo>
                    <a:pt x="667" y="73"/>
                    <a:pt x="644" y="27"/>
                    <a:pt x="598" y="16"/>
                  </a:cubicBezTo>
                  <a:cubicBezTo>
                    <a:pt x="583" y="6"/>
                    <a:pt x="567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554;p73"/>
            <p:cNvSpPr/>
            <p:nvPr/>
          </p:nvSpPr>
          <p:spPr>
            <a:xfrm>
              <a:off x="3566800" y="955025"/>
              <a:ext cx="190250" cy="250075"/>
            </a:xfrm>
            <a:custGeom>
              <a:avLst/>
              <a:gdLst/>
              <a:ahLst/>
              <a:cxnLst/>
              <a:rect l="l" t="t" r="r" b="b"/>
              <a:pathLst>
                <a:path w="7610" h="10003" extrusionOk="0">
                  <a:moveTo>
                    <a:pt x="1200" y="0"/>
                  </a:moveTo>
                  <a:cubicBezTo>
                    <a:pt x="1129" y="0"/>
                    <a:pt x="1060" y="38"/>
                    <a:pt x="1000" y="103"/>
                  </a:cubicBezTo>
                  <a:cubicBezTo>
                    <a:pt x="885" y="218"/>
                    <a:pt x="805" y="310"/>
                    <a:pt x="713" y="425"/>
                  </a:cubicBezTo>
                  <a:cubicBezTo>
                    <a:pt x="230" y="1081"/>
                    <a:pt x="0" y="1701"/>
                    <a:pt x="138" y="2506"/>
                  </a:cubicBezTo>
                  <a:cubicBezTo>
                    <a:pt x="253" y="3161"/>
                    <a:pt x="483" y="3770"/>
                    <a:pt x="793" y="4379"/>
                  </a:cubicBezTo>
                  <a:cubicBezTo>
                    <a:pt x="1564" y="5885"/>
                    <a:pt x="2494" y="7218"/>
                    <a:pt x="3632" y="8483"/>
                  </a:cubicBezTo>
                  <a:cubicBezTo>
                    <a:pt x="3931" y="8804"/>
                    <a:pt x="4276" y="9103"/>
                    <a:pt x="4667" y="9321"/>
                  </a:cubicBezTo>
                  <a:cubicBezTo>
                    <a:pt x="4954" y="9471"/>
                    <a:pt x="5287" y="9540"/>
                    <a:pt x="5597" y="9632"/>
                  </a:cubicBezTo>
                  <a:cubicBezTo>
                    <a:pt x="6080" y="9758"/>
                    <a:pt x="6552" y="9885"/>
                    <a:pt x="7034" y="9977"/>
                  </a:cubicBezTo>
                  <a:cubicBezTo>
                    <a:pt x="7096" y="9992"/>
                    <a:pt x="7157" y="10002"/>
                    <a:pt x="7215" y="10002"/>
                  </a:cubicBezTo>
                  <a:cubicBezTo>
                    <a:pt x="7332" y="10002"/>
                    <a:pt x="7436" y="9961"/>
                    <a:pt x="7505" y="9839"/>
                  </a:cubicBezTo>
                  <a:cubicBezTo>
                    <a:pt x="7609" y="9655"/>
                    <a:pt x="7540" y="9436"/>
                    <a:pt x="7379" y="9275"/>
                  </a:cubicBezTo>
                  <a:cubicBezTo>
                    <a:pt x="7218" y="9126"/>
                    <a:pt x="7045" y="8999"/>
                    <a:pt x="6828" y="8861"/>
                  </a:cubicBezTo>
                  <a:cubicBezTo>
                    <a:pt x="6609" y="8735"/>
                    <a:pt x="6310" y="8552"/>
                    <a:pt x="6069" y="8402"/>
                  </a:cubicBezTo>
                  <a:cubicBezTo>
                    <a:pt x="6299" y="8276"/>
                    <a:pt x="6356" y="8161"/>
                    <a:pt x="6195" y="7988"/>
                  </a:cubicBezTo>
                  <a:cubicBezTo>
                    <a:pt x="6046" y="7816"/>
                    <a:pt x="5896" y="7747"/>
                    <a:pt x="5724" y="7666"/>
                  </a:cubicBezTo>
                  <a:cubicBezTo>
                    <a:pt x="5310" y="7505"/>
                    <a:pt x="5023" y="7275"/>
                    <a:pt x="4816" y="6907"/>
                  </a:cubicBezTo>
                  <a:cubicBezTo>
                    <a:pt x="4517" y="6402"/>
                    <a:pt x="4241" y="5896"/>
                    <a:pt x="3931" y="5413"/>
                  </a:cubicBezTo>
                  <a:cubicBezTo>
                    <a:pt x="3288" y="4402"/>
                    <a:pt x="2977" y="3357"/>
                    <a:pt x="2690" y="2218"/>
                  </a:cubicBezTo>
                  <a:cubicBezTo>
                    <a:pt x="2598" y="1885"/>
                    <a:pt x="2494" y="1632"/>
                    <a:pt x="2253" y="1334"/>
                  </a:cubicBezTo>
                  <a:cubicBezTo>
                    <a:pt x="2023" y="1046"/>
                    <a:pt x="1724" y="655"/>
                    <a:pt x="1529" y="310"/>
                  </a:cubicBezTo>
                  <a:cubicBezTo>
                    <a:pt x="1483" y="241"/>
                    <a:pt x="1449" y="161"/>
                    <a:pt x="1391" y="103"/>
                  </a:cubicBezTo>
                  <a:cubicBezTo>
                    <a:pt x="1330" y="32"/>
                    <a:pt x="1264" y="0"/>
                    <a:pt x="1200" y="0"/>
                  </a:cubicBezTo>
                  <a:close/>
                </a:path>
              </a:pathLst>
            </a:custGeom>
            <a:solidFill>
              <a:srgbClr val="F79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555;p73"/>
            <p:cNvSpPr/>
            <p:nvPr/>
          </p:nvSpPr>
          <p:spPr>
            <a:xfrm>
              <a:off x="3402725" y="1108200"/>
              <a:ext cx="114100" cy="56700"/>
            </a:xfrm>
            <a:custGeom>
              <a:avLst/>
              <a:gdLst/>
              <a:ahLst/>
              <a:cxnLst/>
              <a:rect l="l" t="t" r="r" b="b"/>
              <a:pathLst>
                <a:path w="4564" h="2268" extrusionOk="0">
                  <a:moveTo>
                    <a:pt x="3172" y="0"/>
                  </a:moveTo>
                  <a:cubicBezTo>
                    <a:pt x="3110" y="0"/>
                    <a:pt x="3045" y="4"/>
                    <a:pt x="2978" y="11"/>
                  </a:cubicBezTo>
                  <a:cubicBezTo>
                    <a:pt x="2564" y="57"/>
                    <a:pt x="2023" y="149"/>
                    <a:pt x="1632" y="333"/>
                  </a:cubicBezTo>
                  <a:cubicBezTo>
                    <a:pt x="1437" y="425"/>
                    <a:pt x="1391" y="517"/>
                    <a:pt x="1368" y="723"/>
                  </a:cubicBezTo>
                  <a:cubicBezTo>
                    <a:pt x="1356" y="792"/>
                    <a:pt x="1437" y="849"/>
                    <a:pt x="1506" y="861"/>
                  </a:cubicBezTo>
                  <a:cubicBezTo>
                    <a:pt x="1521" y="864"/>
                    <a:pt x="1533" y="865"/>
                    <a:pt x="1542" y="865"/>
                  </a:cubicBezTo>
                  <a:cubicBezTo>
                    <a:pt x="1559" y="865"/>
                    <a:pt x="1569" y="862"/>
                    <a:pt x="1584" y="862"/>
                  </a:cubicBezTo>
                  <a:cubicBezTo>
                    <a:pt x="1597" y="862"/>
                    <a:pt x="1615" y="864"/>
                    <a:pt x="1644" y="872"/>
                  </a:cubicBezTo>
                  <a:cubicBezTo>
                    <a:pt x="1713" y="907"/>
                    <a:pt x="1874" y="907"/>
                    <a:pt x="1977" y="918"/>
                  </a:cubicBezTo>
                  <a:cubicBezTo>
                    <a:pt x="1471" y="1068"/>
                    <a:pt x="0" y="1493"/>
                    <a:pt x="886" y="2114"/>
                  </a:cubicBezTo>
                  <a:cubicBezTo>
                    <a:pt x="1046" y="2225"/>
                    <a:pt x="1227" y="2268"/>
                    <a:pt x="1416" y="2268"/>
                  </a:cubicBezTo>
                  <a:cubicBezTo>
                    <a:pt x="1715" y="2268"/>
                    <a:pt x="2034" y="2162"/>
                    <a:pt x="2322" y="2057"/>
                  </a:cubicBezTo>
                  <a:cubicBezTo>
                    <a:pt x="2794" y="1896"/>
                    <a:pt x="3322" y="1608"/>
                    <a:pt x="3793" y="1390"/>
                  </a:cubicBezTo>
                  <a:cubicBezTo>
                    <a:pt x="4012" y="1286"/>
                    <a:pt x="4253" y="1194"/>
                    <a:pt x="4472" y="1079"/>
                  </a:cubicBezTo>
                  <a:cubicBezTo>
                    <a:pt x="4529" y="1056"/>
                    <a:pt x="4564" y="953"/>
                    <a:pt x="4518" y="895"/>
                  </a:cubicBezTo>
                  <a:cubicBezTo>
                    <a:pt x="4140" y="371"/>
                    <a:pt x="3810" y="0"/>
                    <a:pt x="3172" y="0"/>
                  </a:cubicBezTo>
                  <a:close/>
                </a:path>
              </a:pathLst>
            </a:custGeom>
            <a:solidFill>
              <a:srgbClr val="EC7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3465;p73"/>
          <p:cNvGrpSpPr>
            <a:grpSpLocks noChangeAspect="1"/>
          </p:cNvGrpSpPr>
          <p:nvPr/>
        </p:nvGrpSpPr>
        <p:grpSpPr>
          <a:xfrm>
            <a:off x="7306942" y="2554388"/>
            <a:ext cx="1307215" cy="1318585"/>
            <a:chOff x="4615575" y="780300"/>
            <a:chExt cx="1166875" cy="1177025"/>
          </a:xfrm>
        </p:grpSpPr>
        <p:sp>
          <p:nvSpPr>
            <p:cNvPr id="676" name="Google Shape;3466;p73"/>
            <p:cNvSpPr/>
            <p:nvPr/>
          </p:nvSpPr>
          <p:spPr>
            <a:xfrm>
              <a:off x="4856350" y="780300"/>
              <a:ext cx="100875" cy="1177025"/>
            </a:xfrm>
            <a:custGeom>
              <a:avLst/>
              <a:gdLst/>
              <a:ahLst/>
              <a:cxnLst/>
              <a:rect l="l" t="t" r="r" b="b"/>
              <a:pathLst>
                <a:path w="4035" h="47081" extrusionOk="0">
                  <a:moveTo>
                    <a:pt x="615" y="1"/>
                  </a:moveTo>
                  <a:cubicBezTo>
                    <a:pt x="605" y="1"/>
                    <a:pt x="596" y="1"/>
                    <a:pt x="586" y="1"/>
                  </a:cubicBezTo>
                  <a:cubicBezTo>
                    <a:pt x="288" y="12"/>
                    <a:pt x="58" y="231"/>
                    <a:pt x="12" y="541"/>
                  </a:cubicBezTo>
                  <a:cubicBezTo>
                    <a:pt x="1" y="668"/>
                    <a:pt x="12" y="806"/>
                    <a:pt x="12" y="944"/>
                  </a:cubicBezTo>
                  <a:cubicBezTo>
                    <a:pt x="58" y="1725"/>
                    <a:pt x="116" y="2518"/>
                    <a:pt x="162" y="3300"/>
                  </a:cubicBezTo>
                  <a:cubicBezTo>
                    <a:pt x="277" y="5185"/>
                    <a:pt x="391" y="7081"/>
                    <a:pt x="517" y="8977"/>
                  </a:cubicBezTo>
                  <a:cubicBezTo>
                    <a:pt x="644" y="11230"/>
                    <a:pt x="782" y="13483"/>
                    <a:pt x="920" y="15735"/>
                  </a:cubicBezTo>
                  <a:cubicBezTo>
                    <a:pt x="1081" y="18322"/>
                    <a:pt x="1242" y="20919"/>
                    <a:pt x="1403" y="23505"/>
                  </a:cubicBezTo>
                  <a:cubicBezTo>
                    <a:pt x="1472" y="24769"/>
                    <a:pt x="1552" y="26022"/>
                    <a:pt x="1621" y="27287"/>
                  </a:cubicBezTo>
                  <a:cubicBezTo>
                    <a:pt x="1725" y="28884"/>
                    <a:pt x="1828" y="30482"/>
                    <a:pt x="1920" y="32068"/>
                  </a:cubicBezTo>
                  <a:cubicBezTo>
                    <a:pt x="2012" y="33596"/>
                    <a:pt x="2104" y="35113"/>
                    <a:pt x="2195" y="36642"/>
                  </a:cubicBezTo>
                  <a:cubicBezTo>
                    <a:pt x="2299" y="38205"/>
                    <a:pt x="2391" y="39769"/>
                    <a:pt x="2483" y="41343"/>
                  </a:cubicBezTo>
                  <a:cubicBezTo>
                    <a:pt x="2598" y="43021"/>
                    <a:pt x="2690" y="44699"/>
                    <a:pt x="2805" y="46377"/>
                  </a:cubicBezTo>
                  <a:cubicBezTo>
                    <a:pt x="2805" y="46469"/>
                    <a:pt x="2816" y="46550"/>
                    <a:pt x="2839" y="46630"/>
                  </a:cubicBezTo>
                  <a:cubicBezTo>
                    <a:pt x="2915" y="46911"/>
                    <a:pt x="3143" y="47080"/>
                    <a:pt x="3428" y="47080"/>
                  </a:cubicBezTo>
                  <a:cubicBezTo>
                    <a:pt x="3446" y="47080"/>
                    <a:pt x="3464" y="47080"/>
                    <a:pt x="3483" y="47078"/>
                  </a:cubicBezTo>
                  <a:cubicBezTo>
                    <a:pt x="3782" y="47055"/>
                    <a:pt x="4000" y="46825"/>
                    <a:pt x="4034" y="46515"/>
                  </a:cubicBezTo>
                  <a:cubicBezTo>
                    <a:pt x="4034" y="46423"/>
                    <a:pt x="4034" y="46331"/>
                    <a:pt x="4023" y="46228"/>
                  </a:cubicBezTo>
                  <a:cubicBezTo>
                    <a:pt x="3954" y="45101"/>
                    <a:pt x="3896" y="43963"/>
                    <a:pt x="3828" y="42837"/>
                  </a:cubicBezTo>
                  <a:cubicBezTo>
                    <a:pt x="3736" y="41320"/>
                    <a:pt x="3644" y="39815"/>
                    <a:pt x="3552" y="38297"/>
                  </a:cubicBezTo>
                  <a:cubicBezTo>
                    <a:pt x="3449" y="36722"/>
                    <a:pt x="3357" y="35148"/>
                    <a:pt x="3253" y="33573"/>
                  </a:cubicBezTo>
                  <a:cubicBezTo>
                    <a:pt x="3161" y="32022"/>
                    <a:pt x="3069" y="30482"/>
                    <a:pt x="2977" y="28942"/>
                  </a:cubicBezTo>
                  <a:cubicBezTo>
                    <a:pt x="2874" y="27344"/>
                    <a:pt x="2782" y="25747"/>
                    <a:pt x="2678" y="24149"/>
                  </a:cubicBezTo>
                  <a:cubicBezTo>
                    <a:pt x="2586" y="22620"/>
                    <a:pt x="2494" y="21103"/>
                    <a:pt x="2402" y="19574"/>
                  </a:cubicBezTo>
                  <a:cubicBezTo>
                    <a:pt x="2299" y="17977"/>
                    <a:pt x="2207" y="16379"/>
                    <a:pt x="2104" y="14793"/>
                  </a:cubicBezTo>
                  <a:cubicBezTo>
                    <a:pt x="2012" y="13265"/>
                    <a:pt x="1920" y="11748"/>
                    <a:pt x="1828" y="10219"/>
                  </a:cubicBezTo>
                  <a:cubicBezTo>
                    <a:pt x="1736" y="8667"/>
                    <a:pt x="1633" y="7115"/>
                    <a:pt x="1541" y="5552"/>
                  </a:cubicBezTo>
                  <a:cubicBezTo>
                    <a:pt x="1449" y="4001"/>
                    <a:pt x="1357" y="2449"/>
                    <a:pt x="1265" y="886"/>
                  </a:cubicBezTo>
                  <a:cubicBezTo>
                    <a:pt x="1253" y="748"/>
                    <a:pt x="1242" y="610"/>
                    <a:pt x="1219" y="484"/>
                  </a:cubicBezTo>
                  <a:cubicBezTo>
                    <a:pt x="1152" y="183"/>
                    <a:pt x="913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3467;p73"/>
            <p:cNvSpPr/>
            <p:nvPr/>
          </p:nvSpPr>
          <p:spPr>
            <a:xfrm>
              <a:off x="4694300" y="783300"/>
              <a:ext cx="136800" cy="1166025"/>
            </a:xfrm>
            <a:custGeom>
              <a:avLst/>
              <a:gdLst/>
              <a:ahLst/>
              <a:cxnLst/>
              <a:rect l="l" t="t" r="r" b="b"/>
              <a:pathLst>
                <a:path w="5472" h="46641" extrusionOk="0">
                  <a:moveTo>
                    <a:pt x="4833" y="1"/>
                  </a:moveTo>
                  <a:cubicBezTo>
                    <a:pt x="4537" y="1"/>
                    <a:pt x="4314" y="193"/>
                    <a:pt x="4241" y="525"/>
                  </a:cubicBezTo>
                  <a:cubicBezTo>
                    <a:pt x="4230" y="571"/>
                    <a:pt x="4218" y="628"/>
                    <a:pt x="4218" y="674"/>
                  </a:cubicBezTo>
                  <a:cubicBezTo>
                    <a:pt x="4057" y="2306"/>
                    <a:pt x="3908" y="3950"/>
                    <a:pt x="3758" y="5582"/>
                  </a:cubicBezTo>
                  <a:cubicBezTo>
                    <a:pt x="3643" y="6812"/>
                    <a:pt x="3528" y="8053"/>
                    <a:pt x="3413" y="9283"/>
                  </a:cubicBezTo>
                  <a:cubicBezTo>
                    <a:pt x="3276" y="10765"/>
                    <a:pt x="3138" y="12259"/>
                    <a:pt x="3000" y="13742"/>
                  </a:cubicBezTo>
                  <a:cubicBezTo>
                    <a:pt x="2885" y="14995"/>
                    <a:pt x="2770" y="16236"/>
                    <a:pt x="2655" y="17477"/>
                  </a:cubicBezTo>
                  <a:cubicBezTo>
                    <a:pt x="2517" y="18972"/>
                    <a:pt x="2368" y="20455"/>
                    <a:pt x="2230" y="21937"/>
                  </a:cubicBezTo>
                  <a:cubicBezTo>
                    <a:pt x="2092" y="23408"/>
                    <a:pt x="1965" y="24879"/>
                    <a:pt x="1827" y="26339"/>
                  </a:cubicBezTo>
                  <a:cubicBezTo>
                    <a:pt x="1689" y="27821"/>
                    <a:pt x="1552" y="29293"/>
                    <a:pt x="1414" y="30776"/>
                  </a:cubicBezTo>
                  <a:cubicBezTo>
                    <a:pt x="1276" y="32247"/>
                    <a:pt x="1138" y="33729"/>
                    <a:pt x="1000" y="35200"/>
                  </a:cubicBezTo>
                  <a:cubicBezTo>
                    <a:pt x="862" y="36706"/>
                    <a:pt x="713" y="38223"/>
                    <a:pt x="575" y="39729"/>
                  </a:cubicBezTo>
                  <a:cubicBezTo>
                    <a:pt x="460" y="40982"/>
                    <a:pt x="345" y="42234"/>
                    <a:pt x="218" y="43498"/>
                  </a:cubicBezTo>
                  <a:cubicBezTo>
                    <a:pt x="149" y="44280"/>
                    <a:pt x="80" y="45073"/>
                    <a:pt x="0" y="45889"/>
                  </a:cubicBezTo>
                  <a:lnTo>
                    <a:pt x="0" y="46027"/>
                  </a:lnTo>
                  <a:cubicBezTo>
                    <a:pt x="23" y="46361"/>
                    <a:pt x="230" y="46602"/>
                    <a:pt x="540" y="46637"/>
                  </a:cubicBezTo>
                  <a:cubicBezTo>
                    <a:pt x="563" y="46639"/>
                    <a:pt x="586" y="46640"/>
                    <a:pt x="609" y="46640"/>
                  </a:cubicBezTo>
                  <a:cubicBezTo>
                    <a:pt x="902" y="46640"/>
                    <a:pt x="1154" y="46440"/>
                    <a:pt x="1207" y="46131"/>
                  </a:cubicBezTo>
                  <a:cubicBezTo>
                    <a:pt x="1242" y="45958"/>
                    <a:pt x="1253" y="45774"/>
                    <a:pt x="1276" y="45602"/>
                  </a:cubicBezTo>
                  <a:cubicBezTo>
                    <a:pt x="1334" y="45027"/>
                    <a:pt x="1380" y="44464"/>
                    <a:pt x="1437" y="43889"/>
                  </a:cubicBezTo>
                  <a:cubicBezTo>
                    <a:pt x="1575" y="42407"/>
                    <a:pt x="1712" y="40913"/>
                    <a:pt x="1850" y="39430"/>
                  </a:cubicBezTo>
                  <a:cubicBezTo>
                    <a:pt x="1965" y="38188"/>
                    <a:pt x="2080" y="36959"/>
                    <a:pt x="2195" y="35729"/>
                  </a:cubicBezTo>
                  <a:cubicBezTo>
                    <a:pt x="2333" y="34212"/>
                    <a:pt x="2471" y="32707"/>
                    <a:pt x="2621" y="31200"/>
                  </a:cubicBezTo>
                  <a:cubicBezTo>
                    <a:pt x="2724" y="29971"/>
                    <a:pt x="2839" y="28753"/>
                    <a:pt x="2954" y="27523"/>
                  </a:cubicBezTo>
                  <a:cubicBezTo>
                    <a:pt x="3092" y="26028"/>
                    <a:pt x="3242" y="24534"/>
                    <a:pt x="3379" y="23040"/>
                  </a:cubicBezTo>
                  <a:cubicBezTo>
                    <a:pt x="3494" y="21799"/>
                    <a:pt x="3609" y="20570"/>
                    <a:pt x="3724" y="19328"/>
                  </a:cubicBezTo>
                  <a:lnTo>
                    <a:pt x="4138" y="14811"/>
                  </a:lnTo>
                  <a:lnTo>
                    <a:pt x="4552" y="10466"/>
                  </a:lnTo>
                  <a:cubicBezTo>
                    <a:pt x="4690" y="8995"/>
                    <a:pt x="4828" y="7513"/>
                    <a:pt x="4966" y="6042"/>
                  </a:cubicBezTo>
                  <a:cubicBezTo>
                    <a:pt x="5103" y="4513"/>
                    <a:pt x="5252" y="2985"/>
                    <a:pt x="5390" y="1456"/>
                  </a:cubicBezTo>
                  <a:cubicBezTo>
                    <a:pt x="5413" y="1192"/>
                    <a:pt x="5448" y="927"/>
                    <a:pt x="5459" y="663"/>
                  </a:cubicBezTo>
                  <a:cubicBezTo>
                    <a:pt x="5471" y="306"/>
                    <a:pt x="5241" y="53"/>
                    <a:pt x="4931" y="7"/>
                  </a:cubicBezTo>
                  <a:cubicBezTo>
                    <a:pt x="4897" y="3"/>
                    <a:pt x="4865" y="1"/>
                    <a:pt x="4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468;p73"/>
            <p:cNvSpPr/>
            <p:nvPr/>
          </p:nvSpPr>
          <p:spPr>
            <a:xfrm>
              <a:off x="4615575" y="907850"/>
              <a:ext cx="503425" cy="543425"/>
            </a:xfrm>
            <a:custGeom>
              <a:avLst/>
              <a:gdLst/>
              <a:ahLst/>
              <a:cxnLst/>
              <a:rect l="l" t="t" r="r" b="b"/>
              <a:pathLst>
                <a:path w="20137" h="21737" extrusionOk="0">
                  <a:moveTo>
                    <a:pt x="9583" y="1"/>
                  </a:moveTo>
                  <a:cubicBezTo>
                    <a:pt x="9006" y="1"/>
                    <a:pt x="8429" y="3"/>
                    <a:pt x="7850" y="3"/>
                  </a:cubicBezTo>
                  <a:cubicBezTo>
                    <a:pt x="6949" y="3"/>
                    <a:pt x="6041" y="32"/>
                    <a:pt x="5137" y="32"/>
                  </a:cubicBezTo>
                  <a:cubicBezTo>
                    <a:pt x="4911" y="32"/>
                    <a:pt x="4685" y="30"/>
                    <a:pt x="4460" y="26"/>
                  </a:cubicBezTo>
                  <a:cubicBezTo>
                    <a:pt x="4023" y="14"/>
                    <a:pt x="3586" y="3"/>
                    <a:pt x="3149" y="3"/>
                  </a:cubicBezTo>
                  <a:cubicBezTo>
                    <a:pt x="2874" y="3"/>
                    <a:pt x="2828" y="48"/>
                    <a:pt x="2747" y="312"/>
                  </a:cubicBezTo>
                  <a:cubicBezTo>
                    <a:pt x="2724" y="370"/>
                    <a:pt x="2724" y="439"/>
                    <a:pt x="2701" y="496"/>
                  </a:cubicBezTo>
                  <a:cubicBezTo>
                    <a:pt x="2540" y="1336"/>
                    <a:pt x="2425" y="2186"/>
                    <a:pt x="2333" y="3037"/>
                  </a:cubicBezTo>
                  <a:cubicBezTo>
                    <a:pt x="2161" y="4554"/>
                    <a:pt x="1954" y="6071"/>
                    <a:pt x="1724" y="7576"/>
                  </a:cubicBezTo>
                  <a:cubicBezTo>
                    <a:pt x="1448" y="9438"/>
                    <a:pt x="1207" y="11312"/>
                    <a:pt x="1000" y="13185"/>
                  </a:cubicBezTo>
                  <a:cubicBezTo>
                    <a:pt x="805" y="15047"/>
                    <a:pt x="529" y="16898"/>
                    <a:pt x="264" y="18748"/>
                  </a:cubicBezTo>
                  <a:cubicBezTo>
                    <a:pt x="161" y="19426"/>
                    <a:pt x="57" y="20093"/>
                    <a:pt x="23" y="20771"/>
                  </a:cubicBezTo>
                  <a:cubicBezTo>
                    <a:pt x="0" y="21334"/>
                    <a:pt x="230" y="21587"/>
                    <a:pt x="782" y="21679"/>
                  </a:cubicBezTo>
                  <a:cubicBezTo>
                    <a:pt x="1041" y="21718"/>
                    <a:pt x="1301" y="21736"/>
                    <a:pt x="1561" y="21736"/>
                  </a:cubicBezTo>
                  <a:cubicBezTo>
                    <a:pt x="1681" y="21736"/>
                    <a:pt x="1800" y="21732"/>
                    <a:pt x="1919" y="21725"/>
                  </a:cubicBezTo>
                  <a:cubicBezTo>
                    <a:pt x="3061" y="21649"/>
                    <a:pt x="4203" y="21574"/>
                    <a:pt x="5345" y="21574"/>
                  </a:cubicBezTo>
                  <a:cubicBezTo>
                    <a:pt x="5422" y="21574"/>
                    <a:pt x="5498" y="21574"/>
                    <a:pt x="5574" y="21575"/>
                  </a:cubicBezTo>
                  <a:cubicBezTo>
                    <a:pt x="7287" y="21598"/>
                    <a:pt x="8999" y="21656"/>
                    <a:pt x="10045" y="21679"/>
                  </a:cubicBezTo>
                  <a:cubicBezTo>
                    <a:pt x="10782" y="21686"/>
                    <a:pt x="11486" y="21689"/>
                    <a:pt x="12166" y="21689"/>
                  </a:cubicBezTo>
                  <a:cubicBezTo>
                    <a:pt x="14635" y="21689"/>
                    <a:pt x="16773" y="21649"/>
                    <a:pt x="18918" y="21621"/>
                  </a:cubicBezTo>
                  <a:cubicBezTo>
                    <a:pt x="19079" y="21621"/>
                    <a:pt x="19240" y="21610"/>
                    <a:pt x="19401" y="21598"/>
                  </a:cubicBezTo>
                  <a:cubicBezTo>
                    <a:pt x="19895" y="21541"/>
                    <a:pt x="20114" y="21311"/>
                    <a:pt x="20137" y="20806"/>
                  </a:cubicBezTo>
                  <a:lnTo>
                    <a:pt x="20137" y="20334"/>
                  </a:lnTo>
                  <a:cubicBezTo>
                    <a:pt x="20125" y="19817"/>
                    <a:pt x="20056" y="19299"/>
                    <a:pt x="19999" y="18783"/>
                  </a:cubicBezTo>
                  <a:cubicBezTo>
                    <a:pt x="19907" y="17771"/>
                    <a:pt x="19792" y="16760"/>
                    <a:pt x="19654" y="15759"/>
                  </a:cubicBezTo>
                  <a:cubicBezTo>
                    <a:pt x="19481" y="14426"/>
                    <a:pt x="19263" y="13116"/>
                    <a:pt x="19067" y="11795"/>
                  </a:cubicBezTo>
                  <a:cubicBezTo>
                    <a:pt x="18768" y="9852"/>
                    <a:pt x="18493" y="7898"/>
                    <a:pt x="18252" y="5944"/>
                  </a:cubicBezTo>
                  <a:lnTo>
                    <a:pt x="17769" y="1875"/>
                  </a:lnTo>
                  <a:cubicBezTo>
                    <a:pt x="17723" y="1451"/>
                    <a:pt x="17677" y="1037"/>
                    <a:pt x="17608" y="611"/>
                  </a:cubicBezTo>
                  <a:cubicBezTo>
                    <a:pt x="17562" y="324"/>
                    <a:pt x="17504" y="289"/>
                    <a:pt x="17228" y="243"/>
                  </a:cubicBezTo>
                  <a:cubicBezTo>
                    <a:pt x="17010" y="209"/>
                    <a:pt x="16804" y="186"/>
                    <a:pt x="16585" y="186"/>
                  </a:cubicBezTo>
                  <a:cubicBezTo>
                    <a:pt x="16455" y="186"/>
                    <a:pt x="16326" y="189"/>
                    <a:pt x="16197" y="189"/>
                  </a:cubicBezTo>
                  <a:cubicBezTo>
                    <a:pt x="16062" y="189"/>
                    <a:pt x="15927" y="186"/>
                    <a:pt x="15792" y="174"/>
                  </a:cubicBezTo>
                  <a:cubicBezTo>
                    <a:pt x="14574" y="83"/>
                    <a:pt x="13344" y="60"/>
                    <a:pt x="12114" y="26"/>
                  </a:cubicBezTo>
                  <a:cubicBezTo>
                    <a:pt x="11268" y="5"/>
                    <a:pt x="10426" y="1"/>
                    <a:pt x="9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469;p73"/>
            <p:cNvSpPr/>
            <p:nvPr/>
          </p:nvSpPr>
          <p:spPr>
            <a:xfrm>
              <a:off x="4699175" y="967900"/>
              <a:ext cx="326150" cy="409225"/>
            </a:xfrm>
            <a:custGeom>
              <a:avLst/>
              <a:gdLst/>
              <a:ahLst/>
              <a:cxnLst/>
              <a:rect l="l" t="t" r="r" b="b"/>
              <a:pathLst>
                <a:path w="13046" h="16369" extrusionOk="0">
                  <a:moveTo>
                    <a:pt x="7904" y="1"/>
                  </a:moveTo>
                  <a:cubicBezTo>
                    <a:pt x="6299" y="1"/>
                    <a:pt x="4702" y="163"/>
                    <a:pt x="3104" y="163"/>
                  </a:cubicBezTo>
                  <a:cubicBezTo>
                    <a:pt x="2713" y="163"/>
                    <a:pt x="2414" y="359"/>
                    <a:pt x="2207" y="681"/>
                  </a:cubicBezTo>
                  <a:cubicBezTo>
                    <a:pt x="2046" y="934"/>
                    <a:pt x="1966" y="1197"/>
                    <a:pt x="1908" y="1485"/>
                  </a:cubicBezTo>
                  <a:cubicBezTo>
                    <a:pt x="1506" y="3347"/>
                    <a:pt x="1231" y="5232"/>
                    <a:pt x="966" y="7117"/>
                  </a:cubicBezTo>
                  <a:cubicBezTo>
                    <a:pt x="679" y="9186"/>
                    <a:pt x="414" y="11255"/>
                    <a:pt x="150" y="13323"/>
                  </a:cubicBezTo>
                  <a:cubicBezTo>
                    <a:pt x="92" y="13806"/>
                    <a:pt x="69" y="14277"/>
                    <a:pt x="35" y="14749"/>
                  </a:cubicBezTo>
                  <a:cubicBezTo>
                    <a:pt x="0" y="15150"/>
                    <a:pt x="150" y="15472"/>
                    <a:pt x="495" y="15668"/>
                  </a:cubicBezTo>
                  <a:cubicBezTo>
                    <a:pt x="794" y="15829"/>
                    <a:pt x="1093" y="15978"/>
                    <a:pt x="1437" y="16047"/>
                  </a:cubicBezTo>
                  <a:cubicBezTo>
                    <a:pt x="1851" y="16151"/>
                    <a:pt x="2265" y="16197"/>
                    <a:pt x="2690" y="16220"/>
                  </a:cubicBezTo>
                  <a:cubicBezTo>
                    <a:pt x="4081" y="16277"/>
                    <a:pt x="5471" y="16323"/>
                    <a:pt x="6850" y="16369"/>
                  </a:cubicBezTo>
                  <a:lnTo>
                    <a:pt x="6850" y="16335"/>
                  </a:lnTo>
                  <a:cubicBezTo>
                    <a:pt x="7966" y="16335"/>
                    <a:pt x="9080" y="16335"/>
                    <a:pt x="10195" y="16323"/>
                  </a:cubicBezTo>
                  <a:cubicBezTo>
                    <a:pt x="10770" y="16323"/>
                    <a:pt x="11356" y="16289"/>
                    <a:pt x="11930" y="16174"/>
                  </a:cubicBezTo>
                  <a:cubicBezTo>
                    <a:pt x="12344" y="16082"/>
                    <a:pt x="12632" y="15840"/>
                    <a:pt x="12793" y="15449"/>
                  </a:cubicBezTo>
                  <a:cubicBezTo>
                    <a:pt x="12850" y="15311"/>
                    <a:pt x="12885" y="15162"/>
                    <a:pt x="12919" y="15024"/>
                  </a:cubicBezTo>
                  <a:cubicBezTo>
                    <a:pt x="13046" y="14461"/>
                    <a:pt x="13034" y="13886"/>
                    <a:pt x="13011" y="13312"/>
                  </a:cubicBezTo>
                  <a:cubicBezTo>
                    <a:pt x="12965" y="12197"/>
                    <a:pt x="12827" y="11082"/>
                    <a:pt x="12747" y="9955"/>
                  </a:cubicBezTo>
                  <a:cubicBezTo>
                    <a:pt x="12643" y="8507"/>
                    <a:pt x="12517" y="7059"/>
                    <a:pt x="12402" y="5623"/>
                  </a:cubicBezTo>
                  <a:cubicBezTo>
                    <a:pt x="12333" y="4703"/>
                    <a:pt x="12275" y="3772"/>
                    <a:pt x="12206" y="2864"/>
                  </a:cubicBezTo>
                  <a:cubicBezTo>
                    <a:pt x="12172" y="2393"/>
                    <a:pt x="12091" y="1933"/>
                    <a:pt x="11965" y="1485"/>
                  </a:cubicBezTo>
                  <a:cubicBezTo>
                    <a:pt x="11793" y="876"/>
                    <a:pt x="11402" y="474"/>
                    <a:pt x="10793" y="301"/>
                  </a:cubicBezTo>
                  <a:cubicBezTo>
                    <a:pt x="10678" y="255"/>
                    <a:pt x="10551" y="221"/>
                    <a:pt x="10425" y="198"/>
                  </a:cubicBezTo>
                  <a:cubicBezTo>
                    <a:pt x="9851" y="71"/>
                    <a:pt x="9253" y="37"/>
                    <a:pt x="8666" y="14"/>
                  </a:cubicBezTo>
                  <a:cubicBezTo>
                    <a:pt x="8412" y="5"/>
                    <a:pt x="8158" y="1"/>
                    <a:pt x="7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470;p73"/>
            <p:cNvSpPr/>
            <p:nvPr/>
          </p:nvSpPr>
          <p:spPr>
            <a:xfrm>
              <a:off x="5221550" y="1450875"/>
              <a:ext cx="479300" cy="326725"/>
            </a:xfrm>
            <a:custGeom>
              <a:avLst/>
              <a:gdLst/>
              <a:ahLst/>
              <a:cxnLst/>
              <a:rect l="l" t="t" r="r" b="b"/>
              <a:pathLst>
                <a:path w="19172" h="13069" extrusionOk="0">
                  <a:moveTo>
                    <a:pt x="18579" y="1"/>
                  </a:moveTo>
                  <a:cubicBezTo>
                    <a:pt x="18510" y="1"/>
                    <a:pt x="18443" y="4"/>
                    <a:pt x="18379" y="4"/>
                  </a:cubicBezTo>
                  <a:cubicBezTo>
                    <a:pt x="12758" y="27"/>
                    <a:pt x="7138" y="61"/>
                    <a:pt x="1517" y="96"/>
                  </a:cubicBezTo>
                  <a:lnTo>
                    <a:pt x="679" y="96"/>
                  </a:lnTo>
                  <a:cubicBezTo>
                    <a:pt x="495" y="96"/>
                    <a:pt x="334" y="153"/>
                    <a:pt x="196" y="280"/>
                  </a:cubicBezTo>
                  <a:cubicBezTo>
                    <a:pt x="58" y="406"/>
                    <a:pt x="0" y="544"/>
                    <a:pt x="69" y="728"/>
                  </a:cubicBezTo>
                  <a:cubicBezTo>
                    <a:pt x="127" y="889"/>
                    <a:pt x="265" y="957"/>
                    <a:pt x="426" y="969"/>
                  </a:cubicBezTo>
                  <a:lnTo>
                    <a:pt x="1793" y="969"/>
                  </a:lnTo>
                  <a:cubicBezTo>
                    <a:pt x="1897" y="969"/>
                    <a:pt x="1954" y="1003"/>
                    <a:pt x="1943" y="1118"/>
                  </a:cubicBezTo>
                  <a:cubicBezTo>
                    <a:pt x="1931" y="1176"/>
                    <a:pt x="1931" y="1222"/>
                    <a:pt x="1920" y="1279"/>
                  </a:cubicBezTo>
                  <a:cubicBezTo>
                    <a:pt x="1816" y="2084"/>
                    <a:pt x="1701" y="2888"/>
                    <a:pt x="1586" y="3705"/>
                  </a:cubicBezTo>
                  <a:cubicBezTo>
                    <a:pt x="1368" y="5210"/>
                    <a:pt x="1139" y="6704"/>
                    <a:pt x="932" y="8210"/>
                  </a:cubicBezTo>
                  <a:cubicBezTo>
                    <a:pt x="736" y="9612"/>
                    <a:pt x="587" y="11003"/>
                    <a:pt x="322" y="12394"/>
                  </a:cubicBezTo>
                  <a:cubicBezTo>
                    <a:pt x="311" y="12486"/>
                    <a:pt x="299" y="12578"/>
                    <a:pt x="299" y="12670"/>
                  </a:cubicBezTo>
                  <a:cubicBezTo>
                    <a:pt x="311" y="12877"/>
                    <a:pt x="449" y="13026"/>
                    <a:pt x="633" y="13060"/>
                  </a:cubicBezTo>
                  <a:cubicBezTo>
                    <a:pt x="662" y="13066"/>
                    <a:pt x="691" y="13068"/>
                    <a:pt x="720" y="13068"/>
                  </a:cubicBezTo>
                  <a:cubicBezTo>
                    <a:pt x="881" y="13068"/>
                    <a:pt x="1026" y="12987"/>
                    <a:pt x="1104" y="12831"/>
                  </a:cubicBezTo>
                  <a:cubicBezTo>
                    <a:pt x="1150" y="12739"/>
                    <a:pt x="1173" y="12635"/>
                    <a:pt x="1185" y="12532"/>
                  </a:cubicBezTo>
                  <a:cubicBezTo>
                    <a:pt x="1345" y="11738"/>
                    <a:pt x="1448" y="10946"/>
                    <a:pt x="1552" y="10141"/>
                  </a:cubicBezTo>
                  <a:cubicBezTo>
                    <a:pt x="1759" y="8716"/>
                    <a:pt x="1954" y="7291"/>
                    <a:pt x="2150" y="5877"/>
                  </a:cubicBezTo>
                  <a:cubicBezTo>
                    <a:pt x="2368" y="4349"/>
                    <a:pt x="2621" y="2819"/>
                    <a:pt x="2736" y="1291"/>
                  </a:cubicBezTo>
                  <a:cubicBezTo>
                    <a:pt x="2759" y="969"/>
                    <a:pt x="2759" y="957"/>
                    <a:pt x="3081" y="957"/>
                  </a:cubicBezTo>
                  <a:cubicBezTo>
                    <a:pt x="7471" y="935"/>
                    <a:pt x="11850" y="912"/>
                    <a:pt x="16241" y="889"/>
                  </a:cubicBezTo>
                  <a:cubicBezTo>
                    <a:pt x="16551" y="889"/>
                    <a:pt x="16551" y="889"/>
                    <a:pt x="16586" y="1176"/>
                  </a:cubicBezTo>
                  <a:cubicBezTo>
                    <a:pt x="16724" y="2544"/>
                    <a:pt x="16885" y="3912"/>
                    <a:pt x="17010" y="5279"/>
                  </a:cubicBezTo>
                  <a:cubicBezTo>
                    <a:pt x="17183" y="7141"/>
                    <a:pt x="17401" y="8992"/>
                    <a:pt x="17654" y="10831"/>
                  </a:cubicBezTo>
                  <a:cubicBezTo>
                    <a:pt x="17689" y="11061"/>
                    <a:pt x="17689" y="11291"/>
                    <a:pt x="17758" y="11508"/>
                  </a:cubicBezTo>
                  <a:cubicBezTo>
                    <a:pt x="17832" y="11689"/>
                    <a:pt x="17994" y="11810"/>
                    <a:pt x="18172" y="11810"/>
                  </a:cubicBezTo>
                  <a:cubicBezTo>
                    <a:pt x="18187" y="11810"/>
                    <a:pt x="18202" y="11809"/>
                    <a:pt x="18218" y="11807"/>
                  </a:cubicBezTo>
                  <a:cubicBezTo>
                    <a:pt x="18425" y="11784"/>
                    <a:pt x="18586" y="11612"/>
                    <a:pt x="18597" y="11382"/>
                  </a:cubicBezTo>
                  <a:cubicBezTo>
                    <a:pt x="18597" y="11302"/>
                    <a:pt x="18586" y="11233"/>
                    <a:pt x="18574" y="11164"/>
                  </a:cubicBezTo>
                  <a:cubicBezTo>
                    <a:pt x="18528" y="10750"/>
                    <a:pt x="18471" y="10336"/>
                    <a:pt x="18413" y="9934"/>
                  </a:cubicBezTo>
                  <a:cubicBezTo>
                    <a:pt x="18229" y="8566"/>
                    <a:pt x="18080" y="7199"/>
                    <a:pt x="17942" y="5831"/>
                  </a:cubicBezTo>
                  <a:cubicBezTo>
                    <a:pt x="17838" y="4762"/>
                    <a:pt x="17723" y="3693"/>
                    <a:pt x="17597" y="2624"/>
                  </a:cubicBezTo>
                  <a:cubicBezTo>
                    <a:pt x="17528" y="2061"/>
                    <a:pt x="17447" y="1498"/>
                    <a:pt x="17355" y="878"/>
                  </a:cubicBezTo>
                  <a:lnTo>
                    <a:pt x="18494" y="878"/>
                  </a:lnTo>
                  <a:cubicBezTo>
                    <a:pt x="18609" y="878"/>
                    <a:pt x="18723" y="878"/>
                    <a:pt x="18826" y="843"/>
                  </a:cubicBezTo>
                  <a:cubicBezTo>
                    <a:pt x="19045" y="786"/>
                    <a:pt x="19171" y="613"/>
                    <a:pt x="19171" y="418"/>
                  </a:cubicBezTo>
                  <a:cubicBezTo>
                    <a:pt x="19160" y="211"/>
                    <a:pt x="18999" y="38"/>
                    <a:pt x="18780" y="15"/>
                  </a:cubicBezTo>
                  <a:cubicBezTo>
                    <a:pt x="18713" y="4"/>
                    <a:pt x="18645" y="1"/>
                    <a:pt x="18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471;p73"/>
            <p:cNvSpPr/>
            <p:nvPr/>
          </p:nvSpPr>
          <p:spPr>
            <a:xfrm>
              <a:off x="5568375" y="1776300"/>
              <a:ext cx="67250" cy="41900"/>
            </a:xfrm>
            <a:custGeom>
              <a:avLst/>
              <a:gdLst/>
              <a:ahLst/>
              <a:cxnLst/>
              <a:rect l="l" t="t" r="r" b="b"/>
              <a:pathLst>
                <a:path w="2690" h="1676" extrusionOk="0">
                  <a:moveTo>
                    <a:pt x="2185" y="0"/>
                  </a:moveTo>
                  <a:cubicBezTo>
                    <a:pt x="2136" y="0"/>
                    <a:pt x="2078" y="7"/>
                    <a:pt x="2011" y="20"/>
                  </a:cubicBezTo>
                  <a:cubicBezTo>
                    <a:pt x="1609" y="100"/>
                    <a:pt x="1219" y="181"/>
                    <a:pt x="828" y="261"/>
                  </a:cubicBezTo>
                  <a:cubicBezTo>
                    <a:pt x="632" y="296"/>
                    <a:pt x="437" y="319"/>
                    <a:pt x="253" y="388"/>
                  </a:cubicBezTo>
                  <a:cubicBezTo>
                    <a:pt x="46" y="457"/>
                    <a:pt x="0" y="526"/>
                    <a:pt x="57" y="733"/>
                  </a:cubicBezTo>
                  <a:cubicBezTo>
                    <a:pt x="115" y="951"/>
                    <a:pt x="184" y="1170"/>
                    <a:pt x="264" y="1388"/>
                  </a:cubicBezTo>
                  <a:cubicBezTo>
                    <a:pt x="356" y="1618"/>
                    <a:pt x="460" y="1676"/>
                    <a:pt x="770" y="1676"/>
                  </a:cubicBezTo>
                  <a:cubicBezTo>
                    <a:pt x="839" y="1664"/>
                    <a:pt x="966" y="1653"/>
                    <a:pt x="1081" y="1618"/>
                  </a:cubicBezTo>
                  <a:cubicBezTo>
                    <a:pt x="1379" y="1538"/>
                    <a:pt x="1678" y="1457"/>
                    <a:pt x="1977" y="1354"/>
                  </a:cubicBezTo>
                  <a:cubicBezTo>
                    <a:pt x="2690" y="1101"/>
                    <a:pt x="2690" y="1032"/>
                    <a:pt x="2494" y="307"/>
                  </a:cubicBezTo>
                  <a:cubicBezTo>
                    <a:pt x="2432" y="85"/>
                    <a:pt x="2356" y="0"/>
                    <a:pt x="2185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472;p73"/>
            <p:cNvSpPr/>
            <p:nvPr/>
          </p:nvSpPr>
          <p:spPr>
            <a:xfrm>
              <a:off x="5358050" y="1774400"/>
              <a:ext cx="61200" cy="40100"/>
            </a:xfrm>
            <a:custGeom>
              <a:avLst/>
              <a:gdLst/>
              <a:ahLst/>
              <a:cxnLst/>
              <a:rect l="l" t="t" r="r" b="b"/>
              <a:pathLst>
                <a:path w="2448" h="1604" extrusionOk="0">
                  <a:moveTo>
                    <a:pt x="2064" y="1"/>
                  </a:moveTo>
                  <a:cubicBezTo>
                    <a:pt x="2044" y="1"/>
                    <a:pt x="2023" y="2"/>
                    <a:pt x="2000" y="5"/>
                  </a:cubicBezTo>
                  <a:cubicBezTo>
                    <a:pt x="1402" y="62"/>
                    <a:pt x="816" y="257"/>
                    <a:pt x="218" y="349"/>
                  </a:cubicBezTo>
                  <a:cubicBezTo>
                    <a:pt x="34" y="372"/>
                    <a:pt x="0" y="464"/>
                    <a:pt x="34" y="648"/>
                  </a:cubicBezTo>
                  <a:lnTo>
                    <a:pt x="103" y="1096"/>
                  </a:lnTo>
                  <a:cubicBezTo>
                    <a:pt x="181" y="1458"/>
                    <a:pt x="310" y="1604"/>
                    <a:pt x="609" y="1604"/>
                  </a:cubicBezTo>
                  <a:cubicBezTo>
                    <a:pt x="661" y="1604"/>
                    <a:pt x="718" y="1599"/>
                    <a:pt x="782" y="1591"/>
                  </a:cubicBezTo>
                  <a:cubicBezTo>
                    <a:pt x="1229" y="1545"/>
                    <a:pt x="1678" y="1476"/>
                    <a:pt x="2126" y="1407"/>
                  </a:cubicBezTo>
                  <a:cubicBezTo>
                    <a:pt x="2414" y="1349"/>
                    <a:pt x="2448" y="1292"/>
                    <a:pt x="2448" y="1004"/>
                  </a:cubicBezTo>
                  <a:cubicBezTo>
                    <a:pt x="2437" y="970"/>
                    <a:pt x="2437" y="924"/>
                    <a:pt x="2437" y="866"/>
                  </a:cubicBezTo>
                  <a:cubicBezTo>
                    <a:pt x="2437" y="682"/>
                    <a:pt x="2414" y="475"/>
                    <a:pt x="2356" y="268"/>
                  </a:cubicBezTo>
                  <a:cubicBezTo>
                    <a:pt x="2305" y="84"/>
                    <a:pt x="2227" y="1"/>
                    <a:pt x="2064" y="1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473;p73"/>
            <p:cNvSpPr/>
            <p:nvPr/>
          </p:nvSpPr>
          <p:spPr>
            <a:xfrm>
              <a:off x="5297975" y="1802500"/>
              <a:ext cx="142850" cy="85225"/>
            </a:xfrm>
            <a:custGeom>
              <a:avLst/>
              <a:gdLst/>
              <a:ahLst/>
              <a:cxnLst/>
              <a:rect l="l" t="t" r="r" b="b"/>
              <a:pathLst>
                <a:path w="5714" h="3409" extrusionOk="0">
                  <a:moveTo>
                    <a:pt x="4836" y="1"/>
                  </a:moveTo>
                  <a:cubicBezTo>
                    <a:pt x="4804" y="1"/>
                    <a:pt x="4771" y="3"/>
                    <a:pt x="4736" y="7"/>
                  </a:cubicBezTo>
                  <a:cubicBezTo>
                    <a:pt x="4092" y="87"/>
                    <a:pt x="3437" y="145"/>
                    <a:pt x="2794" y="179"/>
                  </a:cubicBezTo>
                  <a:cubicBezTo>
                    <a:pt x="2564" y="191"/>
                    <a:pt x="2426" y="283"/>
                    <a:pt x="2368" y="513"/>
                  </a:cubicBezTo>
                  <a:cubicBezTo>
                    <a:pt x="2242" y="1006"/>
                    <a:pt x="1943" y="1363"/>
                    <a:pt x="1518" y="1639"/>
                  </a:cubicBezTo>
                  <a:cubicBezTo>
                    <a:pt x="1104" y="1926"/>
                    <a:pt x="713" y="2248"/>
                    <a:pt x="322" y="2569"/>
                  </a:cubicBezTo>
                  <a:cubicBezTo>
                    <a:pt x="138" y="2719"/>
                    <a:pt x="1" y="2914"/>
                    <a:pt x="92" y="3167"/>
                  </a:cubicBezTo>
                  <a:cubicBezTo>
                    <a:pt x="184" y="3397"/>
                    <a:pt x="414" y="3397"/>
                    <a:pt x="621" y="3409"/>
                  </a:cubicBezTo>
                  <a:cubicBezTo>
                    <a:pt x="748" y="3409"/>
                    <a:pt x="863" y="3386"/>
                    <a:pt x="989" y="3351"/>
                  </a:cubicBezTo>
                  <a:cubicBezTo>
                    <a:pt x="1507" y="3225"/>
                    <a:pt x="1989" y="3041"/>
                    <a:pt x="2472" y="2811"/>
                  </a:cubicBezTo>
                  <a:cubicBezTo>
                    <a:pt x="2932" y="2604"/>
                    <a:pt x="3415" y="2455"/>
                    <a:pt x="3920" y="2398"/>
                  </a:cubicBezTo>
                  <a:cubicBezTo>
                    <a:pt x="4380" y="2340"/>
                    <a:pt x="4840" y="2260"/>
                    <a:pt x="5276" y="2087"/>
                  </a:cubicBezTo>
                  <a:cubicBezTo>
                    <a:pt x="5609" y="1961"/>
                    <a:pt x="5713" y="1765"/>
                    <a:pt x="5690" y="1409"/>
                  </a:cubicBezTo>
                  <a:cubicBezTo>
                    <a:pt x="5644" y="1041"/>
                    <a:pt x="5540" y="685"/>
                    <a:pt x="5356" y="352"/>
                  </a:cubicBezTo>
                  <a:cubicBezTo>
                    <a:pt x="5235" y="118"/>
                    <a:pt x="5077" y="1"/>
                    <a:pt x="4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474;p73"/>
            <p:cNvSpPr/>
            <p:nvPr/>
          </p:nvSpPr>
          <p:spPr>
            <a:xfrm>
              <a:off x="5546225" y="1801725"/>
              <a:ext cx="104625" cy="115300"/>
            </a:xfrm>
            <a:custGeom>
              <a:avLst/>
              <a:gdLst/>
              <a:ahLst/>
              <a:cxnLst/>
              <a:rect l="l" t="t" r="r" b="b"/>
              <a:pathLst>
                <a:path w="4185" h="4612" extrusionOk="0">
                  <a:moveTo>
                    <a:pt x="3543" y="1"/>
                  </a:moveTo>
                  <a:cubicBezTo>
                    <a:pt x="3478" y="1"/>
                    <a:pt x="3402" y="10"/>
                    <a:pt x="3311" y="26"/>
                  </a:cubicBezTo>
                  <a:cubicBezTo>
                    <a:pt x="3208" y="49"/>
                    <a:pt x="3093" y="84"/>
                    <a:pt x="2989" y="118"/>
                  </a:cubicBezTo>
                  <a:cubicBezTo>
                    <a:pt x="2483" y="256"/>
                    <a:pt x="1990" y="383"/>
                    <a:pt x="1472" y="463"/>
                  </a:cubicBezTo>
                  <a:cubicBezTo>
                    <a:pt x="1116" y="532"/>
                    <a:pt x="1070" y="590"/>
                    <a:pt x="1070" y="957"/>
                  </a:cubicBezTo>
                  <a:cubicBezTo>
                    <a:pt x="1047" y="1589"/>
                    <a:pt x="932" y="2187"/>
                    <a:pt x="598" y="2738"/>
                  </a:cubicBezTo>
                  <a:cubicBezTo>
                    <a:pt x="369" y="3129"/>
                    <a:pt x="197" y="3555"/>
                    <a:pt x="59" y="3992"/>
                  </a:cubicBezTo>
                  <a:cubicBezTo>
                    <a:pt x="36" y="4072"/>
                    <a:pt x="1" y="4164"/>
                    <a:pt x="13" y="4256"/>
                  </a:cubicBezTo>
                  <a:cubicBezTo>
                    <a:pt x="13" y="4479"/>
                    <a:pt x="141" y="4612"/>
                    <a:pt x="330" y="4612"/>
                  </a:cubicBezTo>
                  <a:cubicBezTo>
                    <a:pt x="374" y="4612"/>
                    <a:pt x="422" y="4604"/>
                    <a:pt x="472" y="4589"/>
                  </a:cubicBezTo>
                  <a:cubicBezTo>
                    <a:pt x="587" y="4554"/>
                    <a:pt x="690" y="4485"/>
                    <a:pt x="794" y="4416"/>
                  </a:cubicBezTo>
                  <a:cubicBezTo>
                    <a:pt x="1231" y="4107"/>
                    <a:pt x="1622" y="3762"/>
                    <a:pt x="1967" y="3359"/>
                  </a:cubicBezTo>
                  <a:cubicBezTo>
                    <a:pt x="2357" y="2899"/>
                    <a:pt x="2782" y="2509"/>
                    <a:pt x="3288" y="2187"/>
                  </a:cubicBezTo>
                  <a:cubicBezTo>
                    <a:pt x="3472" y="2061"/>
                    <a:pt x="3656" y="1923"/>
                    <a:pt x="3840" y="1785"/>
                  </a:cubicBezTo>
                  <a:cubicBezTo>
                    <a:pt x="4035" y="1624"/>
                    <a:pt x="4184" y="1428"/>
                    <a:pt x="4184" y="1141"/>
                  </a:cubicBezTo>
                  <a:cubicBezTo>
                    <a:pt x="4173" y="1106"/>
                    <a:pt x="4184" y="1072"/>
                    <a:pt x="4173" y="1026"/>
                  </a:cubicBezTo>
                  <a:cubicBezTo>
                    <a:pt x="4104" y="819"/>
                    <a:pt x="4023" y="601"/>
                    <a:pt x="3955" y="383"/>
                  </a:cubicBezTo>
                  <a:cubicBezTo>
                    <a:pt x="3849" y="100"/>
                    <a:pt x="3756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475;p73"/>
            <p:cNvSpPr/>
            <p:nvPr/>
          </p:nvSpPr>
          <p:spPr>
            <a:xfrm>
              <a:off x="5260625" y="1266675"/>
              <a:ext cx="435625" cy="530450"/>
            </a:xfrm>
            <a:custGeom>
              <a:avLst/>
              <a:gdLst/>
              <a:ahLst/>
              <a:cxnLst/>
              <a:rect l="l" t="t" r="r" b="b"/>
              <a:pathLst>
                <a:path w="17425" h="21218" extrusionOk="0">
                  <a:moveTo>
                    <a:pt x="16595" y="1"/>
                  </a:moveTo>
                  <a:cubicBezTo>
                    <a:pt x="16529" y="1"/>
                    <a:pt x="16448" y="15"/>
                    <a:pt x="16344" y="39"/>
                  </a:cubicBezTo>
                  <a:cubicBezTo>
                    <a:pt x="15815" y="165"/>
                    <a:pt x="15287" y="234"/>
                    <a:pt x="14747" y="234"/>
                  </a:cubicBezTo>
                  <a:cubicBezTo>
                    <a:pt x="14080" y="234"/>
                    <a:pt x="13425" y="326"/>
                    <a:pt x="12781" y="464"/>
                  </a:cubicBezTo>
                  <a:cubicBezTo>
                    <a:pt x="11873" y="660"/>
                    <a:pt x="10965" y="890"/>
                    <a:pt x="10035" y="959"/>
                  </a:cubicBezTo>
                  <a:cubicBezTo>
                    <a:pt x="9195" y="1028"/>
                    <a:pt x="8368" y="1154"/>
                    <a:pt x="7529" y="1223"/>
                  </a:cubicBezTo>
                  <a:cubicBezTo>
                    <a:pt x="7276" y="1246"/>
                    <a:pt x="7218" y="1281"/>
                    <a:pt x="7207" y="1544"/>
                  </a:cubicBezTo>
                  <a:cubicBezTo>
                    <a:pt x="7207" y="2004"/>
                    <a:pt x="6977" y="2292"/>
                    <a:pt x="6552" y="2441"/>
                  </a:cubicBezTo>
                  <a:cubicBezTo>
                    <a:pt x="6357" y="2522"/>
                    <a:pt x="6173" y="2602"/>
                    <a:pt x="5977" y="2683"/>
                  </a:cubicBezTo>
                  <a:lnTo>
                    <a:pt x="5184" y="3028"/>
                  </a:lnTo>
                  <a:cubicBezTo>
                    <a:pt x="3632" y="3717"/>
                    <a:pt x="2311" y="4740"/>
                    <a:pt x="1012" y="5797"/>
                  </a:cubicBezTo>
                  <a:cubicBezTo>
                    <a:pt x="909" y="5878"/>
                    <a:pt x="828" y="5970"/>
                    <a:pt x="736" y="6062"/>
                  </a:cubicBezTo>
                  <a:cubicBezTo>
                    <a:pt x="391" y="6418"/>
                    <a:pt x="173" y="6843"/>
                    <a:pt x="104" y="7349"/>
                  </a:cubicBezTo>
                  <a:cubicBezTo>
                    <a:pt x="0" y="8073"/>
                    <a:pt x="81" y="8785"/>
                    <a:pt x="207" y="9498"/>
                  </a:cubicBezTo>
                  <a:cubicBezTo>
                    <a:pt x="311" y="10072"/>
                    <a:pt x="483" y="10624"/>
                    <a:pt x="552" y="11199"/>
                  </a:cubicBezTo>
                  <a:cubicBezTo>
                    <a:pt x="679" y="12118"/>
                    <a:pt x="690" y="13038"/>
                    <a:pt x="736" y="13957"/>
                  </a:cubicBezTo>
                  <a:cubicBezTo>
                    <a:pt x="805" y="15267"/>
                    <a:pt x="1173" y="16486"/>
                    <a:pt x="1862" y="17589"/>
                  </a:cubicBezTo>
                  <a:cubicBezTo>
                    <a:pt x="2345" y="18360"/>
                    <a:pt x="2759" y="19152"/>
                    <a:pt x="3116" y="19980"/>
                  </a:cubicBezTo>
                  <a:cubicBezTo>
                    <a:pt x="3219" y="20210"/>
                    <a:pt x="3333" y="20428"/>
                    <a:pt x="3460" y="20646"/>
                  </a:cubicBezTo>
                  <a:cubicBezTo>
                    <a:pt x="3552" y="20830"/>
                    <a:pt x="3713" y="20934"/>
                    <a:pt x="3931" y="20945"/>
                  </a:cubicBezTo>
                  <a:cubicBezTo>
                    <a:pt x="4027" y="20949"/>
                    <a:pt x="4123" y="20951"/>
                    <a:pt x="4219" y="20951"/>
                  </a:cubicBezTo>
                  <a:cubicBezTo>
                    <a:pt x="4701" y="20951"/>
                    <a:pt x="5186" y="20903"/>
                    <a:pt x="5655" y="20807"/>
                  </a:cubicBezTo>
                  <a:cubicBezTo>
                    <a:pt x="6311" y="20669"/>
                    <a:pt x="6460" y="20497"/>
                    <a:pt x="6506" y="19819"/>
                  </a:cubicBezTo>
                  <a:cubicBezTo>
                    <a:pt x="6552" y="18876"/>
                    <a:pt x="6541" y="17934"/>
                    <a:pt x="6357" y="17003"/>
                  </a:cubicBezTo>
                  <a:cubicBezTo>
                    <a:pt x="6184" y="16130"/>
                    <a:pt x="5920" y="15267"/>
                    <a:pt x="5678" y="14394"/>
                  </a:cubicBezTo>
                  <a:cubicBezTo>
                    <a:pt x="5448" y="13555"/>
                    <a:pt x="5322" y="12705"/>
                    <a:pt x="5322" y="11819"/>
                  </a:cubicBezTo>
                  <a:cubicBezTo>
                    <a:pt x="5322" y="11015"/>
                    <a:pt x="5299" y="10210"/>
                    <a:pt x="5287" y="9406"/>
                  </a:cubicBezTo>
                  <a:cubicBezTo>
                    <a:pt x="5287" y="9153"/>
                    <a:pt x="5310" y="8912"/>
                    <a:pt x="5356" y="8659"/>
                  </a:cubicBezTo>
                  <a:cubicBezTo>
                    <a:pt x="5437" y="8131"/>
                    <a:pt x="5713" y="7728"/>
                    <a:pt x="6196" y="7464"/>
                  </a:cubicBezTo>
                  <a:cubicBezTo>
                    <a:pt x="6391" y="7360"/>
                    <a:pt x="6587" y="7257"/>
                    <a:pt x="6781" y="7188"/>
                  </a:cubicBezTo>
                  <a:cubicBezTo>
                    <a:pt x="7713" y="6831"/>
                    <a:pt x="8609" y="6407"/>
                    <a:pt x="9471" y="5901"/>
                  </a:cubicBezTo>
                  <a:cubicBezTo>
                    <a:pt x="9678" y="5774"/>
                    <a:pt x="9897" y="5659"/>
                    <a:pt x="10195" y="5567"/>
                  </a:cubicBezTo>
                  <a:lnTo>
                    <a:pt x="10195" y="5567"/>
                  </a:lnTo>
                  <a:cubicBezTo>
                    <a:pt x="10012" y="5924"/>
                    <a:pt x="9793" y="6188"/>
                    <a:pt x="9575" y="6453"/>
                  </a:cubicBezTo>
                  <a:cubicBezTo>
                    <a:pt x="9092" y="7038"/>
                    <a:pt x="8643" y="7648"/>
                    <a:pt x="8230" y="8280"/>
                  </a:cubicBezTo>
                  <a:cubicBezTo>
                    <a:pt x="7494" y="9406"/>
                    <a:pt x="7322" y="10613"/>
                    <a:pt x="7724" y="11888"/>
                  </a:cubicBezTo>
                  <a:cubicBezTo>
                    <a:pt x="7943" y="12555"/>
                    <a:pt x="8069" y="13234"/>
                    <a:pt x="8046" y="13934"/>
                  </a:cubicBezTo>
                  <a:cubicBezTo>
                    <a:pt x="8023" y="14958"/>
                    <a:pt x="8288" y="15900"/>
                    <a:pt x="8839" y="16762"/>
                  </a:cubicBezTo>
                  <a:cubicBezTo>
                    <a:pt x="8988" y="16992"/>
                    <a:pt x="9126" y="17233"/>
                    <a:pt x="9287" y="17474"/>
                  </a:cubicBezTo>
                  <a:cubicBezTo>
                    <a:pt x="9759" y="18153"/>
                    <a:pt x="10264" y="18807"/>
                    <a:pt x="10724" y="19497"/>
                  </a:cubicBezTo>
                  <a:cubicBezTo>
                    <a:pt x="11034" y="19980"/>
                    <a:pt x="11368" y="20451"/>
                    <a:pt x="11690" y="20945"/>
                  </a:cubicBezTo>
                  <a:cubicBezTo>
                    <a:pt x="11806" y="21134"/>
                    <a:pt x="11957" y="21217"/>
                    <a:pt x="12149" y="21217"/>
                  </a:cubicBezTo>
                  <a:cubicBezTo>
                    <a:pt x="12203" y="21217"/>
                    <a:pt x="12261" y="21211"/>
                    <a:pt x="12321" y="21198"/>
                  </a:cubicBezTo>
                  <a:cubicBezTo>
                    <a:pt x="12850" y="21083"/>
                    <a:pt x="13379" y="20991"/>
                    <a:pt x="13896" y="20876"/>
                  </a:cubicBezTo>
                  <a:cubicBezTo>
                    <a:pt x="14057" y="20842"/>
                    <a:pt x="14218" y="20796"/>
                    <a:pt x="14379" y="20750"/>
                  </a:cubicBezTo>
                  <a:cubicBezTo>
                    <a:pt x="14632" y="20681"/>
                    <a:pt x="14781" y="20508"/>
                    <a:pt x="14839" y="20256"/>
                  </a:cubicBezTo>
                  <a:cubicBezTo>
                    <a:pt x="14862" y="20153"/>
                    <a:pt x="14885" y="20049"/>
                    <a:pt x="14885" y="19946"/>
                  </a:cubicBezTo>
                  <a:cubicBezTo>
                    <a:pt x="14919" y="18853"/>
                    <a:pt x="14770" y="17785"/>
                    <a:pt x="14344" y="16762"/>
                  </a:cubicBezTo>
                  <a:cubicBezTo>
                    <a:pt x="14091" y="16176"/>
                    <a:pt x="13884" y="15589"/>
                    <a:pt x="13655" y="14992"/>
                  </a:cubicBezTo>
                  <a:cubicBezTo>
                    <a:pt x="13138" y="13624"/>
                    <a:pt x="12954" y="12199"/>
                    <a:pt x="12965" y="10739"/>
                  </a:cubicBezTo>
                  <a:cubicBezTo>
                    <a:pt x="12965" y="10176"/>
                    <a:pt x="13172" y="9740"/>
                    <a:pt x="13586" y="9372"/>
                  </a:cubicBezTo>
                  <a:cubicBezTo>
                    <a:pt x="13861" y="9119"/>
                    <a:pt x="14183" y="8900"/>
                    <a:pt x="14494" y="8682"/>
                  </a:cubicBezTo>
                  <a:cubicBezTo>
                    <a:pt x="15230" y="8177"/>
                    <a:pt x="15838" y="7544"/>
                    <a:pt x="16252" y="6751"/>
                  </a:cubicBezTo>
                  <a:cubicBezTo>
                    <a:pt x="16517" y="6269"/>
                    <a:pt x="16735" y="5763"/>
                    <a:pt x="16873" y="5234"/>
                  </a:cubicBezTo>
                  <a:cubicBezTo>
                    <a:pt x="16977" y="4797"/>
                    <a:pt x="17091" y="4372"/>
                    <a:pt x="17183" y="3935"/>
                  </a:cubicBezTo>
                  <a:cubicBezTo>
                    <a:pt x="17344" y="3199"/>
                    <a:pt x="17424" y="2464"/>
                    <a:pt x="17240" y="1717"/>
                  </a:cubicBezTo>
                  <a:cubicBezTo>
                    <a:pt x="17137" y="1281"/>
                    <a:pt x="17023" y="844"/>
                    <a:pt x="16908" y="395"/>
                  </a:cubicBezTo>
                  <a:cubicBezTo>
                    <a:pt x="16840" y="108"/>
                    <a:pt x="16778" y="1"/>
                    <a:pt x="1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476;p73"/>
            <p:cNvSpPr/>
            <p:nvPr/>
          </p:nvSpPr>
          <p:spPr>
            <a:xfrm>
              <a:off x="5565200" y="1392550"/>
              <a:ext cx="55500" cy="127425"/>
            </a:xfrm>
            <a:custGeom>
              <a:avLst/>
              <a:gdLst/>
              <a:ahLst/>
              <a:cxnLst/>
              <a:rect l="l" t="t" r="r" b="b"/>
              <a:pathLst>
                <a:path w="2220" h="5097" extrusionOk="0">
                  <a:moveTo>
                    <a:pt x="1950" y="0"/>
                  </a:moveTo>
                  <a:cubicBezTo>
                    <a:pt x="1834" y="0"/>
                    <a:pt x="1793" y="171"/>
                    <a:pt x="1736" y="256"/>
                  </a:cubicBezTo>
                  <a:cubicBezTo>
                    <a:pt x="1288" y="969"/>
                    <a:pt x="874" y="1693"/>
                    <a:pt x="506" y="2452"/>
                  </a:cubicBezTo>
                  <a:cubicBezTo>
                    <a:pt x="207" y="3061"/>
                    <a:pt x="12" y="3693"/>
                    <a:pt x="35" y="4314"/>
                  </a:cubicBezTo>
                  <a:cubicBezTo>
                    <a:pt x="23" y="4452"/>
                    <a:pt x="23" y="4509"/>
                    <a:pt x="23" y="4567"/>
                  </a:cubicBezTo>
                  <a:cubicBezTo>
                    <a:pt x="12" y="4682"/>
                    <a:pt x="0" y="4797"/>
                    <a:pt x="0" y="4912"/>
                  </a:cubicBezTo>
                  <a:cubicBezTo>
                    <a:pt x="0" y="4992"/>
                    <a:pt x="12" y="5083"/>
                    <a:pt x="127" y="5095"/>
                  </a:cubicBezTo>
                  <a:cubicBezTo>
                    <a:pt x="134" y="5096"/>
                    <a:pt x="140" y="5096"/>
                    <a:pt x="145" y="5096"/>
                  </a:cubicBezTo>
                  <a:cubicBezTo>
                    <a:pt x="242" y="5096"/>
                    <a:pt x="243" y="5009"/>
                    <a:pt x="253" y="4923"/>
                  </a:cubicBezTo>
                  <a:cubicBezTo>
                    <a:pt x="265" y="4797"/>
                    <a:pt x="288" y="4659"/>
                    <a:pt x="288" y="4532"/>
                  </a:cubicBezTo>
                  <a:cubicBezTo>
                    <a:pt x="276" y="3785"/>
                    <a:pt x="495" y="3107"/>
                    <a:pt x="828" y="2452"/>
                  </a:cubicBezTo>
                  <a:cubicBezTo>
                    <a:pt x="1185" y="1750"/>
                    <a:pt x="1563" y="1061"/>
                    <a:pt x="1977" y="394"/>
                  </a:cubicBezTo>
                  <a:cubicBezTo>
                    <a:pt x="2046" y="279"/>
                    <a:pt x="2219" y="130"/>
                    <a:pt x="2035" y="26"/>
                  </a:cubicBezTo>
                  <a:cubicBezTo>
                    <a:pt x="2003" y="8"/>
                    <a:pt x="1975" y="0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477;p73"/>
            <p:cNvSpPr/>
            <p:nvPr/>
          </p:nvSpPr>
          <p:spPr>
            <a:xfrm>
              <a:off x="5371825" y="1392025"/>
              <a:ext cx="43125" cy="125675"/>
            </a:xfrm>
            <a:custGeom>
              <a:avLst/>
              <a:gdLst/>
              <a:ahLst/>
              <a:cxnLst/>
              <a:rect l="l" t="t" r="r" b="b"/>
              <a:pathLst>
                <a:path w="1725" h="5027" extrusionOk="0">
                  <a:moveTo>
                    <a:pt x="1571" y="0"/>
                  </a:moveTo>
                  <a:cubicBezTo>
                    <a:pt x="1537" y="0"/>
                    <a:pt x="1503" y="12"/>
                    <a:pt x="1472" y="36"/>
                  </a:cubicBezTo>
                  <a:cubicBezTo>
                    <a:pt x="1403" y="93"/>
                    <a:pt x="1368" y="185"/>
                    <a:pt x="1322" y="266"/>
                  </a:cubicBezTo>
                  <a:cubicBezTo>
                    <a:pt x="1012" y="864"/>
                    <a:pt x="713" y="1462"/>
                    <a:pt x="392" y="2047"/>
                  </a:cubicBezTo>
                  <a:cubicBezTo>
                    <a:pt x="139" y="2496"/>
                    <a:pt x="1" y="2967"/>
                    <a:pt x="58" y="3334"/>
                  </a:cubicBezTo>
                  <a:cubicBezTo>
                    <a:pt x="93" y="3921"/>
                    <a:pt x="116" y="4369"/>
                    <a:pt x="150" y="4806"/>
                  </a:cubicBezTo>
                  <a:cubicBezTo>
                    <a:pt x="150" y="4852"/>
                    <a:pt x="162" y="4887"/>
                    <a:pt x="173" y="4933"/>
                  </a:cubicBezTo>
                  <a:cubicBezTo>
                    <a:pt x="193" y="4984"/>
                    <a:pt x="224" y="5026"/>
                    <a:pt x="288" y="5026"/>
                  </a:cubicBezTo>
                  <a:cubicBezTo>
                    <a:pt x="295" y="5026"/>
                    <a:pt x="303" y="5026"/>
                    <a:pt x="311" y="5024"/>
                  </a:cubicBezTo>
                  <a:cubicBezTo>
                    <a:pt x="369" y="5024"/>
                    <a:pt x="392" y="4967"/>
                    <a:pt x="403" y="4921"/>
                  </a:cubicBezTo>
                  <a:lnTo>
                    <a:pt x="403" y="4703"/>
                  </a:lnTo>
                  <a:cubicBezTo>
                    <a:pt x="392" y="4438"/>
                    <a:pt x="380" y="4185"/>
                    <a:pt x="357" y="3932"/>
                  </a:cubicBezTo>
                  <a:cubicBezTo>
                    <a:pt x="277" y="3254"/>
                    <a:pt x="357" y="2622"/>
                    <a:pt x="724" y="2024"/>
                  </a:cubicBezTo>
                  <a:cubicBezTo>
                    <a:pt x="1058" y="1473"/>
                    <a:pt x="1334" y="875"/>
                    <a:pt x="1633" y="300"/>
                  </a:cubicBezTo>
                  <a:cubicBezTo>
                    <a:pt x="1656" y="254"/>
                    <a:pt x="1679" y="220"/>
                    <a:pt x="1690" y="185"/>
                  </a:cubicBezTo>
                  <a:cubicBezTo>
                    <a:pt x="1725" y="128"/>
                    <a:pt x="1713" y="59"/>
                    <a:pt x="1656" y="24"/>
                  </a:cubicBezTo>
                  <a:cubicBezTo>
                    <a:pt x="1629" y="9"/>
                    <a:pt x="1600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478;p73"/>
            <p:cNvSpPr/>
            <p:nvPr/>
          </p:nvSpPr>
          <p:spPr>
            <a:xfrm>
              <a:off x="5496225" y="1653025"/>
              <a:ext cx="58650" cy="102300"/>
            </a:xfrm>
            <a:custGeom>
              <a:avLst/>
              <a:gdLst/>
              <a:ahLst/>
              <a:cxnLst/>
              <a:rect l="l" t="t" r="r" b="b"/>
              <a:pathLst>
                <a:path w="2346" h="4092" extrusionOk="0">
                  <a:moveTo>
                    <a:pt x="151" y="1"/>
                  </a:moveTo>
                  <a:cubicBezTo>
                    <a:pt x="137" y="1"/>
                    <a:pt x="122" y="4"/>
                    <a:pt x="105" y="9"/>
                  </a:cubicBezTo>
                  <a:cubicBezTo>
                    <a:pt x="1" y="55"/>
                    <a:pt x="13" y="135"/>
                    <a:pt x="36" y="227"/>
                  </a:cubicBezTo>
                  <a:cubicBezTo>
                    <a:pt x="105" y="469"/>
                    <a:pt x="208" y="710"/>
                    <a:pt x="312" y="952"/>
                  </a:cubicBezTo>
                  <a:cubicBezTo>
                    <a:pt x="794" y="1997"/>
                    <a:pt x="1461" y="2940"/>
                    <a:pt x="2013" y="3940"/>
                  </a:cubicBezTo>
                  <a:cubicBezTo>
                    <a:pt x="2047" y="3997"/>
                    <a:pt x="2082" y="4043"/>
                    <a:pt x="2139" y="4066"/>
                  </a:cubicBezTo>
                  <a:cubicBezTo>
                    <a:pt x="2166" y="4082"/>
                    <a:pt x="2190" y="4091"/>
                    <a:pt x="2213" y="4091"/>
                  </a:cubicBezTo>
                  <a:cubicBezTo>
                    <a:pt x="2239" y="4091"/>
                    <a:pt x="2264" y="4080"/>
                    <a:pt x="2289" y="4055"/>
                  </a:cubicBezTo>
                  <a:cubicBezTo>
                    <a:pt x="2312" y="4032"/>
                    <a:pt x="2323" y="3986"/>
                    <a:pt x="2346" y="3951"/>
                  </a:cubicBezTo>
                  <a:cubicBezTo>
                    <a:pt x="2300" y="3859"/>
                    <a:pt x="2254" y="3779"/>
                    <a:pt x="2208" y="3698"/>
                  </a:cubicBezTo>
                  <a:cubicBezTo>
                    <a:pt x="1564" y="2515"/>
                    <a:pt x="714" y="1435"/>
                    <a:pt x="277" y="135"/>
                  </a:cubicBezTo>
                  <a:cubicBezTo>
                    <a:pt x="258" y="68"/>
                    <a:pt x="222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479;p73"/>
            <p:cNvSpPr/>
            <p:nvPr/>
          </p:nvSpPr>
          <p:spPr>
            <a:xfrm>
              <a:off x="5418950" y="1385900"/>
              <a:ext cx="51450" cy="45575"/>
            </a:xfrm>
            <a:custGeom>
              <a:avLst/>
              <a:gdLst/>
              <a:ahLst/>
              <a:cxnLst/>
              <a:rect l="l" t="t" r="r" b="b"/>
              <a:pathLst>
                <a:path w="2058" h="1823" extrusionOk="0">
                  <a:moveTo>
                    <a:pt x="1937" y="0"/>
                  </a:moveTo>
                  <a:cubicBezTo>
                    <a:pt x="1917" y="0"/>
                    <a:pt x="1896" y="5"/>
                    <a:pt x="1874" y="17"/>
                  </a:cubicBezTo>
                  <a:cubicBezTo>
                    <a:pt x="1794" y="63"/>
                    <a:pt x="1725" y="120"/>
                    <a:pt x="1656" y="189"/>
                  </a:cubicBezTo>
                  <a:cubicBezTo>
                    <a:pt x="1173" y="637"/>
                    <a:pt x="690" y="1086"/>
                    <a:pt x="196" y="1523"/>
                  </a:cubicBezTo>
                  <a:cubicBezTo>
                    <a:pt x="127" y="1592"/>
                    <a:pt x="1" y="1661"/>
                    <a:pt x="93" y="1775"/>
                  </a:cubicBezTo>
                  <a:cubicBezTo>
                    <a:pt x="123" y="1809"/>
                    <a:pt x="153" y="1822"/>
                    <a:pt x="183" y="1822"/>
                  </a:cubicBezTo>
                  <a:cubicBezTo>
                    <a:pt x="243" y="1822"/>
                    <a:pt x="303" y="1768"/>
                    <a:pt x="357" y="1730"/>
                  </a:cubicBezTo>
                  <a:cubicBezTo>
                    <a:pt x="368" y="1730"/>
                    <a:pt x="380" y="1718"/>
                    <a:pt x="380" y="1718"/>
                  </a:cubicBezTo>
                  <a:cubicBezTo>
                    <a:pt x="908" y="1247"/>
                    <a:pt x="1426" y="775"/>
                    <a:pt x="1955" y="304"/>
                  </a:cubicBezTo>
                  <a:cubicBezTo>
                    <a:pt x="2001" y="258"/>
                    <a:pt x="2058" y="200"/>
                    <a:pt x="2058" y="120"/>
                  </a:cubicBezTo>
                  <a:cubicBezTo>
                    <a:pt x="2049" y="51"/>
                    <a:pt x="2001" y="0"/>
                    <a:pt x="1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480;p73"/>
            <p:cNvSpPr/>
            <p:nvPr/>
          </p:nvSpPr>
          <p:spPr>
            <a:xfrm>
              <a:off x="5589050" y="1440750"/>
              <a:ext cx="37375" cy="49525"/>
            </a:xfrm>
            <a:custGeom>
              <a:avLst/>
              <a:gdLst/>
              <a:ahLst/>
              <a:cxnLst/>
              <a:rect l="l" t="t" r="r" b="b"/>
              <a:pathLst>
                <a:path w="1495" h="1981" extrusionOk="0">
                  <a:moveTo>
                    <a:pt x="1375" y="1"/>
                  </a:moveTo>
                  <a:cubicBezTo>
                    <a:pt x="1342" y="1"/>
                    <a:pt x="1310" y="19"/>
                    <a:pt x="1288" y="41"/>
                  </a:cubicBezTo>
                  <a:cubicBezTo>
                    <a:pt x="1242" y="87"/>
                    <a:pt x="1207" y="133"/>
                    <a:pt x="1173" y="179"/>
                  </a:cubicBezTo>
                  <a:cubicBezTo>
                    <a:pt x="920" y="535"/>
                    <a:pt x="667" y="880"/>
                    <a:pt x="415" y="1237"/>
                  </a:cubicBezTo>
                  <a:cubicBezTo>
                    <a:pt x="300" y="1420"/>
                    <a:pt x="173" y="1592"/>
                    <a:pt x="47" y="1776"/>
                  </a:cubicBezTo>
                  <a:cubicBezTo>
                    <a:pt x="12" y="1822"/>
                    <a:pt x="1" y="1891"/>
                    <a:pt x="47" y="1937"/>
                  </a:cubicBezTo>
                  <a:cubicBezTo>
                    <a:pt x="78" y="1968"/>
                    <a:pt x="109" y="1981"/>
                    <a:pt x="139" y="1981"/>
                  </a:cubicBezTo>
                  <a:cubicBezTo>
                    <a:pt x="176" y="1981"/>
                    <a:pt x="210" y="1962"/>
                    <a:pt x="242" y="1937"/>
                  </a:cubicBezTo>
                  <a:cubicBezTo>
                    <a:pt x="277" y="1903"/>
                    <a:pt x="300" y="1868"/>
                    <a:pt x="323" y="1834"/>
                  </a:cubicBezTo>
                  <a:cubicBezTo>
                    <a:pt x="678" y="1340"/>
                    <a:pt x="1046" y="834"/>
                    <a:pt x="1403" y="340"/>
                  </a:cubicBezTo>
                  <a:cubicBezTo>
                    <a:pt x="1449" y="282"/>
                    <a:pt x="1472" y="213"/>
                    <a:pt x="1495" y="167"/>
                  </a:cubicBezTo>
                  <a:cubicBezTo>
                    <a:pt x="1495" y="87"/>
                    <a:pt x="1483" y="41"/>
                    <a:pt x="1426" y="18"/>
                  </a:cubicBezTo>
                  <a:cubicBezTo>
                    <a:pt x="1410" y="6"/>
                    <a:pt x="1392" y="1"/>
                    <a:pt x="1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481;p73"/>
            <p:cNvSpPr/>
            <p:nvPr/>
          </p:nvSpPr>
          <p:spPr>
            <a:xfrm>
              <a:off x="5039675" y="974750"/>
              <a:ext cx="643075" cy="336025"/>
            </a:xfrm>
            <a:custGeom>
              <a:avLst/>
              <a:gdLst/>
              <a:ahLst/>
              <a:cxnLst/>
              <a:rect l="l" t="t" r="r" b="b"/>
              <a:pathLst>
                <a:path w="25723" h="13441" extrusionOk="0">
                  <a:moveTo>
                    <a:pt x="22122" y="0"/>
                  </a:moveTo>
                  <a:cubicBezTo>
                    <a:pt x="21479" y="0"/>
                    <a:pt x="20837" y="15"/>
                    <a:pt x="20194" y="50"/>
                  </a:cubicBezTo>
                  <a:cubicBezTo>
                    <a:pt x="20079" y="62"/>
                    <a:pt x="20010" y="96"/>
                    <a:pt x="19964" y="223"/>
                  </a:cubicBezTo>
                  <a:cubicBezTo>
                    <a:pt x="19884" y="476"/>
                    <a:pt x="19700" y="660"/>
                    <a:pt x="19470" y="798"/>
                  </a:cubicBezTo>
                  <a:cubicBezTo>
                    <a:pt x="19113" y="992"/>
                    <a:pt x="18735" y="1119"/>
                    <a:pt x="18321" y="1142"/>
                  </a:cubicBezTo>
                  <a:cubicBezTo>
                    <a:pt x="18265" y="1146"/>
                    <a:pt x="18210" y="1147"/>
                    <a:pt x="18155" y="1147"/>
                  </a:cubicBezTo>
                  <a:cubicBezTo>
                    <a:pt x="17644" y="1147"/>
                    <a:pt x="17174" y="1002"/>
                    <a:pt x="16769" y="660"/>
                  </a:cubicBezTo>
                  <a:cubicBezTo>
                    <a:pt x="16687" y="586"/>
                    <a:pt x="16597" y="534"/>
                    <a:pt x="16487" y="534"/>
                  </a:cubicBezTo>
                  <a:cubicBezTo>
                    <a:pt x="16460" y="534"/>
                    <a:pt x="16431" y="538"/>
                    <a:pt x="16401" y="545"/>
                  </a:cubicBezTo>
                  <a:cubicBezTo>
                    <a:pt x="15987" y="660"/>
                    <a:pt x="15562" y="694"/>
                    <a:pt x="15149" y="752"/>
                  </a:cubicBezTo>
                  <a:cubicBezTo>
                    <a:pt x="14585" y="821"/>
                    <a:pt x="14056" y="1015"/>
                    <a:pt x="13597" y="1326"/>
                  </a:cubicBezTo>
                  <a:cubicBezTo>
                    <a:pt x="13011" y="1728"/>
                    <a:pt x="12482" y="2188"/>
                    <a:pt x="12045" y="2751"/>
                  </a:cubicBezTo>
                  <a:cubicBezTo>
                    <a:pt x="11770" y="3107"/>
                    <a:pt x="11517" y="3464"/>
                    <a:pt x="11241" y="3820"/>
                  </a:cubicBezTo>
                  <a:cubicBezTo>
                    <a:pt x="10942" y="4211"/>
                    <a:pt x="10677" y="4613"/>
                    <a:pt x="10447" y="5038"/>
                  </a:cubicBezTo>
                  <a:cubicBezTo>
                    <a:pt x="10207" y="5521"/>
                    <a:pt x="9896" y="5935"/>
                    <a:pt x="9494" y="6291"/>
                  </a:cubicBezTo>
                  <a:cubicBezTo>
                    <a:pt x="9149" y="6601"/>
                    <a:pt x="8815" y="6935"/>
                    <a:pt x="8506" y="7280"/>
                  </a:cubicBezTo>
                  <a:cubicBezTo>
                    <a:pt x="8347" y="7445"/>
                    <a:pt x="8268" y="7519"/>
                    <a:pt x="8161" y="7519"/>
                  </a:cubicBezTo>
                  <a:cubicBezTo>
                    <a:pt x="8083" y="7519"/>
                    <a:pt x="7990" y="7479"/>
                    <a:pt x="7839" y="7406"/>
                  </a:cubicBezTo>
                  <a:cubicBezTo>
                    <a:pt x="7804" y="7395"/>
                    <a:pt x="7781" y="7383"/>
                    <a:pt x="7747" y="7372"/>
                  </a:cubicBezTo>
                  <a:cubicBezTo>
                    <a:pt x="7252" y="7142"/>
                    <a:pt x="6736" y="6969"/>
                    <a:pt x="6184" y="6889"/>
                  </a:cubicBezTo>
                  <a:cubicBezTo>
                    <a:pt x="5712" y="6820"/>
                    <a:pt x="5241" y="6785"/>
                    <a:pt x="4782" y="6624"/>
                  </a:cubicBezTo>
                  <a:cubicBezTo>
                    <a:pt x="3632" y="6245"/>
                    <a:pt x="2448" y="5993"/>
                    <a:pt x="1242" y="5855"/>
                  </a:cubicBezTo>
                  <a:cubicBezTo>
                    <a:pt x="1155" y="5846"/>
                    <a:pt x="1080" y="5840"/>
                    <a:pt x="1013" y="5840"/>
                  </a:cubicBezTo>
                  <a:cubicBezTo>
                    <a:pt x="737" y="5840"/>
                    <a:pt x="615" y="5935"/>
                    <a:pt x="448" y="6268"/>
                  </a:cubicBezTo>
                  <a:cubicBezTo>
                    <a:pt x="218" y="6705"/>
                    <a:pt x="57" y="7176"/>
                    <a:pt x="23" y="7682"/>
                  </a:cubicBezTo>
                  <a:cubicBezTo>
                    <a:pt x="0" y="8026"/>
                    <a:pt x="103" y="8337"/>
                    <a:pt x="356" y="8590"/>
                  </a:cubicBezTo>
                  <a:cubicBezTo>
                    <a:pt x="540" y="8774"/>
                    <a:pt x="759" y="8946"/>
                    <a:pt x="1000" y="9073"/>
                  </a:cubicBezTo>
                  <a:cubicBezTo>
                    <a:pt x="1633" y="9383"/>
                    <a:pt x="2184" y="9808"/>
                    <a:pt x="2724" y="10268"/>
                  </a:cubicBezTo>
                  <a:cubicBezTo>
                    <a:pt x="2931" y="10440"/>
                    <a:pt x="3138" y="10613"/>
                    <a:pt x="3357" y="10774"/>
                  </a:cubicBezTo>
                  <a:cubicBezTo>
                    <a:pt x="3965" y="11234"/>
                    <a:pt x="4644" y="11463"/>
                    <a:pt x="5402" y="11463"/>
                  </a:cubicBezTo>
                  <a:cubicBezTo>
                    <a:pt x="5956" y="11470"/>
                    <a:pt x="6510" y="11477"/>
                    <a:pt x="7065" y="11477"/>
                  </a:cubicBezTo>
                  <a:cubicBezTo>
                    <a:pt x="7464" y="11477"/>
                    <a:pt x="7864" y="11473"/>
                    <a:pt x="8264" y="11463"/>
                  </a:cubicBezTo>
                  <a:cubicBezTo>
                    <a:pt x="8907" y="11451"/>
                    <a:pt x="9494" y="11256"/>
                    <a:pt x="10011" y="10843"/>
                  </a:cubicBezTo>
                  <a:cubicBezTo>
                    <a:pt x="10562" y="10406"/>
                    <a:pt x="11034" y="9888"/>
                    <a:pt x="11436" y="9303"/>
                  </a:cubicBezTo>
                  <a:cubicBezTo>
                    <a:pt x="12137" y="8302"/>
                    <a:pt x="12953" y="7383"/>
                    <a:pt x="13792" y="6498"/>
                  </a:cubicBezTo>
                  <a:cubicBezTo>
                    <a:pt x="13827" y="6452"/>
                    <a:pt x="13861" y="6394"/>
                    <a:pt x="13953" y="6383"/>
                  </a:cubicBezTo>
                  <a:cubicBezTo>
                    <a:pt x="13964" y="6406"/>
                    <a:pt x="13976" y="6417"/>
                    <a:pt x="13976" y="6429"/>
                  </a:cubicBezTo>
                  <a:cubicBezTo>
                    <a:pt x="13976" y="6486"/>
                    <a:pt x="13976" y="6544"/>
                    <a:pt x="13964" y="6613"/>
                  </a:cubicBezTo>
                  <a:cubicBezTo>
                    <a:pt x="13930" y="7257"/>
                    <a:pt x="14033" y="7888"/>
                    <a:pt x="14286" y="8498"/>
                  </a:cubicBezTo>
                  <a:cubicBezTo>
                    <a:pt x="14413" y="8808"/>
                    <a:pt x="14493" y="9142"/>
                    <a:pt x="14574" y="9475"/>
                  </a:cubicBezTo>
                  <a:cubicBezTo>
                    <a:pt x="14700" y="9992"/>
                    <a:pt x="14827" y="10521"/>
                    <a:pt x="14988" y="11038"/>
                  </a:cubicBezTo>
                  <a:cubicBezTo>
                    <a:pt x="15183" y="11704"/>
                    <a:pt x="15448" y="12360"/>
                    <a:pt x="15769" y="12992"/>
                  </a:cubicBezTo>
                  <a:cubicBezTo>
                    <a:pt x="15934" y="13321"/>
                    <a:pt x="16065" y="13441"/>
                    <a:pt x="16332" y="13441"/>
                  </a:cubicBezTo>
                  <a:cubicBezTo>
                    <a:pt x="16419" y="13441"/>
                    <a:pt x="16521" y="13428"/>
                    <a:pt x="16643" y="13405"/>
                  </a:cubicBezTo>
                  <a:cubicBezTo>
                    <a:pt x="16746" y="13382"/>
                    <a:pt x="16861" y="13336"/>
                    <a:pt x="16965" y="13313"/>
                  </a:cubicBezTo>
                  <a:cubicBezTo>
                    <a:pt x="17229" y="13244"/>
                    <a:pt x="17481" y="13164"/>
                    <a:pt x="17746" y="13095"/>
                  </a:cubicBezTo>
                  <a:cubicBezTo>
                    <a:pt x="18045" y="13020"/>
                    <a:pt x="18347" y="12998"/>
                    <a:pt x="18650" y="12998"/>
                  </a:cubicBezTo>
                  <a:cubicBezTo>
                    <a:pt x="18953" y="12998"/>
                    <a:pt x="19257" y="13020"/>
                    <a:pt x="19562" y="13038"/>
                  </a:cubicBezTo>
                  <a:cubicBezTo>
                    <a:pt x="19871" y="13053"/>
                    <a:pt x="20178" y="13064"/>
                    <a:pt x="20484" y="13064"/>
                  </a:cubicBezTo>
                  <a:cubicBezTo>
                    <a:pt x="20860" y="13064"/>
                    <a:pt x="21234" y="13048"/>
                    <a:pt x="21608" y="13003"/>
                  </a:cubicBezTo>
                  <a:cubicBezTo>
                    <a:pt x="22872" y="12866"/>
                    <a:pt x="24114" y="12555"/>
                    <a:pt x="25366" y="12337"/>
                  </a:cubicBezTo>
                  <a:cubicBezTo>
                    <a:pt x="25642" y="12279"/>
                    <a:pt x="25711" y="12187"/>
                    <a:pt x="25711" y="11911"/>
                  </a:cubicBezTo>
                  <a:cubicBezTo>
                    <a:pt x="25711" y="11142"/>
                    <a:pt x="25723" y="10371"/>
                    <a:pt x="25711" y="9612"/>
                  </a:cubicBezTo>
                  <a:cubicBezTo>
                    <a:pt x="25711" y="8935"/>
                    <a:pt x="25654" y="8268"/>
                    <a:pt x="25493" y="7613"/>
                  </a:cubicBezTo>
                  <a:cubicBezTo>
                    <a:pt x="25228" y="6532"/>
                    <a:pt x="25056" y="5441"/>
                    <a:pt x="25010" y="4326"/>
                  </a:cubicBezTo>
                  <a:cubicBezTo>
                    <a:pt x="24975" y="3671"/>
                    <a:pt x="24987" y="3004"/>
                    <a:pt x="24906" y="2349"/>
                  </a:cubicBezTo>
                  <a:cubicBezTo>
                    <a:pt x="24860" y="1924"/>
                    <a:pt x="24803" y="1510"/>
                    <a:pt x="24665" y="1107"/>
                  </a:cubicBezTo>
                  <a:cubicBezTo>
                    <a:pt x="24458" y="499"/>
                    <a:pt x="24010" y="165"/>
                    <a:pt x="23389" y="62"/>
                  </a:cubicBezTo>
                  <a:cubicBezTo>
                    <a:pt x="23159" y="27"/>
                    <a:pt x="22941" y="4"/>
                    <a:pt x="22711" y="4"/>
                  </a:cubicBezTo>
                  <a:cubicBezTo>
                    <a:pt x="22515" y="1"/>
                    <a:pt x="22318" y="0"/>
                    <a:pt x="22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482;p73"/>
            <p:cNvSpPr/>
            <p:nvPr/>
          </p:nvSpPr>
          <p:spPr>
            <a:xfrm>
              <a:off x="5548525" y="972900"/>
              <a:ext cx="233925" cy="326575"/>
            </a:xfrm>
            <a:custGeom>
              <a:avLst/>
              <a:gdLst/>
              <a:ahLst/>
              <a:cxnLst/>
              <a:rect l="l" t="t" r="r" b="b"/>
              <a:pathLst>
                <a:path w="9357" h="13063" extrusionOk="0">
                  <a:moveTo>
                    <a:pt x="3806" y="1"/>
                  </a:moveTo>
                  <a:cubicBezTo>
                    <a:pt x="3510" y="1"/>
                    <a:pt x="3221" y="85"/>
                    <a:pt x="3012" y="262"/>
                  </a:cubicBezTo>
                  <a:cubicBezTo>
                    <a:pt x="2587" y="630"/>
                    <a:pt x="2357" y="1101"/>
                    <a:pt x="2426" y="1687"/>
                  </a:cubicBezTo>
                  <a:cubicBezTo>
                    <a:pt x="2506" y="2492"/>
                    <a:pt x="2828" y="3204"/>
                    <a:pt x="3208" y="3894"/>
                  </a:cubicBezTo>
                  <a:cubicBezTo>
                    <a:pt x="3323" y="4113"/>
                    <a:pt x="3415" y="4320"/>
                    <a:pt x="3449" y="4560"/>
                  </a:cubicBezTo>
                  <a:cubicBezTo>
                    <a:pt x="3564" y="5170"/>
                    <a:pt x="3817" y="5722"/>
                    <a:pt x="4184" y="6215"/>
                  </a:cubicBezTo>
                  <a:cubicBezTo>
                    <a:pt x="4552" y="6710"/>
                    <a:pt x="4943" y="7170"/>
                    <a:pt x="5403" y="7641"/>
                  </a:cubicBezTo>
                  <a:cubicBezTo>
                    <a:pt x="5150" y="7802"/>
                    <a:pt x="4920" y="7928"/>
                    <a:pt x="4679" y="8020"/>
                  </a:cubicBezTo>
                  <a:cubicBezTo>
                    <a:pt x="4092" y="8215"/>
                    <a:pt x="3599" y="8583"/>
                    <a:pt x="3150" y="8997"/>
                  </a:cubicBezTo>
                  <a:cubicBezTo>
                    <a:pt x="2564" y="9549"/>
                    <a:pt x="1932" y="10043"/>
                    <a:pt x="1254" y="10491"/>
                  </a:cubicBezTo>
                  <a:cubicBezTo>
                    <a:pt x="943" y="10687"/>
                    <a:pt x="656" y="10905"/>
                    <a:pt x="426" y="11181"/>
                  </a:cubicBezTo>
                  <a:cubicBezTo>
                    <a:pt x="151" y="11502"/>
                    <a:pt x="1" y="11859"/>
                    <a:pt x="13" y="12284"/>
                  </a:cubicBezTo>
                  <a:cubicBezTo>
                    <a:pt x="13" y="12583"/>
                    <a:pt x="151" y="12779"/>
                    <a:pt x="392" y="12917"/>
                  </a:cubicBezTo>
                  <a:cubicBezTo>
                    <a:pt x="529" y="12986"/>
                    <a:pt x="679" y="13043"/>
                    <a:pt x="840" y="13055"/>
                  </a:cubicBezTo>
                  <a:cubicBezTo>
                    <a:pt x="979" y="13059"/>
                    <a:pt x="1119" y="13063"/>
                    <a:pt x="1258" y="13063"/>
                  </a:cubicBezTo>
                  <a:cubicBezTo>
                    <a:pt x="1486" y="13063"/>
                    <a:pt x="1715" y="13051"/>
                    <a:pt x="1944" y="13009"/>
                  </a:cubicBezTo>
                  <a:cubicBezTo>
                    <a:pt x="2610" y="12894"/>
                    <a:pt x="3219" y="12675"/>
                    <a:pt x="3828" y="12399"/>
                  </a:cubicBezTo>
                  <a:cubicBezTo>
                    <a:pt x="4725" y="11997"/>
                    <a:pt x="5552" y="11468"/>
                    <a:pt x="6472" y="11101"/>
                  </a:cubicBezTo>
                  <a:cubicBezTo>
                    <a:pt x="6840" y="10963"/>
                    <a:pt x="7196" y="10802"/>
                    <a:pt x="7552" y="10641"/>
                  </a:cubicBezTo>
                  <a:cubicBezTo>
                    <a:pt x="7954" y="10457"/>
                    <a:pt x="8299" y="10204"/>
                    <a:pt x="8610" y="9882"/>
                  </a:cubicBezTo>
                  <a:cubicBezTo>
                    <a:pt x="9092" y="9377"/>
                    <a:pt x="9356" y="8779"/>
                    <a:pt x="9345" y="8066"/>
                  </a:cubicBezTo>
                  <a:cubicBezTo>
                    <a:pt x="9333" y="7584"/>
                    <a:pt x="9230" y="7124"/>
                    <a:pt x="9058" y="6675"/>
                  </a:cubicBezTo>
                  <a:cubicBezTo>
                    <a:pt x="8886" y="6204"/>
                    <a:pt x="8644" y="5756"/>
                    <a:pt x="8426" y="5296"/>
                  </a:cubicBezTo>
                  <a:cubicBezTo>
                    <a:pt x="7770" y="3929"/>
                    <a:pt x="6943" y="2676"/>
                    <a:pt x="5931" y="1538"/>
                  </a:cubicBezTo>
                  <a:cubicBezTo>
                    <a:pt x="5552" y="1112"/>
                    <a:pt x="5173" y="699"/>
                    <a:pt x="4736" y="320"/>
                  </a:cubicBezTo>
                  <a:cubicBezTo>
                    <a:pt x="4491" y="111"/>
                    <a:pt x="4144" y="1"/>
                    <a:pt x="3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483;p73"/>
            <p:cNvSpPr/>
            <p:nvPr/>
          </p:nvSpPr>
          <p:spPr>
            <a:xfrm>
              <a:off x="5392225" y="798825"/>
              <a:ext cx="154600" cy="208275"/>
            </a:xfrm>
            <a:custGeom>
              <a:avLst/>
              <a:gdLst/>
              <a:ahLst/>
              <a:cxnLst/>
              <a:rect l="l" t="t" r="r" b="b"/>
              <a:pathLst>
                <a:path w="6184" h="8331" extrusionOk="0">
                  <a:moveTo>
                    <a:pt x="2906" y="0"/>
                  </a:moveTo>
                  <a:cubicBezTo>
                    <a:pt x="1837" y="0"/>
                    <a:pt x="868" y="738"/>
                    <a:pt x="621" y="1800"/>
                  </a:cubicBezTo>
                  <a:cubicBezTo>
                    <a:pt x="529" y="2191"/>
                    <a:pt x="506" y="2594"/>
                    <a:pt x="518" y="2995"/>
                  </a:cubicBezTo>
                  <a:cubicBezTo>
                    <a:pt x="518" y="3260"/>
                    <a:pt x="437" y="3490"/>
                    <a:pt x="265" y="3685"/>
                  </a:cubicBezTo>
                  <a:cubicBezTo>
                    <a:pt x="207" y="3743"/>
                    <a:pt x="150" y="3800"/>
                    <a:pt x="104" y="3869"/>
                  </a:cubicBezTo>
                  <a:cubicBezTo>
                    <a:pt x="46" y="3938"/>
                    <a:pt x="0" y="4007"/>
                    <a:pt x="35" y="4099"/>
                  </a:cubicBezTo>
                  <a:cubicBezTo>
                    <a:pt x="81" y="4203"/>
                    <a:pt x="184" y="4203"/>
                    <a:pt x="276" y="4203"/>
                  </a:cubicBezTo>
                  <a:cubicBezTo>
                    <a:pt x="290" y="4205"/>
                    <a:pt x="303" y="4206"/>
                    <a:pt x="316" y="4206"/>
                  </a:cubicBezTo>
                  <a:cubicBezTo>
                    <a:pt x="372" y="4206"/>
                    <a:pt x="430" y="4191"/>
                    <a:pt x="495" y="4191"/>
                  </a:cubicBezTo>
                  <a:cubicBezTo>
                    <a:pt x="511" y="4186"/>
                    <a:pt x="526" y="4184"/>
                    <a:pt x="540" y="4184"/>
                  </a:cubicBezTo>
                  <a:cubicBezTo>
                    <a:pt x="596" y="4184"/>
                    <a:pt x="635" y="4221"/>
                    <a:pt x="644" y="4295"/>
                  </a:cubicBezTo>
                  <a:cubicBezTo>
                    <a:pt x="656" y="4375"/>
                    <a:pt x="679" y="4455"/>
                    <a:pt x="690" y="4535"/>
                  </a:cubicBezTo>
                  <a:cubicBezTo>
                    <a:pt x="736" y="4846"/>
                    <a:pt x="794" y="5145"/>
                    <a:pt x="886" y="5444"/>
                  </a:cubicBezTo>
                  <a:cubicBezTo>
                    <a:pt x="1058" y="5973"/>
                    <a:pt x="1426" y="6259"/>
                    <a:pt x="1977" y="6328"/>
                  </a:cubicBezTo>
                  <a:cubicBezTo>
                    <a:pt x="2070" y="6343"/>
                    <a:pt x="2168" y="6353"/>
                    <a:pt x="2264" y="6353"/>
                  </a:cubicBezTo>
                  <a:cubicBezTo>
                    <a:pt x="2323" y="6353"/>
                    <a:pt x="2381" y="6349"/>
                    <a:pt x="2437" y="6340"/>
                  </a:cubicBezTo>
                  <a:cubicBezTo>
                    <a:pt x="2464" y="6336"/>
                    <a:pt x="2488" y="6334"/>
                    <a:pt x="2511" y="6334"/>
                  </a:cubicBezTo>
                  <a:cubicBezTo>
                    <a:pt x="2614" y="6334"/>
                    <a:pt x="2671" y="6382"/>
                    <a:pt x="2690" y="6524"/>
                  </a:cubicBezTo>
                  <a:cubicBezTo>
                    <a:pt x="2702" y="6673"/>
                    <a:pt x="2748" y="6823"/>
                    <a:pt x="2782" y="6984"/>
                  </a:cubicBezTo>
                  <a:cubicBezTo>
                    <a:pt x="2805" y="7122"/>
                    <a:pt x="2863" y="7271"/>
                    <a:pt x="2828" y="7409"/>
                  </a:cubicBezTo>
                  <a:cubicBezTo>
                    <a:pt x="2805" y="7536"/>
                    <a:pt x="2621" y="7501"/>
                    <a:pt x="2518" y="7559"/>
                  </a:cubicBezTo>
                  <a:cubicBezTo>
                    <a:pt x="2368" y="7639"/>
                    <a:pt x="2345" y="7766"/>
                    <a:pt x="2472" y="7880"/>
                  </a:cubicBezTo>
                  <a:cubicBezTo>
                    <a:pt x="2518" y="7926"/>
                    <a:pt x="2564" y="7949"/>
                    <a:pt x="2621" y="7983"/>
                  </a:cubicBezTo>
                  <a:cubicBezTo>
                    <a:pt x="3037" y="8197"/>
                    <a:pt x="3472" y="8331"/>
                    <a:pt x="3964" y="8331"/>
                  </a:cubicBezTo>
                  <a:cubicBezTo>
                    <a:pt x="4003" y="8331"/>
                    <a:pt x="4042" y="8330"/>
                    <a:pt x="4081" y="8328"/>
                  </a:cubicBezTo>
                  <a:cubicBezTo>
                    <a:pt x="4097" y="8329"/>
                    <a:pt x="4114" y="8329"/>
                    <a:pt x="4130" y="8329"/>
                  </a:cubicBezTo>
                  <a:cubicBezTo>
                    <a:pt x="4744" y="8329"/>
                    <a:pt x="5324" y="8111"/>
                    <a:pt x="5839" y="7731"/>
                  </a:cubicBezTo>
                  <a:cubicBezTo>
                    <a:pt x="5920" y="7662"/>
                    <a:pt x="6000" y="7593"/>
                    <a:pt x="6069" y="7513"/>
                  </a:cubicBezTo>
                  <a:cubicBezTo>
                    <a:pt x="6184" y="7375"/>
                    <a:pt x="6184" y="7248"/>
                    <a:pt x="6046" y="7179"/>
                  </a:cubicBezTo>
                  <a:cubicBezTo>
                    <a:pt x="5862" y="7087"/>
                    <a:pt x="5862" y="6949"/>
                    <a:pt x="5851" y="6800"/>
                  </a:cubicBezTo>
                  <a:cubicBezTo>
                    <a:pt x="5839" y="6685"/>
                    <a:pt x="5828" y="6570"/>
                    <a:pt x="5805" y="6455"/>
                  </a:cubicBezTo>
                  <a:cubicBezTo>
                    <a:pt x="5644" y="5455"/>
                    <a:pt x="5448" y="4467"/>
                    <a:pt x="5310" y="3455"/>
                  </a:cubicBezTo>
                  <a:cubicBezTo>
                    <a:pt x="5230" y="2892"/>
                    <a:pt x="5138" y="2341"/>
                    <a:pt x="4977" y="1789"/>
                  </a:cubicBezTo>
                  <a:cubicBezTo>
                    <a:pt x="4817" y="1283"/>
                    <a:pt x="4564" y="847"/>
                    <a:pt x="4173" y="490"/>
                  </a:cubicBezTo>
                  <a:cubicBezTo>
                    <a:pt x="3908" y="260"/>
                    <a:pt x="3621" y="88"/>
                    <a:pt x="3276" y="30"/>
                  </a:cubicBezTo>
                  <a:cubicBezTo>
                    <a:pt x="3152" y="10"/>
                    <a:pt x="3028" y="0"/>
                    <a:pt x="2906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484;p73"/>
            <p:cNvSpPr/>
            <p:nvPr/>
          </p:nvSpPr>
          <p:spPr>
            <a:xfrm>
              <a:off x="5455150" y="1261775"/>
              <a:ext cx="116400" cy="61050"/>
            </a:xfrm>
            <a:custGeom>
              <a:avLst/>
              <a:gdLst/>
              <a:ahLst/>
              <a:cxnLst/>
              <a:rect l="l" t="t" r="r" b="b"/>
              <a:pathLst>
                <a:path w="4656" h="2442" extrusionOk="0">
                  <a:moveTo>
                    <a:pt x="3738" y="0"/>
                  </a:moveTo>
                  <a:cubicBezTo>
                    <a:pt x="3656" y="0"/>
                    <a:pt x="3566" y="34"/>
                    <a:pt x="3472" y="97"/>
                  </a:cubicBezTo>
                  <a:cubicBezTo>
                    <a:pt x="3414" y="131"/>
                    <a:pt x="3357" y="177"/>
                    <a:pt x="3299" y="223"/>
                  </a:cubicBezTo>
                  <a:cubicBezTo>
                    <a:pt x="2690" y="626"/>
                    <a:pt x="2081" y="1040"/>
                    <a:pt x="1311" y="1109"/>
                  </a:cubicBezTo>
                  <a:cubicBezTo>
                    <a:pt x="1138" y="1120"/>
                    <a:pt x="966" y="1155"/>
                    <a:pt x="793" y="1189"/>
                  </a:cubicBezTo>
                  <a:cubicBezTo>
                    <a:pt x="587" y="1235"/>
                    <a:pt x="380" y="1304"/>
                    <a:pt x="219" y="1465"/>
                  </a:cubicBezTo>
                  <a:cubicBezTo>
                    <a:pt x="1" y="1694"/>
                    <a:pt x="47" y="1947"/>
                    <a:pt x="346" y="2051"/>
                  </a:cubicBezTo>
                  <a:cubicBezTo>
                    <a:pt x="943" y="2269"/>
                    <a:pt x="1575" y="2384"/>
                    <a:pt x="2208" y="2442"/>
                  </a:cubicBezTo>
                  <a:cubicBezTo>
                    <a:pt x="2414" y="2442"/>
                    <a:pt x="2609" y="2419"/>
                    <a:pt x="2793" y="2361"/>
                  </a:cubicBezTo>
                  <a:cubicBezTo>
                    <a:pt x="3092" y="2292"/>
                    <a:pt x="3357" y="2154"/>
                    <a:pt x="3621" y="2016"/>
                  </a:cubicBezTo>
                  <a:cubicBezTo>
                    <a:pt x="3897" y="1890"/>
                    <a:pt x="4161" y="1763"/>
                    <a:pt x="4414" y="1591"/>
                  </a:cubicBezTo>
                  <a:cubicBezTo>
                    <a:pt x="4598" y="1465"/>
                    <a:pt x="4655" y="1316"/>
                    <a:pt x="4563" y="1109"/>
                  </a:cubicBezTo>
                  <a:cubicBezTo>
                    <a:pt x="4414" y="764"/>
                    <a:pt x="4207" y="453"/>
                    <a:pt x="3989" y="154"/>
                  </a:cubicBezTo>
                  <a:cubicBezTo>
                    <a:pt x="3920" y="48"/>
                    <a:pt x="3835" y="0"/>
                    <a:pt x="3738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485;p73"/>
            <p:cNvSpPr/>
            <p:nvPr/>
          </p:nvSpPr>
          <p:spPr>
            <a:xfrm>
              <a:off x="4856050" y="1030225"/>
              <a:ext cx="115550" cy="23800"/>
            </a:xfrm>
            <a:custGeom>
              <a:avLst/>
              <a:gdLst/>
              <a:ahLst/>
              <a:cxnLst/>
              <a:rect l="l" t="t" r="r" b="b"/>
              <a:pathLst>
                <a:path w="4622" h="952" extrusionOk="0">
                  <a:moveTo>
                    <a:pt x="945" y="1"/>
                  </a:moveTo>
                  <a:cubicBezTo>
                    <a:pt x="737" y="1"/>
                    <a:pt x="524" y="52"/>
                    <a:pt x="312" y="119"/>
                  </a:cubicBezTo>
                  <a:cubicBezTo>
                    <a:pt x="47" y="211"/>
                    <a:pt x="1" y="428"/>
                    <a:pt x="231" y="578"/>
                  </a:cubicBezTo>
                  <a:cubicBezTo>
                    <a:pt x="487" y="760"/>
                    <a:pt x="759" y="876"/>
                    <a:pt x="1046" y="876"/>
                  </a:cubicBezTo>
                  <a:cubicBezTo>
                    <a:pt x="1195" y="876"/>
                    <a:pt x="1349" y="844"/>
                    <a:pt x="1507" y="773"/>
                  </a:cubicBezTo>
                  <a:cubicBezTo>
                    <a:pt x="1641" y="716"/>
                    <a:pt x="1775" y="690"/>
                    <a:pt x="1909" y="690"/>
                  </a:cubicBezTo>
                  <a:cubicBezTo>
                    <a:pt x="1936" y="690"/>
                    <a:pt x="1963" y="691"/>
                    <a:pt x="1990" y="693"/>
                  </a:cubicBezTo>
                  <a:cubicBezTo>
                    <a:pt x="2127" y="704"/>
                    <a:pt x="2253" y="716"/>
                    <a:pt x="2391" y="727"/>
                  </a:cubicBezTo>
                  <a:cubicBezTo>
                    <a:pt x="3012" y="808"/>
                    <a:pt x="3622" y="877"/>
                    <a:pt x="4207" y="946"/>
                  </a:cubicBezTo>
                  <a:cubicBezTo>
                    <a:pt x="4277" y="946"/>
                    <a:pt x="4330" y="951"/>
                    <a:pt x="4382" y="951"/>
                  </a:cubicBezTo>
                  <a:cubicBezTo>
                    <a:pt x="4408" y="951"/>
                    <a:pt x="4433" y="950"/>
                    <a:pt x="4460" y="946"/>
                  </a:cubicBezTo>
                  <a:cubicBezTo>
                    <a:pt x="4552" y="946"/>
                    <a:pt x="4610" y="888"/>
                    <a:pt x="4610" y="785"/>
                  </a:cubicBezTo>
                  <a:cubicBezTo>
                    <a:pt x="4621" y="716"/>
                    <a:pt x="4575" y="647"/>
                    <a:pt x="4495" y="635"/>
                  </a:cubicBezTo>
                  <a:cubicBezTo>
                    <a:pt x="4414" y="612"/>
                    <a:pt x="4334" y="601"/>
                    <a:pt x="4242" y="589"/>
                  </a:cubicBezTo>
                  <a:cubicBezTo>
                    <a:pt x="3449" y="509"/>
                    <a:pt x="2656" y="337"/>
                    <a:pt x="1852" y="291"/>
                  </a:cubicBezTo>
                  <a:cubicBezTo>
                    <a:pt x="1760" y="280"/>
                    <a:pt x="1668" y="280"/>
                    <a:pt x="1587" y="211"/>
                  </a:cubicBezTo>
                  <a:cubicBezTo>
                    <a:pt x="1381" y="57"/>
                    <a:pt x="1165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486;p73"/>
            <p:cNvSpPr/>
            <p:nvPr/>
          </p:nvSpPr>
          <p:spPr>
            <a:xfrm>
              <a:off x="5363775" y="1197225"/>
              <a:ext cx="183925" cy="155275"/>
            </a:xfrm>
            <a:custGeom>
              <a:avLst/>
              <a:gdLst/>
              <a:ahLst/>
              <a:cxnLst/>
              <a:rect l="l" t="t" r="r" b="b"/>
              <a:pathLst>
                <a:path w="7357" h="6211" extrusionOk="0">
                  <a:moveTo>
                    <a:pt x="4529" y="1"/>
                  </a:moveTo>
                  <a:cubicBezTo>
                    <a:pt x="4368" y="1"/>
                    <a:pt x="4231" y="1"/>
                    <a:pt x="4093" y="24"/>
                  </a:cubicBezTo>
                  <a:cubicBezTo>
                    <a:pt x="3851" y="59"/>
                    <a:pt x="3610" y="93"/>
                    <a:pt x="3368" y="151"/>
                  </a:cubicBezTo>
                  <a:cubicBezTo>
                    <a:pt x="1874" y="507"/>
                    <a:pt x="254" y="1748"/>
                    <a:pt x="81" y="3725"/>
                  </a:cubicBezTo>
                  <a:cubicBezTo>
                    <a:pt x="1" y="4621"/>
                    <a:pt x="254" y="5403"/>
                    <a:pt x="1092" y="5897"/>
                  </a:cubicBezTo>
                  <a:cubicBezTo>
                    <a:pt x="1458" y="6106"/>
                    <a:pt x="1833" y="6211"/>
                    <a:pt x="2204" y="6211"/>
                  </a:cubicBezTo>
                  <a:cubicBezTo>
                    <a:pt x="2649" y="6211"/>
                    <a:pt x="3087" y="6060"/>
                    <a:pt x="3495" y="5760"/>
                  </a:cubicBezTo>
                  <a:cubicBezTo>
                    <a:pt x="3794" y="5541"/>
                    <a:pt x="4058" y="5288"/>
                    <a:pt x="4299" y="5024"/>
                  </a:cubicBezTo>
                  <a:cubicBezTo>
                    <a:pt x="4632" y="4667"/>
                    <a:pt x="5023" y="4426"/>
                    <a:pt x="5495" y="4299"/>
                  </a:cubicBezTo>
                  <a:cubicBezTo>
                    <a:pt x="5759" y="4219"/>
                    <a:pt x="6023" y="4127"/>
                    <a:pt x="6276" y="3990"/>
                  </a:cubicBezTo>
                  <a:cubicBezTo>
                    <a:pt x="6506" y="3863"/>
                    <a:pt x="6713" y="3714"/>
                    <a:pt x="6851" y="3484"/>
                  </a:cubicBezTo>
                  <a:cubicBezTo>
                    <a:pt x="7334" y="2690"/>
                    <a:pt x="7357" y="1576"/>
                    <a:pt x="6586" y="828"/>
                  </a:cubicBezTo>
                  <a:cubicBezTo>
                    <a:pt x="6012" y="266"/>
                    <a:pt x="5311" y="13"/>
                    <a:pt x="4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487;p73"/>
            <p:cNvSpPr/>
            <p:nvPr/>
          </p:nvSpPr>
          <p:spPr>
            <a:xfrm>
              <a:off x="5143400" y="1215625"/>
              <a:ext cx="137350" cy="28750"/>
            </a:xfrm>
            <a:custGeom>
              <a:avLst/>
              <a:gdLst/>
              <a:ahLst/>
              <a:cxnLst/>
              <a:rect l="l" t="t" r="r" b="b"/>
              <a:pathLst>
                <a:path w="5494" h="1150" extrusionOk="0">
                  <a:moveTo>
                    <a:pt x="196" y="0"/>
                  </a:moveTo>
                  <a:cubicBezTo>
                    <a:pt x="115" y="0"/>
                    <a:pt x="35" y="35"/>
                    <a:pt x="23" y="138"/>
                  </a:cubicBezTo>
                  <a:cubicBezTo>
                    <a:pt x="0" y="242"/>
                    <a:pt x="81" y="265"/>
                    <a:pt x="173" y="288"/>
                  </a:cubicBezTo>
                  <a:cubicBezTo>
                    <a:pt x="1000" y="495"/>
                    <a:pt x="1839" y="667"/>
                    <a:pt x="2667" y="886"/>
                  </a:cubicBezTo>
                  <a:cubicBezTo>
                    <a:pt x="3149" y="1012"/>
                    <a:pt x="3632" y="1139"/>
                    <a:pt x="4069" y="1150"/>
                  </a:cubicBezTo>
                  <a:cubicBezTo>
                    <a:pt x="4425" y="1150"/>
                    <a:pt x="4701" y="1104"/>
                    <a:pt x="4977" y="1001"/>
                  </a:cubicBezTo>
                  <a:cubicBezTo>
                    <a:pt x="5115" y="943"/>
                    <a:pt x="5264" y="874"/>
                    <a:pt x="5402" y="817"/>
                  </a:cubicBezTo>
                  <a:cubicBezTo>
                    <a:pt x="5460" y="782"/>
                    <a:pt x="5494" y="725"/>
                    <a:pt x="5471" y="667"/>
                  </a:cubicBezTo>
                  <a:cubicBezTo>
                    <a:pt x="5454" y="615"/>
                    <a:pt x="5411" y="590"/>
                    <a:pt x="5366" y="590"/>
                  </a:cubicBezTo>
                  <a:cubicBezTo>
                    <a:pt x="5351" y="590"/>
                    <a:pt x="5336" y="592"/>
                    <a:pt x="5322" y="598"/>
                  </a:cubicBezTo>
                  <a:cubicBezTo>
                    <a:pt x="5230" y="621"/>
                    <a:pt x="5138" y="644"/>
                    <a:pt x="5057" y="690"/>
                  </a:cubicBezTo>
                  <a:cubicBezTo>
                    <a:pt x="4769" y="817"/>
                    <a:pt x="4476" y="879"/>
                    <a:pt x="4176" y="879"/>
                  </a:cubicBezTo>
                  <a:cubicBezTo>
                    <a:pt x="3986" y="879"/>
                    <a:pt x="3794" y="854"/>
                    <a:pt x="3598" y="805"/>
                  </a:cubicBezTo>
                  <a:cubicBezTo>
                    <a:pt x="2575" y="564"/>
                    <a:pt x="1552" y="311"/>
                    <a:pt x="529" y="69"/>
                  </a:cubicBezTo>
                  <a:cubicBezTo>
                    <a:pt x="426" y="35"/>
                    <a:pt x="311" y="12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488;p73"/>
            <p:cNvSpPr/>
            <p:nvPr/>
          </p:nvSpPr>
          <p:spPr>
            <a:xfrm>
              <a:off x="5585025" y="1050375"/>
              <a:ext cx="60375" cy="99825"/>
            </a:xfrm>
            <a:custGeom>
              <a:avLst/>
              <a:gdLst/>
              <a:ahLst/>
              <a:cxnLst/>
              <a:rect l="l" t="t" r="r" b="b"/>
              <a:pathLst>
                <a:path w="2415" h="3993" extrusionOk="0">
                  <a:moveTo>
                    <a:pt x="171" y="0"/>
                  </a:moveTo>
                  <a:cubicBezTo>
                    <a:pt x="150" y="0"/>
                    <a:pt x="127" y="5"/>
                    <a:pt x="104" y="13"/>
                  </a:cubicBezTo>
                  <a:cubicBezTo>
                    <a:pt x="1" y="48"/>
                    <a:pt x="12" y="128"/>
                    <a:pt x="58" y="220"/>
                  </a:cubicBezTo>
                  <a:cubicBezTo>
                    <a:pt x="139" y="381"/>
                    <a:pt x="173" y="565"/>
                    <a:pt x="219" y="749"/>
                  </a:cubicBezTo>
                  <a:cubicBezTo>
                    <a:pt x="541" y="1967"/>
                    <a:pt x="1219" y="2979"/>
                    <a:pt x="2093" y="3864"/>
                  </a:cubicBezTo>
                  <a:cubicBezTo>
                    <a:pt x="2150" y="3910"/>
                    <a:pt x="2196" y="3979"/>
                    <a:pt x="2265" y="3990"/>
                  </a:cubicBezTo>
                  <a:cubicBezTo>
                    <a:pt x="2277" y="3992"/>
                    <a:pt x="2290" y="3993"/>
                    <a:pt x="2302" y="3993"/>
                  </a:cubicBezTo>
                  <a:cubicBezTo>
                    <a:pt x="2366" y="3993"/>
                    <a:pt x="2414" y="3964"/>
                    <a:pt x="2414" y="3887"/>
                  </a:cubicBezTo>
                  <a:cubicBezTo>
                    <a:pt x="2414" y="3795"/>
                    <a:pt x="2346" y="3749"/>
                    <a:pt x="2288" y="3691"/>
                  </a:cubicBezTo>
                  <a:cubicBezTo>
                    <a:pt x="1391" y="2772"/>
                    <a:pt x="736" y="1714"/>
                    <a:pt x="438" y="450"/>
                  </a:cubicBezTo>
                  <a:cubicBezTo>
                    <a:pt x="403" y="335"/>
                    <a:pt x="357" y="209"/>
                    <a:pt x="311" y="105"/>
                  </a:cubicBezTo>
                  <a:cubicBezTo>
                    <a:pt x="285" y="37"/>
                    <a:pt x="23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489;p73"/>
            <p:cNvSpPr/>
            <p:nvPr/>
          </p:nvSpPr>
          <p:spPr>
            <a:xfrm>
              <a:off x="5250850" y="1184600"/>
              <a:ext cx="59525" cy="23925"/>
            </a:xfrm>
            <a:custGeom>
              <a:avLst/>
              <a:gdLst/>
              <a:ahLst/>
              <a:cxnLst/>
              <a:rect l="l" t="t" r="r" b="b"/>
              <a:pathLst>
                <a:path w="2381" h="957" extrusionOk="0">
                  <a:moveTo>
                    <a:pt x="2265" y="0"/>
                  </a:moveTo>
                  <a:cubicBezTo>
                    <a:pt x="2207" y="0"/>
                    <a:pt x="2150" y="23"/>
                    <a:pt x="2092" y="46"/>
                  </a:cubicBezTo>
                  <a:cubicBezTo>
                    <a:pt x="1472" y="265"/>
                    <a:pt x="863" y="460"/>
                    <a:pt x="230" y="633"/>
                  </a:cubicBezTo>
                  <a:cubicBezTo>
                    <a:pt x="185" y="644"/>
                    <a:pt x="139" y="667"/>
                    <a:pt x="93" y="690"/>
                  </a:cubicBezTo>
                  <a:cubicBezTo>
                    <a:pt x="36" y="725"/>
                    <a:pt x="1" y="782"/>
                    <a:pt x="24" y="851"/>
                  </a:cubicBezTo>
                  <a:cubicBezTo>
                    <a:pt x="55" y="913"/>
                    <a:pt x="104" y="956"/>
                    <a:pt x="173" y="956"/>
                  </a:cubicBezTo>
                  <a:cubicBezTo>
                    <a:pt x="181" y="956"/>
                    <a:pt x="188" y="956"/>
                    <a:pt x="196" y="955"/>
                  </a:cubicBezTo>
                  <a:cubicBezTo>
                    <a:pt x="230" y="943"/>
                    <a:pt x="253" y="932"/>
                    <a:pt x="288" y="920"/>
                  </a:cubicBezTo>
                  <a:cubicBezTo>
                    <a:pt x="667" y="794"/>
                    <a:pt x="1047" y="679"/>
                    <a:pt x="1438" y="552"/>
                  </a:cubicBezTo>
                  <a:cubicBezTo>
                    <a:pt x="1691" y="460"/>
                    <a:pt x="1954" y="368"/>
                    <a:pt x="2219" y="265"/>
                  </a:cubicBezTo>
                  <a:cubicBezTo>
                    <a:pt x="2299" y="242"/>
                    <a:pt x="2380" y="207"/>
                    <a:pt x="2368" y="115"/>
                  </a:cubicBezTo>
                  <a:cubicBezTo>
                    <a:pt x="2357" y="46"/>
                    <a:pt x="2322" y="0"/>
                    <a:pt x="2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490;p73"/>
            <p:cNvSpPr/>
            <p:nvPr/>
          </p:nvSpPr>
          <p:spPr>
            <a:xfrm>
              <a:off x="5408300" y="1076850"/>
              <a:ext cx="34250" cy="40550"/>
            </a:xfrm>
            <a:custGeom>
              <a:avLst/>
              <a:gdLst/>
              <a:ahLst/>
              <a:cxnLst/>
              <a:rect l="l" t="t" r="r" b="b"/>
              <a:pathLst>
                <a:path w="1370" h="1622" extrusionOk="0">
                  <a:moveTo>
                    <a:pt x="1251" y="0"/>
                  </a:moveTo>
                  <a:cubicBezTo>
                    <a:pt x="1233" y="0"/>
                    <a:pt x="1214" y="4"/>
                    <a:pt x="1196" y="12"/>
                  </a:cubicBezTo>
                  <a:cubicBezTo>
                    <a:pt x="1116" y="35"/>
                    <a:pt x="1081" y="104"/>
                    <a:pt x="1035" y="162"/>
                  </a:cubicBezTo>
                  <a:cubicBezTo>
                    <a:pt x="714" y="552"/>
                    <a:pt x="404" y="954"/>
                    <a:pt x="82" y="1357"/>
                  </a:cubicBezTo>
                  <a:cubicBezTo>
                    <a:pt x="59" y="1391"/>
                    <a:pt x="36" y="1414"/>
                    <a:pt x="24" y="1437"/>
                  </a:cubicBezTo>
                  <a:cubicBezTo>
                    <a:pt x="1" y="1483"/>
                    <a:pt x="1" y="1529"/>
                    <a:pt x="36" y="1575"/>
                  </a:cubicBezTo>
                  <a:cubicBezTo>
                    <a:pt x="62" y="1607"/>
                    <a:pt x="91" y="1622"/>
                    <a:pt x="122" y="1622"/>
                  </a:cubicBezTo>
                  <a:cubicBezTo>
                    <a:pt x="146" y="1622"/>
                    <a:pt x="171" y="1613"/>
                    <a:pt x="197" y="1598"/>
                  </a:cubicBezTo>
                  <a:cubicBezTo>
                    <a:pt x="231" y="1587"/>
                    <a:pt x="266" y="1552"/>
                    <a:pt x="289" y="1518"/>
                  </a:cubicBezTo>
                  <a:cubicBezTo>
                    <a:pt x="622" y="1104"/>
                    <a:pt x="966" y="690"/>
                    <a:pt x="1300" y="276"/>
                  </a:cubicBezTo>
                  <a:cubicBezTo>
                    <a:pt x="1334" y="230"/>
                    <a:pt x="1369" y="173"/>
                    <a:pt x="1369" y="116"/>
                  </a:cubicBezTo>
                  <a:cubicBezTo>
                    <a:pt x="1369" y="44"/>
                    <a:pt x="131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491;p73"/>
            <p:cNvSpPr/>
            <p:nvPr/>
          </p:nvSpPr>
          <p:spPr>
            <a:xfrm>
              <a:off x="5407175" y="1125650"/>
              <a:ext cx="43100" cy="27075"/>
            </a:xfrm>
            <a:custGeom>
              <a:avLst/>
              <a:gdLst/>
              <a:ahLst/>
              <a:cxnLst/>
              <a:rect l="l" t="t" r="r" b="b"/>
              <a:pathLst>
                <a:path w="1724" h="1083" extrusionOk="0">
                  <a:moveTo>
                    <a:pt x="1616" y="1"/>
                  </a:moveTo>
                  <a:cubicBezTo>
                    <a:pt x="1610" y="1"/>
                    <a:pt x="1604" y="1"/>
                    <a:pt x="1598" y="3"/>
                  </a:cubicBezTo>
                  <a:cubicBezTo>
                    <a:pt x="1540" y="14"/>
                    <a:pt x="1471" y="37"/>
                    <a:pt x="1425" y="60"/>
                  </a:cubicBezTo>
                  <a:lnTo>
                    <a:pt x="150" y="818"/>
                  </a:lnTo>
                  <a:cubicBezTo>
                    <a:pt x="115" y="841"/>
                    <a:pt x="81" y="864"/>
                    <a:pt x="58" y="899"/>
                  </a:cubicBezTo>
                  <a:cubicBezTo>
                    <a:pt x="0" y="968"/>
                    <a:pt x="46" y="1083"/>
                    <a:pt x="138" y="1083"/>
                  </a:cubicBezTo>
                  <a:cubicBezTo>
                    <a:pt x="196" y="1083"/>
                    <a:pt x="242" y="1060"/>
                    <a:pt x="288" y="1037"/>
                  </a:cubicBezTo>
                  <a:cubicBezTo>
                    <a:pt x="736" y="784"/>
                    <a:pt x="1184" y="519"/>
                    <a:pt x="1621" y="266"/>
                  </a:cubicBezTo>
                  <a:cubicBezTo>
                    <a:pt x="1678" y="232"/>
                    <a:pt x="1724" y="186"/>
                    <a:pt x="1713" y="94"/>
                  </a:cubicBezTo>
                  <a:cubicBezTo>
                    <a:pt x="1702" y="53"/>
                    <a:pt x="1673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492;p73"/>
            <p:cNvSpPr/>
            <p:nvPr/>
          </p:nvSpPr>
          <p:spPr>
            <a:xfrm>
              <a:off x="5410600" y="855000"/>
              <a:ext cx="29350" cy="10400"/>
            </a:xfrm>
            <a:custGeom>
              <a:avLst/>
              <a:gdLst/>
              <a:ahLst/>
              <a:cxnLst/>
              <a:rect l="l" t="t" r="r" b="b"/>
              <a:pathLst>
                <a:path w="1174" h="416" extrusionOk="0">
                  <a:moveTo>
                    <a:pt x="620" y="1"/>
                  </a:moveTo>
                  <a:cubicBezTo>
                    <a:pt x="429" y="1"/>
                    <a:pt x="267" y="87"/>
                    <a:pt x="105" y="174"/>
                  </a:cubicBezTo>
                  <a:cubicBezTo>
                    <a:pt x="47" y="209"/>
                    <a:pt x="1" y="255"/>
                    <a:pt x="24" y="324"/>
                  </a:cubicBezTo>
                  <a:cubicBezTo>
                    <a:pt x="47" y="393"/>
                    <a:pt x="105" y="416"/>
                    <a:pt x="174" y="416"/>
                  </a:cubicBezTo>
                  <a:cubicBezTo>
                    <a:pt x="254" y="416"/>
                    <a:pt x="335" y="404"/>
                    <a:pt x="415" y="393"/>
                  </a:cubicBezTo>
                  <a:cubicBezTo>
                    <a:pt x="611" y="358"/>
                    <a:pt x="794" y="335"/>
                    <a:pt x="989" y="312"/>
                  </a:cubicBezTo>
                  <a:cubicBezTo>
                    <a:pt x="1070" y="289"/>
                    <a:pt x="1173" y="289"/>
                    <a:pt x="1173" y="174"/>
                  </a:cubicBezTo>
                  <a:cubicBezTo>
                    <a:pt x="1173" y="71"/>
                    <a:pt x="1070" y="71"/>
                    <a:pt x="989" y="48"/>
                  </a:cubicBezTo>
                  <a:cubicBezTo>
                    <a:pt x="886" y="13"/>
                    <a:pt x="771" y="2"/>
                    <a:pt x="657" y="2"/>
                  </a:cubicBezTo>
                  <a:cubicBezTo>
                    <a:pt x="644" y="1"/>
                    <a:pt x="632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493;p73"/>
            <p:cNvSpPr/>
            <p:nvPr/>
          </p:nvSpPr>
          <p:spPr>
            <a:xfrm>
              <a:off x="5411475" y="906475"/>
              <a:ext cx="21300" cy="9500"/>
            </a:xfrm>
            <a:custGeom>
              <a:avLst/>
              <a:gdLst/>
              <a:ahLst/>
              <a:cxnLst/>
              <a:rect l="l" t="t" r="r" b="b"/>
              <a:pathLst>
                <a:path w="852" h="380" extrusionOk="0">
                  <a:moveTo>
                    <a:pt x="748" y="0"/>
                  </a:moveTo>
                  <a:cubicBezTo>
                    <a:pt x="732" y="0"/>
                    <a:pt x="716" y="4"/>
                    <a:pt x="701" y="12"/>
                  </a:cubicBezTo>
                  <a:cubicBezTo>
                    <a:pt x="507" y="103"/>
                    <a:pt x="288" y="183"/>
                    <a:pt x="70" y="206"/>
                  </a:cubicBezTo>
                  <a:cubicBezTo>
                    <a:pt x="35" y="206"/>
                    <a:pt x="1" y="252"/>
                    <a:pt x="12" y="298"/>
                  </a:cubicBezTo>
                  <a:cubicBezTo>
                    <a:pt x="12" y="333"/>
                    <a:pt x="47" y="356"/>
                    <a:pt x="70" y="367"/>
                  </a:cubicBezTo>
                  <a:cubicBezTo>
                    <a:pt x="116" y="367"/>
                    <a:pt x="150" y="367"/>
                    <a:pt x="185" y="379"/>
                  </a:cubicBezTo>
                  <a:cubicBezTo>
                    <a:pt x="403" y="356"/>
                    <a:pt x="599" y="287"/>
                    <a:pt x="770" y="183"/>
                  </a:cubicBezTo>
                  <a:cubicBezTo>
                    <a:pt x="816" y="161"/>
                    <a:pt x="851" y="115"/>
                    <a:pt x="828" y="58"/>
                  </a:cubicBezTo>
                  <a:cubicBezTo>
                    <a:pt x="813" y="18"/>
                    <a:pt x="78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494;p73"/>
            <p:cNvSpPr/>
            <p:nvPr/>
          </p:nvSpPr>
          <p:spPr>
            <a:xfrm>
              <a:off x="5415500" y="871825"/>
              <a:ext cx="19275" cy="6925"/>
            </a:xfrm>
            <a:custGeom>
              <a:avLst/>
              <a:gdLst/>
              <a:ahLst/>
              <a:cxnLst/>
              <a:rect l="l" t="t" r="r" b="b"/>
              <a:pathLst>
                <a:path w="771" h="277" extrusionOk="0">
                  <a:moveTo>
                    <a:pt x="670" y="1"/>
                  </a:moveTo>
                  <a:cubicBezTo>
                    <a:pt x="655" y="1"/>
                    <a:pt x="639" y="3"/>
                    <a:pt x="621" y="6"/>
                  </a:cubicBezTo>
                  <a:cubicBezTo>
                    <a:pt x="507" y="48"/>
                    <a:pt x="394" y="89"/>
                    <a:pt x="272" y="89"/>
                  </a:cubicBezTo>
                  <a:cubicBezTo>
                    <a:pt x="259" y="89"/>
                    <a:pt x="245" y="88"/>
                    <a:pt x="231" y="87"/>
                  </a:cubicBezTo>
                  <a:cubicBezTo>
                    <a:pt x="208" y="75"/>
                    <a:pt x="173" y="75"/>
                    <a:pt x="150" y="75"/>
                  </a:cubicBezTo>
                  <a:cubicBezTo>
                    <a:pt x="127" y="72"/>
                    <a:pt x="104" y="68"/>
                    <a:pt x="83" y="68"/>
                  </a:cubicBezTo>
                  <a:cubicBezTo>
                    <a:pt x="41" y="68"/>
                    <a:pt x="8" y="83"/>
                    <a:pt x="1" y="144"/>
                  </a:cubicBezTo>
                  <a:cubicBezTo>
                    <a:pt x="1" y="202"/>
                    <a:pt x="47" y="236"/>
                    <a:pt x="93" y="248"/>
                  </a:cubicBezTo>
                  <a:cubicBezTo>
                    <a:pt x="173" y="266"/>
                    <a:pt x="253" y="277"/>
                    <a:pt x="332" y="277"/>
                  </a:cubicBezTo>
                  <a:cubicBezTo>
                    <a:pt x="456" y="277"/>
                    <a:pt x="578" y="250"/>
                    <a:pt x="690" y="179"/>
                  </a:cubicBezTo>
                  <a:cubicBezTo>
                    <a:pt x="736" y="156"/>
                    <a:pt x="770" y="110"/>
                    <a:pt x="747" y="52"/>
                  </a:cubicBezTo>
                  <a:cubicBezTo>
                    <a:pt x="731" y="13"/>
                    <a:pt x="704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495;p73"/>
            <p:cNvSpPr/>
            <p:nvPr/>
          </p:nvSpPr>
          <p:spPr>
            <a:xfrm>
              <a:off x="5373550" y="781150"/>
              <a:ext cx="368975" cy="266325"/>
            </a:xfrm>
            <a:custGeom>
              <a:avLst/>
              <a:gdLst/>
              <a:ahLst/>
              <a:cxnLst/>
              <a:rect l="l" t="t" r="r" b="b"/>
              <a:pathLst>
                <a:path w="14759" h="10653" extrusionOk="0">
                  <a:moveTo>
                    <a:pt x="4215" y="1"/>
                  </a:moveTo>
                  <a:cubicBezTo>
                    <a:pt x="3926" y="1"/>
                    <a:pt x="3626" y="42"/>
                    <a:pt x="3322" y="128"/>
                  </a:cubicBezTo>
                  <a:cubicBezTo>
                    <a:pt x="3046" y="208"/>
                    <a:pt x="2759" y="266"/>
                    <a:pt x="2471" y="300"/>
                  </a:cubicBezTo>
                  <a:cubicBezTo>
                    <a:pt x="2161" y="335"/>
                    <a:pt x="1851" y="358"/>
                    <a:pt x="1552" y="415"/>
                  </a:cubicBezTo>
                  <a:cubicBezTo>
                    <a:pt x="989" y="519"/>
                    <a:pt x="529" y="806"/>
                    <a:pt x="219" y="1301"/>
                  </a:cubicBezTo>
                  <a:cubicBezTo>
                    <a:pt x="1" y="1634"/>
                    <a:pt x="24" y="1932"/>
                    <a:pt x="265" y="2243"/>
                  </a:cubicBezTo>
                  <a:cubicBezTo>
                    <a:pt x="494" y="2542"/>
                    <a:pt x="805" y="2691"/>
                    <a:pt x="1173" y="2703"/>
                  </a:cubicBezTo>
                  <a:cubicBezTo>
                    <a:pt x="1216" y="2705"/>
                    <a:pt x="1260" y="2705"/>
                    <a:pt x="1302" y="2705"/>
                  </a:cubicBezTo>
                  <a:cubicBezTo>
                    <a:pt x="1840" y="2705"/>
                    <a:pt x="2343" y="2568"/>
                    <a:pt x="2747" y="2174"/>
                  </a:cubicBezTo>
                  <a:cubicBezTo>
                    <a:pt x="2792" y="2130"/>
                    <a:pt x="2831" y="2109"/>
                    <a:pt x="2870" y="2109"/>
                  </a:cubicBezTo>
                  <a:cubicBezTo>
                    <a:pt x="2911" y="2109"/>
                    <a:pt x="2953" y="2132"/>
                    <a:pt x="3000" y="2174"/>
                  </a:cubicBezTo>
                  <a:cubicBezTo>
                    <a:pt x="3495" y="2611"/>
                    <a:pt x="4046" y="2910"/>
                    <a:pt x="4667" y="3105"/>
                  </a:cubicBezTo>
                  <a:cubicBezTo>
                    <a:pt x="5069" y="3232"/>
                    <a:pt x="5276" y="3518"/>
                    <a:pt x="5357" y="3921"/>
                  </a:cubicBezTo>
                  <a:cubicBezTo>
                    <a:pt x="5414" y="4254"/>
                    <a:pt x="5426" y="4599"/>
                    <a:pt x="5403" y="4933"/>
                  </a:cubicBezTo>
                  <a:cubicBezTo>
                    <a:pt x="5391" y="5219"/>
                    <a:pt x="5334" y="5495"/>
                    <a:pt x="5357" y="5771"/>
                  </a:cubicBezTo>
                  <a:cubicBezTo>
                    <a:pt x="5357" y="5886"/>
                    <a:pt x="5345" y="6001"/>
                    <a:pt x="5357" y="6116"/>
                  </a:cubicBezTo>
                  <a:cubicBezTo>
                    <a:pt x="5391" y="6783"/>
                    <a:pt x="5575" y="7403"/>
                    <a:pt x="6057" y="7886"/>
                  </a:cubicBezTo>
                  <a:cubicBezTo>
                    <a:pt x="6483" y="8335"/>
                    <a:pt x="7012" y="8565"/>
                    <a:pt x="7609" y="8679"/>
                  </a:cubicBezTo>
                  <a:cubicBezTo>
                    <a:pt x="8046" y="8759"/>
                    <a:pt x="8471" y="8897"/>
                    <a:pt x="8862" y="9104"/>
                  </a:cubicBezTo>
                  <a:cubicBezTo>
                    <a:pt x="9149" y="9242"/>
                    <a:pt x="9413" y="9426"/>
                    <a:pt x="9678" y="9610"/>
                  </a:cubicBezTo>
                  <a:cubicBezTo>
                    <a:pt x="10046" y="9863"/>
                    <a:pt x="10402" y="10128"/>
                    <a:pt x="10805" y="10334"/>
                  </a:cubicBezTo>
                  <a:cubicBezTo>
                    <a:pt x="11214" y="10539"/>
                    <a:pt x="11627" y="10653"/>
                    <a:pt x="12043" y="10653"/>
                  </a:cubicBezTo>
                  <a:cubicBezTo>
                    <a:pt x="12421" y="10653"/>
                    <a:pt x="12801" y="10560"/>
                    <a:pt x="13183" y="10357"/>
                  </a:cubicBezTo>
                  <a:cubicBezTo>
                    <a:pt x="14287" y="9783"/>
                    <a:pt x="14758" y="8530"/>
                    <a:pt x="14298" y="7369"/>
                  </a:cubicBezTo>
                  <a:cubicBezTo>
                    <a:pt x="14103" y="6875"/>
                    <a:pt x="13781" y="6450"/>
                    <a:pt x="13379" y="6105"/>
                  </a:cubicBezTo>
                  <a:cubicBezTo>
                    <a:pt x="12241" y="5128"/>
                    <a:pt x="10930" y="4588"/>
                    <a:pt x="9413" y="4576"/>
                  </a:cubicBezTo>
                  <a:cubicBezTo>
                    <a:pt x="9069" y="4576"/>
                    <a:pt x="8736" y="4553"/>
                    <a:pt x="8391" y="4519"/>
                  </a:cubicBezTo>
                  <a:cubicBezTo>
                    <a:pt x="7827" y="4461"/>
                    <a:pt x="7471" y="4151"/>
                    <a:pt x="7288" y="3610"/>
                  </a:cubicBezTo>
                  <a:cubicBezTo>
                    <a:pt x="7196" y="3335"/>
                    <a:pt x="7184" y="3048"/>
                    <a:pt x="7150" y="2760"/>
                  </a:cubicBezTo>
                  <a:cubicBezTo>
                    <a:pt x="6976" y="1129"/>
                    <a:pt x="5733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3496;p73"/>
            <p:cNvSpPr/>
            <p:nvPr/>
          </p:nvSpPr>
          <p:spPr>
            <a:xfrm>
              <a:off x="4963875" y="1043125"/>
              <a:ext cx="97925" cy="125050"/>
            </a:xfrm>
            <a:custGeom>
              <a:avLst/>
              <a:gdLst/>
              <a:ahLst/>
              <a:cxnLst/>
              <a:rect l="l" t="t" r="r" b="b"/>
              <a:pathLst>
                <a:path w="3917" h="5002" extrusionOk="0">
                  <a:moveTo>
                    <a:pt x="225" y="0"/>
                  </a:moveTo>
                  <a:cubicBezTo>
                    <a:pt x="82" y="0"/>
                    <a:pt x="0" y="101"/>
                    <a:pt x="9" y="269"/>
                  </a:cubicBezTo>
                  <a:cubicBezTo>
                    <a:pt x="9" y="407"/>
                    <a:pt x="67" y="533"/>
                    <a:pt x="136" y="648"/>
                  </a:cubicBezTo>
                  <a:cubicBezTo>
                    <a:pt x="285" y="913"/>
                    <a:pt x="446" y="1189"/>
                    <a:pt x="653" y="1419"/>
                  </a:cubicBezTo>
                  <a:cubicBezTo>
                    <a:pt x="1113" y="1970"/>
                    <a:pt x="1457" y="2591"/>
                    <a:pt x="1664" y="3292"/>
                  </a:cubicBezTo>
                  <a:cubicBezTo>
                    <a:pt x="1733" y="3510"/>
                    <a:pt x="1837" y="3728"/>
                    <a:pt x="2009" y="3901"/>
                  </a:cubicBezTo>
                  <a:cubicBezTo>
                    <a:pt x="2366" y="4234"/>
                    <a:pt x="2722" y="4568"/>
                    <a:pt x="3089" y="4878"/>
                  </a:cubicBezTo>
                  <a:cubicBezTo>
                    <a:pt x="3181" y="4960"/>
                    <a:pt x="3253" y="5002"/>
                    <a:pt x="3313" y="5002"/>
                  </a:cubicBezTo>
                  <a:cubicBezTo>
                    <a:pt x="3395" y="5002"/>
                    <a:pt x="3455" y="4923"/>
                    <a:pt x="3515" y="4763"/>
                  </a:cubicBezTo>
                  <a:cubicBezTo>
                    <a:pt x="3641" y="4418"/>
                    <a:pt x="3756" y="4085"/>
                    <a:pt x="3871" y="3740"/>
                  </a:cubicBezTo>
                  <a:cubicBezTo>
                    <a:pt x="3894" y="3694"/>
                    <a:pt x="3906" y="3636"/>
                    <a:pt x="3906" y="3625"/>
                  </a:cubicBezTo>
                  <a:cubicBezTo>
                    <a:pt x="3917" y="3441"/>
                    <a:pt x="3837" y="3361"/>
                    <a:pt x="3733" y="3281"/>
                  </a:cubicBezTo>
                  <a:lnTo>
                    <a:pt x="3112" y="2763"/>
                  </a:lnTo>
                  <a:cubicBezTo>
                    <a:pt x="2849" y="2556"/>
                    <a:pt x="2607" y="2338"/>
                    <a:pt x="2458" y="2039"/>
                  </a:cubicBezTo>
                  <a:cubicBezTo>
                    <a:pt x="2078" y="1292"/>
                    <a:pt x="1469" y="763"/>
                    <a:pt x="814" y="280"/>
                  </a:cubicBezTo>
                  <a:cubicBezTo>
                    <a:pt x="665" y="177"/>
                    <a:pt x="504" y="73"/>
                    <a:pt x="331" y="16"/>
                  </a:cubicBezTo>
                  <a:cubicBezTo>
                    <a:pt x="293" y="6"/>
                    <a:pt x="257" y="0"/>
                    <a:pt x="225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497;p73"/>
            <p:cNvSpPr/>
            <p:nvPr/>
          </p:nvSpPr>
          <p:spPr>
            <a:xfrm>
              <a:off x="5385050" y="1298100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644" y="1"/>
                  </a:moveTo>
                  <a:cubicBezTo>
                    <a:pt x="287" y="1"/>
                    <a:pt x="0" y="287"/>
                    <a:pt x="0" y="644"/>
                  </a:cubicBezTo>
                  <a:cubicBezTo>
                    <a:pt x="0" y="989"/>
                    <a:pt x="287" y="1276"/>
                    <a:pt x="644" y="1276"/>
                  </a:cubicBezTo>
                  <a:cubicBezTo>
                    <a:pt x="1000" y="1276"/>
                    <a:pt x="1288" y="989"/>
                    <a:pt x="1288" y="644"/>
                  </a:cubicBezTo>
                  <a:cubicBezTo>
                    <a:pt x="1288" y="287"/>
                    <a:pt x="1000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498;p73"/>
            <p:cNvSpPr/>
            <p:nvPr/>
          </p:nvSpPr>
          <p:spPr>
            <a:xfrm>
              <a:off x="5432750" y="12147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644" y="0"/>
                  </a:moveTo>
                  <a:cubicBezTo>
                    <a:pt x="287" y="0"/>
                    <a:pt x="0" y="287"/>
                    <a:pt x="0" y="644"/>
                  </a:cubicBezTo>
                  <a:cubicBezTo>
                    <a:pt x="0" y="989"/>
                    <a:pt x="287" y="1276"/>
                    <a:pt x="644" y="1276"/>
                  </a:cubicBezTo>
                  <a:cubicBezTo>
                    <a:pt x="1000" y="1276"/>
                    <a:pt x="1288" y="989"/>
                    <a:pt x="1288" y="644"/>
                  </a:cubicBezTo>
                  <a:cubicBezTo>
                    <a:pt x="1288" y="287"/>
                    <a:pt x="1000" y="0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499;p73"/>
            <p:cNvSpPr/>
            <p:nvPr/>
          </p:nvSpPr>
          <p:spPr>
            <a:xfrm>
              <a:off x="5480725" y="1211325"/>
              <a:ext cx="31925" cy="31900"/>
            </a:xfrm>
            <a:custGeom>
              <a:avLst/>
              <a:gdLst/>
              <a:ahLst/>
              <a:cxnLst/>
              <a:rect l="l" t="t" r="r" b="b"/>
              <a:pathLst>
                <a:path w="1277" h="1276" extrusionOk="0">
                  <a:moveTo>
                    <a:pt x="644" y="1"/>
                  </a:moveTo>
                  <a:cubicBezTo>
                    <a:pt x="288" y="1"/>
                    <a:pt x="0" y="287"/>
                    <a:pt x="0" y="632"/>
                  </a:cubicBezTo>
                  <a:cubicBezTo>
                    <a:pt x="0" y="989"/>
                    <a:pt x="288" y="1276"/>
                    <a:pt x="644" y="1276"/>
                  </a:cubicBezTo>
                  <a:cubicBezTo>
                    <a:pt x="989" y="1276"/>
                    <a:pt x="1277" y="989"/>
                    <a:pt x="1277" y="632"/>
                  </a:cubicBezTo>
                  <a:cubicBezTo>
                    <a:pt x="1277" y="287"/>
                    <a:pt x="989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500;p73"/>
            <p:cNvSpPr/>
            <p:nvPr/>
          </p:nvSpPr>
          <p:spPr>
            <a:xfrm>
              <a:off x="5389650" y="1248950"/>
              <a:ext cx="32200" cy="32200"/>
            </a:xfrm>
            <a:custGeom>
              <a:avLst/>
              <a:gdLst/>
              <a:ahLst/>
              <a:cxnLst/>
              <a:rect l="l" t="t" r="r" b="b"/>
              <a:pathLst>
                <a:path w="1288" h="1288" extrusionOk="0">
                  <a:moveTo>
                    <a:pt x="644" y="1"/>
                  </a:moveTo>
                  <a:cubicBezTo>
                    <a:pt x="287" y="1"/>
                    <a:pt x="0" y="288"/>
                    <a:pt x="0" y="644"/>
                  </a:cubicBezTo>
                  <a:cubicBezTo>
                    <a:pt x="0" y="1001"/>
                    <a:pt x="287" y="1288"/>
                    <a:pt x="644" y="1288"/>
                  </a:cubicBezTo>
                  <a:cubicBezTo>
                    <a:pt x="1000" y="1288"/>
                    <a:pt x="1288" y="1001"/>
                    <a:pt x="1288" y="644"/>
                  </a:cubicBezTo>
                  <a:cubicBezTo>
                    <a:pt x="1288" y="288"/>
                    <a:pt x="1000" y="1"/>
                    <a:pt x="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3684;p73"/>
          <p:cNvGrpSpPr/>
          <p:nvPr/>
        </p:nvGrpSpPr>
        <p:grpSpPr>
          <a:xfrm>
            <a:off x="7600422" y="1023231"/>
            <a:ext cx="1422973" cy="1148405"/>
            <a:chOff x="3433425" y="2067100"/>
            <a:chExt cx="2276828" cy="1689653"/>
          </a:xfrm>
        </p:grpSpPr>
        <p:sp>
          <p:nvSpPr>
            <p:cNvPr id="712" name="Google Shape;3685;p73"/>
            <p:cNvSpPr/>
            <p:nvPr/>
          </p:nvSpPr>
          <p:spPr>
            <a:xfrm>
              <a:off x="4613828" y="2134875"/>
              <a:ext cx="244853" cy="703367"/>
            </a:xfrm>
            <a:custGeom>
              <a:avLst/>
              <a:gdLst/>
              <a:ahLst/>
              <a:cxnLst/>
              <a:rect l="l" t="t" r="r" b="b"/>
              <a:pathLst>
                <a:path w="6539" h="18784" extrusionOk="0">
                  <a:moveTo>
                    <a:pt x="3088" y="1"/>
                  </a:moveTo>
                  <a:cubicBezTo>
                    <a:pt x="2705" y="1"/>
                    <a:pt x="2483" y="206"/>
                    <a:pt x="2389" y="650"/>
                  </a:cubicBezTo>
                  <a:cubicBezTo>
                    <a:pt x="2321" y="953"/>
                    <a:pt x="2277" y="1267"/>
                    <a:pt x="2232" y="1581"/>
                  </a:cubicBezTo>
                  <a:cubicBezTo>
                    <a:pt x="2052" y="2859"/>
                    <a:pt x="2007" y="4149"/>
                    <a:pt x="1985" y="5450"/>
                  </a:cubicBezTo>
                  <a:cubicBezTo>
                    <a:pt x="1963" y="7300"/>
                    <a:pt x="1840" y="9151"/>
                    <a:pt x="1795" y="11001"/>
                  </a:cubicBezTo>
                  <a:cubicBezTo>
                    <a:pt x="1772" y="11865"/>
                    <a:pt x="1750" y="12717"/>
                    <a:pt x="1828" y="13569"/>
                  </a:cubicBezTo>
                  <a:cubicBezTo>
                    <a:pt x="1873" y="14096"/>
                    <a:pt x="2154" y="14399"/>
                    <a:pt x="2647" y="14489"/>
                  </a:cubicBezTo>
                  <a:cubicBezTo>
                    <a:pt x="2710" y="14500"/>
                    <a:pt x="2771" y="14505"/>
                    <a:pt x="2831" y="14505"/>
                  </a:cubicBezTo>
                  <a:cubicBezTo>
                    <a:pt x="3210" y="14505"/>
                    <a:pt x="3528" y="14293"/>
                    <a:pt x="3712" y="13906"/>
                  </a:cubicBezTo>
                  <a:cubicBezTo>
                    <a:pt x="3779" y="13782"/>
                    <a:pt x="3813" y="13659"/>
                    <a:pt x="3858" y="13524"/>
                  </a:cubicBezTo>
                  <a:cubicBezTo>
                    <a:pt x="3970" y="13098"/>
                    <a:pt x="4026" y="12672"/>
                    <a:pt x="4060" y="12234"/>
                  </a:cubicBezTo>
                  <a:cubicBezTo>
                    <a:pt x="4138" y="11237"/>
                    <a:pt x="4183" y="10227"/>
                    <a:pt x="4205" y="9229"/>
                  </a:cubicBezTo>
                  <a:cubicBezTo>
                    <a:pt x="4205" y="9084"/>
                    <a:pt x="4195" y="8937"/>
                    <a:pt x="4273" y="8713"/>
                  </a:cubicBezTo>
                  <a:cubicBezTo>
                    <a:pt x="4419" y="9027"/>
                    <a:pt x="4519" y="9263"/>
                    <a:pt x="4632" y="9510"/>
                  </a:cubicBezTo>
                  <a:cubicBezTo>
                    <a:pt x="4901" y="10093"/>
                    <a:pt x="5170" y="10664"/>
                    <a:pt x="5451" y="11247"/>
                  </a:cubicBezTo>
                  <a:cubicBezTo>
                    <a:pt x="5540" y="11427"/>
                    <a:pt x="5551" y="11596"/>
                    <a:pt x="5484" y="11797"/>
                  </a:cubicBezTo>
                  <a:cubicBezTo>
                    <a:pt x="5361" y="12179"/>
                    <a:pt x="5249" y="12571"/>
                    <a:pt x="5103" y="12941"/>
                  </a:cubicBezTo>
                  <a:cubicBezTo>
                    <a:pt x="4542" y="14320"/>
                    <a:pt x="4015" y="15711"/>
                    <a:pt x="3499" y="17091"/>
                  </a:cubicBezTo>
                  <a:cubicBezTo>
                    <a:pt x="3398" y="17371"/>
                    <a:pt x="3398" y="17360"/>
                    <a:pt x="3084" y="17371"/>
                  </a:cubicBezTo>
                  <a:cubicBezTo>
                    <a:pt x="2389" y="17382"/>
                    <a:pt x="1693" y="17427"/>
                    <a:pt x="998" y="17494"/>
                  </a:cubicBezTo>
                  <a:cubicBezTo>
                    <a:pt x="751" y="17528"/>
                    <a:pt x="516" y="17584"/>
                    <a:pt x="325" y="17764"/>
                  </a:cubicBezTo>
                  <a:cubicBezTo>
                    <a:pt x="0" y="18055"/>
                    <a:pt x="68" y="18526"/>
                    <a:pt x="472" y="18694"/>
                  </a:cubicBezTo>
                  <a:cubicBezTo>
                    <a:pt x="639" y="18773"/>
                    <a:pt x="819" y="18784"/>
                    <a:pt x="998" y="18784"/>
                  </a:cubicBezTo>
                  <a:cubicBezTo>
                    <a:pt x="1296" y="18778"/>
                    <a:pt x="1593" y="18778"/>
                    <a:pt x="1890" y="18778"/>
                  </a:cubicBezTo>
                  <a:cubicBezTo>
                    <a:pt x="2187" y="18778"/>
                    <a:pt x="2484" y="18778"/>
                    <a:pt x="2782" y="18773"/>
                  </a:cubicBezTo>
                  <a:cubicBezTo>
                    <a:pt x="3051" y="18761"/>
                    <a:pt x="3320" y="18739"/>
                    <a:pt x="3589" y="18728"/>
                  </a:cubicBezTo>
                  <a:cubicBezTo>
                    <a:pt x="3836" y="18706"/>
                    <a:pt x="4015" y="18582"/>
                    <a:pt x="4116" y="18357"/>
                  </a:cubicBezTo>
                  <a:cubicBezTo>
                    <a:pt x="4217" y="18167"/>
                    <a:pt x="4307" y="17976"/>
                    <a:pt x="4385" y="17786"/>
                  </a:cubicBezTo>
                  <a:cubicBezTo>
                    <a:pt x="5192" y="15935"/>
                    <a:pt x="5787" y="14018"/>
                    <a:pt x="6403" y="12100"/>
                  </a:cubicBezTo>
                  <a:cubicBezTo>
                    <a:pt x="6538" y="11685"/>
                    <a:pt x="6516" y="11292"/>
                    <a:pt x="6325" y="10889"/>
                  </a:cubicBezTo>
                  <a:cubicBezTo>
                    <a:pt x="5697" y="9644"/>
                    <a:pt x="5182" y="8354"/>
                    <a:pt x="4531" y="7121"/>
                  </a:cubicBezTo>
                  <a:cubicBezTo>
                    <a:pt x="4374" y="6796"/>
                    <a:pt x="4295" y="6482"/>
                    <a:pt x="4307" y="6123"/>
                  </a:cubicBezTo>
                  <a:cubicBezTo>
                    <a:pt x="4340" y="4598"/>
                    <a:pt x="4362" y="3083"/>
                    <a:pt x="4374" y="1570"/>
                  </a:cubicBezTo>
                  <a:cubicBezTo>
                    <a:pt x="4374" y="1401"/>
                    <a:pt x="4374" y="1233"/>
                    <a:pt x="4352" y="1065"/>
                  </a:cubicBezTo>
                  <a:cubicBezTo>
                    <a:pt x="4273" y="482"/>
                    <a:pt x="3903" y="112"/>
                    <a:pt x="3320" y="22"/>
                  </a:cubicBezTo>
                  <a:cubicBezTo>
                    <a:pt x="3237" y="8"/>
                    <a:pt x="3159" y="1"/>
                    <a:pt x="3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686;p73"/>
            <p:cNvSpPr/>
            <p:nvPr/>
          </p:nvSpPr>
          <p:spPr>
            <a:xfrm>
              <a:off x="4573913" y="2248781"/>
              <a:ext cx="71445" cy="44223"/>
            </a:xfrm>
            <a:custGeom>
              <a:avLst/>
              <a:gdLst/>
              <a:ahLst/>
              <a:cxnLst/>
              <a:rect l="l" t="t" r="r" b="b"/>
              <a:pathLst>
                <a:path w="1908" h="1181" extrusionOk="0">
                  <a:moveTo>
                    <a:pt x="221" y="1"/>
                  </a:moveTo>
                  <a:cubicBezTo>
                    <a:pt x="180" y="1"/>
                    <a:pt x="142" y="21"/>
                    <a:pt x="113" y="75"/>
                  </a:cubicBezTo>
                  <a:cubicBezTo>
                    <a:pt x="1" y="243"/>
                    <a:pt x="180" y="300"/>
                    <a:pt x="292" y="367"/>
                  </a:cubicBezTo>
                  <a:cubicBezTo>
                    <a:pt x="708" y="614"/>
                    <a:pt x="1122" y="849"/>
                    <a:pt x="1538" y="1085"/>
                  </a:cubicBezTo>
                  <a:cubicBezTo>
                    <a:pt x="1605" y="1130"/>
                    <a:pt x="1683" y="1163"/>
                    <a:pt x="1750" y="1174"/>
                  </a:cubicBezTo>
                  <a:cubicBezTo>
                    <a:pt x="1767" y="1178"/>
                    <a:pt x="1783" y="1180"/>
                    <a:pt x="1797" y="1180"/>
                  </a:cubicBezTo>
                  <a:cubicBezTo>
                    <a:pt x="1866" y="1180"/>
                    <a:pt x="1898" y="1135"/>
                    <a:pt x="1907" y="1051"/>
                  </a:cubicBezTo>
                  <a:cubicBezTo>
                    <a:pt x="1896" y="950"/>
                    <a:pt x="1817" y="905"/>
                    <a:pt x="1739" y="860"/>
                  </a:cubicBezTo>
                  <a:cubicBezTo>
                    <a:pt x="1302" y="602"/>
                    <a:pt x="865" y="345"/>
                    <a:pt x="438" y="98"/>
                  </a:cubicBezTo>
                  <a:cubicBezTo>
                    <a:pt x="368" y="56"/>
                    <a:pt x="290" y="1"/>
                    <a:pt x="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687;p73"/>
            <p:cNvSpPr/>
            <p:nvPr/>
          </p:nvSpPr>
          <p:spPr>
            <a:xfrm>
              <a:off x="4575598" y="2505164"/>
              <a:ext cx="73093" cy="35872"/>
            </a:xfrm>
            <a:custGeom>
              <a:avLst/>
              <a:gdLst/>
              <a:ahLst/>
              <a:cxnLst/>
              <a:rect l="l" t="t" r="r" b="b"/>
              <a:pathLst>
                <a:path w="1952" h="958" extrusionOk="0">
                  <a:moveTo>
                    <a:pt x="1812" y="0"/>
                  </a:moveTo>
                  <a:cubicBezTo>
                    <a:pt x="1779" y="0"/>
                    <a:pt x="1744" y="9"/>
                    <a:pt x="1705" y="24"/>
                  </a:cubicBezTo>
                  <a:cubicBezTo>
                    <a:pt x="1189" y="237"/>
                    <a:pt x="673" y="451"/>
                    <a:pt x="147" y="663"/>
                  </a:cubicBezTo>
                  <a:cubicBezTo>
                    <a:pt x="68" y="697"/>
                    <a:pt x="1" y="730"/>
                    <a:pt x="23" y="832"/>
                  </a:cubicBezTo>
                  <a:cubicBezTo>
                    <a:pt x="42" y="927"/>
                    <a:pt x="109" y="958"/>
                    <a:pt x="191" y="958"/>
                  </a:cubicBezTo>
                  <a:cubicBezTo>
                    <a:pt x="206" y="958"/>
                    <a:pt x="221" y="957"/>
                    <a:pt x="236" y="955"/>
                  </a:cubicBezTo>
                  <a:cubicBezTo>
                    <a:pt x="304" y="944"/>
                    <a:pt x="359" y="922"/>
                    <a:pt x="427" y="887"/>
                  </a:cubicBezTo>
                  <a:cubicBezTo>
                    <a:pt x="797" y="730"/>
                    <a:pt x="1167" y="573"/>
                    <a:pt x="1548" y="416"/>
                  </a:cubicBezTo>
                  <a:cubicBezTo>
                    <a:pt x="1650" y="372"/>
                    <a:pt x="1750" y="327"/>
                    <a:pt x="1851" y="271"/>
                  </a:cubicBezTo>
                  <a:cubicBezTo>
                    <a:pt x="1907" y="237"/>
                    <a:pt x="1952" y="192"/>
                    <a:pt x="1952" y="114"/>
                  </a:cubicBezTo>
                  <a:cubicBezTo>
                    <a:pt x="1922" y="33"/>
                    <a:pt x="1873" y="0"/>
                    <a:pt x="1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688;p73"/>
            <p:cNvSpPr/>
            <p:nvPr/>
          </p:nvSpPr>
          <p:spPr>
            <a:xfrm>
              <a:off x="4584846" y="2390883"/>
              <a:ext cx="70172" cy="19134"/>
            </a:xfrm>
            <a:custGeom>
              <a:avLst/>
              <a:gdLst/>
              <a:ahLst/>
              <a:cxnLst/>
              <a:rect l="l" t="t" r="r" b="b"/>
              <a:pathLst>
                <a:path w="1874" h="511" extrusionOk="0">
                  <a:moveTo>
                    <a:pt x="204" y="1"/>
                  </a:moveTo>
                  <a:cubicBezTo>
                    <a:pt x="82" y="1"/>
                    <a:pt x="0" y="34"/>
                    <a:pt x="0" y="149"/>
                  </a:cubicBezTo>
                  <a:cubicBezTo>
                    <a:pt x="0" y="261"/>
                    <a:pt x="90" y="295"/>
                    <a:pt x="180" y="306"/>
                  </a:cubicBezTo>
                  <a:cubicBezTo>
                    <a:pt x="225" y="318"/>
                    <a:pt x="269" y="318"/>
                    <a:pt x="314" y="328"/>
                  </a:cubicBezTo>
                  <a:cubicBezTo>
                    <a:pt x="606" y="363"/>
                    <a:pt x="897" y="407"/>
                    <a:pt x="1178" y="452"/>
                  </a:cubicBezTo>
                  <a:cubicBezTo>
                    <a:pt x="1346" y="475"/>
                    <a:pt x="1515" y="497"/>
                    <a:pt x="1682" y="508"/>
                  </a:cubicBezTo>
                  <a:cubicBezTo>
                    <a:pt x="1692" y="509"/>
                    <a:pt x="1702" y="510"/>
                    <a:pt x="1712" y="510"/>
                  </a:cubicBezTo>
                  <a:cubicBezTo>
                    <a:pt x="1780" y="510"/>
                    <a:pt x="1841" y="473"/>
                    <a:pt x="1851" y="385"/>
                  </a:cubicBezTo>
                  <a:cubicBezTo>
                    <a:pt x="1874" y="284"/>
                    <a:pt x="1795" y="250"/>
                    <a:pt x="1717" y="228"/>
                  </a:cubicBezTo>
                  <a:lnTo>
                    <a:pt x="1246" y="161"/>
                  </a:lnTo>
                  <a:cubicBezTo>
                    <a:pt x="909" y="104"/>
                    <a:pt x="561" y="49"/>
                    <a:pt x="269" y="4"/>
                  </a:cubicBezTo>
                  <a:cubicBezTo>
                    <a:pt x="246" y="2"/>
                    <a:pt x="224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689;p73"/>
            <p:cNvSpPr/>
            <p:nvPr/>
          </p:nvSpPr>
          <p:spPr>
            <a:xfrm>
              <a:off x="4257730" y="2830970"/>
              <a:ext cx="805442" cy="872731"/>
            </a:xfrm>
            <a:custGeom>
              <a:avLst/>
              <a:gdLst/>
              <a:ahLst/>
              <a:cxnLst/>
              <a:rect l="l" t="t" r="r" b="b"/>
              <a:pathLst>
                <a:path w="21510" h="23307" extrusionOk="0">
                  <a:moveTo>
                    <a:pt x="20891" y="0"/>
                  </a:moveTo>
                  <a:cubicBezTo>
                    <a:pt x="20828" y="0"/>
                    <a:pt x="20765" y="3"/>
                    <a:pt x="20702" y="3"/>
                  </a:cubicBezTo>
                  <a:lnTo>
                    <a:pt x="10755" y="3"/>
                  </a:lnTo>
                  <a:lnTo>
                    <a:pt x="10755" y="59"/>
                  </a:lnTo>
                  <a:lnTo>
                    <a:pt x="774" y="59"/>
                  </a:lnTo>
                  <a:cubicBezTo>
                    <a:pt x="699" y="59"/>
                    <a:pt x="625" y="54"/>
                    <a:pt x="550" y="54"/>
                  </a:cubicBezTo>
                  <a:cubicBezTo>
                    <a:pt x="512" y="54"/>
                    <a:pt x="475" y="55"/>
                    <a:pt x="438" y="59"/>
                  </a:cubicBezTo>
                  <a:cubicBezTo>
                    <a:pt x="180" y="104"/>
                    <a:pt x="1" y="306"/>
                    <a:pt x="11" y="552"/>
                  </a:cubicBezTo>
                  <a:cubicBezTo>
                    <a:pt x="23" y="777"/>
                    <a:pt x="203" y="956"/>
                    <a:pt x="449" y="990"/>
                  </a:cubicBezTo>
                  <a:cubicBezTo>
                    <a:pt x="487" y="994"/>
                    <a:pt x="524" y="995"/>
                    <a:pt x="561" y="995"/>
                  </a:cubicBezTo>
                  <a:cubicBezTo>
                    <a:pt x="636" y="995"/>
                    <a:pt x="711" y="990"/>
                    <a:pt x="786" y="990"/>
                  </a:cubicBezTo>
                  <a:cubicBezTo>
                    <a:pt x="6359" y="979"/>
                    <a:pt x="11944" y="968"/>
                    <a:pt x="17518" y="956"/>
                  </a:cubicBezTo>
                  <a:cubicBezTo>
                    <a:pt x="17921" y="956"/>
                    <a:pt x="17921" y="956"/>
                    <a:pt x="17944" y="1349"/>
                  </a:cubicBezTo>
                  <a:lnTo>
                    <a:pt x="17944" y="1450"/>
                  </a:lnTo>
                  <a:lnTo>
                    <a:pt x="18179" y="4579"/>
                  </a:lnTo>
                  <a:lnTo>
                    <a:pt x="18549" y="9389"/>
                  </a:lnTo>
                  <a:cubicBezTo>
                    <a:pt x="18650" y="10735"/>
                    <a:pt x="18751" y="12081"/>
                    <a:pt x="18852" y="13416"/>
                  </a:cubicBezTo>
                  <a:cubicBezTo>
                    <a:pt x="18975" y="15031"/>
                    <a:pt x="19098" y="16646"/>
                    <a:pt x="19233" y="18260"/>
                  </a:cubicBezTo>
                  <a:lnTo>
                    <a:pt x="19569" y="22769"/>
                  </a:lnTo>
                  <a:cubicBezTo>
                    <a:pt x="19581" y="22858"/>
                    <a:pt x="19592" y="22936"/>
                    <a:pt x="19626" y="23026"/>
                  </a:cubicBezTo>
                  <a:cubicBezTo>
                    <a:pt x="19716" y="23206"/>
                    <a:pt x="19861" y="23295"/>
                    <a:pt x="20052" y="23307"/>
                  </a:cubicBezTo>
                  <a:cubicBezTo>
                    <a:pt x="20242" y="23307"/>
                    <a:pt x="20422" y="23172"/>
                    <a:pt x="20489" y="22981"/>
                  </a:cubicBezTo>
                  <a:cubicBezTo>
                    <a:pt x="20523" y="22869"/>
                    <a:pt x="20511" y="22757"/>
                    <a:pt x="20511" y="22645"/>
                  </a:cubicBezTo>
                  <a:cubicBezTo>
                    <a:pt x="20456" y="21972"/>
                    <a:pt x="20399" y="21299"/>
                    <a:pt x="20354" y="20626"/>
                  </a:cubicBezTo>
                  <a:lnTo>
                    <a:pt x="19985" y="15748"/>
                  </a:lnTo>
                  <a:cubicBezTo>
                    <a:pt x="19883" y="14436"/>
                    <a:pt x="19783" y="13113"/>
                    <a:pt x="19681" y="11789"/>
                  </a:cubicBezTo>
                  <a:cubicBezTo>
                    <a:pt x="19559" y="10141"/>
                    <a:pt x="19424" y="8492"/>
                    <a:pt x="19300" y="6844"/>
                  </a:cubicBezTo>
                  <a:cubicBezTo>
                    <a:pt x="19200" y="5476"/>
                    <a:pt x="19088" y="4119"/>
                    <a:pt x="18986" y="2750"/>
                  </a:cubicBezTo>
                  <a:cubicBezTo>
                    <a:pt x="18953" y="2224"/>
                    <a:pt x="18919" y="1696"/>
                    <a:pt x="18874" y="1170"/>
                  </a:cubicBezTo>
                  <a:cubicBezTo>
                    <a:pt x="18863" y="1001"/>
                    <a:pt x="18919" y="945"/>
                    <a:pt x="19076" y="945"/>
                  </a:cubicBezTo>
                  <a:cubicBezTo>
                    <a:pt x="19155" y="949"/>
                    <a:pt x="19233" y="950"/>
                    <a:pt x="19312" y="950"/>
                  </a:cubicBezTo>
                  <a:cubicBezTo>
                    <a:pt x="19469" y="950"/>
                    <a:pt x="19626" y="945"/>
                    <a:pt x="19783" y="945"/>
                  </a:cubicBezTo>
                  <a:cubicBezTo>
                    <a:pt x="19986" y="945"/>
                    <a:pt x="20189" y="948"/>
                    <a:pt x="20392" y="948"/>
                  </a:cubicBezTo>
                  <a:cubicBezTo>
                    <a:pt x="20604" y="948"/>
                    <a:pt x="20816" y="945"/>
                    <a:pt x="21027" y="934"/>
                  </a:cubicBezTo>
                  <a:cubicBezTo>
                    <a:pt x="21308" y="923"/>
                    <a:pt x="21487" y="744"/>
                    <a:pt x="21498" y="497"/>
                  </a:cubicBezTo>
                  <a:cubicBezTo>
                    <a:pt x="21510" y="261"/>
                    <a:pt x="21341" y="59"/>
                    <a:pt x="21072" y="14"/>
                  </a:cubicBezTo>
                  <a:cubicBezTo>
                    <a:pt x="21012" y="3"/>
                    <a:pt x="20951" y="0"/>
                    <a:pt x="20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690;p73"/>
            <p:cNvSpPr/>
            <p:nvPr/>
          </p:nvSpPr>
          <p:spPr>
            <a:xfrm>
              <a:off x="4419379" y="3575481"/>
              <a:ext cx="218829" cy="130421"/>
            </a:xfrm>
            <a:custGeom>
              <a:avLst/>
              <a:gdLst/>
              <a:ahLst/>
              <a:cxnLst/>
              <a:rect l="l" t="t" r="r" b="b"/>
              <a:pathLst>
                <a:path w="5844" h="3483" extrusionOk="0">
                  <a:moveTo>
                    <a:pt x="2556" y="0"/>
                  </a:moveTo>
                  <a:cubicBezTo>
                    <a:pt x="2532" y="0"/>
                    <a:pt x="2506" y="1"/>
                    <a:pt x="2480" y="3"/>
                  </a:cubicBezTo>
                  <a:cubicBezTo>
                    <a:pt x="2401" y="3"/>
                    <a:pt x="2323" y="26"/>
                    <a:pt x="2244" y="37"/>
                  </a:cubicBezTo>
                  <a:cubicBezTo>
                    <a:pt x="1672" y="138"/>
                    <a:pt x="1100" y="250"/>
                    <a:pt x="517" y="351"/>
                  </a:cubicBezTo>
                  <a:cubicBezTo>
                    <a:pt x="449" y="374"/>
                    <a:pt x="371" y="396"/>
                    <a:pt x="337" y="396"/>
                  </a:cubicBezTo>
                  <a:cubicBezTo>
                    <a:pt x="46" y="531"/>
                    <a:pt x="1" y="743"/>
                    <a:pt x="23" y="979"/>
                  </a:cubicBezTo>
                  <a:cubicBezTo>
                    <a:pt x="80" y="1573"/>
                    <a:pt x="135" y="2168"/>
                    <a:pt x="214" y="2762"/>
                  </a:cubicBezTo>
                  <a:cubicBezTo>
                    <a:pt x="270" y="3210"/>
                    <a:pt x="494" y="3402"/>
                    <a:pt x="943" y="3469"/>
                  </a:cubicBezTo>
                  <a:cubicBezTo>
                    <a:pt x="1022" y="3478"/>
                    <a:pt x="1102" y="3482"/>
                    <a:pt x="1181" y="3482"/>
                  </a:cubicBezTo>
                  <a:cubicBezTo>
                    <a:pt x="1381" y="3482"/>
                    <a:pt x="1580" y="3456"/>
                    <a:pt x="1773" y="3424"/>
                  </a:cubicBezTo>
                  <a:cubicBezTo>
                    <a:pt x="2390" y="3323"/>
                    <a:pt x="3006" y="3267"/>
                    <a:pt x="3623" y="3267"/>
                  </a:cubicBezTo>
                  <a:cubicBezTo>
                    <a:pt x="4207" y="3255"/>
                    <a:pt x="4790" y="3155"/>
                    <a:pt x="5361" y="3053"/>
                  </a:cubicBezTo>
                  <a:cubicBezTo>
                    <a:pt x="5575" y="3020"/>
                    <a:pt x="5754" y="2919"/>
                    <a:pt x="5799" y="2695"/>
                  </a:cubicBezTo>
                  <a:cubicBezTo>
                    <a:pt x="5844" y="2470"/>
                    <a:pt x="5720" y="2313"/>
                    <a:pt x="5552" y="2168"/>
                  </a:cubicBezTo>
                  <a:cubicBezTo>
                    <a:pt x="5429" y="2067"/>
                    <a:pt x="5272" y="1988"/>
                    <a:pt x="5115" y="1932"/>
                  </a:cubicBezTo>
                  <a:lnTo>
                    <a:pt x="4240" y="1663"/>
                  </a:lnTo>
                  <a:cubicBezTo>
                    <a:pt x="3971" y="1573"/>
                    <a:pt x="3691" y="1495"/>
                    <a:pt x="3410" y="1416"/>
                  </a:cubicBezTo>
                  <a:cubicBezTo>
                    <a:pt x="3231" y="1360"/>
                    <a:pt x="3141" y="1271"/>
                    <a:pt x="3118" y="1080"/>
                  </a:cubicBezTo>
                  <a:cubicBezTo>
                    <a:pt x="3096" y="845"/>
                    <a:pt x="3063" y="609"/>
                    <a:pt x="3018" y="384"/>
                  </a:cubicBezTo>
                  <a:cubicBezTo>
                    <a:pt x="2957" y="109"/>
                    <a:pt x="2811" y="0"/>
                    <a:pt x="2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691;p73"/>
            <p:cNvSpPr/>
            <p:nvPr/>
          </p:nvSpPr>
          <p:spPr>
            <a:xfrm>
              <a:off x="3970530" y="2883804"/>
              <a:ext cx="572796" cy="734147"/>
            </a:xfrm>
            <a:custGeom>
              <a:avLst/>
              <a:gdLst/>
              <a:ahLst/>
              <a:cxnLst/>
              <a:rect l="l" t="t" r="r" b="b"/>
              <a:pathLst>
                <a:path w="15297" h="19606" extrusionOk="0">
                  <a:moveTo>
                    <a:pt x="853" y="0"/>
                  </a:moveTo>
                  <a:cubicBezTo>
                    <a:pt x="755" y="0"/>
                    <a:pt x="658" y="2"/>
                    <a:pt x="561" y="5"/>
                  </a:cubicBezTo>
                  <a:cubicBezTo>
                    <a:pt x="347" y="16"/>
                    <a:pt x="157" y="95"/>
                    <a:pt x="101" y="308"/>
                  </a:cubicBezTo>
                  <a:cubicBezTo>
                    <a:pt x="45" y="510"/>
                    <a:pt x="11" y="723"/>
                    <a:pt x="0" y="936"/>
                  </a:cubicBezTo>
                  <a:cubicBezTo>
                    <a:pt x="0" y="1160"/>
                    <a:pt x="112" y="1284"/>
                    <a:pt x="347" y="1351"/>
                  </a:cubicBezTo>
                  <a:cubicBezTo>
                    <a:pt x="437" y="1374"/>
                    <a:pt x="527" y="1384"/>
                    <a:pt x="616" y="1396"/>
                  </a:cubicBezTo>
                  <a:cubicBezTo>
                    <a:pt x="2041" y="1541"/>
                    <a:pt x="3465" y="1688"/>
                    <a:pt x="4900" y="1833"/>
                  </a:cubicBezTo>
                  <a:cubicBezTo>
                    <a:pt x="6493" y="1990"/>
                    <a:pt x="8040" y="2338"/>
                    <a:pt x="9543" y="2876"/>
                  </a:cubicBezTo>
                  <a:cubicBezTo>
                    <a:pt x="10138" y="3078"/>
                    <a:pt x="10552" y="3448"/>
                    <a:pt x="10811" y="3986"/>
                  </a:cubicBezTo>
                  <a:cubicBezTo>
                    <a:pt x="11013" y="4379"/>
                    <a:pt x="11102" y="4794"/>
                    <a:pt x="11125" y="5220"/>
                  </a:cubicBezTo>
                  <a:cubicBezTo>
                    <a:pt x="11170" y="6801"/>
                    <a:pt x="11068" y="8371"/>
                    <a:pt x="10676" y="9907"/>
                  </a:cubicBezTo>
                  <a:cubicBezTo>
                    <a:pt x="10497" y="10647"/>
                    <a:pt x="10395" y="11388"/>
                    <a:pt x="10519" y="12150"/>
                  </a:cubicBezTo>
                  <a:cubicBezTo>
                    <a:pt x="10709" y="13272"/>
                    <a:pt x="10833" y="14405"/>
                    <a:pt x="10923" y="15537"/>
                  </a:cubicBezTo>
                  <a:cubicBezTo>
                    <a:pt x="10990" y="16266"/>
                    <a:pt x="11046" y="17006"/>
                    <a:pt x="11125" y="17735"/>
                  </a:cubicBezTo>
                  <a:cubicBezTo>
                    <a:pt x="11158" y="18105"/>
                    <a:pt x="11225" y="18464"/>
                    <a:pt x="11394" y="18812"/>
                  </a:cubicBezTo>
                  <a:cubicBezTo>
                    <a:pt x="11551" y="19148"/>
                    <a:pt x="11808" y="19384"/>
                    <a:pt x="12190" y="19484"/>
                  </a:cubicBezTo>
                  <a:cubicBezTo>
                    <a:pt x="12500" y="19568"/>
                    <a:pt x="12806" y="19605"/>
                    <a:pt x="13109" y="19605"/>
                  </a:cubicBezTo>
                  <a:cubicBezTo>
                    <a:pt x="13660" y="19605"/>
                    <a:pt x="14200" y="19482"/>
                    <a:pt x="14736" y="19294"/>
                  </a:cubicBezTo>
                  <a:cubicBezTo>
                    <a:pt x="15016" y="19193"/>
                    <a:pt x="15150" y="18946"/>
                    <a:pt x="15229" y="18677"/>
                  </a:cubicBezTo>
                  <a:cubicBezTo>
                    <a:pt x="15285" y="18487"/>
                    <a:pt x="15296" y="18285"/>
                    <a:pt x="15274" y="18083"/>
                  </a:cubicBezTo>
                  <a:cubicBezTo>
                    <a:pt x="15229" y="17702"/>
                    <a:pt x="15207" y="17320"/>
                    <a:pt x="15162" y="16939"/>
                  </a:cubicBezTo>
                  <a:cubicBezTo>
                    <a:pt x="15061" y="15985"/>
                    <a:pt x="14982" y="15033"/>
                    <a:pt x="14848" y="14079"/>
                  </a:cubicBezTo>
                  <a:cubicBezTo>
                    <a:pt x="14747" y="13351"/>
                    <a:pt x="14646" y="12610"/>
                    <a:pt x="14556" y="11870"/>
                  </a:cubicBezTo>
                  <a:cubicBezTo>
                    <a:pt x="14433" y="10816"/>
                    <a:pt x="14444" y="9740"/>
                    <a:pt x="14354" y="8685"/>
                  </a:cubicBezTo>
                  <a:cubicBezTo>
                    <a:pt x="14276" y="7664"/>
                    <a:pt x="14130" y="6655"/>
                    <a:pt x="13872" y="5657"/>
                  </a:cubicBezTo>
                  <a:cubicBezTo>
                    <a:pt x="13535" y="4379"/>
                    <a:pt x="12986" y="3190"/>
                    <a:pt x="12078" y="2169"/>
                  </a:cubicBezTo>
                  <a:cubicBezTo>
                    <a:pt x="11405" y="1407"/>
                    <a:pt x="10575" y="891"/>
                    <a:pt x="9565" y="644"/>
                  </a:cubicBezTo>
                  <a:cubicBezTo>
                    <a:pt x="9027" y="521"/>
                    <a:pt x="8478" y="476"/>
                    <a:pt x="7928" y="442"/>
                  </a:cubicBezTo>
                  <a:cubicBezTo>
                    <a:pt x="6672" y="353"/>
                    <a:pt x="5416" y="263"/>
                    <a:pt x="4160" y="196"/>
                  </a:cubicBezTo>
                  <a:cubicBezTo>
                    <a:pt x="3252" y="140"/>
                    <a:pt x="2343" y="73"/>
                    <a:pt x="1458" y="5"/>
                  </a:cubicBezTo>
                  <a:cubicBezTo>
                    <a:pt x="1249" y="5"/>
                    <a:pt x="1049" y="0"/>
                    <a:pt x="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692;p73"/>
            <p:cNvSpPr/>
            <p:nvPr/>
          </p:nvSpPr>
          <p:spPr>
            <a:xfrm>
              <a:off x="3582904" y="2515274"/>
              <a:ext cx="613574" cy="1116835"/>
            </a:xfrm>
            <a:custGeom>
              <a:avLst/>
              <a:gdLst/>
              <a:ahLst/>
              <a:cxnLst/>
              <a:rect l="l" t="t" r="r" b="b"/>
              <a:pathLst>
                <a:path w="16386" h="29826" extrusionOk="0">
                  <a:moveTo>
                    <a:pt x="876" y="1"/>
                  </a:moveTo>
                  <a:cubicBezTo>
                    <a:pt x="651" y="1"/>
                    <a:pt x="470" y="177"/>
                    <a:pt x="427" y="438"/>
                  </a:cubicBezTo>
                  <a:cubicBezTo>
                    <a:pt x="416" y="539"/>
                    <a:pt x="427" y="640"/>
                    <a:pt x="427" y="741"/>
                  </a:cubicBezTo>
                  <a:cubicBezTo>
                    <a:pt x="404" y="6516"/>
                    <a:pt x="382" y="12280"/>
                    <a:pt x="360" y="18045"/>
                  </a:cubicBezTo>
                  <a:cubicBezTo>
                    <a:pt x="360" y="18168"/>
                    <a:pt x="349" y="18291"/>
                    <a:pt x="360" y="18415"/>
                  </a:cubicBezTo>
                  <a:cubicBezTo>
                    <a:pt x="382" y="18830"/>
                    <a:pt x="629" y="19111"/>
                    <a:pt x="1044" y="19166"/>
                  </a:cubicBezTo>
                  <a:cubicBezTo>
                    <a:pt x="1212" y="19189"/>
                    <a:pt x="1391" y="19200"/>
                    <a:pt x="1571" y="19200"/>
                  </a:cubicBezTo>
                  <a:cubicBezTo>
                    <a:pt x="1690" y="19204"/>
                    <a:pt x="1810" y="19205"/>
                    <a:pt x="1932" y="19205"/>
                  </a:cubicBezTo>
                  <a:cubicBezTo>
                    <a:pt x="2175" y="19205"/>
                    <a:pt x="2427" y="19200"/>
                    <a:pt x="2704" y="19200"/>
                  </a:cubicBezTo>
                  <a:cubicBezTo>
                    <a:pt x="2659" y="19380"/>
                    <a:pt x="2637" y="19480"/>
                    <a:pt x="2614" y="19592"/>
                  </a:cubicBezTo>
                  <a:cubicBezTo>
                    <a:pt x="1773" y="22710"/>
                    <a:pt x="932" y="25817"/>
                    <a:pt x="102" y="28934"/>
                  </a:cubicBezTo>
                  <a:cubicBezTo>
                    <a:pt x="68" y="29057"/>
                    <a:pt x="23" y="29192"/>
                    <a:pt x="23" y="29326"/>
                  </a:cubicBezTo>
                  <a:cubicBezTo>
                    <a:pt x="1" y="29562"/>
                    <a:pt x="135" y="29753"/>
                    <a:pt x="349" y="29809"/>
                  </a:cubicBezTo>
                  <a:cubicBezTo>
                    <a:pt x="392" y="29820"/>
                    <a:pt x="436" y="29825"/>
                    <a:pt x="477" y="29825"/>
                  </a:cubicBezTo>
                  <a:cubicBezTo>
                    <a:pt x="652" y="29825"/>
                    <a:pt x="805" y="29734"/>
                    <a:pt x="887" y="29562"/>
                  </a:cubicBezTo>
                  <a:cubicBezTo>
                    <a:pt x="943" y="29450"/>
                    <a:pt x="977" y="29326"/>
                    <a:pt x="999" y="29203"/>
                  </a:cubicBezTo>
                  <a:cubicBezTo>
                    <a:pt x="1638" y="26837"/>
                    <a:pt x="2278" y="24459"/>
                    <a:pt x="2916" y="22082"/>
                  </a:cubicBezTo>
                  <a:cubicBezTo>
                    <a:pt x="3152" y="21219"/>
                    <a:pt x="3377" y="20367"/>
                    <a:pt x="3612" y="19514"/>
                  </a:cubicBezTo>
                  <a:cubicBezTo>
                    <a:pt x="3679" y="19233"/>
                    <a:pt x="3679" y="19233"/>
                    <a:pt x="3971" y="19223"/>
                  </a:cubicBezTo>
                  <a:lnTo>
                    <a:pt x="4072" y="19223"/>
                  </a:lnTo>
                  <a:cubicBezTo>
                    <a:pt x="6752" y="19211"/>
                    <a:pt x="9443" y="19233"/>
                    <a:pt x="12135" y="19155"/>
                  </a:cubicBezTo>
                  <a:cubicBezTo>
                    <a:pt x="12250" y="19153"/>
                    <a:pt x="12335" y="19149"/>
                    <a:pt x="12400" y="19149"/>
                  </a:cubicBezTo>
                  <a:cubicBezTo>
                    <a:pt x="12644" y="19149"/>
                    <a:pt x="12589" y="19205"/>
                    <a:pt x="12695" y="19604"/>
                  </a:cubicBezTo>
                  <a:cubicBezTo>
                    <a:pt x="13492" y="22687"/>
                    <a:pt x="14277" y="25783"/>
                    <a:pt x="15062" y="28867"/>
                  </a:cubicBezTo>
                  <a:cubicBezTo>
                    <a:pt x="15095" y="28979"/>
                    <a:pt x="15118" y="29091"/>
                    <a:pt x="15174" y="29192"/>
                  </a:cubicBezTo>
                  <a:cubicBezTo>
                    <a:pt x="15255" y="29345"/>
                    <a:pt x="15400" y="29433"/>
                    <a:pt x="15565" y="29433"/>
                  </a:cubicBezTo>
                  <a:cubicBezTo>
                    <a:pt x="15605" y="29433"/>
                    <a:pt x="15648" y="29427"/>
                    <a:pt x="15690" y="29416"/>
                  </a:cubicBezTo>
                  <a:cubicBezTo>
                    <a:pt x="15892" y="29360"/>
                    <a:pt x="16027" y="29192"/>
                    <a:pt x="16027" y="28968"/>
                  </a:cubicBezTo>
                  <a:cubicBezTo>
                    <a:pt x="16027" y="28845"/>
                    <a:pt x="15992" y="28732"/>
                    <a:pt x="15959" y="28609"/>
                  </a:cubicBezTo>
                  <a:cubicBezTo>
                    <a:pt x="15197" y="25603"/>
                    <a:pt x="14422" y="22598"/>
                    <a:pt x="13660" y="19592"/>
                  </a:cubicBezTo>
                  <a:cubicBezTo>
                    <a:pt x="13627" y="19458"/>
                    <a:pt x="13559" y="19323"/>
                    <a:pt x="13582" y="19166"/>
                  </a:cubicBezTo>
                  <a:cubicBezTo>
                    <a:pt x="13652" y="19138"/>
                    <a:pt x="13722" y="19136"/>
                    <a:pt x="13792" y="19136"/>
                  </a:cubicBezTo>
                  <a:cubicBezTo>
                    <a:pt x="13802" y="19136"/>
                    <a:pt x="13812" y="19136"/>
                    <a:pt x="13822" y="19136"/>
                  </a:cubicBezTo>
                  <a:cubicBezTo>
                    <a:pt x="13854" y="19136"/>
                    <a:pt x="13886" y="19136"/>
                    <a:pt x="13918" y="19133"/>
                  </a:cubicBezTo>
                  <a:cubicBezTo>
                    <a:pt x="14378" y="19099"/>
                    <a:pt x="14838" y="19076"/>
                    <a:pt x="15286" y="18942"/>
                  </a:cubicBezTo>
                  <a:cubicBezTo>
                    <a:pt x="15600" y="18841"/>
                    <a:pt x="15880" y="18684"/>
                    <a:pt x="16082" y="18415"/>
                  </a:cubicBezTo>
                  <a:cubicBezTo>
                    <a:pt x="16385" y="18011"/>
                    <a:pt x="16318" y="17585"/>
                    <a:pt x="15892" y="17316"/>
                  </a:cubicBezTo>
                  <a:cubicBezTo>
                    <a:pt x="15746" y="17215"/>
                    <a:pt x="15589" y="17159"/>
                    <a:pt x="15432" y="17125"/>
                  </a:cubicBezTo>
                  <a:cubicBezTo>
                    <a:pt x="15230" y="17092"/>
                    <a:pt x="15028" y="17058"/>
                    <a:pt x="14826" y="17058"/>
                  </a:cubicBezTo>
                  <a:cubicBezTo>
                    <a:pt x="14187" y="17047"/>
                    <a:pt x="13548" y="17035"/>
                    <a:pt x="12897" y="17035"/>
                  </a:cubicBezTo>
                  <a:cubicBezTo>
                    <a:pt x="10565" y="17068"/>
                    <a:pt x="8231" y="17193"/>
                    <a:pt x="5888" y="17193"/>
                  </a:cubicBezTo>
                  <a:cubicBezTo>
                    <a:pt x="5787" y="17193"/>
                    <a:pt x="5687" y="17193"/>
                    <a:pt x="5585" y="17192"/>
                  </a:cubicBezTo>
                  <a:cubicBezTo>
                    <a:pt x="5496" y="17192"/>
                    <a:pt x="5406" y="17204"/>
                    <a:pt x="5316" y="17204"/>
                  </a:cubicBezTo>
                  <a:cubicBezTo>
                    <a:pt x="4150" y="17260"/>
                    <a:pt x="2984" y="17316"/>
                    <a:pt x="1807" y="17327"/>
                  </a:cubicBezTo>
                  <a:cubicBezTo>
                    <a:pt x="1692" y="17327"/>
                    <a:pt x="1602" y="17329"/>
                    <a:pt x="1533" y="17329"/>
                  </a:cubicBezTo>
                  <a:cubicBezTo>
                    <a:pt x="1243" y="17329"/>
                    <a:pt x="1302" y="17286"/>
                    <a:pt x="1302" y="16834"/>
                  </a:cubicBezTo>
                  <a:lnTo>
                    <a:pt x="1369" y="853"/>
                  </a:lnTo>
                  <a:cubicBezTo>
                    <a:pt x="1369" y="719"/>
                    <a:pt x="1381" y="584"/>
                    <a:pt x="1358" y="450"/>
                  </a:cubicBezTo>
                  <a:cubicBezTo>
                    <a:pt x="1336" y="181"/>
                    <a:pt x="1134" y="1"/>
                    <a:pt x="898" y="1"/>
                  </a:cubicBezTo>
                  <a:cubicBezTo>
                    <a:pt x="891" y="1"/>
                    <a:pt x="883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693;p73"/>
            <p:cNvSpPr/>
            <p:nvPr/>
          </p:nvSpPr>
          <p:spPr>
            <a:xfrm>
              <a:off x="4133864" y="3570912"/>
              <a:ext cx="198234" cy="175879"/>
            </a:xfrm>
            <a:custGeom>
              <a:avLst/>
              <a:gdLst/>
              <a:ahLst/>
              <a:cxnLst/>
              <a:rect l="l" t="t" r="r" b="b"/>
              <a:pathLst>
                <a:path w="5294" h="4697" extrusionOk="0">
                  <a:moveTo>
                    <a:pt x="1289" y="0"/>
                  </a:moveTo>
                  <a:cubicBezTo>
                    <a:pt x="1004" y="0"/>
                    <a:pt x="869" y="161"/>
                    <a:pt x="785" y="372"/>
                  </a:cubicBezTo>
                  <a:cubicBezTo>
                    <a:pt x="572" y="922"/>
                    <a:pt x="348" y="1482"/>
                    <a:pt x="146" y="2043"/>
                  </a:cubicBezTo>
                  <a:cubicBezTo>
                    <a:pt x="0" y="2469"/>
                    <a:pt x="101" y="2739"/>
                    <a:pt x="471" y="3008"/>
                  </a:cubicBezTo>
                  <a:cubicBezTo>
                    <a:pt x="707" y="3165"/>
                    <a:pt x="964" y="3265"/>
                    <a:pt x="1234" y="3344"/>
                  </a:cubicBezTo>
                  <a:cubicBezTo>
                    <a:pt x="1828" y="3534"/>
                    <a:pt x="2400" y="3770"/>
                    <a:pt x="2950" y="4050"/>
                  </a:cubicBezTo>
                  <a:cubicBezTo>
                    <a:pt x="3476" y="4309"/>
                    <a:pt x="4026" y="4488"/>
                    <a:pt x="4587" y="4656"/>
                  </a:cubicBezTo>
                  <a:cubicBezTo>
                    <a:pt x="4666" y="4681"/>
                    <a:pt x="4744" y="4697"/>
                    <a:pt x="4818" y="4697"/>
                  </a:cubicBezTo>
                  <a:cubicBezTo>
                    <a:pt x="4943" y="4697"/>
                    <a:pt x="5056" y="4652"/>
                    <a:pt x="5148" y="4533"/>
                  </a:cubicBezTo>
                  <a:cubicBezTo>
                    <a:pt x="5293" y="4353"/>
                    <a:pt x="5248" y="4162"/>
                    <a:pt x="5170" y="3960"/>
                  </a:cubicBezTo>
                  <a:cubicBezTo>
                    <a:pt x="5103" y="3803"/>
                    <a:pt x="5002" y="3669"/>
                    <a:pt x="4889" y="3546"/>
                  </a:cubicBezTo>
                  <a:cubicBezTo>
                    <a:pt x="4677" y="3332"/>
                    <a:pt x="4453" y="3120"/>
                    <a:pt x="4239" y="2906"/>
                  </a:cubicBezTo>
                  <a:lnTo>
                    <a:pt x="3600" y="2301"/>
                  </a:lnTo>
                  <a:cubicBezTo>
                    <a:pt x="3476" y="2178"/>
                    <a:pt x="3432" y="2054"/>
                    <a:pt x="3499" y="1886"/>
                  </a:cubicBezTo>
                  <a:cubicBezTo>
                    <a:pt x="3589" y="1662"/>
                    <a:pt x="3668" y="1438"/>
                    <a:pt x="3723" y="1213"/>
                  </a:cubicBezTo>
                  <a:cubicBezTo>
                    <a:pt x="3802" y="910"/>
                    <a:pt x="3701" y="742"/>
                    <a:pt x="3421" y="619"/>
                  </a:cubicBezTo>
                  <a:cubicBezTo>
                    <a:pt x="3354" y="596"/>
                    <a:pt x="3275" y="574"/>
                    <a:pt x="3197" y="551"/>
                  </a:cubicBezTo>
                  <a:cubicBezTo>
                    <a:pt x="2636" y="383"/>
                    <a:pt x="2086" y="215"/>
                    <a:pt x="1525" y="47"/>
                  </a:cubicBezTo>
                  <a:cubicBezTo>
                    <a:pt x="1447" y="25"/>
                    <a:pt x="1368" y="13"/>
                    <a:pt x="1346" y="2"/>
                  </a:cubicBezTo>
                  <a:cubicBezTo>
                    <a:pt x="1326" y="1"/>
                    <a:pt x="1307" y="0"/>
                    <a:pt x="1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694;p73"/>
            <p:cNvSpPr/>
            <p:nvPr/>
          </p:nvSpPr>
          <p:spPr>
            <a:xfrm>
              <a:off x="4334155" y="2661758"/>
              <a:ext cx="95223" cy="105146"/>
            </a:xfrm>
            <a:custGeom>
              <a:avLst/>
              <a:gdLst/>
              <a:ahLst/>
              <a:cxnLst/>
              <a:rect l="l" t="t" r="r" b="b"/>
              <a:pathLst>
                <a:path w="2543" h="2808" extrusionOk="0">
                  <a:moveTo>
                    <a:pt x="272" y="1"/>
                  </a:moveTo>
                  <a:cubicBezTo>
                    <a:pt x="163" y="1"/>
                    <a:pt x="111" y="101"/>
                    <a:pt x="68" y="317"/>
                  </a:cubicBezTo>
                  <a:cubicBezTo>
                    <a:pt x="34" y="496"/>
                    <a:pt x="46" y="675"/>
                    <a:pt x="46" y="855"/>
                  </a:cubicBezTo>
                  <a:cubicBezTo>
                    <a:pt x="34" y="945"/>
                    <a:pt x="46" y="1034"/>
                    <a:pt x="23" y="1124"/>
                  </a:cubicBezTo>
                  <a:cubicBezTo>
                    <a:pt x="1" y="1315"/>
                    <a:pt x="68" y="1450"/>
                    <a:pt x="258" y="1517"/>
                  </a:cubicBezTo>
                  <a:cubicBezTo>
                    <a:pt x="831" y="1752"/>
                    <a:pt x="1346" y="2088"/>
                    <a:pt x="1773" y="2549"/>
                  </a:cubicBezTo>
                  <a:cubicBezTo>
                    <a:pt x="1873" y="2672"/>
                    <a:pt x="2008" y="2761"/>
                    <a:pt x="2165" y="2795"/>
                  </a:cubicBezTo>
                  <a:cubicBezTo>
                    <a:pt x="2197" y="2803"/>
                    <a:pt x="2228" y="2807"/>
                    <a:pt x="2257" y="2807"/>
                  </a:cubicBezTo>
                  <a:cubicBezTo>
                    <a:pt x="2431" y="2807"/>
                    <a:pt x="2543" y="2673"/>
                    <a:pt x="2524" y="2481"/>
                  </a:cubicBezTo>
                  <a:cubicBezTo>
                    <a:pt x="2513" y="2414"/>
                    <a:pt x="2490" y="2347"/>
                    <a:pt x="2456" y="2290"/>
                  </a:cubicBezTo>
                  <a:cubicBezTo>
                    <a:pt x="2288" y="1921"/>
                    <a:pt x="2097" y="1550"/>
                    <a:pt x="1851" y="1214"/>
                  </a:cubicBezTo>
                  <a:cubicBezTo>
                    <a:pt x="1492" y="732"/>
                    <a:pt x="1032" y="384"/>
                    <a:pt x="517" y="92"/>
                  </a:cubicBezTo>
                  <a:cubicBezTo>
                    <a:pt x="412" y="32"/>
                    <a:pt x="333" y="1"/>
                    <a:pt x="272" y="1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695;p73"/>
            <p:cNvSpPr/>
            <p:nvPr/>
          </p:nvSpPr>
          <p:spPr>
            <a:xfrm>
              <a:off x="3978057" y="2464687"/>
              <a:ext cx="376697" cy="250170"/>
            </a:xfrm>
            <a:custGeom>
              <a:avLst/>
              <a:gdLst/>
              <a:ahLst/>
              <a:cxnLst/>
              <a:rect l="l" t="t" r="r" b="b"/>
              <a:pathLst>
                <a:path w="10060" h="6681" extrusionOk="0">
                  <a:moveTo>
                    <a:pt x="420" y="0"/>
                  </a:moveTo>
                  <a:cubicBezTo>
                    <a:pt x="289" y="0"/>
                    <a:pt x="176" y="90"/>
                    <a:pt x="146" y="253"/>
                  </a:cubicBezTo>
                  <a:cubicBezTo>
                    <a:pt x="124" y="354"/>
                    <a:pt x="124" y="455"/>
                    <a:pt x="124" y="555"/>
                  </a:cubicBezTo>
                  <a:cubicBezTo>
                    <a:pt x="135" y="1296"/>
                    <a:pt x="135" y="2036"/>
                    <a:pt x="79" y="2798"/>
                  </a:cubicBezTo>
                  <a:cubicBezTo>
                    <a:pt x="57" y="3538"/>
                    <a:pt x="34" y="4290"/>
                    <a:pt x="23" y="5041"/>
                  </a:cubicBezTo>
                  <a:cubicBezTo>
                    <a:pt x="12" y="5232"/>
                    <a:pt x="1" y="5434"/>
                    <a:pt x="124" y="5591"/>
                  </a:cubicBezTo>
                  <a:cubicBezTo>
                    <a:pt x="483" y="6051"/>
                    <a:pt x="909" y="6432"/>
                    <a:pt x="1514" y="6533"/>
                  </a:cubicBezTo>
                  <a:cubicBezTo>
                    <a:pt x="1764" y="6579"/>
                    <a:pt x="2016" y="6592"/>
                    <a:pt x="2270" y="6592"/>
                  </a:cubicBezTo>
                  <a:cubicBezTo>
                    <a:pt x="2575" y="6592"/>
                    <a:pt x="2884" y="6573"/>
                    <a:pt x="3197" y="6566"/>
                  </a:cubicBezTo>
                  <a:cubicBezTo>
                    <a:pt x="4319" y="6524"/>
                    <a:pt x="5444" y="6447"/>
                    <a:pt x="6571" y="6447"/>
                  </a:cubicBezTo>
                  <a:cubicBezTo>
                    <a:pt x="7505" y="6447"/>
                    <a:pt x="8441" y="6500"/>
                    <a:pt x="9376" y="6668"/>
                  </a:cubicBezTo>
                  <a:cubicBezTo>
                    <a:pt x="9423" y="6676"/>
                    <a:pt x="9467" y="6681"/>
                    <a:pt x="9509" y="6681"/>
                  </a:cubicBezTo>
                  <a:cubicBezTo>
                    <a:pt x="9732" y="6681"/>
                    <a:pt x="9872" y="6553"/>
                    <a:pt x="9948" y="6297"/>
                  </a:cubicBezTo>
                  <a:cubicBezTo>
                    <a:pt x="10037" y="5995"/>
                    <a:pt x="10060" y="5692"/>
                    <a:pt x="10015" y="5389"/>
                  </a:cubicBezTo>
                  <a:cubicBezTo>
                    <a:pt x="9959" y="5008"/>
                    <a:pt x="9757" y="4750"/>
                    <a:pt x="9364" y="4672"/>
                  </a:cubicBezTo>
                  <a:cubicBezTo>
                    <a:pt x="9286" y="4660"/>
                    <a:pt x="9207" y="4638"/>
                    <a:pt x="9140" y="4627"/>
                  </a:cubicBezTo>
                  <a:cubicBezTo>
                    <a:pt x="8412" y="4503"/>
                    <a:pt x="7682" y="4503"/>
                    <a:pt x="6954" y="4458"/>
                  </a:cubicBezTo>
                  <a:cubicBezTo>
                    <a:pt x="6214" y="4413"/>
                    <a:pt x="5474" y="4368"/>
                    <a:pt x="4744" y="4234"/>
                  </a:cubicBezTo>
                  <a:cubicBezTo>
                    <a:pt x="4105" y="4111"/>
                    <a:pt x="3567" y="3808"/>
                    <a:pt x="3152" y="3303"/>
                  </a:cubicBezTo>
                  <a:cubicBezTo>
                    <a:pt x="2950" y="3067"/>
                    <a:pt x="2770" y="2798"/>
                    <a:pt x="2613" y="2529"/>
                  </a:cubicBezTo>
                  <a:cubicBezTo>
                    <a:pt x="2087" y="1689"/>
                    <a:pt x="1459" y="926"/>
                    <a:pt x="774" y="208"/>
                  </a:cubicBezTo>
                  <a:cubicBezTo>
                    <a:pt x="729" y="163"/>
                    <a:pt x="685" y="107"/>
                    <a:pt x="629" y="74"/>
                  </a:cubicBezTo>
                  <a:cubicBezTo>
                    <a:pt x="560" y="24"/>
                    <a:pt x="48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696;p73"/>
            <p:cNvSpPr/>
            <p:nvPr/>
          </p:nvSpPr>
          <p:spPr>
            <a:xfrm>
              <a:off x="4022578" y="2537891"/>
              <a:ext cx="93650" cy="103049"/>
            </a:xfrm>
            <a:custGeom>
              <a:avLst/>
              <a:gdLst/>
              <a:ahLst/>
              <a:cxnLst/>
              <a:rect l="l" t="t" r="r" b="b"/>
              <a:pathLst>
                <a:path w="2501" h="2752" extrusionOk="0">
                  <a:moveTo>
                    <a:pt x="152" y="1"/>
                  </a:moveTo>
                  <a:cubicBezTo>
                    <a:pt x="129" y="1"/>
                    <a:pt x="104" y="8"/>
                    <a:pt x="79" y="25"/>
                  </a:cubicBezTo>
                  <a:cubicBezTo>
                    <a:pt x="11" y="81"/>
                    <a:pt x="1" y="137"/>
                    <a:pt x="34" y="205"/>
                  </a:cubicBezTo>
                  <a:cubicBezTo>
                    <a:pt x="68" y="272"/>
                    <a:pt x="101" y="327"/>
                    <a:pt x="146" y="384"/>
                  </a:cubicBezTo>
                  <a:cubicBezTo>
                    <a:pt x="325" y="641"/>
                    <a:pt x="505" y="888"/>
                    <a:pt x="684" y="1147"/>
                  </a:cubicBezTo>
                  <a:cubicBezTo>
                    <a:pt x="1077" y="1730"/>
                    <a:pt x="1571" y="2212"/>
                    <a:pt x="2131" y="2627"/>
                  </a:cubicBezTo>
                  <a:cubicBezTo>
                    <a:pt x="2199" y="2672"/>
                    <a:pt x="2244" y="2739"/>
                    <a:pt x="2333" y="2750"/>
                  </a:cubicBezTo>
                  <a:cubicBezTo>
                    <a:pt x="2343" y="2751"/>
                    <a:pt x="2352" y="2751"/>
                    <a:pt x="2361" y="2751"/>
                  </a:cubicBezTo>
                  <a:cubicBezTo>
                    <a:pt x="2455" y="2751"/>
                    <a:pt x="2501" y="2696"/>
                    <a:pt x="2501" y="2604"/>
                  </a:cubicBezTo>
                  <a:cubicBezTo>
                    <a:pt x="2490" y="2470"/>
                    <a:pt x="2378" y="2413"/>
                    <a:pt x="2299" y="2346"/>
                  </a:cubicBezTo>
                  <a:cubicBezTo>
                    <a:pt x="1817" y="1976"/>
                    <a:pt x="1369" y="1573"/>
                    <a:pt x="1010" y="1079"/>
                  </a:cubicBezTo>
                  <a:cubicBezTo>
                    <a:pt x="819" y="810"/>
                    <a:pt x="617" y="529"/>
                    <a:pt x="427" y="260"/>
                  </a:cubicBezTo>
                  <a:cubicBezTo>
                    <a:pt x="370" y="193"/>
                    <a:pt x="315" y="115"/>
                    <a:pt x="258" y="48"/>
                  </a:cubicBezTo>
                  <a:cubicBezTo>
                    <a:pt x="224" y="20"/>
                    <a:pt x="189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697;p73"/>
            <p:cNvSpPr/>
            <p:nvPr/>
          </p:nvSpPr>
          <p:spPr>
            <a:xfrm>
              <a:off x="3639632" y="2884590"/>
              <a:ext cx="764702" cy="746241"/>
            </a:xfrm>
            <a:custGeom>
              <a:avLst/>
              <a:gdLst/>
              <a:ahLst/>
              <a:cxnLst/>
              <a:rect l="l" t="t" r="r" b="b"/>
              <a:pathLst>
                <a:path w="20422" h="19929" extrusionOk="0">
                  <a:moveTo>
                    <a:pt x="5600" y="0"/>
                  </a:moveTo>
                  <a:cubicBezTo>
                    <a:pt x="5185" y="0"/>
                    <a:pt x="4769" y="11"/>
                    <a:pt x="4351" y="40"/>
                  </a:cubicBezTo>
                  <a:cubicBezTo>
                    <a:pt x="3387" y="107"/>
                    <a:pt x="2422" y="175"/>
                    <a:pt x="1469" y="309"/>
                  </a:cubicBezTo>
                  <a:cubicBezTo>
                    <a:pt x="1132" y="354"/>
                    <a:pt x="920" y="523"/>
                    <a:pt x="796" y="837"/>
                  </a:cubicBezTo>
                  <a:cubicBezTo>
                    <a:pt x="695" y="1128"/>
                    <a:pt x="572" y="1397"/>
                    <a:pt x="482" y="1689"/>
                  </a:cubicBezTo>
                  <a:cubicBezTo>
                    <a:pt x="202" y="2676"/>
                    <a:pt x="0" y="3673"/>
                    <a:pt x="123" y="4717"/>
                  </a:cubicBezTo>
                  <a:cubicBezTo>
                    <a:pt x="292" y="6197"/>
                    <a:pt x="1222" y="7262"/>
                    <a:pt x="2624" y="7576"/>
                  </a:cubicBezTo>
                  <a:cubicBezTo>
                    <a:pt x="3041" y="7659"/>
                    <a:pt x="3448" y="7723"/>
                    <a:pt x="3873" y="7723"/>
                  </a:cubicBezTo>
                  <a:cubicBezTo>
                    <a:pt x="3905" y="7723"/>
                    <a:pt x="3937" y="7723"/>
                    <a:pt x="3970" y="7722"/>
                  </a:cubicBezTo>
                  <a:cubicBezTo>
                    <a:pt x="4878" y="7700"/>
                    <a:pt x="5787" y="7666"/>
                    <a:pt x="6695" y="7633"/>
                  </a:cubicBezTo>
                  <a:cubicBezTo>
                    <a:pt x="6774" y="7633"/>
                    <a:pt x="6852" y="7621"/>
                    <a:pt x="6931" y="7610"/>
                  </a:cubicBezTo>
                  <a:cubicBezTo>
                    <a:pt x="8344" y="7520"/>
                    <a:pt x="9757" y="7397"/>
                    <a:pt x="11304" y="7386"/>
                  </a:cubicBezTo>
                  <a:cubicBezTo>
                    <a:pt x="11581" y="7376"/>
                    <a:pt x="11869" y="7371"/>
                    <a:pt x="12167" y="7371"/>
                  </a:cubicBezTo>
                  <a:cubicBezTo>
                    <a:pt x="12883" y="7371"/>
                    <a:pt x="13649" y="7401"/>
                    <a:pt x="14410" y="7464"/>
                  </a:cubicBezTo>
                  <a:cubicBezTo>
                    <a:pt x="14736" y="7498"/>
                    <a:pt x="14736" y="7486"/>
                    <a:pt x="14702" y="7823"/>
                  </a:cubicBezTo>
                  <a:cubicBezTo>
                    <a:pt x="14634" y="8619"/>
                    <a:pt x="14601" y="9415"/>
                    <a:pt x="14579" y="10212"/>
                  </a:cubicBezTo>
                  <a:cubicBezTo>
                    <a:pt x="14545" y="11210"/>
                    <a:pt x="14500" y="12219"/>
                    <a:pt x="14332" y="13206"/>
                  </a:cubicBezTo>
                  <a:cubicBezTo>
                    <a:pt x="14029" y="14978"/>
                    <a:pt x="13861" y="16761"/>
                    <a:pt x="13592" y="18544"/>
                  </a:cubicBezTo>
                  <a:cubicBezTo>
                    <a:pt x="13491" y="19149"/>
                    <a:pt x="13704" y="19408"/>
                    <a:pt x="14276" y="19565"/>
                  </a:cubicBezTo>
                  <a:lnTo>
                    <a:pt x="14444" y="19598"/>
                  </a:lnTo>
                  <a:cubicBezTo>
                    <a:pt x="15162" y="19755"/>
                    <a:pt x="15880" y="19845"/>
                    <a:pt x="16608" y="19924"/>
                  </a:cubicBezTo>
                  <a:cubicBezTo>
                    <a:pt x="16672" y="19927"/>
                    <a:pt x="16735" y="19928"/>
                    <a:pt x="16799" y="19928"/>
                  </a:cubicBezTo>
                  <a:cubicBezTo>
                    <a:pt x="16926" y="19928"/>
                    <a:pt x="17053" y="19924"/>
                    <a:pt x="17181" y="19924"/>
                  </a:cubicBezTo>
                  <a:cubicBezTo>
                    <a:pt x="17550" y="19901"/>
                    <a:pt x="17786" y="19722"/>
                    <a:pt x="17909" y="19374"/>
                  </a:cubicBezTo>
                  <a:cubicBezTo>
                    <a:pt x="18033" y="19037"/>
                    <a:pt x="18123" y="18690"/>
                    <a:pt x="18201" y="18331"/>
                  </a:cubicBezTo>
                  <a:cubicBezTo>
                    <a:pt x="18414" y="17412"/>
                    <a:pt x="18526" y="16480"/>
                    <a:pt x="18716" y="15550"/>
                  </a:cubicBezTo>
                  <a:cubicBezTo>
                    <a:pt x="18952" y="14384"/>
                    <a:pt x="19232" y="13228"/>
                    <a:pt x="19479" y="12062"/>
                  </a:cubicBezTo>
                  <a:cubicBezTo>
                    <a:pt x="19793" y="10616"/>
                    <a:pt x="19984" y="9146"/>
                    <a:pt x="20208" y="7677"/>
                  </a:cubicBezTo>
                  <a:cubicBezTo>
                    <a:pt x="20343" y="6836"/>
                    <a:pt x="20421" y="5984"/>
                    <a:pt x="20365" y="5131"/>
                  </a:cubicBezTo>
                  <a:cubicBezTo>
                    <a:pt x="20286" y="4122"/>
                    <a:pt x="19905" y="3292"/>
                    <a:pt x="18975" y="2810"/>
                  </a:cubicBezTo>
                  <a:cubicBezTo>
                    <a:pt x="18010" y="2317"/>
                    <a:pt x="17001" y="1958"/>
                    <a:pt x="15890" y="1913"/>
                  </a:cubicBezTo>
                  <a:cubicBezTo>
                    <a:pt x="15072" y="1879"/>
                    <a:pt x="14253" y="1801"/>
                    <a:pt x="13446" y="1655"/>
                  </a:cubicBezTo>
                  <a:cubicBezTo>
                    <a:pt x="12952" y="1554"/>
                    <a:pt x="12459" y="1465"/>
                    <a:pt x="11955" y="1386"/>
                  </a:cubicBezTo>
                  <a:cubicBezTo>
                    <a:pt x="10901" y="1218"/>
                    <a:pt x="9835" y="1196"/>
                    <a:pt x="8770" y="1106"/>
                  </a:cubicBezTo>
                  <a:cubicBezTo>
                    <a:pt x="8422" y="1072"/>
                    <a:pt x="8422" y="1072"/>
                    <a:pt x="8388" y="725"/>
                  </a:cubicBezTo>
                  <a:cubicBezTo>
                    <a:pt x="8344" y="219"/>
                    <a:pt x="8187" y="62"/>
                    <a:pt x="7693" y="52"/>
                  </a:cubicBezTo>
                  <a:cubicBezTo>
                    <a:pt x="6996" y="30"/>
                    <a:pt x="6300" y="0"/>
                    <a:pt x="5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698;p73"/>
            <p:cNvSpPr/>
            <p:nvPr/>
          </p:nvSpPr>
          <p:spPr>
            <a:xfrm>
              <a:off x="4330485" y="2739792"/>
              <a:ext cx="147721" cy="86723"/>
            </a:xfrm>
            <a:custGeom>
              <a:avLst/>
              <a:gdLst/>
              <a:ahLst/>
              <a:cxnLst/>
              <a:rect l="l" t="t" r="r" b="b"/>
              <a:pathLst>
                <a:path w="3945" h="2316" extrusionOk="0">
                  <a:moveTo>
                    <a:pt x="429" y="1"/>
                  </a:moveTo>
                  <a:cubicBezTo>
                    <a:pt x="119" y="1"/>
                    <a:pt x="1" y="166"/>
                    <a:pt x="20" y="565"/>
                  </a:cubicBezTo>
                  <a:cubicBezTo>
                    <a:pt x="31" y="689"/>
                    <a:pt x="31" y="812"/>
                    <a:pt x="54" y="936"/>
                  </a:cubicBezTo>
                  <a:cubicBezTo>
                    <a:pt x="132" y="1417"/>
                    <a:pt x="256" y="1574"/>
                    <a:pt x="737" y="1664"/>
                  </a:cubicBezTo>
                  <a:cubicBezTo>
                    <a:pt x="1377" y="1776"/>
                    <a:pt x="1983" y="1956"/>
                    <a:pt x="2588" y="2180"/>
                  </a:cubicBezTo>
                  <a:cubicBezTo>
                    <a:pt x="2795" y="2253"/>
                    <a:pt x="3003" y="2316"/>
                    <a:pt x="3218" y="2316"/>
                  </a:cubicBezTo>
                  <a:cubicBezTo>
                    <a:pt x="3236" y="2316"/>
                    <a:pt x="3254" y="2315"/>
                    <a:pt x="3272" y="2315"/>
                  </a:cubicBezTo>
                  <a:cubicBezTo>
                    <a:pt x="3485" y="2315"/>
                    <a:pt x="3721" y="2315"/>
                    <a:pt x="3833" y="2090"/>
                  </a:cubicBezTo>
                  <a:cubicBezTo>
                    <a:pt x="3945" y="1855"/>
                    <a:pt x="3799" y="1676"/>
                    <a:pt x="3653" y="1519"/>
                  </a:cubicBezTo>
                  <a:cubicBezTo>
                    <a:pt x="3339" y="1193"/>
                    <a:pt x="3025" y="879"/>
                    <a:pt x="2644" y="632"/>
                  </a:cubicBezTo>
                  <a:cubicBezTo>
                    <a:pt x="2207" y="352"/>
                    <a:pt x="1758" y="117"/>
                    <a:pt x="1220" y="94"/>
                  </a:cubicBezTo>
                  <a:cubicBezTo>
                    <a:pt x="1018" y="94"/>
                    <a:pt x="816" y="49"/>
                    <a:pt x="615" y="16"/>
                  </a:cubicBezTo>
                  <a:cubicBezTo>
                    <a:pt x="546" y="6"/>
                    <a:pt x="485" y="1"/>
                    <a:pt x="429" y="1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699;p73"/>
            <p:cNvSpPr/>
            <p:nvPr/>
          </p:nvSpPr>
          <p:spPr>
            <a:xfrm>
              <a:off x="3622820" y="2398859"/>
              <a:ext cx="385946" cy="635779"/>
            </a:xfrm>
            <a:custGeom>
              <a:avLst/>
              <a:gdLst/>
              <a:ahLst/>
              <a:cxnLst/>
              <a:rect l="l" t="t" r="r" b="b"/>
              <a:pathLst>
                <a:path w="10307" h="16979" extrusionOk="0">
                  <a:moveTo>
                    <a:pt x="3979" y="1"/>
                  </a:moveTo>
                  <a:cubicBezTo>
                    <a:pt x="3889" y="1"/>
                    <a:pt x="3798" y="16"/>
                    <a:pt x="3701" y="48"/>
                  </a:cubicBezTo>
                  <a:cubicBezTo>
                    <a:pt x="3096" y="250"/>
                    <a:pt x="2490" y="474"/>
                    <a:pt x="1918" y="755"/>
                  </a:cubicBezTo>
                  <a:cubicBezTo>
                    <a:pt x="1469" y="979"/>
                    <a:pt x="1133" y="1316"/>
                    <a:pt x="931" y="1787"/>
                  </a:cubicBezTo>
                  <a:cubicBezTo>
                    <a:pt x="853" y="1977"/>
                    <a:pt x="774" y="2179"/>
                    <a:pt x="707" y="2381"/>
                  </a:cubicBezTo>
                  <a:cubicBezTo>
                    <a:pt x="382" y="3379"/>
                    <a:pt x="315" y="4433"/>
                    <a:pt x="247" y="5476"/>
                  </a:cubicBezTo>
                  <a:cubicBezTo>
                    <a:pt x="158" y="6968"/>
                    <a:pt x="101" y="8459"/>
                    <a:pt x="79" y="9951"/>
                  </a:cubicBezTo>
                  <a:cubicBezTo>
                    <a:pt x="79" y="10455"/>
                    <a:pt x="1" y="10960"/>
                    <a:pt x="45" y="11464"/>
                  </a:cubicBezTo>
                  <a:cubicBezTo>
                    <a:pt x="123" y="12306"/>
                    <a:pt x="101" y="13147"/>
                    <a:pt x="113" y="14123"/>
                  </a:cubicBezTo>
                  <a:lnTo>
                    <a:pt x="113" y="15210"/>
                  </a:lnTo>
                  <a:cubicBezTo>
                    <a:pt x="113" y="15591"/>
                    <a:pt x="113" y="15973"/>
                    <a:pt x="135" y="16354"/>
                  </a:cubicBezTo>
                  <a:cubicBezTo>
                    <a:pt x="146" y="16623"/>
                    <a:pt x="191" y="16645"/>
                    <a:pt x="449" y="16713"/>
                  </a:cubicBezTo>
                  <a:cubicBezTo>
                    <a:pt x="786" y="16802"/>
                    <a:pt x="1133" y="16837"/>
                    <a:pt x="1481" y="16881"/>
                  </a:cubicBezTo>
                  <a:cubicBezTo>
                    <a:pt x="2031" y="16948"/>
                    <a:pt x="2579" y="16979"/>
                    <a:pt x="3127" y="16979"/>
                  </a:cubicBezTo>
                  <a:cubicBezTo>
                    <a:pt x="4154" y="16979"/>
                    <a:pt x="5178" y="16870"/>
                    <a:pt x="6202" y="16680"/>
                  </a:cubicBezTo>
                  <a:cubicBezTo>
                    <a:pt x="7716" y="16388"/>
                    <a:pt x="8927" y="15558"/>
                    <a:pt x="10059" y="14571"/>
                  </a:cubicBezTo>
                  <a:cubicBezTo>
                    <a:pt x="10239" y="14414"/>
                    <a:pt x="10306" y="14201"/>
                    <a:pt x="10273" y="13966"/>
                  </a:cubicBezTo>
                  <a:cubicBezTo>
                    <a:pt x="10116" y="12967"/>
                    <a:pt x="10116" y="11947"/>
                    <a:pt x="10093" y="10938"/>
                  </a:cubicBezTo>
                  <a:cubicBezTo>
                    <a:pt x="10082" y="10433"/>
                    <a:pt x="10026" y="9928"/>
                    <a:pt x="9970" y="9435"/>
                  </a:cubicBezTo>
                  <a:cubicBezTo>
                    <a:pt x="9902" y="8751"/>
                    <a:pt x="9723" y="8089"/>
                    <a:pt x="9745" y="7394"/>
                  </a:cubicBezTo>
                  <a:cubicBezTo>
                    <a:pt x="9768" y="6373"/>
                    <a:pt x="9745" y="5353"/>
                    <a:pt x="9880" y="4332"/>
                  </a:cubicBezTo>
                  <a:cubicBezTo>
                    <a:pt x="9959" y="3761"/>
                    <a:pt x="9992" y="3188"/>
                    <a:pt x="10059" y="2627"/>
                  </a:cubicBezTo>
                  <a:cubicBezTo>
                    <a:pt x="10149" y="1921"/>
                    <a:pt x="9925" y="1394"/>
                    <a:pt x="9286" y="1047"/>
                  </a:cubicBezTo>
                  <a:cubicBezTo>
                    <a:pt x="8848" y="822"/>
                    <a:pt x="8411" y="598"/>
                    <a:pt x="7963" y="385"/>
                  </a:cubicBezTo>
                  <a:cubicBezTo>
                    <a:pt x="7814" y="307"/>
                    <a:pt x="7674" y="271"/>
                    <a:pt x="7527" y="271"/>
                  </a:cubicBezTo>
                  <a:cubicBezTo>
                    <a:pt x="7419" y="271"/>
                    <a:pt x="7308" y="291"/>
                    <a:pt x="7189" y="329"/>
                  </a:cubicBezTo>
                  <a:cubicBezTo>
                    <a:pt x="6828" y="451"/>
                    <a:pt x="6469" y="507"/>
                    <a:pt x="6113" y="507"/>
                  </a:cubicBezTo>
                  <a:cubicBezTo>
                    <a:pt x="5552" y="507"/>
                    <a:pt x="4999" y="367"/>
                    <a:pt x="4464" y="127"/>
                  </a:cubicBezTo>
                  <a:cubicBezTo>
                    <a:pt x="4292" y="48"/>
                    <a:pt x="4138" y="1"/>
                    <a:pt x="3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700;p73"/>
            <p:cNvSpPr/>
            <p:nvPr/>
          </p:nvSpPr>
          <p:spPr>
            <a:xfrm>
              <a:off x="3660189" y="2428066"/>
              <a:ext cx="688277" cy="414703"/>
            </a:xfrm>
            <a:custGeom>
              <a:avLst/>
              <a:gdLst/>
              <a:ahLst/>
              <a:cxnLst/>
              <a:rect l="l" t="t" r="r" b="b"/>
              <a:pathLst>
                <a:path w="18381" h="11075" extrusionOk="0">
                  <a:moveTo>
                    <a:pt x="1403" y="1"/>
                  </a:moveTo>
                  <a:cubicBezTo>
                    <a:pt x="598" y="1"/>
                    <a:pt x="109" y="532"/>
                    <a:pt x="23" y="1264"/>
                  </a:cubicBezTo>
                  <a:cubicBezTo>
                    <a:pt x="12" y="1455"/>
                    <a:pt x="0" y="1646"/>
                    <a:pt x="23" y="1837"/>
                  </a:cubicBezTo>
                  <a:cubicBezTo>
                    <a:pt x="90" y="2510"/>
                    <a:pt x="371" y="3093"/>
                    <a:pt x="673" y="3664"/>
                  </a:cubicBezTo>
                  <a:cubicBezTo>
                    <a:pt x="1245" y="4752"/>
                    <a:pt x="1963" y="5750"/>
                    <a:pt x="2703" y="6726"/>
                  </a:cubicBezTo>
                  <a:cubicBezTo>
                    <a:pt x="3780" y="8128"/>
                    <a:pt x="4912" y="9473"/>
                    <a:pt x="6359" y="10517"/>
                  </a:cubicBezTo>
                  <a:cubicBezTo>
                    <a:pt x="6824" y="10850"/>
                    <a:pt x="7307" y="11074"/>
                    <a:pt x="7865" y="11074"/>
                  </a:cubicBezTo>
                  <a:cubicBezTo>
                    <a:pt x="7926" y="11074"/>
                    <a:pt x="7989" y="11071"/>
                    <a:pt x="8052" y="11066"/>
                  </a:cubicBezTo>
                  <a:cubicBezTo>
                    <a:pt x="8523" y="11010"/>
                    <a:pt x="8983" y="10954"/>
                    <a:pt x="9454" y="10898"/>
                  </a:cubicBezTo>
                  <a:cubicBezTo>
                    <a:pt x="10576" y="10752"/>
                    <a:pt x="11697" y="10550"/>
                    <a:pt x="12829" y="10438"/>
                  </a:cubicBezTo>
                  <a:cubicBezTo>
                    <a:pt x="13147" y="10400"/>
                    <a:pt x="13472" y="10340"/>
                    <a:pt x="13799" y="10340"/>
                  </a:cubicBezTo>
                  <a:cubicBezTo>
                    <a:pt x="13864" y="10340"/>
                    <a:pt x="13930" y="10342"/>
                    <a:pt x="13996" y="10348"/>
                  </a:cubicBezTo>
                  <a:cubicBezTo>
                    <a:pt x="14265" y="10382"/>
                    <a:pt x="14534" y="10393"/>
                    <a:pt x="14905" y="10405"/>
                  </a:cubicBezTo>
                  <a:cubicBezTo>
                    <a:pt x="14941" y="10407"/>
                    <a:pt x="14978" y="10409"/>
                    <a:pt x="15017" y="10409"/>
                  </a:cubicBezTo>
                  <a:cubicBezTo>
                    <a:pt x="15293" y="10409"/>
                    <a:pt x="15637" y="10347"/>
                    <a:pt x="15981" y="10337"/>
                  </a:cubicBezTo>
                  <a:lnTo>
                    <a:pt x="17562" y="10270"/>
                  </a:lnTo>
                  <a:cubicBezTo>
                    <a:pt x="17876" y="10248"/>
                    <a:pt x="18112" y="10135"/>
                    <a:pt x="18190" y="9810"/>
                  </a:cubicBezTo>
                  <a:cubicBezTo>
                    <a:pt x="18347" y="9204"/>
                    <a:pt x="18381" y="8621"/>
                    <a:pt x="18145" y="8027"/>
                  </a:cubicBezTo>
                  <a:cubicBezTo>
                    <a:pt x="18000" y="7657"/>
                    <a:pt x="17764" y="7399"/>
                    <a:pt x="17405" y="7242"/>
                  </a:cubicBezTo>
                  <a:cubicBezTo>
                    <a:pt x="16956" y="7040"/>
                    <a:pt x="16475" y="6973"/>
                    <a:pt x="15992" y="6973"/>
                  </a:cubicBezTo>
                  <a:cubicBezTo>
                    <a:pt x="15927" y="6972"/>
                    <a:pt x="15862" y="6971"/>
                    <a:pt x="15797" y="6971"/>
                  </a:cubicBezTo>
                  <a:cubicBezTo>
                    <a:pt x="15167" y="6971"/>
                    <a:pt x="14536" y="7018"/>
                    <a:pt x="13906" y="7018"/>
                  </a:cubicBezTo>
                  <a:cubicBezTo>
                    <a:pt x="13133" y="7029"/>
                    <a:pt x="12358" y="7051"/>
                    <a:pt x="11585" y="7163"/>
                  </a:cubicBezTo>
                  <a:cubicBezTo>
                    <a:pt x="11295" y="7210"/>
                    <a:pt x="11008" y="7232"/>
                    <a:pt x="10720" y="7232"/>
                  </a:cubicBezTo>
                  <a:cubicBezTo>
                    <a:pt x="10452" y="7232"/>
                    <a:pt x="10184" y="7212"/>
                    <a:pt x="9914" y="7175"/>
                  </a:cubicBezTo>
                  <a:cubicBezTo>
                    <a:pt x="9532" y="7107"/>
                    <a:pt x="9196" y="6973"/>
                    <a:pt x="8916" y="6715"/>
                  </a:cubicBezTo>
                  <a:cubicBezTo>
                    <a:pt x="8624" y="6445"/>
                    <a:pt x="8344" y="6176"/>
                    <a:pt x="8097" y="5874"/>
                  </a:cubicBezTo>
                  <a:cubicBezTo>
                    <a:pt x="7491" y="5145"/>
                    <a:pt x="6886" y="4416"/>
                    <a:pt x="6168" y="3799"/>
                  </a:cubicBezTo>
                  <a:cubicBezTo>
                    <a:pt x="5271" y="3025"/>
                    <a:pt x="4441" y="2184"/>
                    <a:pt x="3656" y="1309"/>
                  </a:cubicBezTo>
                  <a:cubicBezTo>
                    <a:pt x="3387" y="995"/>
                    <a:pt x="3062" y="726"/>
                    <a:pt x="2726" y="479"/>
                  </a:cubicBezTo>
                  <a:cubicBezTo>
                    <a:pt x="2467" y="289"/>
                    <a:pt x="2176" y="120"/>
                    <a:pt x="1862" y="53"/>
                  </a:cubicBezTo>
                  <a:cubicBezTo>
                    <a:pt x="1699" y="18"/>
                    <a:pt x="1546" y="1"/>
                    <a:pt x="1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701;p73"/>
            <p:cNvSpPr/>
            <p:nvPr/>
          </p:nvSpPr>
          <p:spPr>
            <a:xfrm>
              <a:off x="4317380" y="2801351"/>
              <a:ext cx="259531" cy="35460"/>
            </a:xfrm>
            <a:custGeom>
              <a:avLst/>
              <a:gdLst/>
              <a:ahLst/>
              <a:cxnLst/>
              <a:rect l="l" t="t" r="r" b="b"/>
              <a:pathLst>
                <a:path w="6931" h="947" extrusionOk="0">
                  <a:moveTo>
                    <a:pt x="4085" y="1"/>
                  </a:moveTo>
                  <a:cubicBezTo>
                    <a:pt x="3063" y="1"/>
                    <a:pt x="2042" y="43"/>
                    <a:pt x="1020" y="122"/>
                  </a:cubicBezTo>
                  <a:cubicBezTo>
                    <a:pt x="763" y="144"/>
                    <a:pt x="504" y="144"/>
                    <a:pt x="258" y="234"/>
                  </a:cubicBezTo>
                  <a:cubicBezTo>
                    <a:pt x="90" y="289"/>
                    <a:pt x="0" y="446"/>
                    <a:pt x="11" y="626"/>
                  </a:cubicBezTo>
                  <a:cubicBezTo>
                    <a:pt x="33" y="805"/>
                    <a:pt x="157" y="872"/>
                    <a:pt x="314" y="895"/>
                  </a:cubicBezTo>
                  <a:cubicBezTo>
                    <a:pt x="449" y="917"/>
                    <a:pt x="583" y="917"/>
                    <a:pt x="718" y="917"/>
                  </a:cubicBezTo>
                  <a:lnTo>
                    <a:pt x="3308" y="917"/>
                  </a:lnTo>
                  <a:cubicBezTo>
                    <a:pt x="3603" y="939"/>
                    <a:pt x="3898" y="946"/>
                    <a:pt x="4193" y="946"/>
                  </a:cubicBezTo>
                  <a:cubicBezTo>
                    <a:pt x="4829" y="946"/>
                    <a:pt x="5465" y="910"/>
                    <a:pt x="6101" y="895"/>
                  </a:cubicBezTo>
                  <a:cubicBezTo>
                    <a:pt x="6246" y="895"/>
                    <a:pt x="6392" y="872"/>
                    <a:pt x="6538" y="850"/>
                  </a:cubicBezTo>
                  <a:cubicBezTo>
                    <a:pt x="6784" y="805"/>
                    <a:pt x="6931" y="648"/>
                    <a:pt x="6931" y="458"/>
                  </a:cubicBezTo>
                  <a:cubicBezTo>
                    <a:pt x="6919" y="267"/>
                    <a:pt x="6796" y="155"/>
                    <a:pt x="6538" y="110"/>
                  </a:cubicBezTo>
                  <a:cubicBezTo>
                    <a:pt x="6303" y="77"/>
                    <a:pt x="6067" y="54"/>
                    <a:pt x="5832" y="43"/>
                  </a:cubicBezTo>
                  <a:cubicBezTo>
                    <a:pt x="5249" y="14"/>
                    <a:pt x="4667" y="1"/>
                    <a:pt x="4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702;p73"/>
            <p:cNvSpPr/>
            <p:nvPr/>
          </p:nvSpPr>
          <p:spPr>
            <a:xfrm>
              <a:off x="3736202" y="2598289"/>
              <a:ext cx="203289" cy="206060"/>
            </a:xfrm>
            <a:custGeom>
              <a:avLst/>
              <a:gdLst/>
              <a:ahLst/>
              <a:cxnLst/>
              <a:rect l="l" t="t" r="r" b="b"/>
              <a:pathLst>
                <a:path w="5429" h="5503" extrusionOk="0">
                  <a:moveTo>
                    <a:pt x="141" y="1"/>
                  </a:moveTo>
                  <a:cubicBezTo>
                    <a:pt x="117" y="1"/>
                    <a:pt x="93" y="9"/>
                    <a:pt x="68" y="27"/>
                  </a:cubicBezTo>
                  <a:cubicBezTo>
                    <a:pt x="0" y="94"/>
                    <a:pt x="11" y="172"/>
                    <a:pt x="45" y="251"/>
                  </a:cubicBezTo>
                  <a:cubicBezTo>
                    <a:pt x="68" y="284"/>
                    <a:pt x="90" y="319"/>
                    <a:pt x="123" y="363"/>
                  </a:cubicBezTo>
                  <a:cubicBezTo>
                    <a:pt x="348" y="711"/>
                    <a:pt x="584" y="1070"/>
                    <a:pt x="819" y="1428"/>
                  </a:cubicBezTo>
                  <a:cubicBezTo>
                    <a:pt x="1167" y="1967"/>
                    <a:pt x="1526" y="2494"/>
                    <a:pt x="1974" y="2954"/>
                  </a:cubicBezTo>
                  <a:cubicBezTo>
                    <a:pt x="2490" y="3469"/>
                    <a:pt x="2994" y="3997"/>
                    <a:pt x="3533" y="4490"/>
                  </a:cubicBezTo>
                  <a:cubicBezTo>
                    <a:pt x="3802" y="4725"/>
                    <a:pt x="4082" y="4961"/>
                    <a:pt x="4352" y="5196"/>
                  </a:cubicBezTo>
                  <a:cubicBezTo>
                    <a:pt x="4587" y="5398"/>
                    <a:pt x="4890" y="5455"/>
                    <a:pt x="5249" y="5500"/>
                  </a:cubicBezTo>
                  <a:cubicBezTo>
                    <a:pt x="5255" y="5501"/>
                    <a:pt x="5263" y="5502"/>
                    <a:pt x="5271" y="5502"/>
                  </a:cubicBezTo>
                  <a:cubicBezTo>
                    <a:pt x="5318" y="5502"/>
                    <a:pt x="5387" y="5472"/>
                    <a:pt x="5406" y="5376"/>
                  </a:cubicBezTo>
                  <a:cubicBezTo>
                    <a:pt x="5428" y="5275"/>
                    <a:pt x="5349" y="5219"/>
                    <a:pt x="5260" y="5186"/>
                  </a:cubicBezTo>
                  <a:cubicBezTo>
                    <a:pt x="5226" y="5186"/>
                    <a:pt x="5192" y="5174"/>
                    <a:pt x="5159" y="5174"/>
                  </a:cubicBezTo>
                  <a:cubicBezTo>
                    <a:pt x="4823" y="5141"/>
                    <a:pt x="4564" y="4972"/>
                    <a:pt x="4329" y="4760"/>
                  </a:cubicBezTo>
                  <a:cubicBezTo>
                    <a:pt x="2994" y="3571"/>
                    <a:pt x="1693" y="2360"/>
                    <a:pt x="774" y="790"/>
                  </a:cubicBezTo>
                  <a:cubicBezTo>
                    <a:pt x="662" y="599"/>
                    <a:pt x="516" y="419"/>
                    <a:pt x="392" y="240"/>
                  </a:cubicBezTo>
                  <a:cubicBezTo>
                    <a:pt x="359" y="184"/>
                    <a:pt x="314" y="127"/>
                    <a:pt x="270" y="72"/>
                  </a:cubicBezTo>
                  <a:cubicBezTo>
                    <a:pt x="231" y="34"/>
                    <a:pt x="18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703;p73"/>
            <p:cNvSpPr/>
            <p:nvPr/>
          </p:nvSpPr>
          <p:spPr>
            <a:xfrm>
              <a:off x="3686663" y="3080613"/>
              <a:ext cx="269604" cy="61260"/>
            </a:xfrm>
            <a:custGeom>
              <a:avLst/>
              <a:gdLst/>
              <a:ahLst/>
              <a:cxnLst/>
              <a:rect l="l" t="t" r="r" b="b"/>
              <a:pathLst>
                <a:path w="7200" h="1636" extrusionOk="0">
                  <a:moveTo>
                    <a:pt x="133" y="0"/>
                  </a:moveTo>
                  <a:cubicBezTo>
                    <a:pt x="111" y="0"/>
                    <a:pt x="89" y="7"/>
                    <a:pt x="67" y="20"/>
                  </a:cubicBezTo>
                  <a:cubicBezTo>
                    <a:pt x="11" y="53"/>
                    <a:pt x="0" y="110"/>
                    <a:pt x="0" y="166"/>
                  </a:cubicBezTo>
                  <a:cubicBezTo>
                    <a:pt x="11" y="255"/>
                    <a:pt x="67" y="323"/>
                    <a:pt x="123" y="367"/>
                  </a:cubicBezTo>
                  <a:cubicBezTo>
                    <a:pt x="235" y="457"/>
                    <a:pt x="347" y="558"/>
                    <a:pt x="471" y="637"/>
                  </a:cubicBezTo>
                  <a:cubicBezTo>
                    <a:pt x="1009" y="985"/>
                    <a:pt x="1615" y="1142"/>
                    <a:pt x="2231" y="1276"/>
                  </a:cubicBezTo>
                  <a:cubicBezTo>
                    <a:pt x="3487" y="1534"/>
                    <a:pt x="4777" y="1556"/>
                    <a:pt x="6156" y="1635"/>
                  </a:cubicBezTo>
                  <a:lnTo>
                    <a:pt x="6829" y="1635"/>
                  </a:lnTo>
                  <a:cubicBezTo>
                    <a:pt x="6897" y="1635"/>
                    <a:pt x="6964" y="1635"/>
                    <a:pt x="7031" y="1623"/>
                  </a:cubicBezTo>
                  <a:cubicBezTo>
                    <a:pt x="7121" y="1613"/>
                    <a:pt x="7188" y="1579"/>
                    <a:pt x="7188" y="1478"/>
                  </a:cubicBezTo>
                  <a:cubicBezTo>
                    <a:pt x="7200" y="1388"/>
                    <a:pt x="7132" y="1343"/>
                    <a:pt x="7043" y="1332"/>
                  </a:cubicBezTo>
                  <a:cubicBezTo>
                    <a:pt x="6941" y="1321"/>
                    <a:pt x="6841" y="1321"/>
                    <a:pt x="6740" y="1309"/>
                  </a:cubicBezTo>
                  <a:cubicBezTo>
                    <a:pt x="5484" y="1276"/>
                    <a:pt x="4228" y="1265"/>
                    <a:pt x="2983" y="1063"/>
                  </a:cubicBezTo>
                  <a:cubicBezTo>
                    <a:pt x="1996" y="917"/>
                    <a:pt x="987" y="805"/>
                    <a:pt x="224" y="43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704;p73"/>
            <p:cNvSpPr/>
            <p:nvPr/>
          </p:nvSpPr>
          <p:spPr>
            <a:xfrm>
              <a:off x="4288360" y="3244171"/>
              <a:ext cx="47930" cy="196287"/>
            </a:xfrm>
            <a:custGeom>
              <a:avLst/>
              <a:gdLst/>
              <a:ahLst/>
              <a:cxnLst/>
              <a:rect l="l" t="t" r="r" b="b"/>
              <a:pathLst>
                <a:path w="1280" h="5242" extrusionOk="0">
                  <a:moveTo>
                    <a:pt x="1142" y="0"/>
                  </a:moveTo>
                  <a:cubicBezTo>
                    <a:pt x="1082" y="0"/>
                    <a:pt x="1039" y="27"/>
                    <a:pt x="1010" y="93"/>
                  </a:cubicBezTo>
                  <a:cubicBezTo>
                    <a:pt x="988" y="171"/>
                    <a:pt x="965" y="261"/>
                    <a:pt x="955" y="351"/>
                  </a:cubicBezTo>
                  <a:cubicBezTo>
                    <a:pt x="696" y="1775"/>
                    <a:pt x="439" y="3199"/>
                    <a:pt x="91" y="4601"/>
                  </a:cubicBezTo>
                  <a:cubicBezTo>
                    <a:pt x="57" y="4747"/>
                    <a:pt x="23" y="4893"/>
                    <a:pt x="1" y="4993"/>
                  </a:cubicBezTo>
                  <a:cubicBezTo>
                    <a:pt x="1" y="5128"/>
                    <a:pt x="23" y="5218"/>
                    <a:pt x="135" y="5240"/>
                  </a:cubicBezTo>
                  <a:cubicBezTo>
                    <a:pt x="143" y="5241"/>
                    <a:pt x="150" y="5241"/>
                    <a:pt x="157" y="5241"/>
                  </a:cubicBezTo>
                  <a:cubicBezTo>
                    <a:pt x="253" y="5241"/>
                    <a:pt x="294" y="5167"/>
                    <a:pt x="315" y="5083"/>
                  </a:cubicBezTo>
                  <a:cubicBezTo>
                    <a:pt x="327" y="5061"/>
                    <a:pt x="327" y="5038"/>
                    <a:pt x="327" y="5016"/>
                  </a:cubicBezTo>
                  <a:cubicBezTo>
                    <a:pt x="708" y="3468"/>
                    <a:pt x="1010" y="1898"/>
                    <a:pt x="1257" y="328"/>
                  </a:cubicBezTo>
                  <a:cubicBezTo>
                    <a:pt x="1269" y="261"/>
                    <a:pt x="1279" y="194"/>
                    <a:pt x="1269" y="126"/>
                  </a:cubicBezTo>
                  <a:cubicBezTo>
                    <a:pt x="1269" y="71"/>
                    <a:pt x="1234" y="14"/>
                    <a:pt x="1179" y="3"/>
                  </a:cubicBezTo>
                  <a:cubicBezTo>
                    <a:pt x="1166" y="1"/>
                    <a:pt x="115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705;p73"/>
            <p:cNvSpPr/>
            <p:nvPr/>
          </p:nvSpPr>
          <p:spPr>
            <a:xfrm>
              <a:off x="4395863" y="3364293"/>
              <a:ext cx="23178" cy="152551"/>
            </a:xfrm>
            <a:custGeom>
              <a:avLst/>
              <a:gdLst/>
              <a:ahLst/>
              <a:cxnLst/>
              <a:rect l="l" t="t" r="r" b="b"/>
              <a:pathLst>
                <a:path w="619" h="4074" extrusionOk="0">
                  <a:moveTo>
                    <a:pt x="211" y="1"/>
                  </a:moveTo>
                  <a:cubicBezTo>
                    <a:pt x="202" y="1"/>
                    <a:pt x="191" y="1"/>
                    <a:pt x="180" y="3"/>
                  </a:cubicBezTo>
                  <a:cubicBezTo>
                    <a:pt x="1" y="13"/>
                    <a:pt x="46" y="193"/>
                    <a:pt x="57" y="327"/>
                  </a:cubicBezTo>
                  <a:cubicBezTo>
                    <a:pt x="125" y="1337"/>
                    <a:pt x="259" y="2335"/>
                    <a:pt x="247" y="3345"/>
                  </a:cubicBezTo>
                  <a:cubicBezTo>
                    <a:pt x="237" y="3546"/>
                    <a:pt x="282" y="3748"/>
                    <a:pt x="304" y="3950"/>
                  </a:cubicBezTo>
                  <a:cubicBezTo>
                    <a:pt x="315" y="4017"/>
                    <a:pt x="371" y="4073"/>
                    <a:pt x="449" y="4073"/>
                  </a:cubicBezTo>
                  <a:cubicBezTo>
                    <a:pt x="517" y="4073"/>
                    <a:pt x="562" y="4017"/>
                    <a:pt x="596" y="3950"/>
                  </a:cubicBezTo>
                  <a:cubicBezTo>
                    <a:pt x="618" y="3883"/>
                    <a:pt x="606" y="3816"/>
                    <a:pt x="596" y="3748"/>
                  </a:cubicBezTo>
                  <a:cubicBezTo>
                    <a:pt x="562" y="3445"/>
                    <a:pt x="562" y="3143"/>
                    <a:pt x="562" y="2839"/>
                  </a:cubicBezTo>
                  <a:cubicBezTo>
                    <a:pt x="551" y="1987"/>
                    <a:pt x="394" y="1147"/>
                    <a:pt x="349" y="294"/>
                  </a:cubicBezTo>
                  <a:cubicBezTo>
                    <a:pt x="349" y="177"/>
                    <a:pt x="379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706;p73"/>
            <p:cNvSpPr/>
            <p:nvPr/>
          </p:nvSpPr>
          <p:spPr>
            <a:xfrm>
              <a:off x="3920130" y="2658313"/>
              <a:ext cx="94886" cy="83090"/>
            </a:xfrm>
            <a:custGeom>
              <a:avLst/>
              <a:gdLst/>
              <a:ahLst/>
              <a:cxnLst/>
              <a:rect l="l" t="t" r="r" b="b"/>
              <a:pathLst>
                <a:path w="2534" h="2219" extrusionOk="0">
                  <a:moveTo>
                    <a:pt x="203" y="1"/>
                  </a:moveTo>
                  <a:cubicBezTo>
                    <a:pt x="175" y="1"/>
                    <a:pt x="145" y="12"/>
                    <a:pt x="112" y="39"/>
                  </a:cubicBezTo>
                  <a:cubicBezTo>
                    <a:pt x="0" y="151"/>
                    <a:pt x="101" y="241"/>
                    <a:pt x="168" y="330"/>
                  </a:cubicBezTo>
                  <a:lnTo>
                    <a:pt x="213" y="375"/>
                  </a:lnTo>
                  <a:cubicBezTo>
                    <a:pt x="751" y="947"/>
                    <a:pt x="1334" y="1485"/>
                    <a:pt x="1940" y="1990"/>
                  </a:cubicBezTo>
                  <a:cubicBezTo>
                    <a:pt x="2052" y="2080"/>
                    <a:pt x="2164" y="2170"/>
                    <a:pt x="2310" y="2214"/>
                  </a:cubicBezTo>
                  <a:cubicBezTo>
                    <a:pt x="2323" y="2217"/>
                    <a:pt x="2336" y="2218"/>
                    <a:pt x="2349" y="2218"/>
                  </a:cubicBezTo>
                  <a:cubicBezTo>
                    <a:pt x="2447" y="2218"/>
                    <a:pt x="2533" y="2146"/>
                    <a:pt x="2523" y="2057"/>
                  </a:cubicBezTo>
                  <a:cubicBezTo>
                    <a:pt x="2512" y="1979"/>
                    <a:pt x="2456" y="1934"/>
                    <a:pt x="2378" y="1900"/>
                  </a:cubicBezTo>
                  <a:cubicBezTo>
                    <a:pt x="2232" y="1822"/>
                    <a:pt x="2119" y="1721"/>
                    <a:pt x="1996" y="1620"/>
                  </a:cubicBezTo>
                  <a:cubicBezTo>
                    <a:pt x="1436" y="1160"/>
                    <a:pt x="897" y="655"/>
                    <a:pt x="392" y="139"/>
                  </a:cubicBezTo>
                  <a:cubicBezTo>
                    <a:pt x="335" y="82"/>
                    <a:pt x="27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707;p73"/>
            <p:cNvSpPr/>
            <p:nvPr/>
          </p:nvSpPr>
          <p:spPr>
            <a:xfrm>
              <a:off x="4189694" y="3070765"/>
              <a:ext cx="15165" cy="71595"/>
            </a:xfrm>
            <a:custGeom>
              <a:avLst/>
              <a:gdLst/>
              <a:ahLst/>
              <a:cxnLst/>
              <a:rect l="l" t="t" r="r" b="b"/>
              <a:pathLst>
                <a:path w="405" h="1912" extrusionOk="0">
                  <a:moveTo>
                    <a:pt x="247" y="1"/>
                  </a:moveTo>
                  <a:cubicBezTo>
                    <a:pt x="182" y="1"/>
                    <a:pt x="144" y="43"/>
                    <a:pt x="124" y="104"/>
                  </a:cubicBezTo>
                  <a:cubicBezTo>
                    <a:pt x="101" y="159"/>
                    <a:pt x="79" y="227"/>
                    <a:pt x="68" y="294"/>
                  </a:cubicBezTo>
                  <a:cubicBezTo>
                    <a:pt x="23" y="575"/>
                    <a:pt x="1" y="855"/>
                    <a:pt x="12" y="1068"/>
                  </a:cubicBezTo>
                  <a:lnTo>
                    <a:pt x="12" y="1528"/>
                  </a:lnTo>
                  <a:lnTo>
                    <a:pt x="12" y="1562"/>
                  </a:lnTo>
                  <a:cubicBezTo>
                    <a:pt x="22" y="1789"/>
                    <a:pt x="71" y="1911"/>
                    <a:pt x="158" y="1911"/>
                  </a:cubicBezTo>
                  <a:cubicBezTo>
                    <a:pt x="165" y="1911"/>
                    <a:pt x="173" y="1911"/>
                    <a:pt x="180" y="1909"/>
                  </a:cubicBezTo>
                  <a:cubicBezTo>
                    <a:pt x="360" y="1853"/>
                    <a:pt x="326" y="1696"/>
                    <a:pt x="326" y="1572"/>
                  </a:cubicBezTo>
                  <a:cubicBezTo>
                    <a:pt x="348" y="1124"/>
                    <a:pt x="293" y="675"/>
                    <a:pt x="393" y="238"/>
                  </a:cubicBezTo>
                  <a:cubicBezTo>
                    <a:pt x="405" y="216"/>
                    <a:pt x="405" y="193"/>
                    <a:pt x="405" y="171"/>
                  </a:cubicBezTo>
                  <a:cubicBezTo>
                    <a:pt x="393" y="81"/>
                    <a:pt x="371" y="14"/>
                    <a:pt x="270" y="2"/>
                  </a:cubicBezTo>
                  <a:cubicBezTo>
                    <a:pt x="262" y="1"/>
                    <a:pt x="255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708;p73"/>
            <p:cNvSpPr/>
            <p:nvPr/>
          </p:nvSpPr>
          <p:spPr>
            <a:xfrm>
              <a:off x="4216167" y="3106824"/>
              <a:ext cx="61634" cy="46806"/>
            </a:xfrm>
            <a:custGeom>
              <a:avLst/>
              <a:gdLst/>
              <a:ahLst/>
              <a:cxnLst/>
              <a:rect l="l" t="t" r="r" b="b"/>
              <a:pathLst>
                <a:path w="1646" h="1250" extrusionOk="0">
                  <a:moveTo>
                    <a:pt x="1478" y="1"/>
                  </a:moveTo>
                  <a:cubicBezTo>
                    <a:pt x="1468" y="1"/>
                    <a:pt x="1458" y="2"/>
                    <a:pt x="1447" y="4"/>
                  </a:cubicBezTo>
                  <a:cubicBezTo>
                    <a:pt x="1391" y="26"/>
                    <a:pt x="1346" y="60"/>
                    <a:pt x="1301" y="94"/>
                  </a:cubicBezTo>
                  <a:cubicBezTo>
                    <a:pt x="954" y="374"/>
                    <a:pt x="595" y="643"/>
                    <a:pt x="214" y="879"/>
                  </a:cubicBezTo>
                  <a:cubicBezTo>
                    <a:pt x="157" y="923"/>
                    <a:pt x="90" y="980"/>
                    <a:pt x="57" y="1047"/>
                  </a:cubicBezTo>
                  <a:cubicBezTo>
                    <a:pt x="0" y="1137"/>
                    <a:pt x="67" y="1237"/>
                    <a:pt x="179" y="1249"/>
                  </a:cubicBezTo>
                  <a:cubicBezTo>
                    <a:pt x="202" y="1237"/>
                    <a:pt x="247" y="1227"/>
                    <a:pt x="281" y="1204"/>
                  </a:cubicBezTo>
                  <a:cubicBezTo>
                    <a:pt x="695" y="923"/>
                    <a:pt x="1099" y="654"/>
                    <a:pt x="1480" y="340"/>
                  </a:cubicBezTo>
                  <a:cubicBezTo>
                    <a:pt x="1537" y="295"/>
                    <a:pt x="1592" y="251"/>
                    <a:pt x="1615" y="183"/>
                  </a:cubicBezTo>
                  <a:cubicBezTo>
                    <a:pt x="1646" y="92"/>
                    <a:pt x="1575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709;p73"/>
            <p:cNvSpPr/>
            <p:nvPr/>
          </p:nvSpPr>
          <p:spPr>
            <a:xfrm>
              <a:off x="3761814" y="2100313"/>
              <a:ext cx="264174" cy="337342"/>
            </a:xfrm>
            <a:custGeom>
              <a:avLst/>
              <a:gdLst/>
              <a:ahLst/>
              <a:cxnLst/>
              <a:rect l="l" t="t" r="r" b="b"/>
              <a:pathLst>
                <a:path w="7055" h="9009" extrusionOk="0">
                  <a:moveTo>
                    <a:pt x="4306" y="0"/>
                  </a:moveTo>
                  <a:cubicBezTo>
                    <a:pt x="4248" y="0"/>
                    <a:pt x="4189" y="1"/>
                    <a:pt x="4127" y="3"/>
                  </a:cubicBezTo>
                  <a:cubicBezTo>
                    <a:pt x="4114" y="3"/>
                    <a:pt x="4100" y="3"/>
                    <a:pt x="4087" y="3"/>
                  </a:cubicBezTo>
                  <a:cubicBezTo>
                    <a:pt x="3207" y="3"/>
                    <a:pt x="2448" y="385"/>
                    <a:pt x="1907" y="1214"/>
                  </a:cubicBezTo>
                  <a:cubicBezTo>
                    <a:pt x="1593" y="1696"/>
                    <a:pt x="1346" y="2212"/>
                    <a:pt x="1178" y="2762"/>
                  </a:cubicBezTo>
                  <a:cubicBezTo>
                    <a:pt x="864" y="3760"/>
                    <a:pt x="640" y="4769"/>
                    <a:pt x="438" y="5801"/>
                  </a:cubicBezTo>
                  <a:cubicBezTo>
                    <a:pt x="281" y="6586"/>
                    <a:pt x="112" y="7382"/>
                    <a:pt x="34" y="8190"/>
                  </a:cubicBezTo>
                  <a:cubicBezTo>
                    <a:pt x="0" y="8571"/>
                    <a:pt x="90" y="8694"/>
                    <a:pt x="471" y="8773"/>
                  </a:cubicBezTo>
                  <a:cubicBezTo>
                    <a:pt x="942" y="8885"/>
                    <a:pt x="1425" y="8930"/>
                    <a:pt x="1896" y="8986"/>
                  </a:cubicBezTo>
                  <a:cubicBezTo>
                    <a:pt x="2050" y="9001"/>
                    <a:pt x="2201" y="9008"/>
                    <a:pt x="2351" y="9008"/>
                  </a:cubicBezTo>
                  <a:cubicBezTo>
                    <a:pt x="2638" y="9008"/>
                    <a:pt x="2921" y="8981"/>
                    <a:pt x="3207" y="8930"/>
                  </a:cubicBezTo>
                  <a:cubicBezTo>
                    <a:pt x="3454" y="8885"/>
                    <a:pt x="3611" y="8739"/>
                    <a:pt x="3678" y="8504"/>
                  </a:cubicBezTo>
                  <a:cubicBezTo>
                    <a:pt x="3701" y="8425"/>
                    <a:pt x="3735" y="8335"/>
                    <a:pt x="3746" y="8245"/>
                  </a:cubicBezTo>
                  <a:cubicBezTo>
                    <a:pt x="3813" y="7876"/>
                    <a:pt x="3892" y="7495"/>
                    <a:pt x="3937" y="7124"/>
                  </a:cubicBezTo>
                  <a:cubicBezTo>
                    <a:pt x="3959" y="6922"/>
                    <a:pt x="4049" y="6844"/>
                    <a:pt x="4239" y="6832"/>
                  </a:cubicBezTo>
                  <a:cubicBezTo>
                    <a:pt x="4374" y="6832"/>
                    <a:pt x="4508" y="6810"/>
                    <a:pt x="4643" y="6799"/>
                  </a:cubicBezTo>
                  <a:cubicBezTo>
                    <a:pt x="5248" y="6743"/>
                    <a:pt x="5675" y="6418"/>
                    <a:pt x="5921" y="5857"/>
                  </a:cubicBezTo>
                  <a:cubicBezTo>
                    <a:pt x="6090" y="5476"/>
                    <a:pt x="6213" y="5072"/>
                    <a:pt x="6292" y="4668"/>
                  </a:cubicBezTo>
                  <a:cubicBezTo>
                    <a:pt x="6320" y="4516"/>
                    <a:pt x="6357" y="4412"/>
                    <a:pt x="6505" y="4412"/>
                  </a:cubicBezTo>
                  <a:cubicBezTo>
                    <a:pt x="6531" y="4412"/>
                    <a:pt x="6561" y="4415"/>
                    <a:pt x="6594" y="4422"/>
                  </a:cubicBezTo>
                  <a:cubicBezTo>
                    <a:pt x="6627" y="4428"/>
                    <a:pt x="6661" y="4431"/>
                    <a:pt x="6696" y="4431"/>
                  </a:cubicBezTo>
                  <a:cubicBezTo>
                    <a:pt x="6796" y="4431"/>
                    <a:pt x="6898" y="4403"/>
                    <a:pt x="6965" y="4320"/>
                  </a:cubicBezTo>
                  <a:cubicBezTo>
                    <a:pt x="7054" y="4186"/>
                    <a:pt x="6942" y="4063"/>
                    <a:pt x="6875" y="3951"/>
                  </a:cubicBezTo>
                  <a:cubicBezTo>
                    <a:pt x="6841" y="3894"/>
                    <a:pt x="6796" y="3839"/>
                    <a:pt x="6763" y="3782"/>
                  </a:cubicBezTo>
                  <a:cubicBezTo>
                    <a:pt x="6572" y="3457"/>
                    <a:pt x="6460" y="3121"/>
                    <a:pt x="6538" y="2728"/>
                  </a:cubicBezTo>
                  <a:cubicBezTo>
                    <a:pt x="6606" y="2381"/>
                    <a:pt x="6561" y="2022"/>
                    <a:pt x="6494" y="1685"/>
                  </a:cubicBezTo>
                  <a:cubicBezTo>
                    <a:pt x="6337" y="878"/>
                    <a:pt x="5888" y="317"/>
                    <a:pt x="5081" y="93"/>
                  </a:cubicBezTo>
                  <a:cubicBezTo>
                    <a:pt x="4845" y="27"/>
                    <a:pt x="4603" y="0"/>
                    <a:pt x="4306" y="0"/>
                  </a:cubicBezTo>
                  <a:close/>
                </a:path>
              </a:pathLst>
            </a:custGeom>
            <a:solidFill>
              <a:srgbClr val="F79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710;p73"/>
            <p:cNvSpPr/>
            <p:nvPr/>
          </p:nvSpPr>
          <p:spPr>
            <a:xfrm>
              <a:off x="3433425" y="2067100"/>
              <a:ext cx="626155" cy="474353"/>
            </a:xfrm>
            <a:custGeom>
              <a:avLst/>
              <a:gdLst/>
              <a:ahLst/>
              <a:cxnLst/>
              <a:rect l="l" t="t" r="r" b="b"/>
              <a:pathLst>
                <a:path w="16722" h="12668" extrusionOk="0">
                  <a:moveTo>
                    <a:pt x="14232" y="0"/>
                  </a:moveTo>
                  <a:cubicBezTo>
                    <a:pt x="14146" y="0"/>
                    <a:pt x="14060" y="2"/>
                    <a:pt x="13974" y="4"/>
                  </a:cubicBezTo>
                  <a:lnTo>
                    <a:pt x="13335" y="4"/>
                  </a:lnTo>
                  <a:cubicBezTo>
                    <a:pt x="11977" y="71"/>
                    <a:pt x="10755" y="475"/>
                    <a:pt x="9712" y="1384"/>
                  </a:cubicBezTo>
                  <a:cubicBezTo>
                    <a:pt x="9398" y="1664"/>
                    <a:pt x="9073" y="1944"/>
                    <a:pt x="8759" y="2236"/>
                  </a:cubicBezTo>
                  <a:cubicBezTo>
                    <a:pt x="7750" y="3200"/>
                    <a:pt x="6606" y="3974"/>
                    <a:pt x="5338" y="4535"/>
                  </a:cubicBezTo>
                  <a:cubicBezTo>
                    <a:pt x="4666" y="4838"/>
                    <a:pt x="3993" y="5118"/>
                    <a:pt x="3332" y="5421"/>
                  </a:cubicBezTo>
                  <a:cubicBezTo>
                    <a:pt x="2580" y="5768"/>
                    <a:pt x="1896" y="6217"/>
                    <a:pt x="1324" y="6822"/>
                  </a:cubicBezTo>
                  <a:cubicBezTo>
                    <a:pt x="730" y="7440"/>
                    <a:pt x="281" y="8146"/>
                    <a:pt x="135" y="9010"/>
                  </a:cubicBezTo>
                  <a:cubicBezTo>
                    <a:pt x="0" y="9783"/>
                    <a:pt x="90" y="10535"/>
                    <a:pt x="606" y="11151"/>
                  </a:cubicBezTo>
                  <a:cubicBezTo>
                    <a:pt x="1291" y="11958"/>
                    <a:pt x="2165" y="12464"/>
                    <a:pt x="3219" y="12621"/>
                  </a:cubicBezTo>
                  <a:cubicBezTo>
                    <a:pt x="3418" y="12653"/>
                    <a:pt x="3614" y="12668"/>
                    <a:pt x="3808" y="12668"/>
                  </a:cubicBezTo>
                  <a:cubicBezTo>
                    <a:pt x="4491" y="12668"/>
                    <a:pt x="5147" y="12480"/>
                    <a:pt x="5776" y="12183"/>
                  </a:cubicBezTo>
                  <a:cubicBezTo>
                    <a:pt x="6651" y="11768"/>
                    <a:pt x="7402" y="11185"/>
                    <a:pt x="8052" y="10478"/>
                  </a:cubicBezTo>
                  <a:cubicBezTo>
                    <a:pt x="8905" y="9581"/>
                    <a:pt x="9734" y="8661"/>
                    <a:pt x="10598" y="7776"/>
                  </a:cubicBezTo>
                  <a:cubicBezTo>
                    <a:pt x="11451" y="6879"/>
                    <a:pt x="12134" y="5869"/>
                    <a:pt x="12662" y="4748"/>
                  </a:cubicBezTo>
                  <a:cubicBezTo>
                    <a:pt x="12964" y="4108"/>
                    <a:pt x="13301" y="3492"/>
                    <a:pt x="13604" y="2852"/>
                  </a:cubicBezTo>
                  <a:cubicBezTo>
                    <a:pt x="13677" y="2705"/>
                    <a:pt x="13771" y="2627"/>
                    <a:pt x="13940" y="2627"/>
                  </a:cubicBezTo>
                  <a:cubicBezTo>
                    <a:pt x="13951" y="2627"/>
                    <a:pt x="13962" y="2627"/>
                    <a:pt x="13974" y="2628"/>
                  </a:cubicBezTo>
                  <a:cubicBezTo>
                    <a:pt x="14048" y="2633"/>
                    <a:pt x="14122" y="2635"/>
                    <a:pt x="14196" y="2635"/>
                  </a:cubicBezTo>
                  <a:cubicBezTo>
                    <a:pt x="14459" y="2635"/>
                    <a:pt x="14721" y="2607"/>
                    <a:pt x="14983" y="2572"/>
                  </a:cubicBezTo>
                  <a:cubicBezTo>
                    <a:pt x="15398" y="2528"/>
                    <a:pt x="15790" y="2393"/>
                    <a:pt x="16116" y="2112"/>
                  </a:cubicBezTo>
                  <a:cubicBezTo>
                    <a:pt x="16722" y="1596"/>
                    <a:pt x="16665" y="811"/>
                    <a:pt x="15992" y="385"/>
                  </a:cubicBezTo>
                  <a:cubicBezTo>
                    <a:pt x="15745" y="217"/>
                    <a:pt x="15476" y="128"/>
                    <a:pt x="15185" y="71"/>
                  </a:cubicBezTo>
                  <a:cubicBezTo>
                    <a:pt x="14867" y="18"/>
                    <a:pt x="14549" y="0"/>
                    <a:pt x="14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711;p73"/>
            <p:cNvSpPr/>
            <p:nvPr/>
          </p:nvSpPr>
          <p:spPr>
            <a:xfrm>
              <a:off x="3948663" y="2182916"/>
              <a:ext cx="54632" cy="18311"/>
            </a:xfrm>
            <a:custGeom>
              <a:avLst/>
              <a:gdLst/>
              <a:ahLst/>
              <a:cxnLst/>
              <a:rect l="l" t="t" r="r" b="b"/>
              <a:pathLst>
                <a:path w="1459" h="489" extrusionOk="0">
                  <a:moveTo>
                    <a:pt x="683" y="0"/>
                  </a:moveTo>
                  <a:cubicBezTo>
                    <a:pt x="510" y="0"/>
                    <a:pt x="335" y="32"/>
                    <a:pt x="158" y="96"/>
                  </a:cubicBezTo>
                  <a:cubicBezTo>
                    <a:pt x="68" y="130"/>
                    <a:pt x="1" y="186"/>
                    <a:pt x="12" y="287"/>
                  </a:cubicBezTo>
                  <a:cubicBezTo>
                    <a:pt x="34" y="399"/>
                    <a:pt x="113" y="421"/>
                    <a:pt x="214" y="432"/>
                  </a:cubicBezTo>
                  <a:cubicBezTo>
                    <a:pt x="460" y="444"/>
                    <a:pt x="707" y="466"/>
                    <a:pt x="954" y="477"/>
                  </a:cubicBezTo>
                  <a:lnTo>
                    <a:pt x="954" y="489"/>
                  </a:lnTo>
                  <a:lnTo>
                    <a:pt x="1257" y="489"/>
                  </a:lnTo>
                  <a:cubicBezTo>
                    <a:pt x="1357" y="489"/>
                    <a:pt x="1425" y="432"/>
                    <a:pt x="1447" y="332"/>
                  </a:cubicBezTo>
                  <a:cubicBezTo>
                    <a:pt x="1459" y="242"/>
                    <a:pt x="1414" y="186"/>
                    <a:pt x="1335" y="152"/>
                  </a:cubicBezTo>
                  <a:cubicBezTo>
                    <a:pt x="1121" y="52"/>
                    <a:pt x="904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3712;p73"/>
            <p:cNvSpPr/>
            <p:nvPr/>
          </p:nvSpPr>
          <p:spPr>
            <a:xfrm>
              <a:off x="3965026" y="2211449"/>
              <a:ext cx="33251" cy="14641"/>
            </a:xfrm>
            <a:custGeom>
              <a:avLst/>
              <a:gdLst/>
              <a:ahLst/>
              <a:cxnLst/>
              <a:rect l="l" t="t" r="r" b="b"/>
              <a:pathLst>
                <a:path w="888" h="391" extrusionOk="0">
                  <a:moveTo>
                    <a:pt x="145" y="1"/>
                  </a:moveTo>
                  <a:cubicBezTo>
                    <a:pt x="91" y="1"/>
                    <a:pt x="42" y="41"/>
                    <a:pt x="23" y="96"/>
                  </a:cubicBezTo>
                  <a:cubicBezTo>
                    <a:pt x="1" y="175"/>
                    <a:pt x="35" y="231"/>
                    <a:pt x="91" y="265"/>
                  </a:cubicBezTo>
                  <a:cubicBezTo>
                    <a:pt x="214" y="355"/>
                    <a:pt x="360" y="377"/>
                    <a:pt x="427" y="388"/>
                  </a:cubicBezTo>
                  <a:cubicBezTo>
                    <a:pt x="460" y="390"/>
                    <a:pt x="490" y="391"/>
                    <a:pt x="518" y="391"/>
                  </a:cubicBezTo>
                  <a:cubicBezTo>
                    <a:pt x="656" y="391"/>
                    <a:pt x="746" y="368"/>
                    <a:pt x="820" y="321"/>
                  </a:cubicBezTo>
                  <a:cubicBezTo>
                    <a:pt x="876" y="287"/>
                    <a:pt x="887" y="231"/>
                    <a:pt x="876" y="175"/>
                  </a:cubicBezTo>
                  <a:cubicBezTo>
                    <a:pt x="865" y="108"/>
                    <a:pt x="820" y="74"/>
                    <a:pt x="763" y="74"/>
                  </a:cubicBezTo>
                  <a:cubicBezTo>
                    <a:pt x="713" y="80"/>
                    <a:pt x="663" y="82"/>
                    <a:pt x="614" y="82"/>
                  </a:cubicBezTo>
                  <a:cubicBezTo>
                    <a:pt x="466" y="82"/>
                    <a:pt x="324" y="57"/>
                    <a:pt x="180" y="7"/>
                  </a:cubicBezTo>
                  <a:cubicBezTo>
                    <a:pt x="168" y="3"/>
                    <a:pt x="156" y="1"/>
                    <a:pt x="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713;p73"/>
            <p:cNvSpPr/>
            <p:nvPr/>
          </p:nvSpPr>
          <p:spPr>
            <a:xfrm>
              <a:off x="3964652" y="2268402"/>
              <a:ext cx="33626" cy="19097"/>
            </a:xfrm>
            <a:custGeom>
              <a:avLst/>
              <a:gdLst/>
              <a:ahLst/>
              <a:cxnLst/>
              <a:rect l="l" t="t" r="r" b="b"/>
              <a:pathLst>
                <a:path w="898" h="510" extrusionOk="0">
                  <a:moveTo>
                    <a:pt x="177" y="1"/>
                  </a:moveTo>
                  <a:cubicBezTo>
                    <a:pt x="132" y="1"/>
                    <a:pt x="90" y="20"/>
                    <a:pt x="56" y="67"/>
                  </a:cubicBezTo>
                  <a:cubicBezTo>
                    <a:pt x="0" y="145"/>
                    <a:pt x="45" y="213"/>
                    <a:pt x="112" y="269"/>
                  </a:cubicBezTo>
                  <a:cubicBezTo>
                    <a:pt x="280" y="392"/>
                    <a:pt x="471" y="471"/>
                    <a:pt x="661" y="504"/>
                  </a:cubicBezTo>
                  <a:cubicBezTo>
                    <a:pt x="687" y="507"/>
                    <a:pt x="712" y="509"/>
                    <a:pt x="735" y="509"/>
                  </a:cubicBezTo>
                  <a:cubicBezTo>
                    <a:pt x="804" y="509"/>
                    <a:pt x="858" y="490"/>
                    <a:pt x="875" y="415"/>
                  </a:cubicBezTo>
                  <a:cubicBezTo>
                    <a:pt x="897" y="325"/>
                    <a:pt x="841" y="269"/>
                    <a:pt x="751" y="247"/>
                  </a:cubicBezTo>
                  <a:cubicBezTo>
                    <a:pt x="583" y="190"/>
                    <a:pt x="426" y="112"/>
                    <a:pt x="269" y="22"/>
                  </a:cubicBezTo>
                  <a:cubicBezTo>
                    <a:pt x="238" y="9"/>
                    <a:pt x="207" y="1"/>
                    <a:pt x="1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714;p73"/>
            <p:cNvSpPr/>
            <p:nvPr/>
          </p:nvSpPr>
          <p:spPr>
            <a:xfrm>
              <a:off x="4853174" y="2676735"/>
              <a:ext cx="857079" cy="808625"/>
            </a:xfrm>
            <a:custGeom>
              <a:avLst/>
              <a:gdLst/>
              <a:ahLst/>
              <a:cxnLst/>
              <a:rect l="l" t="t" r="r" b="b"/>
              <a:pathLst>
                <a:path w="22889" h="21595" extrusionOk="0">
                  <a:moveTo>
                    <a:pt x="12448" y="0"/>
                  </a:moveTo>
                  <a:cubicBezTo>
                    <a:pt x="12271" y="0"/>
                    <a:pt x="12084" y="36"/>
                    <a:pt x="11888" y="108"/>
                  </a:cubicBezTo>
                  <a:cubicBezTo>
                    <a:pt x="11473" y="265"/>
                    <a:pt x="11170" y="556"/>
                    <a:pt x="10912" y="915"/>
                  </a:cubicBezTo>
                  <a:cubicBezTo>
                    <a:pt x="10620" y="1307"/>
                    <a:pt x="10296" y="1678"/>
                    <a:pt x="9959" y="2025"/>
                  </a:cubicBezTo>
                  <a:cubicBezTo>
                    <a:pt x="9746" y="2238"/>
                    <a:pt x="9555" y="2473"/>
                    <a:pt x="9353" y="2709"/>
                  </a:cubicBezTo>
                  <a:cubicBezTo>
                    <a:pt x="8882" y="3270"/>
                    <a:pt x="8602" y="3921"/>
                    <a:pt x="8490" y="4638"/>
                  </a:cubicBezTo>
                  <a:cubicBezTo>
                    <a:pt x="8355" y="5513"/>
                    <a:pt x="8512" y="6320"/>
                    <a:pt x="9073" y="7026"/>
                  </a:cubicBezTo>
                  <a:cubicBezTo>
                    <a:pt x="9230" y="7228"/>
                    <a:pt x="9409" y="7430"/>
                    <a:pt x="9566" y="7644"/>
                  </a:cubicBezTo>
                  <a:cubicBezTo>
                    <a:pt x="10261" y="8507"/>
                    <a:pt x="10374" y="9426"/>
                    <a:pt x="9802" y="10402"/>
                  </a:cubicBezTo>
                  <a:cubicBezTo>
                    <a:pt x="9611" y="10727"/>
                    <a:pt x="9432" y="11064"/>
                    <a:pt x="9264" y="11400"/>
                  </a:cubicBezTo>
                  <a:cubicBezTo>
                    <a:pt x="8826" y="12275"/>
                    <a:pt x="8826" y="13161"/>
                    <a:pt x="9196" y="14058"/>
                  </a:cubicBezTo>
                  <a:cubicBezTo>
                    <a:pt x="9376" y="14518"/>
                    <a:pt x="9600" y="14956"/>
                    <a:pt x="9835" y="15382"/>
                  </a:cubicBezTo>
                  <a:cubicBezTo>
                    <a:pt x="10632" y="16795"/>
                    <a:pt x="10542" y="18241"/>
                    <a:pt x="10071" y="19733"/>
                  </a:cubicBezTo>
                  <a:cubicBezTo>
                    <a:pt x="9813" y="19116"/>
                    <a:pt x="9353" y="18667"/>
                    <a:pt x="8938" y="18174"/>
                  </a:cubicBezTo>
                  <a:cubicBezTo>
                    <a:pt x="8714" y="17904"/>
                    <a:pt x="8568" y="17590"/>
                    <a:pt x="8524" y="17221"/>
                  </a:cubicBezTo>
                  <a:cubicBezTo>
                    <a:pt x="8467" y="16805"/>
                    <a:pt x="8422" y="16379"/>
                    <a:pt x="8389" y="15953"/>
                  </a:cubicBezTo>
                  <a:cubicBezTo>
                    <a:pt x="8288" y="14809"/>
                    <a:pt x="7772" y="13924"/>
                    <a:pt x="6830" y="13284"/>
                  </a:cubicBezTo>
                  <a:cubicBezTo>
                    <a:pt x="6572" y="13116"/>
                    <a:pt x="6314" y="12948"/>
                    <a:pt x="6045" y="12813"/>
                  </a:cubicBezTo>
                  <a:cubicBezTo>
                    <a:pt x="5653" y="12623"/>
                    <a:pt x="5406" y="12309"/>
                    <a:pt x="5271" y="11894"/>
                  </a:cubicBezTo>
                  <a:cubicBezTo>
                    <a:pt x="5170" y="11591"/>
                    <a:pt x="5047" y="11277"/>
                    <a:pt x="4913" y="10986"/>
                  </a:cubicBezTo>
                  <a:cubicBezTo>
                    <a:pt x="4632" y="10335"/>
                    <a:pt x="4206" y="9797"/>
                    <a:pt x="3622" y="9393"/>
                  </a:cubicBezTo>
                  <a:cubicBezTo>
                    <a:pt x="3190" y="9095"/>
                    <a:pt x="2724" y="8957"/>
                    <a:pt x="2277" y="8957"/>
                  </a:cubicBezTo>
                  <a:cubicBezTo>
                    <a:pt x="1311" y="8957"/>
                    <a:pt x="436" y="9605"/>
                    <a:pt x="191" y="10694"/>
                  </a:cubicBezTo>
                  <a:cubicBezTo>
                    <a:pt x="1" y="11546"/>
                    <a:pt x="236" y="12286"/>
                    <a:pt x="875" y="12880"/>
                  </a:cubicBezTo>
                  <a:cubicBezTo>
                    <a:pt x="1223" y="13206"/>
                    <a:pt x="1436" y="13553"/>
                    <a:pt x="1481" y="14024"/>
                  </a:cubicBezTo>
                  <a:cubicBezTo>
                    <a:pt x="1492" y="14114"/>
                    <a:pt x="1503" y="14215"/>
                    <a:pt x="1526" y="14316"/>
                  </a:cubicBezTo>
                  <a:cubicBezTo>
                    <a:pt x="1660" y="15191"/>
                    <a:pt x="2209" y="15673"/>
                    <a:pt x="3084" y="15706"/>
                  </a:cubicBezTo>
                  <a:cubicBezTo>
                    <a:pt x="3160" y="15710"/>
                    <a:pt x="3236" y="15711"/>
                    <a:pt x="3311" y="15711"/>
                  </a:cubicBezTo>
                  <a:cubicBezTo>
                    <a:pt x="3489" y="15711"/>
                    <a:pt x="3665" y="15703"/>
                    <a:pt x="3847" y="15696"/>
                  </a:cubicBezTo>
                  <a:cubicBezTo>
                    <a:pt x="3859" y="15695"/>
                    <a:pt x="3871" y="15695"/>
                    <a:pt x="3884" y="15695"/>
                  </a:cubicBezTo>
                  <a:cubicBezTo>
                    <a:pt x="4247" y="15695"/>
                    <a:pt x="4527" y="15863"/>
                    <a:pt x="4733" y="16167"/>
                  </a:cubicBezTo>
                  <a:cubicBezTo>
                    <a:pt x="4957" y="16481"/>
                    <a:pt x="5070" y="16828"/>
                    <a:pt x="5148" y="17209"/>
                  </a:cubicBezTo>
                  <a:cubicBezTo>
                    <a:pt x="5227" y="17625"/>
                    <a:pt x="5282" y="18051"/>
                    <a:pt x="5439" y="18454"/>
                  </a:cubicBezTo>
                  <a:cubicBezTo>
                    <a:pt x="5698" y="19093"/>
                    <a:pt x="6146" y="19542"/>
                    <a:pt x="6830" y="19721"/>
                  </a:cubicBezTo>
                  <a:lnTo>
                    <a:pt x="7637" y="19923"/>
                  </a:lnTo>
                  <a:cubicBezTo>
                    <a:pt x="8479" y="20159"/>
                    <a:pt x="9241" y="20495"/>
                    <a:pt x="9712" y="21303"/>
                  </a:cubicBezTo>
                  <a:cubicBezTo>
                    <a:pt x="9821" y="21474"/>
                    <a:pt x="9994" y="21594"/>
                    <a:pt x="10204" y="21594"/>
                  </a:cubicBezTo>
                  <a:cubicBezTo>
                    <a:pt x="10255" y="21594"/>
                    <a:pt x="10308" y="21587"/>
                    <a:pt x="10363" y="21572"/>
                  </a:cubicBezTo>
                  <a:cubicBezTo>
                    <a:pt x="10901" y="21426"/>
                    <a:pt x="11462" y="21393"/>
                    <a:pt x="11978" y="21201"/>
                  </a:cubicBezTo>
                  <a:cubicBezTo>
                    <a:pt x="12471" y="21034"/>
                    <a:pt x="12975" y="20966"/>
                    <a:pt x="13491" y="20910"/>
                  </a:cubicBezTo>
                  <a:cubicBezTo>
                    <a:pt x="13974" y="20854"/>
                    <a:pt x="14478" y="20865"/>
                    <a:pt x="14949" y="20708"/>
                  </a:cubicBezTo>
                  <a:cubicBezTo>
                    <a:pt x="17159" y="19935"/>
                    <a:pt x="18650" y="18499"/>
                    <a:pt x="19166" y="16155"/>
                  </a:cubicBezTo>
                  <a:cubicBezTo>
                    <a:pt x="19390" y="15123"/>
                    <a:pt x="19906" y="14293"/>
                    <a:pt x="20713" y="13632"/>
                  </a:cubicBezTo>
                  <a:cubicBezTo>
                    <a:pt x="20949" y="13441"/>
                    <a:pt x="21184" y="13262"/>
                    <a:pt x="21409" y="13049"/>
                  </a:cubicBezTo>
                  <a:cubicBezTo>
                    <a:pt x="22575" y="11950"/>
                    <a:pt x="22889" y="10582"/>
                    <a:pt x="22564" y="9045"/>
                  </a:cubicBezTo>
                  <a:cubicBezTo>
                    <a:pt x="22400" y="8277"/>
                    <a:pt x="21760" y="7780"/>
                    <a:pt x="21009" y="7780"/>
                  </a:cubicBezTo>
                  <a:cubicBezTo>
                    <a:pt x="20883" y="7780"/>
                    <a:pt x="20754" y="7794"/>
                    <a:pt x="20624" y="7823"/>
                  </a:cubicBezTo>
                  <a:cubicBezTo>
                    <a:pt x="19524" y="8070"/>
                    <a:pt x="18762" y="8743"/>
                    <a:pt x="18358" y="9797"/>
                  </a:cubicBezTo>
                  <a:cubicBezTo>
                    <a:pt x="18123" y="10425"/>
                    <a:pt x="17730" y="10941"/>
                    <a:pt x="17204" y="11344"/>
                  </a:cubicBezTo>
                  <a:cubicBezTo>
                    <a:pt x="16890" y="11580"/>
                    <a:pt x="16586" y="11826"/>
                    <a:pt x="16284" y="12062"/>
                  </a:cubicBezTo>
                  <a:cubicBezTo>
                    <a:pt x="15510" y="12645"/>
                    <a:pt x="15028" y="13419"/>
                    <a:pt x="14736" y="14328"/>
                  </a:cubicBezTo>
                  <a:cubicBezTo>
                    <a:pt x="14602" y="14776"/>
                    <a:pt x="14545" y="15235"/>
                    <a:pt x="14512" y="15706"/>
                  </a:cubicBezTo>
                  <a:cubicBezTo>
                    <a:pt x="14467" y="16324"/>
                    <a:pt x="14333" y="16918"/>
                    <a:pt x="14153" y="17512"/>
                  </a:cubicBezTo>
                  <a:cubicBezTo>
                    <a:pt x="13772" y="18779"/>
                    <a:pt x="12785" y="19362"/>
                    <a:pt x="11619" y="19733"/>
                  </a:cubicBezTo>
                  <a:cubicBezTo>
                    <a:pt x="11753" y="19519"/>
                    <a:pt x="11899" y="19329"/>
                    <a:pt x="12067" y="19150"/>
                  </a:cubicBezTo>
                  <a:cubicBezTo>
                    <a:pt x="12718" y="18375"/>
                    <a:pt x="12987" y="17490"/>
                    <a:pt x="12930" y="16491"/>
                  </a:cubicBezTo>
                  <a:cubicBezTo>
                    <a:pt x="12908" y="15998"/>
                    <a:pt x="12818" y="15516"/>
                    <a:pt x="12740" y="15034"/>
                  </a:cubicBezTo>
                  <a:cubicBezTo>
                    <a:pt x="12583" y="14159"/>
                    <a:pt x="12763" y="13363"/>
                    <a:pt x="13323" y="12656"/>
                  </a:cubicBezTo>
                  <a:cubicBezTo>
                    <a:pt x="13705" y="12174"/>
                    <a:pt x="13929" y="11624"/>
                    <a:pt x="14064" y="11030"/>
                  </a:cubicBezTo>
                  <a:cubicBezTo>
                    <a:pt x="14243" y="10245"/>
                    <a:pt x="14142" y="9471"/>
                    <a:pt x="13929" y="8720"/>
                  </a:cubicBezTo>
                  <a:lnTo>
                    <a:pt x="13424" y="6904"/>
                  </a:lnTo>
                  <a:cubicBezTo>
                    <a:pt x="13244" y="6276"/>
                    <a:pt x="13267" y="5658"/>
                    <a:pt x="13469" y="5042"/>
                  </a:cubicBezTo>
                  <a:cubicBezTo>
                    <a:pt x="13548" y="4818"/>
                    <a:pt x="13626" y="4593"/>
                    <a:pt x="13715" y="4369"/>
                  </a:cubicBezTo>
                  <a:cubicBezTo>
                    <a:pt x="13850" y="4010"/>
                    <a:pt x="13996" y="3640"/>
                    <a:pt x="14086" y="3270"/>
                  </a:cubicBezTo>
                  <a:cubicBezTo>
                    <a:pt x="14355" y="2238"/>
                    <a:pt x="14119" y="1330"/>
                    <a:pt x="13446" y="511"/>
                  </a:cubicBezTo>
                  <a:cubicBezTo>
                    <a:pt x="13164" y="167"/>
                    <a:pt x="12828" y="0"/>
                    <a:pt x="12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715;p73"/>
            <p:cNvSpPr/>
            <p:nvPr/>
          </p:nvSpPr>
          <p:spPr>
            <a:xfrm>
              <a:off x="5252521" y="2744997"/>
              <a:ext cx="62608" cy="683633"/>
            </a:xfrm>
            <a:custGeom>
              <a:avLst/>
              <a:gdLst/>
              <a:ahLst/>
              <a:cxnLst/>
              <a:rect l="l" t="t" r="r" b="b"/>
              <a:pathLst>
                <a:path w="1672" h="18257" extrusionOk="0">
                  <a:moveTo>
                    <a:pt x="1511" y="0"/>
                  </a:moveTo>
                  <a:cubicBezTo>
                    <a:pt x="1472" y="0"/>
                    <a:pt x="1432" y="15"/>
                    <a:pt x="1402" y="45"/>
                  </a:cubicBezTo>
                  <a:cubicBezTo>
                    <a:pt x="1301" y="135"/>
                    <a:pt x="1256" y="247"/>
                    <a:pt x="1211" y="370"/>
                  </a:cubicBezTo>
                  <a:cubicBezTo>
                    <a:pt x="942" y="1156"/>
                    <a:pt x="673" y="1929"/>
                    <a:pt x="471" y="2736"/>
                  </a:cubicBezTo>
                  <a:cubicBezTo>
                    <a:pt x="326" y="3331"/>
                    <a:pt x="326" y="3914"/>
                    <a:pt x="516" y="4486"/>
                  </a:cubicBezTo>
                  <a:cubicBezTo>
                    <a:pt x="595" y="4755"/>
                    <a:pt x="685" y="5013"/>
                    <a:pt x="785" y="5271"/>
                  </a:cubicBezTo>
                  <a:cubicBezTo>
                    <a:pt x="1009" y="5899"/>
                    <a:pt x="1111" y="6538"/>
                    <a:pt x="1088" y="7200"/>
                  </a:cubicBezTo>
                  <a:cubicBezTo>
                    <a:pt x="1066" y="7872"/>
                    <a:pt x="920" y="8545"/>
                    <a:pt x="707" y="9185"/>
                  </a:cubicBezTo>
                  <a:cubicBezTo>
                    <a:pt x="561" y="9644"/>
                    <a:pt x="404" y="10093"/>
                    <a:pt x="269" y="10553"/>
                  </a:cubicBezTo>
                  <a:cubicBezTo>
                    <a:pt x="102" y="11091"/>
                    <a:pt x="90" y="11641"/>
                    <a:pt x="214" y="12190"/>
                  </a:cubicBezTo>
                  <a:cubicBezTo>
                    <a:pt x="292" y="12594"/>
                    <a:pt x="426" y="12986"/>
                    <a:pt x="538" y="13390"/>
                  </a:cubicBezTo>
                  <a:cubicBezTo>
                    <a:pt x="774" y="14175"/>
                    <a:pt x="830" y="14960"/>
                    <a:pt x="695" y="15779"/>
                  </a:cubicBezTo>
                  <a:cubicBezTo>
                    <a:pt x="573" y="16497"/>
                    <a:pt x="371" y="17192"/>
                    <a:pt x="146" y="17887"/>
                  </a:cubicBezTo>
                  <a:cubicBezTo>
                    <a:pt x="112" y="18010"/>
                    <a:pt x="0" y="18179"/>
                    <a:pt x="191" y="18246"/>
                  </a:cubicBezTo>
                  <a:cubicBezTo>
                    <a:pt x="216" y="18253"/>
                    <a:pt x="238" y="18257"/>
                    <a:pt x="257" y="18257"/>
                  </a:cubicBezTo>
                  <a:cubicBezTo>
                    <a:pt x="390" y="18257"/>
                    <a:pt x="421" y="18107"/>
                    <a:pt x="460" y="18000"/>
                  </a:cubicBezTo>
                  <a:cubicBezTo>
                    <a:pt x="595" y="17562"/>
                    <a:pt x="752" y="17136"/>
                    <a:pt x="864" y="16699"/>
                  </a:cubicBezTo>
                  <a:cubicBezTo>
                    <a:pt x="1088" y="15790"/>
                    <a:pt x="1234" y="14882"/>
                    <a:pt x="1044" y="13940"/>
                  </a:cubicBezTo>
                  <a:cubicBezTo>
                    <a:pt x="954" y="13447"/>
                    <a:pt x="797" y="12976"/>
                    <a:pt x="651" y="12493"/>
                  </a:cubicBezTo>
                  <a:cubicBezTo>
                    <a:pt x="449" y="11809"/>
                    <a:pt x="438" y="11125"/>
                    <a:pt x="673" y="10452"/>
                  </a:cubicBezTo>
                  <a:cubicBezTo>
                    <a:pt x="808" y="10048"/>
                    <a:pt x="942" y="9644"/>
                    <a:pt x="1066" y="9230"/>
                  </a:cubicBezTo>
                  <a:cubicBezTo>
                    <a:pt x="1290" y="8523"/>
                    <a:pt x="1447" y="7805"/>
                    <a:pt x="1436" y="7054"/>
                  </a:cubicBezTo>
                  <a:lnTo>
                    <a:pt x="1436" y="6673"/>
                  </a:lnTo>
                  <a:cubicBezTo>
                    <a:pt x="1402" y="6045"/>
                    <a:pt x="1245" y="5428"/>
                    <a:pt x="1009" y="4845"/>
                  </a:cubicBezTo>
                  <a:cubicBezTo>
                    <a:pt x="685" y="4071"/>
                    <a:pt x="651" y="3286"/>
                    <a:pt x="909" y="2490"/>
                  </a:cubicBezTo>
                  <a:cubicBezTo>
                    <a:pt x="1122" y="1794"/>
                    <a:pt x="1335" y="1099"/>
                    <a:pt x="1582" y="415"/>
                  </a:cubicBezTo>
                  <a:cubicBezTo>
                    <a:pt x="1615" y="336"/>
                    <a:pt x="1672" y="258"/>
                    <a:pt x="1660" y="169"/>
                  </a:cubicBezTo>
                  <a:cubicBezTo>
                    <a:pt x="1660" y="101"/>
                    <a:pt x="1637" y="34"/>
                    <a:pt x="1570" y="12"/>
                  </a:cubicBezTo>
                  <a:cubicBezTo>
                    <a:pt x="1551" y="4"/>
                    <a:pt x="1531" y="0"/>
                    <a:pt x="1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716;p73"/>
            <p:cNvSpPr/>
            <p:nvPr/>
          </p:nvSpPr>
          <p:spPr>
            <a:xfrm>
              <a:off x="5364630" y="3020327"/>
              <a:ext cx="274247" cy="397554"/>
            </a:xfrm>
            <a:custGeom>
              <a:avLst/>
              <a:gdLst/>
              <a:ahLst/>
              <a:cxnLst/>
              <a:rect l="l" t="t" r="r" b="b"/>
              <a:pathLst>
                <a:path w="7324" h="10617" extrusionOk="0">
                  <a:moveTo>
                    <a:pt x="7133" y="0"/>
                  </a:moveTo>
                  <a:cubicBezTo>
                    <a:pt x="7035" y="0"/>
                    <a:pt x="6996" y="92"/>
                    <a:pt x="6976" y="183"/>
                  </a:cubicBezTo>
                  <a:cubicBezTo>
                    <a:pt x="6785" y="744"/>
                    <a:pt x="6493" y="1271"/>
                    <a:pt x="6247" y="1798"/>
                  </a:cubicBezTo>
                  <a:cubicBezTo>
                    <a:pt x="5989" y="2325"/>
                    <a:pt x="5641" y="2785"/>
                    <a:pt x="5215" y="3189"/>
                  </a:cubicBezTo>
                  <a:cubicBezTo>
                    <a:pt x="5036" y="3357"/>
                    <a:pt x="4856" y="3537"/>
                    <a:pt x="4677" y="3704"/>
                  </a:cubicBezTo>
                  <a:cubicBezTo>
                    <a:pt x="4026" y="4332"/>
                    <a:pt x="3510" y="5062"/>
                    <a:pt x="3163" y="5892"/>
                  </a:cubicBezTo>
                  <a:cubicBezTo>
                    <a:pt x="2950" y="6408"/>
                    <a:pt x="2782" y="6934"/>
                    <a:pt x="2591" y="7450"/>
                  </a:cubicBezTo>
                  <a:cubicBezTo>
                    <a:pt x="2199" y="8504"/>
                    <a:pt x="1559" y="9368"/>
                    <a:pt x="651" y="10029"/>
                  </a:cubicBezTo>
                  <a:cubicBezTo>
                    <a:pt x="494" y="10141"/>
                    <a:pt x="326" y="10231"/>
                    <a:pt x="158" y="10310"/>
                  </a:cubicBezTo>
                  <a:cubicBezTo>
                    <a:pt x="68" y="10343"/>
                    <a:pt x="1" y="10411"/>
                    <a:pt x="46" y="10523"/>
                  </a:cubicBezTo>
                  <a:cubicBezTo>
                    <a:pt x="78" y="10586"/>
                    <a:pt x="137" y="10616"/>
                    <a:pt x="198" y="10616"/>
                  </a:cubicBezTo>
                  <a:cubicBezTo>
                    <a:pt x="222" y="10616"/>
                    <a:pt x="247" y="10611"/>
                    <a:pt x="270" y="10602"/>
                  </a:cubicBezTo>
                  <a:cubicBezTo>
                    <a:pt x="405" y="10557"/>
                    <a:pt x="527" y="10500"/>
                    <a:pt x="651" y="10422"/>
                  </a:cubicBezTo>
                  <a:cubicBezTo>
                    <a:pt x="1133" y="10131"/>
                    <a:pt x="1548" y="9749"/>
                    <a:pt x="1918" y="9323"/>
                  </a:cubicBezTo>
                  <a:cubicBezTo>
                    <a:pt x="2524" y="8616"/>
                    <a:pt x="2894" y="7798"/>
                    <a:pt x="3163" y="6923"/>
                  </a:cubicBezTo>
                  <a:cubicBezTo>
                    <a:pt x="3555" y="5623"/>
                    <a:pt x="4262" y="4512"/>
                    <a:pt x="5294" y="3615"/>
                  </a:cubicBezTo>
                  <a:cubicBezTo>
                    <a:pt x="5731" y="3233"/>
                    <a:pt x="6112" y="2785"/>
                    <a:pt x="6393" y="2281"/>
                  </a:cubicBezTo>
                  <a:cubicBezTo>
                    <a:pt x="6707" y="1720"/>
                    <a:pt x="6976" y="1137"/>
                    <a:pt x="7234" y="554"/>
                  </a:cubicBezTo>
                  <a:cubicBezTo>
                    <a:pt x="7279" y="441"/>
                    <a:pt x="7301" y="340"/>
                    <a:pt x="7323" y="262"/>
                  </a:cubicBezTo>
                  <a:cubicBezTo>
                    <a:pt x="7323" y="116"/>
                    <a:pt x="7290" y="15"/>
                    <a:pt x="7166" y="4"/>
                  </a:cubicBezTo>
                  <a:cubicBezTo>
                    <a:pt x="7155" y="1"/>
                    <a:pt x="7144" y="0"/>
                    <a:pt x="7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717;p73"/>
            <p:cNvSpPr/>
            <p:nvPr/>
          </p:nvSpPr>
          <p:spPr>
            <a:xfrm>
              <a:off x="4939259" y="3095179"/>
              <a:ext cx="262901" cy="317084"/>
            </a:xfrm>
            <a:custGeom>
              <a:avLst/>
              <a:gdLst/>
              <a:ahLst/>
              <a:cxnLst/>
              <a:rect l="l" t="t" r="r" b="b"/>
              <a:pathLst>
                <a:path w="7021" h="8468" extrusionOk="0">
                  <a:moveTo>
                    <a:pt x="202" y="1"/>
                  </a:moveTo>
                  <a:cubicBezTo>
                    <a:pt x="67" y="1"/>
                    <a:pt x="0" y="135"/>
                    <a:pt x="90" y="270"/>
                  </a:cubicBezTo>
                  <a:cubicBezTo>
                    <a:pt x="180" y="439"/>
                    <a:pt x="314" y="573"/>
                    <a:pt x="404" y="741"/>
                  </a:cubicBezTo>
                  <a:cubicBezTo>
                    <a:pt x="875" y="1661"/>
                    <a:pt x="1627" y="2289"/>
                    <a:pt x="2535" y="2737"/>
                  </a:cubicBezTo>
                  <a:cubicBezTo>
                    <a:pt x="2658" y="2804"/>
                    <a:pt x="2771" y="2883"/>
                    <a:pt x="2905" y="2939"/>
                  </a:cubicBezTo>
                  <a:cubicBezTo>
                    <a:pt x="3409" y="3153"/>
                    <a:pt x="3757" y="3545"/>
                    <a:pt x="4004" y="4016"/>
                  </a:cubicBezTo>
                  <a:cubicBezTo>
                    <a:pt x="4262" y="4498"/>
                    <a:pt x="4475" y="4992"/>
                    <a:pt x="4598" y="5518"/>
                  </a:cubicBezTo>
                  <a:lnTo>
                    <a:pt x="4800" y="6326"/>
                  </a:lnTo>
                  <a:cubicBezTo>
                    <a:pt x="5047" y="7392"/>
                    <a:pt x="5821" y="7985"/>
                    <a:pt x="6740" y="8434"/>
                  </a:cubicBezTo>
                  <a:cubicBezTo>
                    <a:pt x="6780" y="8454"/>
                    <a:pt x="6820" y="8467"/>
                    <a:pt x="6855" y="8467"/>
                  </a:cubicBezTo>
                  <a:cubicBezTo>
                    <a:pt x="6901" y="8467"/>
                    <a:pt x="6940" y="8446"/>
                    <a:pt x="6965" y="8389"/>
                  </a:cubicBezTo>
                  <a:cubicBezTo>
                    <a:pt x="7020" y="8299"/>
                    <a:pt x="6976" y="8221"/>
                    <a:pt x="6897" y="8165"/>
                  </a:cubicBezTo>
                  <a:cubicBezTo>
                    <a:pt x="6774" y="8075"/>
                    <a:pt x="6639" y="8008"/>
                    <a:pt x="6505" y="7930"/>
                  </a:cubicBezTo>
                  <a:cubicBezTo>
                    <a:pt x="5764" y="7526"/>
                    <a:pt x="5271" y="6931"/>
                    <a:pt x="5103" y="6079"/>
                  </a:cubicBezTo>
                  <a:cubicBezTo>
                    <a:pt x="5081" y="5967"/>
                    <a:pt x="5047" y="5855"/>
                    <a:pt x="5024" y="5743"/>
                  </a:cubicBezTo>
                  <a:cubicBezTo>
                    <a:pt x="4879" y="5047"/>
                    <a:pt x="4632" y="4397"/>
                    <a:pt x="4296" y="3781"/>
                  </a:cubicBezTo>
                  <a:cubicBezTo>
                    <a:pt x="4004" y="3275"/>
                    <a:pt x="3623" y="2883"/>
                    <a:pt x="3095" y="2625"/>
                  </a:cubicBezTo>
                  <a:cubicBezTo>
                    <a:pt x="2737" y="2457"/>
                    <a:pt x="2412" y="2244"/>
                    <a:pt x="2075" y="2053"/>
                  </a:cubicBezTo>
                  <a:cubicBezTo>
                    <a:pt x="1615" y="1784"/>
                    <a:pt x="1256" y="1436"/>
                    <a:pt x="987" y="977"/>
                  </a:cubicBezTo>
                  <a:cubicBezTo>
                    <a:pt x="819" y="708"/>
                    <a:pt x="651" y="449"/>
                    <a:pt x="471" y="192"/>
                  </a:cubicBezTo>
                  <a:cubicBezTo>
                    <a:pt x="404" y="91"/>
                    <a:pt x="337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3718;p73"/>
            <p:cNvSpPr/>
            <p:nvPr/>
          </p:nvSpPr>
          <p:spPr>
            <a:xfrm>
              <a:off x="5085443" y="3463147"/>
              <a:ext cx="358199" cy="293606"/>
            </a:xfrm>
            <a:custGeom>
              <a:avLst/>
              <a:gdLst/>
              <a:ahLst/>
              <a:cxnLst/>
              <a:rect l="l" t="t" r="r" b="b"/>
              <a:pathLst>
                <a:path w="9566" h="7841" extrusionOk="0">
                  <a:moveTo>
                    <a:pt x="7066" y="1"/>
                  </a:moveTo>
                  <a:cubicBezTo>
                    <a:pt x="6823" y="1"/>
                    <a:pt x="6579" y="7"/>
                    <a:pt x="6335" y="20"/>
                  </a:cubicBezTo>
                  <a:cubicBezTo>
                    <a:pt x="5640" y="54"/>
                    <a:pt x="4956" y="99"/>
                    <a:pt x="4260" y="132"/>
                  </a:cubicBezTo>
                  <a:cubicBezTo>
                    <a:pt x="3139" y="189"/>
                    <a:pt x="2017" y="222"/>
                    <a:pt x="908" y="222"/>
                  </a:cubicBezTo>
                  <a:cubicBezTo>
                    <a:pt x="896" y="222"/>
                    <a:pt x="885" y="222"/>
                    <a:pt x="874" y="222"/>
                  </a:cubicBezTo>
                  <a:cubicBezTo>
                    <a:pt x="280" y="222"/>
                    <a:pt x="0" y="501"/>
                    <a:pt x="78" y="1007"/>
                  </a:cubicBezTo>
                  <a:cubicBezTo>
                    <a:pt x="133" y="1411"/>
                    <a:pt x="212" y="1814"/>
                    <a:pt x="290" y="2207"/>
                  </a:cubicBezTo>
                  <a:cubicBezTo>
                    <a:pt x="537" y="3351"/>
                    <a:pt x="795" y="4483"/>
                    <a:pt x="1053" y="5617"/>
                  </a:cubicBezTo>
                  <a:cubicBezTo>
                    <a:pt x="1143" y="6020"/>
                    <a:pt x="1199" y="6424"/>
                    <a:pt x="1356" y="6805"/>
                  </a:cubicBezTo>
                  <a:cubicBezTo>
                    <a:pt x="1636" y="7433"/>
                    <a:pt x="1816" y="7668"/>
                    <a:pt x="2735" y="7713"/>
                  </a:cubicBezTo>
                  <a:cubicBezTo>
                    <a:pt x="3195" y="7736"/>
                    <a:pt x="3666" y="7780"/>
                    <a:pt x="4126" y="7803"/>
                  </a:cubicBezTo>
                  <a:cubicBezTo>
                    <a:pt x="4632" y="7829"/>
                    <a:pt x="5145" y="7841"/>
                    <a:pt x="5655" y="7841"/>
                  </a:cubicBezTo>
                  <a:cubicBezTo>
                    <a:pt x="5822" y="7841"/>
                    <a:pt x="5989" y="7840"/>
                    <a:pt x="6156" y="7837"/>
                  </a:cubicBezTo>
                  <a:cubicBezTo>
                    <a:pt x="6817" y="7825"/>
                    <a:pt x="7277" y="7568"/>
                    <a:pt x="7569" y="7063"/>
                  </a:cubicBezTo>
                  <a:cubicBezTo>
                    <a:pt x="7714" y="6794"/>
                    <a:pt x="7849" y="6536"/>
                    <a:pt x="7961" y="6255"/>
                  </a:cubicBezTo>
                  <a:cubicBezTo>
                    <a:pt x="8410" y="5146"/>
                    <a:pt x="8735" y="4002"/>
                    <a:pt x="9060" y="2858"/>
                  </a:cubicBezTo>
                  <a:cubicBezTo>
                    <a:pt x="9229" y="2285"/>
                    <a:pt x="9419" y="1714"/>
                    <a:pt x="9498" y="1131"/>
                  </a:cubicBezTo>
                  <a:cubicBezTo>
                    <a:pt x="9565" y="682"/>
                    <a:pt x="9341" y="368"/>
                    <a:pt x="8870" y="189"/>
                  </a:cubicBezTo>
                  <a:cubicBezTo>
                    <a:pt x="8646" y="99"/>
                    <a:pt x="8410" y="65"/>
                    <a:pt x="8175" y="42"/>
                  </a:cubicBezTo>
                  <a:cubicBezTo>
                    <a:pt x="7808" y="15"/>
                    <a:pt x="7438" y="1"/>
                    <a:pt x="7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99065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ДИНАМІКА ТА СТРУКТУРА ВИДАТКІВ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281" y="4146488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1813;p35"/>
          <p:cNvGrpSpPr>
            <a:grpSpLocks noChangeAspect="1"/>
          </p:cNvGrpSpPr>
          <p:nvPr/>
        </p:nvGrpSpPr>
        <p:grpSpPr>
          <a:xfrm>
            <a:off x="6853175" y="2368554"/>
            <a:ext cx="1948046" cy="1777934"/>
            <a:chOff x="5976993" y="238644"/>
            <a:chExt cx="671226" cy="612558"/>
          </a:xfrm>
        </p:grpSpPr>
        <p:grpSp>
          <p:nvGrpSpPr>
            <p:cNvPr id="21" name="Google Shape;1814;p35"/>
            <p:cNvGrpSpPr/>
            <p:nvPr/>
          </p:nvGrpSpPr>
          <p:grpSpPr>
            <a:xfrm>
              <a:off x="6207869" y="264821"/>
              <a:ext cx="255900" cy="309550"/>
              <a:chOff x="4721075" y="260350"/>
              <a:chExt cx="255900" cy="309550"/>
            </a:xfrm>
          </p:grpSpPr>
          <p:sp>
            <p:nvSpPr>
              <p:cNvPr id="42" name="Google Shape;1815;p35"/>
              <p:cNvSpPr/>
              <p:nvPr/>
            </p:nvSpPr>
            <p:spPr>
              <a:xfrm>
                <a:off x="4721075" y="272900"/>
                <a:ext cx="74325" cy="294475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1779" extrusionOk="0">
                    <a:moveTo>
                      <a:pt x="30" y="1"/>
                    </a:moveTo>
                    <a:lnTo>
                      <a:pt x="1" y="7488"/>
                    </a:lnTo>
                    <a:lnTo>
                      <a:pt x="2943" y="11779"/>
                    </a:lnTo>
                    <a:lnTo>
                      <a:pt x="2972" y="4292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16;p35"/>
              <p:cNvSpPr/>
              <p:nvPr/>
            </p:nvSpPr>
            <p:spPr>
              <a:xfrm>
                <a:off x="4794825" y="375875"/>
                <a:ext cx="103175" cy="1940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7761" extrusionOk="0">
                    <a:moveTo>
                      <a:pt x="1804" y="0"/>
                    </a:moveTo>
                    <a:cubicBezTo>
                      <a:pt x="1717" y="0"/>
                      <a:pt x="1623" y="0"/>
                      <a:pt x="1537" y="8"/>
                    </a:cubicBezTo>
                    <a:lnTo>
                      <a:pt x="1522" y="8"/>
                    </a:lnTo>
                    <a:cubicBezTo>
                      <a:pt x="1429" y="8"/>
                      <a:pt x="1342" y="15"/>
                      <a:pt x="1248" y="22"/>
                    </a:cubicBezTo>
                    <a:lnTo>
                      <a:pt x="1155" y="29"/>
                    </a:lnTo>
                    <a:lnTo>
                      <a:pt x="960" y="44"/>
                    </a:lnTo>
                    <a:lnTo>
                      <a:pt x="909" y="51"/>
                    </a:lnTo>
                    <a:lnTo>
                      <a:pt x="866" y="58"/>
                    </a:lnTo>
                    <a:cubicBezTo>
                      <a:pt x="765" y="65"/>
                      <a:pt x="664" y="80"/>
                      <a:pt x="570" y="87"/>
                    </a:cubicBezTo>
                    <a:lnTo>
                      <a:pt x="534" y="94"/>
                    </a:lnTo>
                    <a:cubicBezTo>
                      <a:pt x="426" y="108"/>
                      <a:pt x="318" y="130"/>
                      <a:pt x="210" y="145"/>
                    </a:cubicBezTo>
                    <a:lnTo>
                      <a:pt x="181" y="152"/>
                    </a:lnTo>
                    <a:lnTo>
                      <a:pt x="29" y="181"/>
                    </a:lnTo>
                    <a:lnTo>
                      <a:pt x="1" y="7667"/>
                    </a:lnTo>
                    <a:lnTo>
                      <a:pt x="181" y="7638"/>
                    </a:lnTo>
                    <a:cubicBezTo>
                      <a:pt x="289" y="7617"/>
                      <a:pt x="397" y="7602"/>
                      <a:pt x="505" y="7588"/>
                    </a:cubicBezTo>
                    <a:lnTo>
                      <a:pt x="542" y="7581"/>
                    </a:lnTo>
                    <a:cubicBezTo>
                      <a:pt x="635" y="7566"/>
                      <a:pt x="736" y="7552"/>
                      <a:pt x="837" y="7545"/>
                    </a:cubicBezTo>
                    <a:lnTo>
                      <a:pt x="924" y="7537"/>
                    </a:lnTo>
                    <a:cubicBezTo>
                      <a:pt x="989" y="7530"/>
                      <a:pt x="1054" y="7523"/>
                      <a:pt x="1119" y="7516"/>
                    </a:cubicBezTo>
                    <a:lnTo>
                      <a:pt x="1212" y="7508"/>
                    </a:lnTo>
                    <a:cubicBezTo>
                      <a:pt x="1306" y="7508"/>
                      <a:pt x="1393" y="7501"/>
                      <a:pt x="1486" y="7494"/>
                    </a:cubicBezTo>
                    <a:lnTo>
                      <a:pt x="2164" y="7494"/>
                    </a:lnTo>
                    <a:lnTo>
                      <a:pt x="2316" y="7501"/>
                    </a:lnTo>
                    <a:lnTo>
                      <a:pt x="2438" y="7508"/>
                    </a:lnTo>
                    <a:lnTo>
                      <a:pt x="2590" y="7516"/>
                    </a:lnTo>
                    <a:lnTo>
                      <a:pt x="2712" y="7530"/>
                    </a:lnTo>
                    <a:lnTo>
                      <a:pt x="2857" y="7545"/>
                    </a:lnTo>
                    <a:lnTo>
                      <a:pt x="2979" y="7552"/>
                    </a:lnTo>
                    <a:lnTo>
                      <a:pt x="3124" y="7573"/>
                    </a:lnTo>
                    <a:lnTo>
                      <a:pt x="3246" y="7588"/>
                    </a:lnTo>
                    <a:lnTo>
                      <a:pt x="3398" y="7617"/>
                    </a:lnTo>
                    <a:lnTo>
                      <a:pt x="3520" y="7638"/>
                    </a:lnTo>
                    <a:lnTo>
                      <a:pt x="3672" y="7667"/>
                    </a:lnTo>
                    <a:lnTo>
                      <a:pt x="3780" y="7689"/>
                    </a:lnTo>
                    <a:cubicBezTo>
                      <a:pt x="3888" y="7710"/>
                      <a:pt x="3996" y="7732"/>
                      <a:pt x="4097" y="7761"/>
                    </a:cubicBezTo>
                    <a:lnTo>
                      <a:pt x="4126" y="267"/>
                    </a:lnTo>
                    <a:cubicBezTo>
                      <a:pt x="4025" y="238"/>
                      <a:pt x="3917" y="217"/>
                      <a:pt x="3816" y="195"/>
                    </a:cubicBezTo>
                    <a:lnTo>
                      <a:pt x="3773" y="188"/>
                    </a:lnTo>
                    <a:cubicBezTo>
                      <a:pt x="3751" y="181"/>
                      <a:pt x="3729" y="173"/>
                      <a:pt x="3701" y="173"/>
                    </a:cubicBezTo>
                    <a:lnTo>
                      <a:pt x="3549" y="145"/>
                    </a:lnTo>
                    <a:lnTo>
                      <a:pt x="3434" y="123"/>
                    </a:lnTo>
                    <a:lnTo>
                      <a:pt x="3275" y="101"/>
                    </a:lnTo>
                    <a:lnTo>
                      <a:pt x="3210" y="87"/>
                    </a:lnTo>
                    <a:lnTo>
                      <a:pt x="3160" y="80"/>
                    </a:lnTo>
                    <a:lnTo>
                      <a:pt x="3015" y="65"/>
                    </a:lnTo>
                    <a:lnTo>
                      <a:pt x="2886" y="51"/>
                    </a:lnTo>
                    <a:lnTo>
                      <a:pt x="2741" y="36"/>
                    </a:lnTo>
                    <a:lnTo>
                      <a:pt x="2662" y="29"/>
                    </a:lnTo>
                    <a:lnTo>
                      <a:pt x="2619" y="29"/>
                    </a:lnTo>
                    <a:lnTo>
                      <a:pt x="2467" y="15"/>
                    </a:lnTo>
                    <a:lnTo>
                      <a:pt x="2352" y="8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17;p35"/>
              <p:cNvSpPr/>
              <p:nvPr/>
            </p:nvSpPr>
            <p:spPr>
              <a:xfrm>
                <a:off x="4897425" y="276875"/>
                <a:ext cx="79550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1714" extrusionOk="0">
                    <a:moveTo>
                      <a:pt x="3181" y="1"/>
                    </a:moveTo>
                    <a:lnTo>
                      <a:pt x="29" y="4227"/>
                    </a:lnTo>
                    <a:lnTo>
                      <a:pt x="0" y="11714"/>
                    </a:lnTo>
                    <a:lnTo>
                      <a:pt x="3152" y="7487"/>
                    </a:lnTo>
                    <a:lnTo>
                      <a:pt x="318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18;p35"/>
              <p:cNvSpPr/>
              <p:nvPr/>
            </p:nvSpPr>
            <p:spPr>
              <a:xfrm>
                <a:off x="4721800" y="260350"/>
                <a:ext cx="25517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10207" h="4889" extrusionOk="0">
                    <a:moveTo>
                      <a:pt x="4749" y="1"/>
                    </a:moveTo>
                    <a:cubicBezTo>
                      <a:pt x="3158" y="1"/>
                      <a:pt x="1567" y="168"/>
                      <a:pt x="1" y="503"/>
                    </a:cubicBezTo>
                    <a:lnTo>
                      <a:pt x="2943" y="4794"/>
                    </a:lnTo>
                    <a:cubicBezTo>
                      <a:pt x="3555" y="4675"/>
                      <a:pt x="4174" y="4614"/>
                      <a:pt x="4792" y="4614"/>
                    </a:cubicBezTo>
                    <a:cubicBezTo>
                      <a:pt x="5552" y="4614"/>
                      <a:pt x="6311" y="4705"/>
                      <a:pt x="7054" y="4888"/>
                    </a:cubicBezTo>
                    <a:lnTo>
                      <a:pt x="10206" y="662"/>
                    </a:lnTo>
                    <a:cubicBezTo>
                      <a:pt x="8412" y="222"/>
                      <a:pt x="6580" y="1"/>
                      <a:pt x="4749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1819;p35"/>
            <p:cNvGrpSpPr/>
            <p:nvPr/>
          </p:nvGrpSpPr>
          <p:grpSpPr>
            <a:xfrm>
              <a:off x="6014775" y="319425"/>
              <a:ext cx="267975" cy="297900"/>
              <a:chOff x="4428250" y="314750"/>
              <a:chExt cx="267975" cy="297900"/>
            </a:xfrm>
          </p:grpSpPr>
          <p:sp>
            <p:nvSpPr>
              <p:cNvPr id="39" name="Google Shape;1820;p35"/>
              <p:cNvSpPr/>
              <p:nvPr/>
            </p:nvSpPr>
            <p:spPr>
              <a:xfrm>
                <a:off x="4428975" y="314750"/>
                <a:ext cx="267250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6103" extrusionOk="0">
                    <a:moveTo>
                      <a:pt x="7747" y="0"/>
                    </a:moveTo>
                    <a:cubicBezTo>
                      <a:pt x="4386" y="729"/>
                      <a:pt x="1530" y="2207"/>
                      <a:pt x="1" y="4263"/>
                    </a:cubicBezTo>
                    <a:lnTo>
                      <a:pt x="7314" y="6102"/>
                    </a:lnTo>
                    <a:cubicBezTo>
                      <a:pt x="7970" y="5215"/>
                      <a:pt x="9225" y="4580"/>
                      <a:pt x="10689" y="4292"/>
                    </a:cubicBezTo>
                    <a:lnTo>
                      <a:pt x="7747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21;p35"/>
              <p:cNvSpPr/>
              <p:nvPr/>
            </p:nvSpPr>
            <p:spPr>
              <a:xfrm>
                <a:off x="4611100" y="422025"/>
                <a:ext cx="84775" cy="19045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7618" extrusionOk="0">
                    <a:moveTo>
                      <a:pt x="3390" y="1"/>
                    </a:moveTo>
                    <a:cubicBezTo>
                      <a:pt x="3318" y="22"/>
                      <a:pt x="3231" y="37"/>
                      <a:pt x="3145" y="58"/>
                    </a:cubicBezTo>
                    <a:lnTo>
                      <a:pt x="3065" y="80"/>
                    </a:lnTo>
                    <a:lnTo>
                      <a:pt x="2900" y="123"/>
                    </a:lnTo>
                    <a:lnTo>
                      <a:pt x="2806" y="145"/>
                    </a:lnTo>
                    <a:cubicBezTo>
                      <a:pt x="2755" y="159"/>
                      <a:pt x="2705" y="174"/>
                      <a:pt x="2654" y="188"/>
                    </a:cubicBezTo>
                    <a:lnTo>
                      <a:pt x="2553" y="217"/>
                    </a:lnTo>
                    <a:lnTo>
                      <a:pt x="2481" y="239"/>
                    </a:lnTo>
                    <a:lnTo>
                      <a:pt x="2395" y="268"/>
                    </a:lnTo>
                    <a:lnTo>
                      <a:pt x="2330" y="289"/>
                    </a:lnTo>
                    <a:cubicBezTo>
                      <a:pt x="2258" y="318"/>
                      <a:pt x="2186" y="340"/>
                      <a:pt x="2113" y="369"/>
                    </a:cubicBezTo>
                    <a:lnTo>
                      <a:pt x="2085" y="383"/>
                    </a:lnTo>
                    <a:lnTo>
                      <a:pt x="1897" y="455"/>
                    </a:lnTo>
                    <a:lnTo>
                      <a:pt x="1839" y="484"/>
                    </a:lnTo>
                    <a:cubicBezTo>
                      <a:pt x="1782" y="506"/>
                      <a:pt x="1724" y="534"/>
                      <a:pt x="1673" y="556"/>
                    </a:cubicBezTo>
                    <a:lnTo>
                      <a:pt x="1623" y="578"/>
                    </a:lnTo>
                    <a:cubicBezTo>
                      <a:pt x="1558" y="607"/>
                      <a:pt x="1493" y="643"/>
                      <a:pt x="1428" y="679"/>
                    </a:cubicBezTo>
                    <a:lnTo>
                      <a:pt x="1385" y="700"/>
                    </a:lnTo>
                    <a:cubicBezTo>
                      <a:pt x="1334" y="729"/>
                      <a:pt x="1284" y="758"/>
                      <a:pt x="1234" y="787"/>
                    </a:cubicBezTo>
                    <a:lnTo>
                      <a:pt x="1183" y="816"/>
                    </a:lnTo>
                    <a:lnTo>
                      <a:pt x="1140" y="837"/>
                    </a:lnTo>
                    <a:lnTo>
                      <a:pt x="1068" y="888"/>
                    </a:lnTo>
                    <a:lnTo>
                      <a:pt x="981" y="946"/>
                    </a:lnTo>
                    <a:cubicBezTo>
                      <a:pt x="945" y="967"/>
                      <a:pt x="909" y="989"/>
                      <a:pt x="880" y="1010"/>
                    </a:cubicBezTo>
                    <a:lnTo>
                      <a:pt x="786" y="1075"/>
                    </a:lnTo>
                    <a:lnTo>
                      <a:pt x="693" y="1147"/>
                    </a:lnTo>
                    <a:lnTo>
                      <a:pt x="613" y="1212"/>
                    </a:lnTo>
                    <a:cubicBezTo>
                      <a:pt x="577" y="1234"/>
                      <a:pt x="548" y="1263"/>
                      <a:pt x="519" y="1284"/>
                    </a:cubicBezTo>
                    <a:lnTo>
                      <a:pt x="447" y="1349"/>
                    </a:lnTo>
                    <a:lnTo>
                      <a:pt x="433" y="1364"/>
                    </a:lnTo>
                    <a:cubicBezTo>
                      <a:pt x="390" y="1400"/>
                      <a:pt x="354" y="1443"/>
                      <a:pt x="310" y="1479"/>
                    </a:cubicBezTo>
                    <a:lnTo>
                      <a:pt x="289" y="1508"/>
                    </a:lnTo>
                    <a:cubicBezTo>
                      <a:pt x="245" y="1551"/>
                      <a:pt x="195" y="1595"/>
                      <a:pt x="159" y="1645"/>
                    </a:cubicBezTo>
                    <a:cubicBezTo>
                      <a:pt x="130" y="1681"/>
                      <a:pt x="101" y="1710"/>
                      <a:pt x="72" y="1746"/>
                    </a:cubicBezTo>
                    <a:lnTo>
                      <a:pt x="29" y="1804"/>
                    </a:lnTo>
                    <a:lnTo>
                      <a:pt x="0" y="7617"/>
                    </a:lnTo>
                    <a:cubicBezTo>
                      <a:pt x="43" y="7567"/>
                      <a:pt x="87" y="7509"/>
                      <a:pt x="130" y="7458"/>
                    </a:cubicBezTo>
                    <a:lnTo>
                      <a:pt x="130" y="7451"/>
                    </a:lnTo>
                    <a:cubicBezTo>
                      <a:pt x="173" y="7401"/>
                      <a:pt x="209" y="7357"/>
                      <a:pt x="253" y="7314"/>
                    </a:cubicBezTo>
                    <a:lnTo>
                      <a:pt x="281" y="7285"/>
                    </a:lnTo>
                    <a:cubicBezTo>
                      <a:pt x="325" y="7242"/>
                      <a:pt x="368" y="7199"/>
                      <a:pt x="411" y="7155"/>
                    </a:cubicBezTo>
                    <a:cubicBezTo>
                      <a:pt x="440" y="7134"/>
                      <a:pt x="462" y="7112"/>
                      <a:pt x="491" y="7091"/>
                    </a:cubicBezTo>
                    <a:cubicBezTo>
                      <a:pt x="512" y="7069"/>
                      <a:pt x="548" y="7040"/>
                      <a:pt x="577" y="7018"/>
                    </a:cubicBezTo>
                    <a:lnTo>
                      <a:pt x="657" y="6953"/>
                    </a:lnTo>
                    <a:cubicBezTo>
                      <a:pt x="693" y="6925"/>
                      <a:pt x="721" y="6903"/>
                      <a:pt x="757" y="6881"/>
                    </a:cubicBezTo>
                    <a:cubicBezTo>
                      <a:pt x="786" y="6852"/>
                      <a:pt x="815" y="6838"/>
                      <a:pt x="844" y="6816"/>
                    </a:cubicBezTo>
                    <a:cubicBezTo>
                      <a:pt x="873" y="6802"/>
                      <a:pt x="909" y="6773"/>
                      <a:pt x="945" y="6752"/>
                    </a:cubicBezTo>
                    <a:lnTo>
                      <a:pt x="1032" y="6694"/>
                    </a:lnTo>
                    <a:lnTo>
                      <a:pt x="1147" y="6622"/>
                    </a:lnTo>
                    <a:lnTo>
                      <a:pt x="1197" y="6593"/>
                    </a:lnTo>
                    <a:cubicBezTo>
                      <a:pt x="1248" y="6564"/>
                      <a:pt x="1298" y="6535"/>
                      <a:pt x="1349" y="6506"/>
                    </a:cubicBezTo>
                    <a:lnTo>
                      <a:pt x="1392" y="6485"/>
                    </a:lnTo>
                    <a:cubicBezTo>
                      <a:pt x="1457" y="6449"/>
                      <a:pt x="1522" y="6413"/>
                      <a:pt x="1594" y="6384"/>
                    </a:cubicBezTo>
                    <a:lnTo>
                      <a:pt x="1637" y="6362"/>
                    </a:lnTo>
                    <a:cubicBezTo>
                      <a:pt x="1688" y="6340"/>
                      <a:pt x="1746" y="6312"/>
                      <a:pt x="1803" y="6290"/>
                    </a:cubicBezTo>
                    <a:lnTo>
                      <a:pt x="1861" y="6261"/>
                    </a:lnTo>
                    <a:cubicBezTo>
                      <a:pt x="1926" y="6239"/>
                      <a:pt x="1984" y="6211"/>
                      <a:pt x="2049" y="6189"/>
                    </a:cubicBezTo>
                    <a:lnTo>
                      <a:pt x="2077" y="6175"/>
                    </a:lnTo>
                    <a:cubicBezTo>
                      <a:pt x="2149" y="6146"/>
                      <a:pt x="2222" y="6124"/>
                      <a:pt x="2294" y="6095"/>
                    </a:cubicBezTo>
                    <a:lnTo>
                      <a:pt x="2359" y="6074"/>
                    </a:lnTo>
                    <a:lnTo>
                      <a:pt x="2517" y="6023"/>
                    </a:lnTo>
                    <a:lnTo>
                      <a:pt x="2618" y="5994"/>
                    </a:lnTo>
                    <a:lnTo>
                      <a:pt x="2770" y="5951"/>
                    </a:lnTo>
                    <a:lnTo>
                      <a:pt x="2856" y="5929"/>
                    </a:lnTo>
                    <a:cubicBezTo>
                      <a:pt x="2914" y="5915"/>
                      <a:pt x="2972" y="5900"/>
                      <a:pt x="3029" y="5886"/>
                    </a:cubicBezTo>
                    <a:lnTo>
                      <a:pt x="3109" y="5864"/>
                    </a:lnTo>
                    <a:cubicBezTo>
                      <a:pt x="3195" y="5843"/>
                      <a:pt x="3282" y="5828"/>
                      <a:pt x="3368" y="5807"/>
                    </a:cubicBezTo>
                    <a:lnTo>
                      <a:pt x="3390" y="1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22;p35"/>
              <p:cNvSpPr/>
              <p:nvPr/>
            </p:nvSpPr>
            <p:spPr>
              <a:xfrm>
                <a:off x="4428250" y="421300"/>
                <a:ext cx="183600" cy="191350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654" extrusionOk="0">
                    <a:moveTo>
                      <a:pt x="30" y="1"/>
                    </a:moveTo>
                    <a:lnTo>
                      <a:pt x="1" y="5814"/>
                    </a:lnTo>
                    <a:lnTo>
                      <a:pt x="7314" y="7653"/>
                    </a:lnTo>
                    <a:lnTo>
                      <a:pt x="7343" y="184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1823;p35"/>
            <p:cNvGrpSpPr/>
            <p:nvPr/>
          </p:nvGrpSpPr>
          <p:grpSpPr>
            <a:xfrm>
              <a:off x="6384394" y="238644"/>
              <a:ext cx="263825" cy="384100"/>
              <a:chOff x="4897600" y="530925"/>
              <a:chExt cx="263825" cy="384100"/>
            </a:xfrm>
          </p:grpSpPr>
          <p:sp>
            <p:nvSpPr>
              <p:cNvPr id="36" name="Google Shape;1824;p35"/>
              <p:cNvSpPr/>
              <p:nvPr/>
            </p:nvSpPr>
            <p:spPr>
              <a:xfrm>
                <a:off x="4897600" y="636775"/>
                <a:ext cx="79000" cy="27825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11130" extrusionOk="0">
                    <a:moveTo>
                      <a:pt x="30" y="1"/>
                    </a:moveTo>
                    <a:lnTo>
                      <a:pt x="1" y="9168"/>
                    </a:lnTo>
                    <a:cubicBezTo>
                      <a:pt x="94" y="9189"/>
                      <a:pt x="174" y="9211"/>
                      <a:pt x="253" y="9240"/>
                    </a:cubicBezTo>
                    <a:cubicBezTo>
                      <a:pt x="361" y="9269"/>
                      <a:pt x="462" y="9298"/>
                      <a:pt x="570" y="9334"/>
                    </a:cubicBezTo>
                    <a:lnTo>
                      <a:pt x="650" y="9362"/>
                    </a:lnTo>
                    <a:cubicBezTo>
                      <a:pt x="744" y="9391"/>
                      <a:pt x="837" y="9427"/>
                      <a:pt x="931" y="9463"/>
                    </a:cubicBezTo>
                    <a:lnTo>
                      <a:pt x="946" y="9471"/>
                    </a:lnTo>
                    <a:lnTo>
                      <a:pt x="1075" y="9521"/>
                    </a:lnTo>
                    <a:lnTo>
                      <a:pt x="1162" y="9557"/>
                    </a:lnTo>
                    <a:cubicBezTo>
                      <a:pt x="1205" y="9579"/>
                      <a:pt x="1248" y="9600"/>
                      <a:pt x="1292" y="9615"/>
                    </a:cubicBezTo>
                    <a:lnTo>
                      <a:pt x="1371" y="9658"/>
                    </a:lnTo>
                    <a:cubicBezTo>
                      <a:pt x="1422" y="9680"/>
                      <a:pt x="1465" y="9701"/>
                      <a:pt x="1508" y="9723"/>
                    </a:cubicBezTo>
                    <a:lnTo>
                      <a:pt x="1573" y="9759"/>
                    </a:lnTo>
                    <a:cubicBezTo>
                      <a:pt x="1638" y="9788"/>
                      <a:pt x="1703" y="9824"/>
                      <a:pt x="1761" y="9860"/>
                    </a:cubicBezTo>
                    <a:cubicBezTo>
                      <a:pt x="2388" y="10221"/>
                      <a:pt x="2850" y="10661"/>
                      <a:pt x="3138" y="11129"/>
                    </a:cubicBezTo>
                    <a:lnTo>
                      <a:pt x="3160" y="1962"/>
                    </a:lnTo>
                    <a:cubicBezTo>
                      <a:pt x="2871" y="1486"/>
                      <a:pt x="2410" y="1046"/>
                      <a:pt x="1782" y="686"/>
                    </a:cubicBezTo>
                    <a:cubicBezTo>
                      <a:pt x="1717" y="650"/>
                      <a:pt x="1660" y="614"/>
                      <a:pt x="1595" y="585"/>
                    </a:cubicBezTo>
                    <a:lnTo>
                      <a:pt x="1530" y="556"/>
                    </a:lnTo>
                    <a:cubicBezTo>
                      <a:pt x="1486" y="527"/>
                      <a:pt x="1443" y="506"/>
                      <a:pt x="1393" y="484"/>
                    </a:cubicBezTo>
                    <a:lnTo>
                      <a:pt x="1313" y="448"/>
                    </a:lnTo>
                    <a:lnTo>
                      <a:pt x="1184" y="390"/>
                    </a:lnTo>
                    <a:lnTo>
                      <a:pt x="1097" y="354"/>
                    </a:lnTo>
                    <a:lnTo>
                      <a:pt x="967" y="296"/>
                    </a:lnTo>
                    <a:lnTo>
                      <a:pt x="953" y="296"/>
                    </a:lnTo>
                    <a:cubicBezTo>
                      <a:pt x="866" y="260"/>
                      <a:pt x="772" y="224"/>
                      <a:pt x="671" y="188"/>
                    </a:cubicBezTo>
                    <a:lnTo>
                      <a:pt x="592" y="167"/>
                    </a:lnTo>
                    <a:cubicBezTo>
                      <a:pt x="491" y="131"/>
                      <a:pt x="383" y="94"/>
                      <a:pt x="282" y="66"/>
                    </a:cubicBezTo>
                    <a:cubicBezTo>
                      <a:pt x="195" y="44"/>
                      <a:pt x="116" y="22"/>
                      <a:pt x="30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" name="Google Shape;1825;p35"/>
              <p:cNvSpPr/>
              <p:nvPr/>
            </p:nvSpPr>
            <p:spPr>
              <a:xfrm>
                <a:off x="4898150" y="530925"/>
                <a:ext cx="26327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6190" extrusionOk="0">
                    <a:moveTo>
                      <a:pt x="3145" y="1"/>
                    </a:moveTo>
                    <a:lnTo>
                      <a:pt x="0" y="4227"/>
                    </a:lnTo>
                    <a:cubicBezTo>
                      <a:pt x="613" y="4379"/>
                      <a:pt x="1205" y="4610"/>
                      <a:pt x="1760" y="4920"/>
                    </a:cubicBezTo>
                    <a:cubicBezTo>
                      <a:pt x="2380" y="5280"/>
                      <a:pt x="2849" y="5720"/>
                      <a:pt x="3131" y="6189"/>
                    </a:cubicBezTo>
                    <a:lnTo>
                      <a:pt x="10530" y="4502"/>
                    </a:lnTo>
                    <a:cubicBezTo>
                      <a:pt x="9845" y="3441"/>
                      <a:pt x="8771" y="2468"/>
                      <a:pt x="7371" y="1660"/>
                    </a:cubicBezTo>
                    <a:cubicBezTo>
                      <a:pt x="6189" y="975"/>
                      <a:pt x="4775" y="405"/>
                      <a:pt x="3145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26;p35"/>
              <p:cNvSpPr/>
              <p:nvPr/>
            </p:nvSpPr>
            <p:spPr>
              <a:xfrm>
                <a:off x="4975850" y="643450"/>
                <a:ext cx="185575" cy="271400"/>
              </a:xfrm>
              <a:custGeom>
                <a:avLst/>
                <a:gdLst/>
                <a:ahLst/>
                <a:cxnLst/>
                <a:rect l="l" t="t" r="r" b="b"/>
                <a:pathLst>
                  <a:path w="7423" h="10856" extrusionOk="0">
                    <a:moveTo>
                      <a:pt x="7422" y="1"/>
                    </a:moveTo>
                    <a:lnTo>
                      <a:pt x="23" y="1688"/>
                    </a:lnTo>
                    <a:lnTo>
                      <a:pt x="1" y="10855"/>
                    </a:lnTo>
                    <a:lnTo>
                      <a:pt x="7401" y="9168"/>
                    </a:lnTo>
                    <a:lnTo>
                      <a:pt x="7422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4" name="Google Shape;1827;p35"/>
            <p:cNvGrpSpPr/>
            <p:nvPr/>
          </p:nvGrpSpPr>
          <p:grpSpPr>
            <a:xfrm>
              <a:off x="5976993" y="471107"/>
              <a:ext cx="222175" cy="258225"/>
              <a:chOff x="4390750" y="609200"/>
              <a:chExt cx="222175" cy="258225"/>
            </a:xfrm>
          </p:grpSpPr>
          <p:sp>
            <p:nvSpPr>
              <p:cNvPr id="32" name="Google Shape;1828;p35"/>
              <p:cNvSpPr/>
              <p:nvPr/>
            </p:nvSpPr>
            <p:spPr>
              <a:xfrm>
                <a:off x="4599550" y="655000"/>
                <a:ext cx="1230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432" extrusionOk="0">
                    <a:moveTo>
                      <a:pt x="491" y="0"/>
                    </a:moveTo>
                    <a:lnTo>
                      <a:pt x="491" y="0"/>
                    </a:lnTo>
                    <a:cubicBezTo>
                      <a:pt x="448" y="51"/>
                      <a:pt x="419" y="101"/>
                      <a:pt x="383" y="152"/>
                    </a:cubicBezTo>
                    <a:lnTo>
                      <a:pt x="354" y="202"/>
                    </a:lnTo>
                    <a:cubicBezTo>
                      <a:pt x="332" y="231"/>
                      <a:pt x="318" y="260"/>
                      <a:pt x="304" y="289"/>
                    </a:cubicBezTo>
                    <a:lnTo>
                      <a:pt x="296" y="303"/>
                    </a:lnTo>
                    <a:cubicBezTo>
                      <a:pt x="282" y="332"/>
                      <a:pt x="267" y="361"/>
                      <a:pt x="253" y="382"/>
                    </a:cubicBezTo>
                    <a:cubicBezTo>
                      <a:pt x="239" y="411"/>
                      <a:pt x="224" y="440"/>
                      <a:pt x="210" y="469"/>
                    </a:cubicBezTo>
                    <a:cubicBezTo>
                      <a:pt x="195" y="491"/>
                      <a:pt x="188" y="519"/>
                      <a:pt x="174" y="548"/>
                    </a:cubicBezTo>
                    <a:cubicBezTo>
                      <a:pt x="166" y="577"/>
                      <a:pt x="159" y="592"/>
                      <a:pt x="152" y="606"/>
                    </a:cubicBezTo>
                    <a:cubicBezTo>
                      <a:pt x="152" y="613"/>
                      <a:pt x="145" y="620"/>
                      <a:pt x="145" y="628"/>
                    </a:cubicBezTo>
                    <a:cubicBezTo>
                      <a:pt x="138" y="656"/>
                      <a:pt x="130" y="678"/>
                      <a:pt x="116" y="707"/>
                    </a:cubicBezTo>
                    <a:cubicBezTo>
                      <a:pt x="109" y="729"/>
                      <a:pt x="102" y="765"/>
                      <a:pt x="94" y="786"/>
                    </a:cubicBezTo>
                    <a:cubicBezTo>
                      <a:pt x="87" y="815"/>
                      <a:pt x="80" y="837"/>
                      <a:pt x="73" y="866"/>
                    </a:cubicBezTo>
                    <a:cubicBezTo>
                      <a:pt x="66" y="894"/>
                      <a:pt x="66" y="909"/>
                      <a:pt x="58" y="931"/>
                    </a:cubicBezTo>
                    <a:cubicBezTo>
                      <a:pt x="58" y="938"/>
                      <a:pt x="58" y="945"/>
                      <a:pt x="58" y="952"/>
                    </a:cubicBezTo>
                    <a:cubicBezTo>
                      <a:pt x="58" y="974"/>
                      <a:pt x="51" y="1003"/>
                      <a:pt x="44" y="1032"/>
                    </a:cubicBezTo>
                    <a:cubicBezTo>
                      <a:pt x="44" y="1053"/>
                      <a:pt x="37" y="1082"/>
                      <a:pt x="29" y="1111"/>
                    </a:cubicBezTo>
                    <a:lnTo>
                      <a:pt x="29" y="1190"/>
                    </a:lnTo>
                    <a:lnTo>
                      <a:pt x="29" y="1248"/>
                    </a:lnTo>
                    <a:lnTo>
                      <a:pt x="29" y="1298"/>
                    </a:lnTo>
                    <a:lnTo>
                      <a:pt x="2" y="5279"/>
                    </a:lnTo>
                    <a:lnTo>
                      <a:pt x="2" y="5279"/>
                    </a:lnTo>
                    <a:cubicBezTo>
                      <a:pt x="3" y="5268"/>
                      <a:pt x="4" y="5257"/>
                      <a:pt x="8" y="5244"/>
                    </a:cubicBezTo>
                    <a:cubicBezTo>
                      <a:pt x="15" y="5215"/>
                      <a:pt x="15" y="5193"/>
                      <a:pt x="15" y="5164"/>
                    </a:cubicBezTo>
                    <a:cubicBezTo>
                      <a:pt x="22" y="5135"/>
                      <a:pt x="22" y="5107"/>
                      <a:pt x="29" y="5085"/>
                    </a:cubicBezTo>
                    <a:cubicBezTo>
                      <a:pt x="37" y="5056"/>
                      <a:pt x="44" y="5027"/>
                      <a:pt x="51" y="4998"/>
                    </a:cubicBezTo>
                    <a:cubicBezTo>
                      <a:pt x="58" y="4970"/>
                      <a:pt x="58" y="4948"/>
                      <a:pt x="66" y="4919"/>
                    </a:cubicBezTo>
                    <a:cubicBezTo>
                      <a:pt x="73" y="4897"/>
                      <a:pt x="87" y="4869"/>
                      <a:pt x="94" y="4832"/>
                    </a:cubicBezTo>
                    <a:cubicBezTo>
                      <a:pt x="102" y="4796"/>
                      <a:pt x="109" y="4782"/>
                      <a:pt x="116" y="4753"/>
                    </a:cubicBezTo>
                    <a:cubicBezTo>
                      <a:pt x="130" y="4731"/>
                      <a:pt x="138" y="4703"/>
                      <a:pt x="152" y="4674"/>
                    </a:cubicBezTo>
                    <a:cubicBezTo>
                      <a:pt x="159" y="4645"/>
                      <a:pt x="174" y="4623"/>
                      <a:pt x="188" y="4594"/>
                    </a:cubicBezTo>
                    <a:cubicBezTo>
                      <a:pt x="195" y="4566"/>
                      <a:pt x="210" y="4537"/>
                      <a:pt x="224" y="4515"/>
                    </a:cubicBezTo>
                    <a:cubicBezTo>
                      <a:pt x="239" y="4486"/>
                      <a:pt x="253" y="4457"/>
                      <a:pt x="267" y="4429"/>
                    </a:cubicBezTo>
                    <a:cubicBezTo>
                      <a:pt x="282" y="4407"/>
                      <a:pt x="304" y="4364"/>
                      <a:pt x="325" y="4328"/>
                    </a:cubicBezTo>
                    <a:cubicBezTo>
                      <a:pt x="340" y="4313"/>
                      <a:pt x="347" y="4299"/>
                      <a:pt x="361" y="4284"/>
                    </a:cubicBezTo>
                    <a:cubicBezTo>
                      <a:pt x="390" y="4234"/>
                      <a:pt x="426" y="4183"/>
                      <a:pt x="462" y="4133"/>
                    </a:cubicBezTo>
                    <a:lnTo>
                      <a:pt x="491" y="0"/>
                    </a:lnTo>
                    <a:close/>
                    <a:moveTo>
                      <a:pt x="2" y="5279"/>
                    </a:moveTo>
                    <a:cubicBezTo>
                      <a:pt x="1" y="5291"/>
                      <a:pt x="1" y="5304"/>
                      <a:pt x="1" y="5323"/>
                    </a:cubicBezTo>
                    <a:lnTo>
                      <a:pt x="1" y="5431"/>
                    </a:lnTo>
                    <a:lnTo>
                      <a:pt x="2" y="5279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29;p35"/>
              <p:cNvSpPr/>
              <p:nvPr/>
            </p:nvSpPr>
            <p:spPr>
              <a:xfrm>
                <a:off x="4427175" y="721700"/>
                <a:ext cx="185750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5829" extrusionOk="0">
                    <a:moveTo>
                      <a:pt x="7429" y="1"/>
                    </a:moveTo>
                    <a:lnTo>
                      <a:pt x="29" y="1696"/>
                    </a:lnTo>
                    <a:lnTo>
                      <a:pt x="1" y="5828"/>
                    </a:lnTo>
                    <a:lnTo>
                      <a:pt x="7400" y="4133"/>
                    </a:lnTo>
                    <a:lnTo>
                      <a:pt x="7429" y="1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30;p35"/>
              <p:cNvSpPr/>
              <p:nvPr/>
            </p:nvSpPr>
            <p:spPr>
              <a:xfrm>
                <a:off x="4400300" y="686900"/>
                <a:ext cx="276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7221" extrusionOk="0">
                    <a:moveTo>
                      <a:pt x="30" y="1"/>
                    </a:moveTo>
                    <a:lnTo>
                      <a:pt x="1" y="4133"/>
                    </a:lnTo>
                    <a:cubicBezTo>
                      <a:pt x="1" y="5201"/>
                      <a:pt x="369" y="6247"/>
                      <a:pt x="1076" y="7220"/>
                    </a:cubicBezTo>
                    <a:lnTo>
                      <a:pt x="1104" y="3088"/>
                    </a:lnTo>
                    <a:cubicBezTo>
                      <a:pt x="527" y="2294"/>
                      <a:pt x="174" y="1458"/>
                      <a:pt x="66" y="599"/>
                    </a:cubicBezTo>
                    <a:cubicBezTo>
                      <a:pt x="44" y="397"/>
                      <a:pt x="30" y="195"/>
                      <a:pt x="3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31;p35"/>
              <p:cNvSpPr/>
              <p:nvPr/>
            </p:nvSpPr>
            <p:spPr>
              <a:xfrm>
                <a:off x="4390750" y="609200"/>
                <a:ext cx="222175" cy="154900"/>
              </a:xfrm>
              <a:custGeom>
                <a:avLst/>
                <a:gdLst/>
                <a:ahLst/>
                <a:cxnLst/>
                <a:rect l="l" t="t" r="r" b="b"/>
                <a:pathLst>
                  <a:path w="8887" h="6196" extrusionOk="0">
                    <a:moveTo>
                      <a:pt x="1530" y="0"/>
                    </a:moveTo>
                    <a:cubicBezTo>
                      <a:pt x="1" y="2049"/>
                      <a:pt x="94" y="4277"/>
                      <a:pt x="1486" y="6196"/>
                    </a:cubicBezTo>
                    <a:lnTo>
                      <a:pt x="8886" y="4508"/>
                    </a:lnTo>
                    <a:cubicBezTo>
                      <a:pt x="8244" y="3686"/>
                      <a:pt x="8180" y="2726"/>
                      <a:pt x="8843" y="1839"/>
                    </a:cubicBezTo>
                    <a:lnTo>
                      <a:pt x="153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1832;p35"/>
            <p:cNvGrpSpPr/>
            <p:nvPr/>
          </p:nvGrpSpPr>
          <p:grpSpPr>
            <a:xfrm>
              <a:off x="6012699" y="624883"/>
              <a:ext cx="258950" cy="209025"/>
              <a:chOff x="4427350" y="850800"/>
              <a:chExt cx="258950" cy="209025"/>
            </a:xfrm>
          </p:grpSpPr>
          <p:sp>
            <p:nvSpPr>
              <p:cNvPr id="29" name="Google Shape;1833;p35"/>
              <p:cNvSpPr/>
              <p:nvPr/>
            </p:nvSpPr>
            <p:spPr>
              <a:xfrm>
                <a:off x="4427350" y="893175"/>
                <a:ext cx="17997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666" extrusionOk="0">
                    <a:moveTo>
                      <a:pt x="30" y="1"/>
                    </a:moveTo>
                    <a:lnTo>
                      <a:pt x="1" y="2453"/>
                    </a:lnTo>
                    <a:cubicBezTo>
                      <a:pt x="679" y="3398"/>
                      <a:pt x="1681" y="4271"/>
                      <a:pt x="2958" y="5006"/>
                    </a:cubicBezTo>
                    <a:lnTo>
                      <a:pt x="3181" y="5136"/>
                    </a:lnTo>
                    <a:lnTo>
                      <a:pt x="3261" y="5179"/>
                    </a:lnTo>
                    <a:lnTo>
                      <a:pt x="3412" y="5259"/>
                    </a:lnTo>
                    <a:lnTo>
                      <a:pt x="3506" y="5309"/>
                    </a:lnTo>
                    <a:lnTo>
                      <a:pt x="3650" y="5381"/>
                    </a:lnTo>
                    <a:lnTo>
                      <a:pt x="3751" y="5432"/>
                    </a:lnTo>
                    <a:lnTo>
                      <a:pt x="3888" y="5497"/>
                    </a:lnTo>
                    <a:lnTo>
                      <a:pt x="3996" y="5547"/>
                    </a:lnTo>
                    <a:lnTo>
                      <a:pt x="4133" y="5612"/>
                    </a:lnTo>
                    <a:lnTo>
                      <a:pt x="4249" y="5670"/>
                    </a:lnTo>
                    <a:lnTo>
                      <a:pt x="4386" y="5727"/>
                    </a:lnTo>
                    <a:lnTo>
                      <a:pt x="4509" y="5778"/>
                    </a:lnTo>
                    <a:lnTo>
                      <a:pt x="4646" y="5836"/>
                    </a:lnTo>
                    <a:lnTo>
                      <a:pt x="4768" y="5886"/>
                    </a:lnTo>
                    <a:lnTo>
                      <a:pt x="4912" y="5944"/>
                    </a:lnTo>
                    <a:lnTo>
                      <a:pt x="4920" y="5944"/>
                    </a:lnTo>
                    <a:lnTo>
                      <a:pt x="4948" y="5958"/>
                    </a:lnTo>
                    <a:cubicBezTo>
                      <a:pt x="5049" y="5994"/>
                      <a:pt x="5158" y="6038"/>
                      <a:pt x="5266" y="6074"/>
                    </a:cubicBezTo>
                    <a:lnTo>
                      <a:pt x="5360" y="6110"/>
                    </a:lnTo>
                    <a:cubicBezTo>
                      <a:pt x="5475" y="6153"/>
                      <a:pt x="5598" y="6203"/>
                      <a:pt x="5720" y="6240"/>
                    </a:cubicBezTo>
                    <a:lnTo>
                      <a:pt x="5735" y="6247"/>
                    </a:lnTo>
                    <a:cubicBezTo>
                      <a:pt x="5857" y="6283"/>
                      <a:pt x="5973" y="6319"/>
                      <a:pt x="6095" y="6362"/>
                    </a:cubicBezTo>
                    <a:lnTo>
                      <a:pt x="6189" y="6391"/>
                    </a:lnTo>
                    <a:cubicBezTo>
                      <a:pt x="6319" y="6427"/>
                      <a:pt x="6441" y="6463"/>
                      <a:pt x="6571" y="6499"/>
                    </a:cubicBezTo>
                    <a:cubicBezTo>
                      <a:pt x="6651" y="6528"/>
                      <a:pt x="6737" y="6550"/>
                      <a:pt x="6816" y="6571"/>
                    </a:cubicBezTo>
                    <a:lnTo>
                      <a:pt x="6867" y="6586"/>
                    </a:lnTo>
                    <a:cubicBezTo>
                      <a:pt x="6968" y="6615"/>
                      <a:pt x="7069" y="6636"/>
                      <a:pt x="7170" y="6665"/>
                    </a:cubicBezTo>
                    <a:lnTo>
                      <a:pt x="7199" y="4213"/>
                    </a:lnTo>
                    <a:lnTo>
                      <a:pt x="6910" y="4133"/>
                    </a:lnTo>
                    <a:lnTo>
                      <a:pt x="6853" y="4119"/>
                    </a:lnTo>
                    <a:lnTo>
                      <a:pt x="6607" y="4054"/>
                    </a:lnTo>
                    <a:cubicBezTo>
                      <a:pt x="6485" y="4018"/>
                      <a:pt x="6355" y="3975"/>
                      <a:pt x="6225" y="3939"/>
                    </a:cubicBezTo>
                    <a:lnTo>
                      <a:pt x="6131" y="3910"/>
                    </a:lnTo>
                    <a:cubicBezTo>
                      <a:pt x="6009" y="3874"/>
                      <a:pt x="5893" y="3831"/>
                      <a:pt x="5771" y="3795"/>
                    </a:cubicBezTo>
                    <a:lnTo>
                      <a:pt x="5756" y="3787"/>
                    </a:lnTo>
                    <a:cubicBezTo>
                      <a:pt x="5634" y="3744"/>
                      <a:pt x="5511" y="3701"/>
                      <a:pt x="5396" y="3657"/>
                    </a:cubicBezTo>
                    <a:lnTo>
                      <a:pt x="5302" y="3629"/>
                    </a:lnTo>
                    <a:cubicBezTo>
                      <a:pt x="5194" y="3585"/>
                      <a:pt x="5085" y="3549"/>
                      <a:pt x="4977" y="3506"/>
                    </a:cubicBezTo>
                    <a:lnTo>
                      <a:pt x="4941" y="3492"/>
                    </a:lnTo>
                    <a:lnTo>
                      <a:pt x="4804" y="3434"/>
                    </a:lnTo>
                    <a:lnTo>
                      <a:pt x="4682" y="3383"/>
                    </a:lnTo>
                    <a:lnTo>
                      <a:pt x="4545" y="3326"/>
                    </a:lnTo>
                    <a:lnTo>
                      <a:pt x="4422" y="3275"/>
                    </a:lnTo>
                    <a:lnTo>
                      <a:pt x="4285" y="3218"/>
                    </a:lnTo>
                    <a:lnTo>
                      <a:pt x="4170" y="3160"/>
                    </a:lnTo>
                    <a:lnTo>
                      <a:pt x="4032" y="3102"/>
                    </a:lnTo>
                    <a:lnTo>
                      <a:pt x="3924" y="3044"/>
                    </a:lnTo>
                    <a:lnTo>
                      <a:pt x="3787" y="2980"/>
                    </a:lnTo>
                    <a:lnTo>
                      <a:pt x="3679" y="2929"/>
                    </a:lnTo>
                    <a:cubicBezTo>
                      <a:pt x="3636" y="2907"/>
                      <a:pt x="3585" y="2879"/>
                      <a:pt x="3542" y="2857"/>
                    </a:cubicBezTo>
                    <a:lnTo>
                      <a:pt x="3448" y="2806"/>
                    </a:lnTo>
                    <a:cubicBezTo>
                      <a:pt x="3398" y="2778"/>
                      <a:pt x="3347" y="2749"/>
                      <a:pt x="3297" y="2727"/>
                    </a:cubicBezTo>
                    <a:lnTo>
                      <a:pt x="3217" y="2684"/>
                    </a:lnTo>
                    <a:lnTo>
                      <a:pt x="2994" y="2554"/>
                    </a:lnTo>
                    <a:cubicBezTo>
                      <a:pt x="1717" y="1818"/>
                      <a:pt x="715" y="946"/>
                      <a:pt x="3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34;p35"/>
              <p:cNvSpPr/>
              <p:nvPr/>
            </p:nvSpPr>
            <p:spPr>
              <a:xfrm>
                <a:off x="4427900" y="850800"/>
                <a:ext cx="25840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5908" extrusionOk="0">
                    <a:moveTo>
                      <a:pt x="7400" y="1"/>
                    </a:moveTo>
                    <a:lnTo>
                      <a:pt x="0" y="1696"/>
                    </a:lnTo>
                    <a:cubicBezTo>
                      <a:pt x="686" y="2641"/>
                      <a:pt x="1688" y="3513"/>
                      <a:pt x="2957" y="4249"/>
                    </a:cubicBezTo>
                    <a:cubicBezTo>
                      <a:pt x="4140" y="4934"/>
                      <a:pt x="5561" y="5497"/>
                      <a:pt x="7184" y="5908"/>
                    </a:cubicBezTo>
                    <a:lnTo>
                      <a:pt x="10336" y="1681"/>
                    </a:lnTo>
                    <a:cubicBezTo>
                      <a:pt x="9715" y="1530"/>
                      <a:pt x="9124" y="1299"/>
                      <a:pt x="8569" y="989"/>
                    </a:cubicBezTo>
                    <a:cubicBezTo>
                      <a:pt x="8122" y="737"/>
                      <a:pt x="7725" y="405"/>
                      <a:pt x="7400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35;p35"/>
              <p:cNvSpPr/>
              <p:nvPr/>
            </p:nvSpPr>
            <p:spPr>
              <a:xfrm>
                <a:off x="4606775" y="892825"/>
                <a:ext cx="79525" cy="167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680" extrusionOk="0">
                    <a:moveTo>
                      <a:pt x="3181" y="0"/>
                    </a:moveTo>
                    <a:lnTo>
                      <a:pt x="29" y="4227"/>
                    </a:lnTo>
                    <a:lnTo>
                      <a:pt x="0" y="6679"/>
                    </a:lnTo>
                    <a:lnTo>
                      <a:pt x="3181" y="2467"/>
                    </a:lnTo>
                    <a:lnTo>
                      <a:pt x="3181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1836;p35"/>
            <p:cNvGrpSpPr/>
            <p:nvPr/>
          </p:nvGrpSpPr>
          <p:grpSpPr>
            <a:xfrm>
              <a:off x="6192527" y="709277"/>
              <a:ext cx="269050" cy="141925"/>
              <a:chOff x="4703050" y="934300"/>
              <a:chExt cx="269050" cy="141925"/>
            </a:xfrm>
          </p:grpSpPr>
          <p:sp>
            <p:nvSpPr>
              <p:cNvPr id="27" name="Google Shape;1837;p35"/>
              <p:cNvSpPr/>
              <p:nvPr/>
            </p:nvSpPr>
            <p:spPr>
              <a:xfrm>
                <a:off x="4704500" y="934300"/>
                <a:ext cx="2676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10704" h="4904" extrusionOk="0">
                    <a:moveTo>
                      <a:pt x="7761" y="0"/>
                    </a:moveTo>
                    <a:cubicBezTo>
                      <a:pt x="6993" y="194"/>
                      <a:pt x="6208" y="291"/>
                      <a:pt x="5423" y="291"/>
                    </a:cubicBezTo>
                    <a:cubicBezTo>
                      <a:pt x="4661" y="291"/>
                      <a:pt x="3899" y="199"/>
                      <a:pt x="3152" y="15"/>
                    </a:cubicBezTo>
                    <a:lnTo>
                      <a:pt x="0" y="4248"/>
                    </a:lnTo>
                    <a:cubicBezTo>
                      <a:pt x="1790" y="4685"/>
                      <a:pt x="3617" y="4903"/>
                      <a:pt x="5444" y="4903"/>
                    </a:cubicBezTo>
                    <a:cubicBezTo>
                      <a:pt x="7209" y="4903"/>
                      <a:pt x="8974" y="4699"/>
                      <a:pt x="10703" y="4292"/>
                    </a:cubicBezTo>
                    <a:lnTo>
                      <a:pt x="7761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38;p35"/>
              <p:cNvSpPr/>
              <p:nvPr/>
            </p:nvSpPr>
            <p:spPr>
              <a:xfrm>
                <a:off x="4703050" y="1040675"/>
                <a:ext cx="2688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1422" extrusionOk="0">
                    <a:moveTo>
                      <a:pt x="29" y="1"/>
                    </a:moveTo>
                    <a:lnTo>
                      <a:pt x="1" y="772"/>
                    </a:lnTo>
                    <a:cubicBezTo>
                      <a:pt x="130" y="808"/>
                      <a:pt x="260" y="837"/>
                      <a:pt x="390" y="866"/>
                    </a:cubicBezTo>
                    <a:lnTo>
                      <a:pt x="513" y="895"/>
                    </a:lnTo>
                    <a:lnTo>
                      <a:pt x="787" y="953"/>
                    </a:lnTo>
                    <a:lnTo>
                      <a:pt x="859" y="967"/>
                    </a:lnTo>
                    <a:lnTo>
                      <a:pt x="938" y="981"/>
                    </a:lnTo>
                    <a:lnTo>
                      <a:pt x="1104" y="1017"/>
                    </a:lnTo>
                    <a:cubicBezTo>
                      <a:pt x="1162" y="1025"/>
                      <a:pt x="1219" y="1039"/>
                      <a:pt x="1277" y="1046"/>
                    </a:cubicBezTo>
                    <a:lnTo>
                      <a:pt x="1443" y="1075"/>
                    </a:lnTo>
                    <a:lnTo>
                      <a:pt x="1616" y="1111"/>
                    </a:lnTo>
                    <a:lnTo>
                      <a:pt x="1782" y="1133"/>
                    </a:lnTo>
                    <a:lnTo>
                      <a:pt x="1955" y="1162"/>
                    </a:lnTo>
                    <a:lnTo>
                      <a:pt x="2121" y="1191"/>
                    </a:lnTo>
                    <a:lnTo>
                      <a:pt x="2215" y="1205"/>
                    </a:lnTo>
                    <a:lnTo>
                      <a:pt x="2294" y="1212"/>
                    </a:lnTo>
                    <a:lnTo>
                      <a:pt x="2453" y="1234"/>
                    </a:lnTo>
                    <a:lnTo>
                      <a:pt x="2633" y="1256"/>
                    </a:lnTo>
                    <a:lnTo>
                      <a:pt x="2792" y="1277"/>
                    </a:lnTo>
                    <a:lnTo>
                      <a:pt x="2972" y="1299"/>
                    </a:lnTo>
                    <a:lnTo>
                      <a:pt x="3131" y="1313"/>
                    </a:lnTo>
                    <a:lnTo>
                      <a:pt x="3311" y="1328"/>
                    </a:lnTo>
                    <a:lnTo>
                      <a:pt x="3470" y="1342"/>
                    </a:lnTo>
                    <a:lnTo>
                      <a:pt x="3542" y="1349"/>
                    </a:lnTo>
                    <a:cubicBezTo>
                      <a:pt x="3578" y="1349"/>
                      <a:pt x="3614" y="1356"/>
                      <a:pt x="3650" y="1356"/>
                    </a:cubicBezTo>
                    <a:lnTo>
                      <a:pt x="3809" y="1371"/>
                    </a:lnTo>
                    <a:lnTo>
                      <a:pt x="3989" y="1385"/>
                    </a:lnTo>
                    <a:lnTo>
                      <a:pt x="4148" y="1393"/>
                    </a:lnTo>
                    <a:lnTo>
                      <a:pt x="4328" y="1400"/>
                    </a:lnTo>
                    <a:lnTo>
                      <a:pt x="4487" y="1407"/>
                    </a:lnTo>
                    <a:lnTo>
                      <a:pt x="4667" y="1414"/>
                    </a:lnTo>
                    <a:lnTo>
                      <a:pt x="4826" y="1421"/>
                    </a:lnTo>
                    <a:lnTo>
                      <a:pt x="6362" y="1421"/>
                    </a:lnTo>
                    <a:lnTo>
                      <a:pt x="6571" y="1407"/>
                    </a:lnTo>
                    <a:lnTo>
                      <a:pt x="6722" y="1400"/>
                    </a:lnTo>
                    <a:lnTo>
                      <a:pt x="6932" y="1393"/>
                    </a:lnTo>
                    <a:lnTo>
                      <a:pt x="7083" y="1378"/>
                    </a:lnTo>
                    <a:lnTo>
                      <a:pt x="7292" y="1364"/>
                    </a:lnTo>
                    <a:lnTo>
                      <a:pt x="7436" y="1349"/>
                    </a:lnTo>
                    <a:lnTo>
                      <a:pt x="7660" y="1335"/>
                    </a:lnTo>
                    <a:lnTo>
                      <a:pt x="7768" y="1320"/>
                    </a:lnTo>
                    <a:lnTo>
                      <a:pt x="7790" y="1320"/>
                    </a:lnTo>
                    <a:cubicBezTo>
                      <a:pt x="7927" y="1313"/>
                      <a:pt x="8057" y="1292"/>
                      <a:pt x="8187" y="1277"/>
                    </a:cubicBezTo>
                    <a:lnTo>
                      <a:pt x="8280" y="1270"/>
                    </a:lnTo>
                    <a:cubicBezTo>
                      <a:pt x="8381" y="1256"/>
                      <a:pt x="8490" y="1241"/>
                      <a:pt x="8590" y="1227"/>
                    </a:cubicBezTo>
                    <a:lnTo>
                      <a:pt x="8713" y="1212"/>
                    </a:lnTo>
                    <a:cubicBezTo>
                      <a:pt x="8821" y="1198"/>
                      <a:pt x="8922" y="1183"/>
                      <a:pt x="9023" y="1162"/>
                    </a:cubicBezTo>
                    <a:lnTo>
                      <a:pt x="9110" y="1155"/>
                    </a:lnTo>
                    <a:cubicBezTo>
                      <a:pt x="9240" y="1133"/>
                      <a:pt x="9369" y="1104"/>
                      <a:pt x="9499" y="1082"/>
                    </a:cubicBezTo>
                    <a:lnTo>
                      <a:pt x="9521" y="1082"/>
                    </a:lnTo>
                    <a:lnTo>
                      <a:pt x="9564" y="1075"/>
                    </a:lnTo>
                    <a:cubicBezTo>
                      <a:pt x="9752" y="1039"/>
                      <a:pt x="9939" y="1003"/>
                      <a:pt x="10120" y="967"/>
                    </a:cubicBezTo>
                    <a:lnTo>
                      <a:pt x="10156" y="960"/>
                    </a:lnTo>
                    <a:cubicBezTo>
                      <a:pt x="10350" y="917"/>
                      <a:pt x="10538" y="873"/>
                      <a:pt x="10725" y="830"/>
                    </a:cubicBezTo>
                    <a:lnTo>
                      <a:pt x="10754" y="51"/>
                    </a:lnTo>
                    <a:lnTo>
                      <a:pt x="10754" y="51"/>
                    </a:lnTo>
                    <a:cubicBezTo>
                      <a:pt x="10574" y="87"/>
                      <a:pt x="10379" y="123"/>
                      <a:pt x="10192" y="166"/>
                    </a:cubicBezTo>
                    <a:lnTo>
                      <a:pt x="10156" y="174"/>
                    </a:lnTo>
                    <a:cubicBezTo>
                      <a:pt x="9968" y="217"/>
                      <a:pt x="9781" y="253"/>
                      <a:pt x="9593" y="282"/>
                    </a:cubicBezTo>
                    <a:lnTo>
                      <a:pt x="9535" y="296"/>
                    </a:lnTo>
                    <a:cubicBezTo>
                      <a:pt x="9405" y="318"/>
                      <a:pt x="9276" y="340"/>
                      <a:pt x="9146" y="361"/>
                    </a:cubicBezTo>
                    <a:cubicBezTo>
                      <a:pt x="9117" y="368"/>
                      <a:pt x="9088" y="368"/>
                      <a:pt x="9059" y="376"/>
                    </a:cubicBezTo>
                    <a:lnTo>
                      <a:pt x="8749" y="419"/>
                    </a:lnTo>
                    <a:lnTo>
                      <a:pt x="8627" y="440"/>
                    </a:lnTo>
                    <a:lnTo>
                      <a:pt x="8309" y="477"/>
                    </a:lnTo>
                    <a:lnTo>
                      <a:pt x="8223" y="491"/>
                    </a:lnTo>
                    <a:cubicBezTo>
                      <a:pt x="8093" y="505"/>
                      <a:pt x="7956" y="520"/>
                      <a:pt x="7826" y="534"/>
                    </a:cubicBezTo>
                    <a:lnTo>
                      <a:pt x="7696" y="541"/>
                    </a:lnTo>
                    <a:lnTo>
                      <a:pt x="7473" y="563"/>
                    </a:lnTo>
                    <a:lnTo>
                      <a:pt x="7328" y="578"/>
                    </a:lnTo>
                    <a:lnTo>
                      <a:pt x="7112" y="592"/>
                    </a:lnTo>
                    <a:lnTo>
                      <a:pt x="6968" y="599"/>
                    </a:lnTo>
                    <a:lnTo>
                      <a:pt x="6751" y="614"/>
                    </a:lnTo>
                    <a:lnTo>
                      <a:pt x="6607" y="628"/>
                    </a:lnTo>
                    <a:lnTo>
                      <a:pt x="6391" y="635"/>
                    </a:lnTo>
                    <a:lnTo>
                      <a:pt x="6239" y="642"/>
                    </a:lnTo>
                    <a:lnTo>
                      <a:pt x="4696" y="642"/>
                    </a:lnTo>
                    <a:lnTo>
                      <a:pt x="4515" y="635"/>
                    </a:lnTo>
                    <a:lnTo>
                      <a:pt x="4357" y="628"/>
                    </a:lnTo>
                    <a:lnTo>
                      <a:pt x="4176" y="614"/>
                    </a:lnTo>
                    <a:lnTo>
                      <a:pt x="4018" y="606"/>
                    </a:lnTo>
                    <a:lnTo>
                      <a:pt x="3838" y="592"/>
                    </a:lnTo>
                    <a:lnTo>
                      <a:pt x="3679" y="585"/>
                    </a:lnTo>
                    <a:lnTo>
                      <a:pt x="3499" y="570"/>
                    </a:lnTo>
                    <a:lnTo>
                      <a:pt x="3340" y="556"/>
                    </a:lnTo>
                    <a:lnTo>
                      <a:pt x="3160" y="534"/>
                    </a:lnTo>
                    <a:lnTo>
                      <a:pt x="3001" y="520"/>
                    </a:lnTo>
                    <a:lnTo>
                      <a:pt x="2821" y="498"/>
                    </a:lnTo>
                    <a:lnTo>
                      <a:pt x="2662" y="484"/>
                    </a:lnTo>
                    <a:lnTo>
                      <a:pt x="2482" y="462"/>
                    </a:lnTo>
                    <a:lnTo>
                      <a:pt x="2323" y="440"/>
                    </a:lnTo>
                    <a:lnTo>
                      <a:pt x="2150" y="412"/>
                    </a:lnTo>
                    <a:lnTo>
                      <a:pt x="1977" y="390"/>
                    </a:lnTo>
                    <a:lnTo>
                      <a:pt x="1811" y="361"/>
                    </a:lnTo>
                    <a:lnTo>
                      <a:pt x="1638" y="332"/>
                    </a:lnTo>
                    <a:lnTo>
                      <a:pt x="1472" y="303"/>
                    </a:lnTo>
                    <a:lnTo>
                      <a:pt x="1299" y="275"/>
                    </a:lnTo>
                    <a:lnTo>
                      <a:pt x="1133" y="239"/>
                    </a:lnTo>
                    <a:lnTo>
                      <a:pt x="960" y="210"/>
                    </a:lnTo>
                    <a:lnTo>
                      <a:pt x="816" y="174"/>
                    </a:lnTo>
                    <a:lnTo>
                      <a:pt x="541" y="116"/>
                    </a:lnTo>
                    <a:lnTo>
                      <a:pt x="419" y="87"/>
                    </a:lnTo>
                    <a:cubicBezTo>
                      <a:pt x="289" y="58"/>
                      <a:pt x="159" y="29"/>
                      <a:pt x="29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2030;p35"/>
          <p:cNvGrpSpPr>
            <a:grpSpLocks noChangeAspect="1"/>
          </p:cNvGrpSpPr>
          <p:nvPr/>
        </p:nvGrpSpPr>
        <p:grpSpPr>
          <a:xfrm>
            <a:off x="590449" y="806203"/>
            <a:ext cx="2224780" cy="1362999"/>
            <a:chOff x="1293855" y="3668534"/>
            <a:chExt cx="896137" cy="548930"/>
          </a:xfrm>
        </p:grpSpPr>
        <p:grpSp>
          <p:nvGrpSpPr>
            <p:cNvPr id="47" name="Google Shape;2031;p35"/>
            <p:cNvGrpSpPr/>
            <p:nvPr/>
          </p:nvGrpSpPr>
          <p:grpSpPr>
            <a:xfrm>
              <a:off x="2109599" y="3668534"/>
              <a:ext cx="80392" cy="527901"/>
              <a:chOff x="2109599" y="3668534"/>
              <a:chExt cx="80392" cy="527901"/>
            </a:xfrm>
          </p:grpSpPr>
          <p:sp>
            <p:nvSpPr>
              <p:cNvPr id="84" name="Google Shape;2032;p35"/>
              <p:cNvSpPr/>
              <p:nvPr/>
            </p:nvSpPr>
            <p:spPr>
              <a:xfrm>
                <a:off x="2109599" y="3668534"/>
                <a:ext cx="80160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2400" extrusionOk="0">
                    <a:moveTo>
                      <a:pt x="2238" y="1"/>
                    </a:moveTo>
                    <a:lnTo>
                      <a:pt x="0" y="1263"/>
                    </a:lnTo>
                    <a:lnTo>
                      <a:pt x="1917" y="2399"/>
                    </a:lnTo>
                    <a:lnTo>
                      <a:pt x="4155" y="1137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33;p35"/>
              <p:cNvSpPr/>
              <p:nvPr/>
            </p:nvSpPr>
            <p:spPr>
              <a:xfrm>
                <a:off x="2109599" y="3692900"/>
                <a:ext cx="36984" cy="503534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26100" extrusionOk="0">
                    <a:moveTo>
                      <a:pt x="0" y="0"/>
                    </a:moveTo>
                    <a:lnTo>
                      <a:pt x="12" y="24975"/>
                    </a:lnTo>
                    <a:lnTo>
                      <a:pt x="1917" y="26099"/>
                    </a:lnTo>
                    <a:lnTo>
                      <a:pt x="1917" y="1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34;p35"/>
              <p:cNvSpPr/>
              <p:nvPr/>
            </p:nvSpPr>
            <p:spPr>
              <a:xfrm>
                <a:off x="2146564" y="3690450"/>
                <a:ext cx="43427" cy="50598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6227" extrusionOk="0">
                    <a:moveTo>
                      <a:pt x="2239" y="1"/>
                    </a:moveTo>
                    <a:lnTo>
                      <a:pt x="1" y="1263"/>
                    </a:lnTo>
                    <a:lnTo>
                      <a:pt x="1" y="26226"/>
                    </a:lnTo>
                    <a:lnTo>
                      <a:pt x="2250" y="24964"/>
                    </a:lnTo>
                    <a:lnTo>
                      <a:pt x="223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2035;p35"/>
            <p:cNvGrpSpPr/>
            <p:nvPr/>
          </p:nvGrpSpPr>
          <p:grpSpPr>
            <a:xfrm>
              <a:off x="2019021" y="3719234"/>
              <a:ext cx="80180" cy="479631"/>
              <a:chOff x="2019021" y="3719234"/>
              <a:chExt cx="80180" cy="479631"/>
            </a:xfrm>
          </p:grpSpPr>
          <p:sp>
            <p:nvSpPr>
              <p:cNvPr id="81" name="Google Shape;2036;p35"/>
              <p:cNvSpPr/>
              <p:nvPr/>
            </p:nvSpPr>
            <p:spPr>
              <a:xfrm>
                <a:off x="2019021" y="3719234"/>
                <a:ext cx="80180" cy="4609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2389" extrusionOk="0">
                    <a:moveTo>
                      <a:pt x="2239" y="1"/>
                    </a:moveTo>
                    <a:lnTo>
                      <a:pt x="1" y="1263"/>
                    </a:lnTo>
                    <a:lnTo>
                      <a:pt x="1918" y="2388"/>
                    </a:lnTo>
                    <a:lnTo>
                      <a:pt x="4156" y="1126"/>
                    </a:lnTo>
                    <a:lnTo>
                      <a:pt x="2239" y="1"/>
                    </a:ln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37;p35"/>
              <p:cNvSpPr/>
              <p:nvPr/>
            </p:nvSpPr>
            <p:spPr>
              <a:xfrm>
                <a:off x="2019021" y="3743601"/>
                <a:ext cx="37003" cy="455264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3598" extrusionOk="0">
                    <a:moveTo>
                      <a:pt x="1" y="0"/>
                    </a:moveTo>
                    <a:lnTo>
                      <a:pt x="12" y="22473"/>
                    </a:lnTo>
                    <a:lnTo>
                      <a:pt x="1918" y="23598"/>
                    </a:lnTo>
                    <a:lnTo>
                      <a:pt x="1918" y="11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38;p35"/>
              <p:cNvSpPr/>
              <p:nvPr/>
            </p:nvSpPr>
            <p:spPr>
              <a:xfrm>
                <a:off x="2056005" y="3740938"/>
                <a:ext cx="43196" cy="457927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3736" extrusionOk="0">
                    <a:moveTo>
                      <a:pt x="2239" y="1"/>
                    </a:moveTo>
                    <a:lnTo>
                      <a:pt x="1" y="1263"/>
                    </a:lnTo>
                    <a:lnTo>
                      <a:pt x="1" y="23736"/>
                    </a:lnTo>
                    <a:lnTo>
                      <a:pt x="2239" y="22473"/>
                    </a:lnTo>
                    <a:lnTo>
                      <a:pt x="223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2039;p35"/>
            <p:cNvGrpSpPr/>
            <p:nvPr/>
          </p:nvGrpSpPr>
          <p:grpSpPr>
            <a:xfrm>
              <a:off x="1928250" y="3769723"/>
              <a:ext cx="80392" cy="431573"/>
              <a:chOff x="1928250" y="3769723"/>
              <a:chExt cx="80392" cy="431573"/>
            </a:xfrm>
          </p:grpSpPr>
          <p:sp>
            <p:nvSpPr>
              <p:cNvPr id="78" name="Google Shape;2040;p35"/>
              <p:cNvSpPr/>
              <p:nvPr/>
            </p:nvSpPr>
            <p:spPr>
              <a:xfrm>
                <a:off x="1928250" y="3769723"/>
                <a:ext cx="80392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2400" extrusionOk="0">
                    <a:moveTo>
                      <a:pt x="2250" y="1"/>
                    </a:moveTo>
                    <a:lnTo>
                      <a:pt x="0" y="1263"/>
                    </a:lnTo>
                    <a:lnTo>
                      <a:pt x="1917" y="2399"/>
                    </a:lnTo>
                    <a:lnTo>
                      <a:pt x="4166" y="1137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41;p35"/>
              <p:cNvSpPr/>
              <p:nvPr/>
            </p:nvSpPr>
            <p:spPr>
              <a:xfrm>
                <a:off x="1928250" y="3794089"/>
                <a:ext cx="37215" cy="4072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1107" extrusionOk="0">
                    <a:moveTo>
                      <a:pt x="0" y="0"/>
                    </a:moveTo>
                    <a:lnTo>
                      <a:pt x="12" y="19982"/>
                    </a:lnTo>
                    <a:lnTo>
                      <a:pt x="1928" y="21107"/>
                    </a:lnTo>
                    <a:lnTo>
                      <a:pt x="1917" y="1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42;p35"/>
              <p:cNvSpPr/>
              <p:nvPr/>
            </p:nvSpPr>
            <p:spPr>
              <a:xfrm>
                <a:off x="1965214" y="3791639"/>
                <a:ext cx="43427" cy="40965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1234" extrusionOk="0">
                    <a:moveTo>
                      <a:pt x="2250" y="1"/>
                    </a:moveTo>
                    <a:lnTo>
                      <a:pt x="1" y="1263"/>
                    </a:lnTo>
                    <a:lnTo>
                      <a:pt x="12" y="21234"/>
                    </a:lnTo>
                    <a:lnTo>
                      <a:pt x="2250" y="19971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2043;p35"/>
            <p:cNvGrpSpPr/>
            <p:nvPr/>
          </p:nvGrpSpPr>
          <p:grpSpPr>
            <a:xfrm>
              <a:off x="1837672" y="3820443"/>
              <a:ext cx="80411" cy="383072"/>
              <a:chOff x="1837672" y="3820443"/>
              <a:chExt cx="80411" cy="383072"/>
            </a:xfrm>
          </p:grpSpPr>
          <p:sp>
            <p:nvSpPr>
              <p:cNvPr id="75" name="Google Shape;2044;p35"/>
              <p:cNvSpPr/>
              <p:nvPr/>
            </p:nvSpPr>
            <p:spPr>
              <a:xfrm>
                <a:off x="1837672" y="3820443"/>
                <a:ext cx="80180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2388" extrusionOk="0">
                    <a:moveTo>
                      <a:pt x="2239" y="0"/>
                    </a:moveTo>
                    <a:lnTo>
                      <a:pt x="1" y="1263"/>
                    </a:lnTo>
                    <a:lnTo>
                      <a:pt x="1918" y="2387"/>
                    </a:lnTo>
                    <a:lnTo>
                      <a:pt x="4156" y="1125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45;p35"/>
              <p:cNvSpPr/>
              <p:nvPr/>
            </p:nvSpPr>
            <p:spPr>
              <a:xfrm>
                <a:off x="1837672" y="3844790"/>
                <a:ext cx="37235" cy="35872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594" extrusionOk="0">
                    <a:moveTo>
                      <a:pt x="1" y="1"/>
                    </a:moveTo>
                    <a:lnTo>
                      <a:pt x="12" y="17469"/>
                    </a:lnTo>
                    <a:lnTo>
                      <a:pt x="1929" y="18594"/>
                    </a:lnTo>
                    <a:lnTo>
                      <a:pt x="1918" y="1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46;p35"/>
              <p:cNvSpPr/>
              <p:nvPr/>
            </p:nvSpPr>
            <p:spPr>
              <a:xfrm>
                <a:off x="1874655" y="3842128"/>
                <a:ext cx="43427" cy="36138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8732" extrusionOk="0">
                    <a:moveTo>
                      <a:pt x="2239" y="1"/>
                    </a:moveTo>
                    <a:lnTo>
                      <a:pt x="1" y="1263"/>
                    </a:lnTo>
                    <a:lnTo>
                      <a:pt x="12" y="18732"/>
                    </a:lnTo>
                    <a:lnTo>
                      <a:pt x="2250" y="17469"/>
                    </a:lnTo>
                    <a:lnTo>
                      <a:pt x="223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2047;p35"/>
            <p:cNvGrpSpPr/>
            <p:nvPr/>
          </p:nvGrpSpPr>
          <p:grpSpPr>
            <a:xfrm>
              <a:off x="1747113" y="3870912"/>
              <a:ext cx="80411" cy="335034"/>
              <a:chOff x="1747113" y="3870912"/>
              <a:chExt cx="80411" cy="335034"/>
            </a:xfrm>
          </p:grpSpPr>
          <p:sp>
            <p:nvSpPr>
              <p:cNvPr id="72" name="Google Shape;2048;p35"/>
              <p:cNvSpPr/>
              <p:nvPr/>
            </p:nvSpPr>
            <p:spPr>
              <a:xfrm>
                <a:off x="1747113" y="3870912"/>
                <a:ext cx="80180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2400" extrusionOk="0">
                    <a:moveTo>
                      <a:pt x="2239" y="1"/>
                    </a:moveTo>
                    <a:lnTo>
                      <a:pt x="1" y="1263"/>
                    </a:lnTo>
                    <a:lnTo>
                      <a:pt x="1917" y="2400"/>
                    </a:lnTo>
                    <a:lnTo>
                      <a:pt x="4156" y="1137"/>
                    </a:lnTo>
                    <a:lnTo>
                      <a:pt x="223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49;p35"/>
              <p:cNvSpPr/>
              <p:nvPr/>
            </p:nvSpPr>
            <p:spPr>
              <a:xfrm>
                <a:off x="1747113" y="3895278"/>
                <a:ext cx="37003" cy="310667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6103" extrusionOk="0">
                    <a:moveTo>
                      <a:pt x="1" y="0"/>
                    </a:moveTo>
                    <a:lnTo>
                      <a:pt x="12" y="14978"/>
                    </a:lnTo>
                    <a:lnTo>
                      <a:pt x="1917" y="16103"/>
                    </a:lnTo>
                    <a:lnTo>
                      <a:pt x="1917" y="1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50;p35"/>
              <p:cNvSpPr/>
              <p:nvPr/>
            </p:nvSpPr>
            <p:spPr>
              <a:xfrm>
                <a:off x="1784096" y="3892848"/>
                <a:ext cx="43427" cy="313098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6229" extrusionOk="0">
                    <a:moveTo>
                      <a:pt x="2239" y="0"/>
                    </a:moveTo>
                    <a:lnTo>
                      <a:pt x="0" y="1263"/>
                    </a:lnTo>
                    <a:lnTo>
                      <a:pt x="0" y="16229"/>
                    </a:lnTo>
                    <a:lnTo>
                      <a:pt x="2250" y="14966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2051;p35"/>
            <p:cNvGrpSpPr/>
            <p:nvPr/>
          </p:nvGrpSpPr>
          <p:grpSpPr>
            <a:xfrm>
              <a:off x="1656341" y="3921632"/>
              <a:ext cx="80392" cy="286532"/>
              <a:chOff x="1656341" y="3921632"/>
              <a:chExt cx="80392" cy="286532"/>
            </a:xfrm>
          </p:grpSpPr>
          <p:sp>
            <p:nvSpPr>
              <p:cNvPr id="69" name="Google Shape;2052;p35"/>
              <p:cNvSpPr/>
              <p:nvPr/>
            </p:nvSpPr>
            <p:spPr>
              <a:xfrm>
                <a:off x="1656341" y="3921632"/>
                <a:ext cx="80392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2388" extrusionOk="0">
                    <a:moveTo>
                      <a:pt x="2250" y="0"/>
                    </a:moveTo>
                    <a:lnTo>
                      <a:pt x="0" y="1263"/>
                    </a:lnTo>
                    <a:lnTo>
                      <a:pt x="1928" y="2387"/>
                    </a:lnTo>
                    <a:lnTo>
                      <a:pt x="4166" y="1125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53;p35"/>
              <p:cNvSpPr/>
              <p:nvPr/>
            </p:nvSpPr>
            <p:spPr>
              <a:xfrm>
                <a:off x="1656341" y="3945979"/>
                <a:ext cx="37215" cy="26218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3590" extrusionOk="0">
                    <a:moveTo>
                      <a:pt x="0" y="1"/>
                    </a:moveTo>
                    <a:lnTo>
                      <a:pt x="12" y="12465"/>
                    </a:lnTo>
                    <a:lnTo>
                      <a:pt x="1928" y="13590"/>
                    </a:lnTo>
                    <a:lnTo>
                      <a:pt x="1928" y="11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54;p35"/>
              <p:cNvSpPr/>
              <p:nvPr/>
            </p:nvSpPr>
            <p:spPr>
              <a:xfrm>
                <a:off x="1693537" y="3943317"/>
                <a:ext cx="43196" cy="264847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3728" extrusionOk="0">
                    <a:moveTo>
                      <a:pt x="2238" y="1"/>
                    </a:moveTo>
                    <a:lnTo>
                      <a:pt x="0" y="1263"/>
                    </a:lnTo>
                    <a:lnTo>
                      <a:pt x="0" y="13728"/>
                    </a:lnTo>
                    <a:lnTo>
                      <a:pt x="2238" y="12465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2055;p35"/>
            <p:cNvGrpSpPr/>
            <p:nvPr/>
          </p:nvGrpSpPr>
          <p:grpSpPr>
            <a:xfrm>
              <a:off x="1565763" y="3972101"/>
              <a:ext cx="80411" cy="238494"/>
              <a:chOff x="1565763" y="3972101"/>
              <a:chExt cx="80411" cy="238494"/>
            </a:xfrm>
          </p:grpSpPr>
          <p:sp>
            <p:nvSpPr>
              <p:cNvPr id="66" name="Google Shape;2056;p35"/>
              <p:cNvSpPr/>
              <p:nvPr/>
            </p:nvSpPr>
            <p:spPr>
              <a:xfrm>
                <a:off x="1565763" y="3972101"/>
                <a:ext cx="80411" cy="4609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389" extrusionOk="0">
                    <a:moveTo>
                      <a:pt x="2250" y="1"/>
                    </a:moveTo>
                    <a:lnTo>
                      <a:pt x="1" y="1263"/>
                    </a:lnTo>
                    <a:lnTo>
                      <a:pt x="1918" y="2388"/>
                    </a:lnTo>
                    <a:lnTo>
                      <a:pt x="4167" y="1126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57;p35"/>
              <p:cNvSpPr/>
              <p:nvPr/>
            </p:nvSpPr>
            <p:spPr>
              <a:xfrm>
                <a:off x="1565763" y="3996468"/>
                <a:ext cx="37235" cy="214127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1099" extrusionOk="0">
                    <a:moveTo>
                      <a:pt x="1" y="0"/>
                    </a:moveTo>
                    <a:lnTo>
                      <a:pt x="12" y="9974"/>
                    </a:lnTo>
                    <a:lnTo>
                      <a:pt x="1929" y="11099"/>
                    </a:lnTo>
                    <a:lnTo>
                      <a:pt x="1918" y="11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58;p35"/>
              <p:cNvSpPr/>
              <p:nvPr/>
            </p:nvSpPr>
            <p:spPr>
              <a:xfrm>
                <a:off x="1602747" y="3993805"/>
                <a:ext cx="43427" cy="21679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1237" extrusionOk="0">
                    <a:moveTo>
                      <a:pt x="2250" y="1"/>
                    </a:moveTo>
                    <a:lnTo>
                      <a:pt x="1" y="1263"/>
                    </a:lnTo>
                    <a:lnTo>
                      <a:pt x="12" y="11237"/>
                    </a:lnTo>
                    <a:lnTo>
                      <a:pt x="2250" y="9974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2059;p35"/>
            <p:cNvGrpSpPr/>
            <p:nvPr/>
          </p:nvGrpSpPr>
          <p:grpSpPr>
            <a:xfrm>
              <a:off x="1475204" y="4022821"/>
              <a:ext cx="80392" cy="189993"/>
              <a:chOff x="1475204" y="4022821"/>
              <a:chExt cx="80392" cy="189993"/>
            </a:xfrm>
          </p:grpSpPr>
          <p:sp>
            <p:nvSpPr>
              <p:cNvPr id="63" name="Google Shape;2060;p35"/>
              <p:cNvSpPr/>
              <p:nvPr/>
            </p:nvSpPr>
            <p:spPr>
              <a:xfrm>
                <a:off x="1475204" y="4022821"/>
                <a:ext cx="80180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2388" extrusionOk="0">
                    <a:moveTo>
                      <a:pt x="2239" y="0"/>
                    </a:moveTo>
                    <a:lnTo>
                      <a:pt x="1" y="1263"/>
                    </a:lnTo>
                    <a:lnTo>
                      <a:pt x="1917" y="2387"/>
                    </a:lnTo>
                    <a:lnTo>
                      <a:pt x="4155" y="1125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61;p35"/>
              <p:cNvSpPr/>
              <p:nvPr/>
            </p:nvSpPr>
            <p:spPr>
              <a:xfrm>
                <a:off x="1475204" y="4047168"/>
                <a:ext cx="37003" cy="16564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8586" extrusionOk="0">
                    <a:moveTo>
                      <a:pt x="1" y="1"/>
                    </a:moveTo>
                    <a:lnTo>
                      <a:pt x="12" y="7461"/>
                    </a:lnTo>
                    <a:lnTo>
                      <a:pt x="1917" y="8586"/>
                    </a:lnTo>
                    <a:lnTo>
                      <a:pt x="1917" y="1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62;p35"/>
              <p:cNvSpPr/>
              <p:nvPr/>
            </p:nvSpPr>
            <p:spPr>
              <a:xfrm>
                <a:off x="1512188" y="4044506"/>
                <a:ext cx="43408" cy="168308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8724" extrusionOk="0">
                    <a:moveTo>
                      <a:pt x="2238" y="1"/>
                    </a:moveTo>
                    <a:lnTo>
                      <a:pt x="0" y="1263"/>
                    </a:lnTo>
                    <a:lnTo>
                      <a:pt x="0" y="8724"/>
                    </a:lnTo>
                    <a:lnTo>
                      <a:pt x="2250" y="7461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2063;p35"/>
            <p:cNvGrpSpPr/>
            <p:nvPr/>
          </p:nvGrpSpPr>
          <p:grpSpPr>
            <a:xfrm>
              <a:off x="1384645" y="4073310"/>
              <a:ext cx="80180" cy="141935"/>
              <a:chOff x="1384645" y="4073310"/>
              <a:chExt cx="80180" cy="141935"/>
            </a:xfrm>
          </p:grpSpPr>
          <p:sp>
            <p:nvSpPr>
              <p:cNvPr id="60" name="Google Shape;2064;p35"/>
              <p:cNvSpPr/>
              <p:nvPr/>
            </p:nvSpPr>
            <p:spPr>
              <a:xfrm>
                <a:off x="1384645" y="4073310"/>
                <a:ext cx="80180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2388" extrusionOk="0">
                    <a:moveTo>
                      <a:pt x="2239" y="0"/>
                    </a:moveTo>
                    <a:lnTo>
                      <a:pt x="0" y="1263"/>
                    </a:lnTo>
                    <a:lnTo>
                      <a:pt x="1917" y="2387"/>
                    </a:lnTo>
                    <a:lnTo>
                      <a:pt x="4155" y="1125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65;p35"/>
              <p:cNvSpPr/>
              <p:nvPr/>
            </p:nvSpPr>
            <p:spPr>
              <a:xfrm>
                <a:off x="1384645" y="4097657"/>
                <a:ext cx="37003" cy="1175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6095" extrusionOk="0">
                    <a:moveTo>
                      <a:pt x="0" y="1"/>
                    </a:moveTo>
                    <a:lnTo>
                      <a:pt x="12" y="4970"/>
                    </a:lnTo>
                    <a:lnTo>
                      <a:pt x="1917" y="6095"/>
                    </a:lnTo>
                    <a:lnTo>
                      <a:pt x="1917" y="11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66;p35"/>
              <p:cNvSpPr/>
              <p:nvPr/>
            </p:nvSpPr>
            <p:spPr>
              <a:xfrm>
                <a:off x="1421629" y="4094994"/>
                <a:ext cx="43196" cy="1202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233" extrusionOk="0">
                    <a:moveTo>
                      <a:pt x="2238" y="1"/>
                    </a:moveTo>
                    <a:lnTo>
                      <a:pt x="0" y="1263"/>
                    </a:lnTo>
                    <a:lnTo>
                      <a:pt x="0" y="6233"/>
                    </a:lnTo>
                    <a:lnTo>
                      <a:pt x="2238" y="4970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2067;p35"/>
            <p:cNvGrpSpPr/>
            <p:nvPr/>
          </p:nvGrpSpPr>
          <p:grpSpPr>
            <a:xfrm>
              <a:off x="1293855" y="4123779"/>
              <a:ext cx="80411" cy="93684"/>
              <a:chOff x="1293855" y="4123779"/>
              <a:chExt cx="80411" cy="93684"/>
            </a:xfrm>
          </p:grpSpPr>
          <p:sp>
            <p:nvSpPr>
              <p:cNvPr id="57" name="Google Shape;2068;p35"/>
              <p:cNvSpPr/>
              <p:nvPr/>
            </p:nvSpPr>
            <p:spPr>
              <a:xfrm>
                <a:off x="1293855" y="4123779"/>
                <a:ext cx="80411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400" extrusionOk="0">
                    <a:moveTo>
                      <a:pt x="2250" y="1"/>
                    </a:moveTo>
                    <a:lnTo>
                      <a:pt x="1" y="1263"/>
                    </a:lnTo>
                    <a:lnTo>
                      <a:pt x="1917" y="2400"/>
                    </a:lnTo>
                    <a:lnTo>
                      <a:pt x="4167" y="1137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69;p35"/>
              <p:cNvSpPr/>
              <p:nvPr/>
            </p:nvSpPr>
            <p:spPr>
              <a:xfrm>
                <a:off x="1293855" y="4148145"/>
                <a:ext cx="37215" cy="69318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3593" extrusionOk="0">
                    <a:moveTo>
                      <a:pt x="1" y="0"/>
                    </a:moveTo>
                    <a:lnTo>
                      <a:pt x="12" y="2468"/>
                    </a:lnTo>
                    <a:lnTo>
                      <a:pt x="1929" y="3593"/>
                    </a:lnTo>
                    <a:lnTo>
                      <a:pt x="1917" y="1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70;p35"/>
              <p:cNvSpPr/>
              <p:nvPr/>
            </p:nvSpPr>
            <p:spPr>
              <a:xfrm>
                <a:off x="1330838" y="4145714"/>
                <a:ext cx="43427" cy="7174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719" extrusionOk="0">
                    <a:moveTo>
                      <a:pt x="2250" y="0"/>
                    </a:moveTo>
                    <a:lnTo>
                      <a:pt x="0" y="1263"/>
                    </a:lnTo>
                    <a:lnTo>
                      <a:pt x="12" y="3719"/>
                    </a:lnTo>
                    <a:lnTo>
                      <a:pt x="2250" y="2456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" name="Google Shape;2001;p35"/>
          <p:cNvGrpSpPr>
            <a:grpSpLocks noChangeAspect="1"/>
          </p:cNvGrpSpPr>
          <p:nvPr/>
        </p:nvGrpSpPr>
        <p:grpSpPr>
          <a:xfrm>
            <a:off x="4084279" y="928786"/>
            <a:ext cx="1750777" cy="1216970"/>
            <a:chOff x="1916639" y="2215270"/>
            <a:chExt cx="454057" cy="315569"/>
          </a:xfrm>
        </p:grpSpPr>
        <p:sp>
          <p:nvSpPr>
            <p:cNvPr id="124" name="Google Shape;2002;p35"/>
            <p:cNvSpPr/>
            <p:nvPr/>
          </p:nvSpPr>
          <p:spPr>
            <a:xfrm>
              <a:off x="1971810" y="2368609"/>
              <a:ext cx="8725" cy="8886"/>
            </a:xfrm>
            <a:custGeom>
              <a:avLst/>
              <a:gdLst/>
              <a:ahLst/>
              <a:cxnLst/>
              <a:rect l="l" t="t" r="r" b="b"/>
              <a:pathLst>
                <a:path w="541" h="551" extrusionOk="0">
                  <a:moveTo>
                    <a:pt x="540" y="551"/>
                  </a:moveTo>
                  <a:cubicBezTo>
                    <a:pt x="345" y="367"/>
                    <a:pt x="173" y="184"/>
                    <a:pt x="1" y="0"/>
                  </a:cubicBezTo>
                  <a:lnTo>
                    <a:pt x="1" y="0"/>
                  </a:lnTo>
                  <a:cubicBezTo>
                    <a:pt x="173" y="184"/>
                    <a:pt x="345" y="367"/>
                    <a:pt x="540" y="551"/>
                  </a:cubicBezTo>
                  <a:close/>
                </a:path>
              </a:pathLst>
            </a:custGeom>
            <a:solidFill>
              <a:srgbClr val="828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03;p35"/>
            <p:cNvSpPr/>
            <p:nvPr/>
          </p:nvSpPr>
          <p:spPr>
            <a:xfrm>
              <a:off x="1916639" y="2346059"/>
              <a:ext cx="24627" cy="112005"/>
            </a:xfrm>
            <a:custGeom>
              <a:avLst/>
              <a:gdLst/>
              <a:ahLst/>
              <a:cxnLst/>
              <a:rect l="l" t="t" r="r" b="b"/>
              <a:pathLst>
                <a:path w="1527" h="6945" extrusionOk="0">
                  <a:moveTo>
                    <a:pt x="0" y="1"/>
                  </a:moveTo>
                  <a:lnTo>
                    <a:pt x="0" y="3237"/>
                  </a:lnTo>
                  <a:cubicBezTo>
                    <a:pt x="0" y="4511"/>
                    <a:pt x="505" y="5785"/>
                    <a:pt x="1527" y="6945"/>
                  </a:cubicBezTo>
                  <a:lnTo>
                    <a:pt x="1527" y="3685"/>
                  </a:lnTo>
                  <a:cubicBezTo>
                    <a:pt x="1458" y="3593"/>
                    <a:pt x="1378" y="3501"/>
                    <a:pt x="1309" y="3421"/>
                  </a:cubicBezTo>
                  <a:lnTo>
                    <a:pt x="1251" y="3341"/>
                  </a:lnTo>
                  <a:cubicBezTo>
                    <a:pt x="1194" y="3272"/>
                    <a:pt x="1148" y="3203"/>
                    <a:pt x="1102" y="3146"/>
                  </a:cubicBezTo>
                  <a:cubicBezTo>
                    <a:pt x="1091" y="3111"/>
                    <a:pt x="1068" y="3088"/>
                    <a:pt x="1045" y="3065"/>
                  </a:cubicBezTo>
                  <a:cubicBezTo>
                    <a:pt x="988" y="2973"/>
                    <a:pt x="930" y="2893"/>
                    <a:pt x="873" y="2801"/>
                  </a:cubicBezTo>
                  <a:lnTo>
                    <a:pt x="861" y="2790"/>
                  </a:lnTo>
                  <a:cubicBezTo>
                    <a:pt x="804" y="2698"/>
                    <a:pt x="758" y="2606"/>
                    <a:pt x="701" y="2514"/>
                  </a:cubicBezTo>
                  <a:lnTo>
                    <a:pt x="655" y="2434"/>
                  </a:lnTo>
                  <a:cubicBezTo>
                    <a:pt x="620" y="2365"/>
                    <a:pt x="586" y="2296"/>
                    <a:pt x="551" y="2239"/>
                  </a:cubicBezTo>
                  <a:cubicBezTo>
                    <a:pt x="540" y="2204"/>
                    <a:pt x="528" y="2181"/>
                    <a:pt x="505" y="2147"/>
                  </a:cubicBezTo>
                  <a:cubicBezTo>
                    <a:pt x="494" y="2124"/>
                    <a:pt x="471" y="2067"/>
                    <a:pt x="448" y="2021"/>
                  </a:cubicBezTo>
                  <a:lnTo>
                    <a:pt x="391" y="1895"/>
                  </a:lnTo>
                  <a:lnTo>
                    <a:pt x="391" y="1872"/>
                  </a:lnTo>
                  <a:cubicBezTo>
                    <a:pt x="345" y="1780"/>
                    <a:pt x="310" y="1688"/>
                    <a:pt x="276" y="1585"/>
                  </a:cubicBezTo>
                  <a:lnTo>
                    <a:pt x="253" y="1504"/>
                  </a:lnTo>
                  <a:cubicBezTo>
                    <a:pt x="230" y="1435"/>
                    <a:pt x="207" y="1355"/>
                    <a:pt x="196" y="1298"/>
                  </a:cubicBezTo>
                  <a:cubicBezTo>
                    <a:pt x="184" y="1263"/>
                    <a:pt x="173" y="1229"/>
                    <a:pt x="173" y="1206"/>
                  </a:cubicBezTo>
                  <a:cubicBezTo>
                    <a:pt x="150" y="1114"/>
                    <a:pt x="127" y="1034"/>
                    <a:pt x="104" y="953"/>
                  </a:cubicBezTo>
                  <a:cubicBezTo>
                    <a:pt x="104" y="942"/>
                    <a:pt x="104" y="930"/>
                    <a:pt x="104" y="919"/>
                  </a:cubicBezTo>
                  <a:cubicBezTo>
                    <a:pt x="81" y="827"/>
                    <a:pt x="69" y="724"/>
                    <a:pt x="58" y="632"/>
                  </a:cubicBezTo>
                  <a:cubicBezTo>
                    <a:pt x="58" y="609"/>
                    <a:pt x="46" y="575"/>
                    <a:pt x="46" y="552"/>
                  </a:cubicBezTo>
                  <a:cubicBezTo>
                    <a:pt x="35" y="483"/>
                    <a:pt x="23" y="414"/>
                    <a:pt x="23" y="345"/>
                  </a:cubicBezTo>
                  <a:cubicBezTo>
                    <a:pt x="23" y="311"/>
                    <a:pt x="23" y="288"/>
                    <a:pt x="12" y="253"/>
                  </a:cubicBezTo>
                  <a:cubicBezTo>
                    <a:pt x="12" y="173"/>
                    <a:pt x="12" y="93"/>
                    <a:pt x="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04;p35"/>
            <p:cNvSpPr/>
            <p:nvPr/>
          </p:nvSpPr>
          <p:spPr>
            <a:xfrm>
              <a:off x="2142814" y="2286582"/>
              <a:ext cx="227882" cy="80347"/>
            </a:xfrm>
            <a:custGeom>
              <a:avLst/>
              <a:gdLst/>
              <a:ahLst/>
              <a:cxnLst/>
              <a:rect l="l" t="t" r="r" b="b"/>
              <a:pathLst>
                <a:path w="14130" h="4982" extrusionOk="0">
                  <a:moveTo>
                    <a:pt x="12522" y="0"/>
                  </a:moveTo>
                  <a:lnTo>
                    <a:pt x="1" y="3707"/>
                  </a:lnTo>
                  <a:lnTo>
                    <a:pt x="12660" y="4867"/>
                  </a:lnTo>
                  <a:lnTo>
                    <a:pt x="13934" y="4981"/>
                  </a:lnTo>
                  <a:cubicBezTo>
                    <a:pt x="13969" y="4878"/>
                    <a:pt x="13992" y="4775"/>
                    <a:pt x="14003" y="4671"/>
                  </a:cubicBezTo>
                  <a:cubicBezTo>
                    <a:pt x="14014" y="4637"/>
                    <a:pt x="14014" y="4603"/>
                    <a:pt x="14026" y="4568"/>
                  </a:cubicBezTo>
                  <a:cubicBezTo>
                    <a:pt x="14037" y="4499"/>
                    <a:pt x="14049" y="4430"/>
                    <a:pt x="14060" y="4362"/>
                  </a:cubicBezTo>
                  <a:cubicBezTo>
                    <a:pt x="14060" y="4316"/>
                    <a:pt x="14060" y="4281"/>
                    <a:pt x="14072" y="4235"/>
                  </a:cubicBezTo>
                  <a:cubicBezTo>
                    <a:pt x="14072" y="4189"/>
                    <a:pt x="14083" y="4109"/>
                    <a:pt x="14083" y="4052"/>
                  </a:cubicBezTo>
                  <a:cubicBezTo>
                    <a:pt x="14095" y="3983"/>
                    <a:pt x="14083" y="3960"/>
                    <a:pt x="14083" y="3914"/>
                  </a:cubicBezTo>
                  <a:cubicBezTo>
                    <a:pt x="14129" y="2571"/>
                    <a:pt x="13613" y="1228"/>
                    <a:pt x="1252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05;p35"/>
            <p:cNvSpPr/>
            <p:nvPr/>
          </p:nvSpPr>
          <p:spPr>
            <a:xfrm>
              <a:off x="2106723" y="2215270"/>
              <a:ext cx="138293" cy="131117"/>
            </a:xfrm>
            <a:custGeom>
              <a:avLst/>
              <a:gdLst/>
              <a:ahLst/>
              <a:cxnLst/>
              <a:rect l="l" t="t" r="r" b="b"/>
              <a:pathLst>
                <a:path w="8575" h="8130" extrusionOk="0">
                  <a:moveTo>
                    <a:pt x="2223" y="1"/>
                  </a:moveTo>
                  <a:cubicBezTo>
                    <a:pt x="1482" y="1"/>
                    <a:pt x="740" y="36"/>
                    <a:pt x="1" y="107"/>
                  </a:cubicBezTo>
                  <a:lnTo>
                    <a:pt x="2239" y="8129"/>
                  </a:lnTo>
                  <a:lnTo>
                    <a:pt x="8574" y="876"/>
                  </a:lnTo>
                  <a:cubicBezTo>
                    <a:pt x="6510" y="296"/>
                    <a:pt x="4369" y="1"/>
                    <a:pt x="22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06;p35"/>
            <p:cNvSpPr/>
            <p:nvPr/>
          </p:nvSpPr>
          <p:spPr>
            <a:xfrm>
              <a:off x="2142814" y="2229381"/>
              <a:ext cx="227317" cy="210109"/>
            </a:xfrm>
            <a:custGeom>
              <a:avLst/>
              <a:gdLst/>
              <a:ahLst/>
              <a:cxnLst/>
              <a:rect l="l" t="t" r="r" b="b"/>
              <a:pathLst>
                <a:path w="14095" h="13028" extrusionOk="0">
                  <a:moveTo>
                    <a:pt x="14095" y="7312"/>
                  </a:moveTo>
                  <a:lnTo>
                    <a:pt x="14094" y="7629"/>
                  </a:lnTo>
                  <a:lnTo>
                    <a:pt x="14094" y="7629"/>
                  </a:lnTo>
                  <a:cubicBezTo>
                    <a:pt x="14094" y="7618"/>
                    <a:pt x="14095" y="7607"/>
                    <a:pt x="14095" y="7599"/>
                  </a:cubicBezTo>
                  <a:lnTo>
                    <a:pt x="14095" y="7461"/>
                  </a:lnTo>
                  <a:lnTo>
                    <a:pt x="14095" y="7312"/>
                  </a:lnTo>
                  <a:close/>
                  <a:moveTo>
                    <a:pt x="6348" y="1"/>
                  </a:moveTo>
                  <a:lnTo>
                    <a:pt x="1" y="7254"/>
                  </a:lnTo>
                  <a:lnTo>
                    <a:pt x="10009" y="13027"/>
                  </a:lnTo>
                  <a:cubicBezTo>
                    <a:pt x="10525" y="12729"/>
                    <a:pt x="11019" y="12396"/>
                    <a:pt x="11489" y="12029"/>
                  </a:cubicBezTo>
                  <a:cubicBezTo>
                    <a:pt x="12798" y="10973"/>
                    <a:pt x="13613" y="9768"/>
                    <a:pt x="13934" y="8528"/>
                  </a:cubicBezTo>
                  <a:lnTo>
                    <a:pt x="13934" y="8528"/>
                  </a:lnTo>
                  <a:lnTo>
                    <a:pt x="13923" y="11811"/>
                  </a:lnTo>
                  <a:cubicBezTo>
                    <a:pt x="14026" y="11409"/>
                    <a:pt x="14083" y="10996"/>
                    <a:pt x="14083" y="10583"/>
                  </a:cubicBezTo>
                  <a:lnTo>
                    <a:pt x="14094" y="7629"/>
                  </a:lnTo>
                  <a:lnTo>
                    <a:pt x="14094" y="7629"/>
                  </a:lnTo>
                  <a:cubicBezTo>
                    <a:pt x="14091" y="7675"/>
                    <a:pt x="14083" y="7736"/>
                    <a:pt x="14083" y="7782"/>
                  </a:cubicBezTo>
                  <a:cubicBezTo>
                    <a:pt x="14072" y="7851"/>
                    <a:pt x="14072" y="7874"/>
                    <a:pt x="14072" y="7909"/>
                  </a:cubicBezTo>
                  <a:cubicBezTo>
                    <a:pt x="14060" y="7977"/>
                    <a:pt x="14049" y="8058"/>
                    <a:pt x="14037" y="8115"/>
                  </a:cubicBezTo>
                  <a:cubicBezTo>
                    <a:pt x="14037" y="8150"/>
                    <a:pt x="14026" y="8184"/>
                    <a:pt x="14014" y="8218"/>
                  </a:cubicBezTo>
                  <a:cubicBezTo>
                    <a:pt x="13992" y="8322"/>
                    <a:pt x="13969" y="8425"/>
                    <a:pt x="13946" y="8528"/>
                  </a:cubicBezTo>
                  <a:lnTo>
                    <a:pt x="12672" y="8414"/>
                  </a:lnTo>
                  <a:lnTo>
                    <a:pt x="12" y="7254"/>
                  </a:lnTo>
                  <a:lnTo>
                    <a:pt x="12534" y="3547"/>
                  </a:lnTo>
                  <a:cubicBezTo>
                    <a:pt x="11788" y="2744"/>
                    <a:pt x="10916" y="2055"/>
                    <a:pt x="9952" y="1516"/>
                  </a:cubicBezTo>
                  <a:cubicBezTo>
                    <a:pt x="8815" y="873"/>
                    <a:pt x="7610" y="368"/>
                    <a:pt x="634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07;p35"/>
            <p:cNvSpPr/>
            <p:nvPr/>
          </p:nvSpPr>
          <p:spPr>
            <a:xfrm>
              <a:off x="1919606" y="2253812"/>
              <a:ext cx="223237" cy="92572"/>
            </a:xfrm>
            <a:custGeom>
              <a:avLst/>
              <a:gdLst/>
              <a:ahLst/>
              <a:cxnLst/>
              <a:rect l="l" t="t" r="r" b="b"/>
              <a:pathLst>
                <a:path w="13842" h="5740" extrusionOk="0">
                  <a:moveTo>
                    <a:pt x="3902" y="1"/>
                  </a:moveTo>
                  <a:cubicBezTo>
                    <a:pt x="1733" y="1263"/>
                    <a:pt x="425" y="2824"/>
                    <a:pt x="0" y="4465"/>
                  </a:cubicBezTo>
                  <a:lnTo>
                    <a:pt x="13842" y="5739"/>
                  </a:lnTo>
                  <a:lnTo>
                    <a:pt x="390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08;p35"/>
            <p:cNvSpPr/>
            <p:nvPr/>
          </p:nvSpPr>
          <p:spPr>
            <a:xfrm>
              <a:off x="1959955" y="2423545"/>
              <a:ext cx="11112" cy="8161"/>
            </a:xfrm>
            <a:custGeom>
              <a:avLst/>
              <a:gdLst/>
              <a:ahLst/>
              <a:cxnLst/>
              <a:rect l="l" t="t" r="r" b="b"/>
              <a:pathLst>
                <a:path w="689" h="506" extrusionOk="0">
                  <a:moveTo>
                    <a:pt x="0" y="1"/>
                  </a:moveTo>
                  <a:cubicBezTo>
                    <a:pt x="207" y="173"/>
                    <a:pt x="448" y="345"/>
                    <a:pt x="689" y="505"/>
                  </a:cubicBezTo>
                  <a:cubicBezTo>
                    <a:pt x="448" y="333"/>
                    <a:pt x="207" y="173"/>
                    <a:pt x="0" y="1"/>
                  </a:cubicBezTo>
                  <a:close/>
                </a:path>
              </a:pathLst>
            </a:custGeom>
            <a:solidFill>
              <a:srgbClr val="828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09;p35"/>
            <p:cNvSpPr/>
            <p:nvPr/>
          </p:nvSpPr>
          <p:spPr>
            <a:xfrm>
              <a:off x="1916639" y="2217173"/>
              <a:ext cx="226204" cy="188998"/>
            </a:xfrm>
            <a:custGeom>
              <a:avLst/>
              <a:gdLst/>
              <a:ahLst/>
              <a:cxnLst/>
              <a:rect l="l" t="t" r="r" b="b"/>
              <a:pathLst>
                <a:path w="14026" h="11719" extrusionOk="0">
                  <a:moveTo>
                    <a:pt x="11788" y="0"/>
                  </a:moveTo>
                  <a:cubicBezTo>
                    <a:pt x="8964" y="253"/>
                    <a:pt x="6244" y="1022"/>
                    <a:pt x="4075" y="2273"/>
                  </a:cubicBezTo>
                  <a:lnTo>
                    <a:pt x="14022" y="8009"/>
                  </a:lnTo>
                  <a:lnTo>
                    <a:pt x="14022" y="8009"/>
                  </a:lnTo>
                  <a:lnTo>
                    <a:pt x="11788" y="0"/>
                  </a:lnTo>
                  <a:close/>
                  <a:moveTo>
                    <a:pt x="14022" y="8009"/>
                  </a:moveTo>
                  <a:lnTo>
                    <a:pt x="14022" y="8011"/>
                  </a:lnTo>
                  <a:lnTo>
                    <a:pt x="14022" y="8011"/>
                  </a:lnTo>
                  <a:lnTo>
                    <a:pt x="14026" y="8011"/>
                  </a:lnTo>
                  <a:lnTo>
                    <a:pt x="14022" y="8009"/>
                  </a:lnTo>
                  <a:close/>
                  <a:moveTo>
                    <a:pt x="184" y="6737"/>
                  </a:moveTo>
                  <a:cubicBezTo>
                    <a:pt x="69" y="7151"/>
                    <a:pt x="12" y="7575"/>
                    <a:pt x="12" y="8000"/>
                  </a:cubicBezTo>
                  <a:lnTo>
                    <a:pt x="0" y="8034"/>
                  </a:lnTo>
                  <a:cubicBezTo>
                    <a:pt x="0" y="8115"/>
                    <a:pt x="0" y="8206"/>
                    <a:pt x="12" y="8287"/>
                  </a:cubicBezTo>
                  <a:cubicBezTo>
                    <a:pt x="12" y="8310"/>
                    <a:pt x="12" y="8344"/>
                    <a:pt x="23" y="8367"/>
                  </a:cubicBezTo>
                  <a:cubicBezTo>
                    <a:pt x="23" y="8447"/>
                    <a:pt x="35" y="8516"/>
                    <a:pt x="35" y="8585"/>
                  </a:cubicBezTo>
                  <a:cubicBezTo>
                    <a:pt x="35" y="8608"/>
                    <a:pt x="35" y="8643"/>
                    <a:pt x="46" y="8666"/>
                  </a:cubicBezTo>
                  <a:cubicBezTo>
                    <a:pt x="58" y="8757"/>
                    <a:pt x="81" y="8861"/>
                    <a:pt x="92" y="8952"/>
                  </a:cubicBezTo>
                  <a:cubicBezTo>
                    <a:pt x="104" y="8964"/>
                    <a:pt x="104" y="8975"/>
                    <a:pt x="104" y="8987"/>
                  </a:cubicBezTo>
                  <a:cubicBezTo>
                    <a:pt x="115" y="9067"/>
                    <a:pt x="138" y="9148"/>
                    <a:pt x="161" y="9239"/>
                  </a:cubicBezTo>
                  <a:cubicBezTo>
                    <a:pt x="173" y="9262"/>
                    <a:pt x="184" y="9297"/>
                    <a:pt x="184" y="9320"/>
                  </a:cubicBezTo>
                  <a:cubicBezTo>
                    <a:pt x="207" y="9389"/>
                    <a:pt x="230" y="9469"/>
                    <a:pt x="253" y="9538"/>
                  </a:cubicBezTo>
                  <a:lnTo>
                    <a:pt x="276" y="9618"/>
                  </a:lnTo>
                  <a:cubicBezTo>
                    <a:pt x="310" y="9710"/>
                    <a:pt x="345" y="9802"/>
                    <a:pt x="379" y="9905"/>
                  </a:cubicBezTo>
                  <a:lnTo>
                    <a:pt x="391" y="9928"/>
                  </a:lnTo>
                  <a:lnTo>
                    <a:pt x="448" y="10054"/>
                  </a:lnTo>
                  <a:cubicBezTo>
                    <a:pt x="471" y="10089"/>
                    <a:pt x="483" y="10135"/>
                    <a:pt x="505" y="10181"/>
                  </a:cubicBezTo>
                  <a:cubicBezTo>
                    <a:pt x="528" y="10226"/>
                    <a:pt x="528" y="10238"/>
                    <a:pt x="551" y="10261"/>
                  </a:cubicBezTo>
                  <a:cubicBezTo>
                    <a:pt x="586" y="10330"/>
                    <a:pt x="620" y="10399"/>
                    <a:pt x="655" y="10467"/>
                  </a:cubicBezTo>
                  <a:lnTo>
                    <a:pt x="701" y="10548"/>
                  </a:lnTo>
                  <a:cubicBezTo>
                    <a:pt x="746" y="10640"/>
                    <a:pt x="804" y="10731"/>
                    <a:pt x="861" y="10823"/>
                  </a:cubicBezTo>
                  <a:lnTo>
                    <a:pt x="873" y="10835"/>
                  </a:lnTo>
                  <a:cubicBezTo>
                    <a:pt x="919" y="10927"/>
                    <a:pt x="988" y="11007"/>
                    <a:pt x="1045" y="11087"/>
                  </a:cubicBezTo>
                  <a:cubicBezTo>
                    <a:pt x="1056" y="11122"/>
                    <a:pt x="1079" y="11145"/>
                    <a:pt x="1102" y="11168"/>
                  </a:cubicBezTo>
                  <a:cubicBezTo>
                    <a:pt x="1148" y="11236"/>
                    <a:pt x="1194" y="11305"/>
                    <a:pt x="1240" y="11374"/>
                  </a:cubicBezTo>
                  <a:lnTo>
                    <a:pt x="1309" y="11455"/>
                  </a:lnTo>
                  <a:cubicBezTo>
                    <a:pt x="1378" y="11535"/>
                    <a:pt x="1447" y="11627"/>
                    <a:pt x="1527" y="11718"/>
                  </a:cubicBezTo>
                  <a:lnTo>
                    <a:pt x="14026" y="8023"/>
                  </a:lnTo>
                  <a:lnTo>
                    <a:pt x="14022" y="8011"/>
                  </a:lnTo>
                  <a:lnTo>
                    <a:pt x="14022" y="8011"/>
                  </a:lnTo>
                  <a:lnTo>
                    <a:pt x="184" y="6737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0;p35"/>
            <p:cNvSpPr/>
            <p:nvPr/>
          </p:nvSpPr>
          <p:spPr>
            <a:xfrm>
              <a:off x="2304209" y="2366908"/>
              <a:ext cx="63333" cy="125327"/>
            </a:xfrm>
            <a:custGeom>
              <a:avLst/>
              <a:gdLst/>
              <a:ahLst/>
              <a:cxnLst/>
              <a:rect l="l" t="t" r="r" b="b"/>
              <a:pathLst>
                <a:path w="3927" h="7771" extrusionOk="0">
                  <a:moveTo>
                    <a:pt x="3926" y="0"/>
                  </a:moveTo>
                  <a:cubicBezTo>
                    <a:pt x="3605" y="1240"/>
                    <a:pt x="2790" y="2433"/>
                    <a:pt x="1481" y="3501"/>
                  </a:cubicBezTo>
                  <a:cubicBezTo>
                    <a:pt x="1011" y="3868"/>
                    <a:pt x="517" y="4201"/>
                    <a:pt x="1" y="4499"/>
                  </a:cubicBezTo>
                  <a:lnTo>
                    <a:pt x="1" y="7770"/>
                  </a:lnTo>
                  <a:cubicBezTo>
                    <a:pt x="2182" y="6508"/>
                    <a:pt x="3490" y="4924"/>
                    <a:pt x="3915" y="3271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1;p35"/>
            <p:cNvSpPr/>
            <p:nvPr/>
          </p:nvSpPr>
          <p:spPr>
            <a:xfrm>
              <a:off x="1941248" y="2405967"/>
              <a:ext cx="99233" cy="110328"/>
            </a:xfrm>
            <a:custGeom>
              <a:avLst/>
              <a:gdLst/>
              <a:ahLst/>
              <a:cxnLst/>
              <a:rect l="l" t="t" r="r" b="b"/>
              <a:pathLst>
                <a:path w="6153" h="6841" extrusionOk="0">
                  <a:moveTo>
                    <a:pt x="1" y="0"/>
                  </a:moveTo>
                  <a:lnTo>
                    <a:pt x="1" y="3271"/>
                  </a:lnTo>
                  <a:cubicBezTo>
                    <a:pt x="747" y="4097"/>
                    <a:pt x="1631" y="4809"/>
                    <a:pt x="2618" y="5360"/>
                  </a:cubicBezTo>
                  <a:cubicBezTo>
                    <a:pt x="3731" y="5991"/>
                    <a:pt x="4913" y="6485"/>
                    <a:pt x="6141" y="6840"/>
                  </a:cubicBezTo>
                  <a:lnTo>
                    <a:pt x="6153" y="3569"/>
                  </a:lnTo>
                  <a:cubicBezTo>
                    <a:pt x="4925" y="3214"/>
                    <a:pt x="3743" y="2709"/>
                    <a:pt x="2629" y="2077"/>
                  </a:cubicBezTo>
                  <a:cubicBezTo>
                    <a:pt x="2354" y="1928"/>
                    <a:pt x="2090" y="1768"/>
                    <a:pt x="1849" y="1595"/>
                  </a:cubicBezTo>
                  <a:cubicBezTo>
                    <a:pt x="1608" y="1435"/>
                    <a:pt x="1378" y="1263"/>
                    <a:pt x="1160" y="1090"/>
                  </a:cubicBezTo>
                  <a:cubicBezTo>
                    <a:pt x="942" y="907"/>
                    <a:pt x="735" y="735"/>
                    <a:pt x="540" y="551"/>
                  </a:cubicBezTo>
                  <a:cubicBezTo>
                    <a:pt x="345" y="367"/>
                    <a:pt x="173" y="184"/>
                    <a:pt x="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12;p35"/>
            <p:cNvSpPr/>
            <p:nvPr/>
          </p:nvSpPr>
          <p:spPr>
            <a:xfrm>
              <a:off x="1941248" y="2346363"/>
              <a:ext cx="201594" cy="117182"/>
            </a:xfrm>
            <a:custGeom>
              <a:avLst/>
              <a:gdLst/>
              <a:ahLst/>
              <a:cxnLst/>
              <a:rect l="l" t="t" r="r" b="b"/>
              <a:pathLst>
                <a:path w="12500" h="7266" extrusionOk="0">
                  <a:moveTo>
                    <a:pt x="12500" y="0"/>
                  </a:moveTo>
                  <a:lnTo>
                    <a:pt x="1" y="3696"/>
                  </a:lnTo>
                  <a:cubicBezTo>
                    <a:pt x="173" y="3880"/>
                    <a:pt x="345" y="4063"/>
                    <a:pt x="540" y="4247"/>
                  </a:cubicBezTo>
                  <a:cubicBezTo>
                    <a:pt x="735" y="4431"/>
                    <a:pt x="942" y="4603"/>
                    <a:pt x="1160" y="4786"/>
                  </a:cubicBezTo>
                  <a:cubicBezTo>
                    <a:pt x="1367" y="4959"/>
                    <a:pt x="1608" y="5131"/>
                    <a:pt x="1849" y="5291"/>
                  </a:cubicBezTo>
                  <a:cubicBezTo>
                    <a:pt x="2090" y="5452"/>
                    <a:pt x="2354" y="5624"/>
                    <a:pt x="2618" y="5773"/>
                  </a:cubicBezTo>
                  <a:cubicBezTo>
                    <a:pt x="3743" y="6405"/>
                    <a:pt x="4925" y="6910"/>
                    <a:pt x="6153" y="7265"/>
                  </a:cubicBezTo>
                  <a:lnTo>
                    <a:pt x="125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13;p35"/>
            <p:cNvSpPr/>
            <p:nvPr/>
          </p:nvSpPr>
          <p:spPr>
            <a:xfrm>
              <a:off x="2040459" y="2346363"/>
              <a:ext cx="138842" cy="131633"/>
            </a:xfrm>
            <a:custGeom>
              <a:avLst/>
              <a:gdLst/>
              <a:ahLst/>
              <a:cxnLst/>
              <a:rect l="l" t="t" r="r" b="b"/>
              <a:pathLst>
                <a:path w="8609" h="8162" extrusionOk="0">
                  <a:moveTo>
                    <a:pt x="6359" y="0"/>
                  </a:moveTo>
                  <a:lnTo>
                    <a:pt x="1" y="7265"/>
                  </a:lnTo>
                  <a:cubicBezTo>
                    <a:pt x="2023" y="7864"/>
                    <a:pt x="4242" y="8161"/>
                    <a:pt x="6465" y="8161"/>
                  </a:cubicBezTo>
                  <a:cubicBezTo>
                    <a:pt x="7181" y="8161"/>
                    <a:pt x="7898" y="8130"/>
                    <a:pt x="8609" y="8069"/>
                  </a:cubicBezTo>
                  <a:lnTo>
                    <a:pt x="635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14;p35"/>
            <p:cNvSpPr/>
            <p:nvPr/>
          </p:nvSpPr>
          <p:spPr>
            <a:xfrm>
              <a:off x="2142814" y="2346363"/>
              <a:ext cx="161420" cy="130133"/>
            </a:xfrm>
            <a:custGeom>
              <a:avLst/>
              <a:gdLst/>
              <a:ahLst/>
              <a:cxnLst/>
              <a:rect l="l" t="t" r="r" b="b"/>
              <a:pathLst>
                <a:path w="10009" h="8069" extrusionOk="0">
                  <a:moveTo>
                    <a:pt x="1" y="0"/>
                  </a:moveTo>
                  <a:lnTo>
                    <a:pt x="2250" y="8069"/>
                  </a:lnTo>
                  <a:cubicBezTo>
                    <a:pt x="5097" y="7805"/>
                    <a:pt x="7828" y="7047"/>
                    <a:pt x="10009" y="57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15;p35"/>
            <p:cNvSpPr/>
            <p:nvPr/>
          </p:nvSpPr>
          <p:spPr>
            <a:xfrm>
              <a:off x="2179099" y="2439462"/>
              <a:ext cx="125133" cy="89782"/>
            </a:xfrm>
            <a:custGeom>
              <a:avLst/>
              <a:gdLst/>
              <a:ahLst/>
              <a:cxnLst/>
              <a:rect l="l" t="t" r="r" b="b"/>
              <a:pathLst>
                <a:path w="7759" h="5567" extrusionOk="0">
                  <a:moveTo>
                    <a:pt x="7759" y="0"/>
                  </a:moveTo>
                  <a:cubicBezTo>
                    <a:pt x="5578" y="1274"/>
                    <a:pt x="2847" y="2032"/>
                    <a:pt x="0" y="2296"/>
                  </a:cubicBezTo>
                  <a:lnTo>
                    <a:pt x="0" y="5567"/>
                  </a:lnTo>
                  <a:cubicBezTo>
                    <a:pt x="2835" y="5314"/>
                    <a:pt x="5567" y="4545"/>
                    <a:pt x="7759" y="3283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16;p35"/>
            <p:cNvSpPr/>
            <p:nvPr/>
          </p:nvSpPr>
          <p:spPr>
            <a:xfrm>
              <a:off x="2040281" y="2463523"/>
              <a:ext cx="139019" cy="67316"/>
            </a:xfrm>
            <a:custGeom>
              <a:avLst/>
              <a:gdLst/>
              <a:ahLst/>
              <a:cxnLst/>
              <a:rect l="l" t="t" r="r" b="b"/>
              <a:pathLst>
                <a:path w="8620" h="4174" extrusionOk="0">
                  <a:moveTo>
                    <a:pt x="0" y="0"/>
                  </a:moveTo>
                  <a:lnTo>
                    <a:pt x="0" y="3271"/>
                  </a:lnTo>
                  <a:cubicBezTo>
                    <a:pt x="2094" y="3875"/>
                    <a:pt x="4259" y="4174"/>
                    <a:pt x="6436" y="4174"/>
                  </a:cubicBezTo>
                  <a:cubicBezTo>
                    <a:pt x="7160" y="4174"/>
                    <a:pt x="7884" y="4141"/>
                    <a:pt x="8608" y="4075"/>
                  </a:cubicBezTo>
                  <a:lnTo>
                    <a:pt x="8620" y="804"/>
                  </a:lnTo>
                  <a:lnTo>
                    <a:pt x="8608" y="804"/>
                  </a:lnTo>
                  <a:cubicBezTo>
                    <a:pt x="7890" y="866"/>
                    <a:pt x="7165" y="898"/>
                    <a:pt x="6440" y="898"/>
                  </a:cubicBezTo>
                  <a:cubicBezTo>
                    <a:pt x="4232" y="898"/>
                    <a:pt x="2022" y="605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4891;p37"/>
          <p:cNvGrpSpPr>
            <a:grpSpLocks noChangeAspect="1"/>
          </p:cNvGrpSpPr>
          <p:nvPr/>
        </p:nvGrpSpPr>
        <p:grpSpPr>
          <a:xfrm>
            <a:off x="2265211" y="3764017"/>
            <a:ext cx="424895" cy="404215"/>
            <a:chOff x="-59889100" y="1945025"/>
            <a:chExt cx="317425" cy="301975"/>
          </a:xfrm>
        </p:grpSpPr>
        <p:sp>
          <p:nvSpPr>
            <p:cNvPr id="98" name="Google Shape;4892;p3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Google Shape;4893;p3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Google Shape;4894;p3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Google Shape;4895;p3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32903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МОЛОДІЖНІ ПРОГРАМИ</a:t>
            </a: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6068648" y="3735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роки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47281" y="599556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oogle Shape;5477;p38"/>
          <p:cNvGrpSpPr>
            <a:grpSpLocks noChangeAspect="1"/>
          </p:cNvGrpSpPr>
          <p:nvPr/>
        </p:nvGrpSpPr>
        <p:grpSpPr>
          <a:xfrm>
            <a:off x="8007281" y="64498"/>
            <a:ext cx="458008" cy="507911"/>
            <a:chOff x="-57162350" y="3982000"/>
            <a:chExt cx="287500" cy="318825"/>
          </a:xfrm>
        </p:grpSpPr>
        <p:sp>
          <p:nvSpPr>
            <p:cNvPr id="21" name="Google Shape;5478;p3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Google Shape;5479;p3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5480;p3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Google Shape;5481;p3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5482;p3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Google Shape;5483;p3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Google Shape;5484;p3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Google Shape;5485;p3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Группа 39"/>
          <p:cNvGrpSpPr>
            <a:grpSpLocks noChangeAspect="1"/>
          </p:cNvGrpSpPr>
          <p:nvPr/>
        </p:nvGrpSpPr>
        <p:grpSpPr>
          <a:xfrm>
            <a:off x="690879" y="821592"/>
            <a:ext cx="8035839" cy="726442"/>
            <a:chOff x="326193" y="828318"/>
            <a:chExt cx="5043757" cy="907708"/>
          </a:xfrm>
        </p:grpSpPr>
        <p:grpSp>
          <p:nvGrpSpPr>
            <p:cNvPr id="41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43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4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5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6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7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42" name="Google Shape;407;p26"/>
            <p:cNvSpPr txBox="1">
              <a:spLocks/>
            </p:cNvSpPr>
            <p:nvPr/>
          </p:nvSpPr>
          <p:spPr>
            <a:xfrm>
              <a:off x="886275" y="101714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sz="2800" dirty="0"/>
                <a:t>ПІДЛІТКОВІ КЛУБИ</a:t>
              </a:r>
              <a:endParaRPr lang="uk-UA" sz="3000" dirty="0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90881" y="1548036"/>
            <a:ext cx="7710407" cy="3272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па 49"/>
          <p:cNvGrpSpPr/>
          <p:nvPr/>
        </p:nvGrpSpPr>
        <p:grpSpPr>
          <a:xfrm>
            <a:off x="814873" y="1619107"/>
            <a:ext cx="3595409" cy="529431"/>
            <a:chOff x="461984" y="1972773"/>
            <a:chExt cx="2749966" cy="565199"/>
          </a:xfrm>
        </p:grpSpPr>
        <p:sp>
          <p:nvSpPr>
            <p:cNvPr id="54" name="Google Shape;159;p19"/>
            <p:cNvSpPr txBox="1">
              <a:spLocks/>
            </p:cNvSpPr>
            <p:nvPr/>
          </p:nvSpPr>
          <p:spPr>
            <a:xfrm>
              <a:off x="1577362" y="1972773"/>
              <a:ext cx="1634588" cy="565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54000" tIns="54000" rIns="54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3600"/>
                </a:lnSpc>
                <a:spcBef>
                  <a:spcPts val="300"/>
                </a:spcBef>
                <a:buFont typeface="Roboto Condensed Light"/>
                <a:buNone/>
              </a:pPr>
              <a:r>
                <a:rPr lang="uk-UA" sz="3600" b="1" dirty="0" smtClean="0"/>
                <a:t>КЛУБИ</a:t>
              </a:r>
              <a:endParaRPr lang="ru-RU" b="1" dirty="0"/>
            </a:p>
          </p:txBody>
        </p:sp>
        <p:sp>
          <p:nvSpPr>
            <p:cNvPr id="55" name="Google Shape;159;p19"/>
            <p:cNvSpPr txBox="1">
              <a:spLocks/>
            </p:cNvSpPr>
            <p:nvPr/>
          </p:nvSpPr>
          <p:spPr>
            <a:xfrm>
              <a:off x="461984" y="1972773"/>
              <a:ext cx="1115378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3600" b="1" dirty="0" smtClean="0">
                  <a:solidFill>
                    <a:schemeClr val="bg1"/>
                  </a:solidFill>
                  <a:latin typeface="Lora" panose="020B0604020202020204" charset="-52"/>
                </a:rPr>
                <a:t>22</a:t>
              </a: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490154" y="1624431"/>
            <a:ext cx="3703707" cy="524107"/>
            <a:chOff x="459318" y="1972773"/>
            <a:chExt cx="2729233" cy="565199"/>
          </a:xfrm>
        </p:grpSpPr>
        <p:sp>
          <p:nvSpPr>
            <p:cNvPr id="64" name="Google Shape;159;p19"/>
            <p:cNvSpPr txBox="1">
              <a:spLocks/>
            </p:cNvSpPr>
            <p:nvPr/>
          </p:nvSpPr>
          <p:spPr>
            <a:xfrm>
              <a:off x="1577362" y="1972773"/>
              <a:ext cx="1611189" cy="565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72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3600"/>
                </a:lnSpc>
                <a:spcBef>
                  <a:spcPts val="300"/>
                </a:spcBef>
                <a:buFont typeface="Roboto Condensed Light"/>
                <a:buNone/>
              </a:pPr>
              <a:r>
                <a:rPr lang="uk-UA" sz="3600" b="1" dirty="0"/>
                <a:t>ДІТЕЙ</a:t>
              </a:r>
              <a:endParaRPr lang="ru-RU" sz="2800" b="1" dirty="0"/>
            </a:p>
          </p:txBody>
        </p:sp>
        <p:sp>
          <p:nvSpPr>
            <p:cNvPr id="65" name="Google Shape;159;p19"/>
            <p:cNvSpPr txBox="1">
              <a:spLocks/>
            </p:cNvSpPr>
            <p:nvPr/>
          </p:nvSpPr>
          <p:spPr>
            <a:xfrm>
              <a:off x="459318" y="1972773"/>
              <a:ext cx="1118045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3600" b="1" dirty="0" smtClean="0">
                  <a:solidFill>
                    <a:schemeClr val="bg1"/>
                  </a:solidFill>
                  <a:latin typeface="Lora" panose="020B0604020202020204" charset="-52"/>
                </a:rPr>
                <a:t>2860</a:t>
              </a: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814873" y="2213156"/>
            <a:ext cx="7378159" cy="1208068"/>
            <a:chOff x="461984" y="1620817"/>
            <a:chExt cx="3557026" cy="1289684"/>
          </a:xfrm>
        </p:grpSpPr>
        <p:sp>
          <p:nvSpPr>
            <p:cNvPr id="94" name="Google Shape;159;p19"/>
            <p:cNvSpPr txBox="1">
              <a:spLocks/>
            </p:cNvSpPr>
            <p:nvPr/>
          </p:nvSpPr>
          <p:spPr>
            <a:xfrm>
              <a:off x="1036664" y="1620817"/>
              <a:ext cx="2982346" cy="12896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54000" tIns="54000" rIns="54000" bIns="36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3600"/>
                </a:lnSpc>
                <a:spcBef>
                  <a:spcPts val="300"/>
                </a:spcBef>
                <a:buNone/>
              </a:pPr>
              <a:r>
                <a:rPr lang="ru-RU" sz="2800" b="1" cap="all" dirty="0" smtClean="0"/>
                <a:t>КЛУБІВ - ЦЕНТРАЛІЗОВАНА СИСТЕМА ПІДЛІТКОВИХ КЛУБІВ «СПОРТ ДЛЯ ВСІХ»</a:t>
              </a:r>
              <a:endParaRPr lang="ru-RU" sz="2800" b="1" cap="all" dirty="0"/>
            </a:p>
          </p:txBody>
        </p:sp>
        <p:sp>
          <p:nvSpPr>
            <p:cNvPr id="95" name="Google Shape;159;p19"/>
            <p:cNvSpPr txBox="1">
              <a:spLocks/>
            </p:cNvSpPr>
            <p:nvPr/>
          </p:nvSpPr>
          <p:spPr>
            <a:xfrm>
              <a:off x="461984" y="1622214"/>
              <a:ext cx="557689" cy="128828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3600" b="1" dirty="0" smtClean="0">
                  <a:solidFill>
                    <a:schemeClr val="bg1"/>
                  </a:solidFill>
                  <a:latin typeface="Lora" panose="020B0604020202020204" charset="-52"/>
                </a:rPr>
                <a:t>10</a:t>
              </a: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sp>
        <p:nvSpPr>
          <p:cNvPr id="96" name="Google Shape;159;p19"/>
          <p:cNvSpPr txBox="1">
            <a:spLocks/>
          </p:cNvSpPr>
          <p:nvPr/>
        </p:nvSpPr>
        <p:spPr>
          <a:xfrm>
            <a:off x="2007732" y="3479009"/>
            <a:ext cx="6186129" cy="1285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54000" rIns="54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3600"/>
              </a:lnSpc>
              <a:spcBef>
                <a:spcPts val="300"/>
              </a:spcBef>
              <a:buNone/>
            </a:pPr>
            <a:r>
              <a:rPr lang="ru-RU" sz="2800" b="1" cap="all" dirty="0" smtClean="0"/>
              <a:t>КЛУБІВ - ЦЕНТРАЛІЗОВАНА СИСТЕМА ПІДЛІТКОВИХ КЛУБІВ «ЩАСЛИВЕ ДИТИНСТВО»</a:t>
            </a:r>
            <a:endParaRPr lang="ru-RU" sz="2800" b="1" cap="all" dirty="0"/>
          </a:p>
        </p:txBody>
      </p:sp>
      <p:sp>
        <p:nvSpPr>
          <p:cNvPr id="97" name="Google Shape;159;p19"/>
          <p:cNvSpPr txBox="1">
            <a:spLocks/>
          </p:cNvSpPr>
          <p:nvPr/>
        </p:nvSpPr>
        <p:spPr>
          <a:xfrm>
            <a:off x="809185" y="3480318"/>
            <a:ext cx="1156786" cy="12845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Lora" panose="020B0604020202020204" charset="-52"/>
              </a:rPr>
              <a:t>12</a:t>
            </a:r>
            <a:endParaRPr lang="ru-RU" sz="3600" b="1" dirty="0">
              <a:solidFill>
                <a:schemeClr val="bg1"/>
              </a:solidFill>
              <a:latin typeface="Lor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18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6205048"/>
              </p:ext>
            </p:extLst>
          </p:nvPr>
        </p:nvGraphicFramePr>
        <p:xfrm>
          <a:off x="475945" y="671734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21;p14"/>
          <p:cNvSpPr txBox="1">
            <a:spLocks/>
          </p:cNvSpPr>
          <p:nvPr/>
        </p:nvSpPr>
        <p:spPr>
          <a:xfrm>
            <a:off x="346606" y="4341851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ЗАГАЛЬНОГО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232903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МОЛОДІЖНІ ПРОГРАМИ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6068648" y="3735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47281" y="599556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5477;p38"/>
          <p:cNvGrpSpPr>
            <a:grpSpLocks noChangeAspect="1"/>
          </p:cNvGrpSpPr>
          <p:nvPr/>
        </p:nvGrpSpPr>
        <p:grpSpPr>
          <a:xfrm>
            <a:off x="8007281" y="64498"/>
            <a:ext cx="458008" cy="507911"/>
            <a:chOff x="-57162350" y="3982000"/>
            <a:chExt cx="287500" cy="318825"/>
          </a:xfrm>
        </p:grpSpPr>
        <p:sp>
          <p:nvSpPr>
            <p:cNvPr id="9" name="Google Shape;5478;p3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Google Shape;5479;p3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Google Shape;5480;p3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Google Shape;5481;p3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Google Shape;5482;p3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Google Shape;5483;p3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Google Shape;5484;p3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Google Shape;5485;p3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72384676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221;p14"/>
          <p:cNvSpPr txBox="1">
            <a:spLocks/>
          </p:cNvSpPr>
          <p:nvPr/>
        </p:nvSpPr>
        <p:spPr>
          <a:xfrm>
            <a:off x="2329030" y="-378439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МОЛОДІЖНІ ПРОГРАМИ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6068648" y="3735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47281" y="599556"/>
            <a:ext cx="57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5477;p38"/>
          <p:cNvGrpSpPr>
            <a:grpSpLocks noChangeAspect="1"/>
          </p:cNvGrpSpPr>
          <p:nvPr/>
        </p:nvGrpSpPr>
        <p:grpSpPr>
          <a:xfrm>
            <a:off x="8007281" y="64498"/>
            <a:ext cx="458008" cy="507911"/>
            <a:chOff x="-57162350" y="3982000"/>
            <a:chExt cx="287500" cy="318825"/>
          </a:xfrm>
        </p:grpSpPr>
        <p:sp>
          <p:nvSpPr>
            <p:cNvPr id="10" name="Google Shape;5478;p3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Google Shape;5479;p3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Google Shape;5480;p3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Google Shape;5481;p3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Google Shape;5482;p3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Google Shape;5483;p3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Google Shape;5484;p3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Google Shape;5485;p3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6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99065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СОЦІАЛЬНИЙ ЗАХИСТ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281" y="4146488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340;p34"/>
          <p:cNvGrpSpPr>
            <a:grpSpLocks noChangeAspect="1"/>
          </p:cNvGrpSpPr>
          <p:nvPr/>
        </p:nvGrpSpPr>
        <p:grpSpPr>
          <a:xfrm>
            <a:off x="233281" y="135905"/>
            <a:ext cx="2038019" cy="1758680"/>
            <a:chOff x="4571997" y="682248"/>
            <a:chExt cx="4379239" cy="3779004"/>
          </a:xfrm>
        </p:grpSpPr>
        <p:sp>
          <p:nvSpPr>
            <p:cNvPr id="7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3405;p63"/>
          <p:cNvGrpSpPr>
            <a:grpSpLocks noChangeAspect="1"/>
          </p:cNvGrpSpPr>
          <p:nvPr/>
        </p:nvGrpSpPr>
        <p:grpSpPr>
          <a:xfrm>
            <a:off x="2487116" y="1198750"/>
            <a:ext cx="2429899" cy="1579589"/>
            <a:chOff x="647700" y="800450"/>
            <a:chExt cx="6271425" cy="4076825"/>
          </a:xfrm>
        </p:grpSpPr>
        <p:sp>
          <p:nvSpPr>
            <p:cNvPr id="761" name="Google Shape;3406;p63"/>
            <p:cNvSpPr/>
            <p:nvPr/>
          </p:nvSpPr>
          <p:spPr>
            <a:xfrm>
              <a:off x="958500" y="1976000"/>
              <a:ext cx="470400" cy="978775"/>
            </a:xfrm>
            <a:custGeom>
              <a:avLst/>
              <a:gdLst/>
              <a:ahLst/>
              <a:cxnLst/>
              <a:rect l="l" t="t" r="r" b="b"/>
              <a:pathLst>
                <a:path w="18816" h="39151" extrusionOk="0">
                  <a:moveTo>
                    <a:pt x="10973" y="1"/>
                  </a:moveTo>
                  <a:lnTo>
                    <a:pt x="0" y="5016"/>
                  </a:lnTo>
                  <a:lnTo>
                    <a:pt x="6839" y="39150"/>
                  </a:lnTo>
                  <a:lnTo>
                    <a:pt x="18815" y="39150"/>
                  </a:lnTo>
                  <a:lnTo>
                    <a:pt x="109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3407;p63"/>
            <p:cNvSpPr/>
            <p:nvPr/>
          </p:nvSpPr>
          <p:spPr>
            <a:xfrm>
              <a:off x="1232800" y="1976000"/>
              <a:ext cx="1052500" cy="978775"/>
            </a:xfrm>
            <a:custGeom>
              <a:avLst/>
              <a:gdLst/>
              <a:ahLst/>
              <a:cxnLst/>
              <a:rect l="l" t="t" r="r" b="b"/>
              <a:pathLst>
                <a:path w="42100" h="39151" extrusionOk="0">
                  <a:moveTo>
                    <a:pt x="1" y="1"/>
                  </a:moveTo>
                  <a:lnTo>
                    <a:pt x="7843" y="39150"/>
                  </a:lnTo>
                  <a:lnTo>
                    <a:pt x="42099" y="39150"/>
                  </a:lnTo>
                  <a:lnTo>
                    <a:pt x="34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3408;p63"/>
            <p:cNvSpPr/>
            <p:nvPr/>
          </p:nvSpPr>
          <p:spPr>
            <a:xfrm>
              <a:off x="817150" y="2497300"/>
              <a:ext cx="458250" cy="940000"/>
            </a:xfrm>
            <a:custGeom>
              <a:avLst/>
              <a:gdLst/>
              <a:ahLst/>
              <a:cxnLst/>
              <a:rect l="l" t="t" r="r" b="b"/>
              <a:pathLst>
                <a:path w="18330" h="37600" extrusionOk="0">
                  <a:moveTo>
                    <a:pt x="1" y="0"/>
                  </a:moveTo>
                  <a:lnTo>
                    <a:pt x="1" y="37599"/>
                  </a:lnTo>
                  <a:lnTo>
                    <a:pt x="18329" y="37599"/>
                  </a:lnTo>
                  <a:lnTo>
                    <a:pt x="18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3409;p63"/>
            <p:cNvSpPr/>
            <p:nvPr/>
          </p:nvSpPr>
          <p:spPr>
            <a:xfrm>
              <a:off x="2193325" y="2497300"/>
              <a:ext cx="311575" cy="940000"/>
            </a:xfrm>
            <a:custGeom>
              <a:avLst/>
              <a:gdLst/>
              <a:ahLst/>
              <a:cxnLst/>
              <a:rect l="l" t="t" r="r" b="b"/>
              <a:pathLst>
                <a:path w="12463" h="37600" extrusionOk="0">
                  <a:moveTo>
                    <a:pt x="0" y="0"/>
                  </a:moveTo>
                  <a:lnTo>
                    <a:pt x="7447" y="37599"/>
                  </a:lnTo>
                  <a:lnTo>
                    <a:pt x="12462" y="37599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3410;p63"/>
            <p:cNvSpPr/>
            <p:nvPr/>
          </p:nvSpPr>
          <p:spPr>
            <a:xfrm>
              <a:off x="1275375" y="2497300"/>
              <a:ext cx="251550" cy="940000"/>
            </a:xfrm>
            <a:custGeom>
              <a:avLst/>
              <a:gdLst/>
              <a:ahLst/>
              <a:cxnLst/>
              <a:rect l="l" t="t" r="r" b="b"/>
              <a:pathLst>
                <a:path w="10062" h="37600" extrusionOk="0">
                  <a:moveTo>
                    <a:pt x="0" y="0"/>
                  </a:moveTo>
                  <a:lnTo>
                    <a:pt x="0" y="37599"/>
                  </a:lnTo>
                  <a:lnTo>
                    <a:pt x="10061" y="37599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3411;p63"/>
            <p:cNvSpPr/>
            <p:nvPr/>
          </p:nvSpPr>
          <p:spPr>
            <a:xfrm>
              <a:off x="2504875" y="2497300"/>
              <a:ext cx="252300" cy="940000"/>
            </a:xfrm>
            <a:custGeom>
              <a:avLst/>
              <a:gdLst/>
              <a:ahLst/>
              <a:cxnLst/>
              <a:rect l="l" t="t" r="r" b="b"/>
              <a:pathLst>
                <a:path w="10092" h="37600" extrusionOk="0">
                  <a:moveTo>
                    <a:pt x="0" y="0"/>
                  </a:moveTo>
                  <a:lnTo>
                    <a:pt x="0" y="37599"/>
                  </a:lnTo>
                  <a:lnTo>
                    <a:pt x="10092" y="37599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3412;p63"/>
            <p:cNvSpPr/>
            <p:nvPr/>
          </p:nvSpPr>
          <p:spPr>
            <a:xfrm>
              <a:off x="1526900" y="2954750"/>
              <a:ext cx="978000" cy="482550"/>
            </a:xfrm>
            <a:custGeom>
              <a:avLst/>
              <a:gdLst/>
              <a:ahLst/>
              <a:cxnLst/>
              <a:rect l="l" t="t" r="r" b="b"/>
              <a:pathLst>
                <a:path w="39120" h="19302" extrusionOk="0">
                  <a:moveTo>
                    <a:pt x="0" y="0"/>
                  </a:moveTo>
                  <a:lnTo>
                    <a:pt x="0" y="19301"/>
                  </a:lnTo>
                  <a:lnTo>
                    <a:pt x="39119" y="19301"/>
                  </a:lnTo>
                  <a:lnTo>
                    <a:pt x="391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3413;p63"/>
            <p:cNvSpPr/>
            <p:nvPr/>
          </p:nvSpPr>
          <p:spPr>
            <a:xfrm>
              <a:off x="1526900" y="2746525"/>
              <a:ext cx="978000" cy="210525"/>
            </a:xfrm>
            <a:custGeom>
              <a:avLst/>
              <a:gdLst/>
              <a:ahLst/>
              <a:cxnLst/>
              <a:rect l="l" t="t" r="r" b="b"/>
              <a:pathLst>
                <a:path w="39120" h="8421" extrusionOk="0">
                  <a:moveTo>
                    <a:pt x="0" y="1"/>
                  </a:moveTo>
                  <a:lnTo>
                    <a:pt x="0" y="8420"/>
                  </a:lnTo>
                  <a:lnTo>
                    <a:pt x="39119" y="8420"/>
                  </a:lnTo>
                  <a:lnTo>
                    <a:pt x="391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3414;p63"/>
            <p:cNvSpPr/>
            <p:nvPr/>
          </p:nvSpPr>
          <p:spPr>
            <a:xfrm>
              <a:off x="1336925" y="2494250"/>
              <a:ext cx="194550" cy="883775"/>
            </a:xfrm>
            <a:custGeom>
              <a:avLst/>
              <a:gdLst/>
              <a:ahLst/>
              <a:cxnLst/>
              <a:rect l="l" t="t" r="r" b="b"/>
              <a:pathLst>
                <a:path w="7782" h="35351" extrusionOk="0">
                  <a:moveTo>
                    <a:pt x="7599" y="0"/>
                  </a:moveTo>
                  <a:lnTo>
                    <a:pt x="3800" y="31"/>
                  </a:lnTo>
                  <a:lnTo>
                    <a:pt x="0" y="122"/>
                  </a:lnTo>
                  <a:lnTo>
                    <a:pt x="3769" y="183"/>
                  </a:lnTo>
                  <a:lnTo>
                    <a:pt x="7446" y="242"/>
                  </a:lnTo>
                  <a:lnTo>
                    <a:pt x="7446" y="242"/>
                  </a:lnTo>
                  <a:lnTo>
                    <a:pt x="7417" y="4529"/>
                  </a:lnTo>
                  <a:lnTo>
                    <a:pt x="7417" y="8937"/>
                  </a:lnTo>
                  <a:cubicBezTo>
                    <a:pt x="7417" y="11855"/>
                    <a:pt x="7386" y="14773"/>
                    <a:pt x="7417" y="17721"/>
                  </a:cubicBezTo>
                  <a:cubicBezTo>
                    <a:pt x="7417" y="20669"/>
                    <a:pt x="7417" y="23587"/>
                    <a:pt x="7447" y="26536"/>
                  </a:cubicBezTo>
                  <a:cubicBezTo>
                    <a:pt x="7478" y="29454"/>
                    <a:pt x="7508" y="32402"/>
                    <a:pt x="7599" y="35350"/>
                  </a:cubicBezTo>
                  <a:cubicBezTo>
                    <a:pt x="7660" y="32402"/>
                    <a:pt x="7660" y="29454"/>
                    <a:pt x="7721" y="26536"/>
                  </a:cubicBezTo>
                  <a:cubicBezTo>
                    <a:pt x="7751" y="23587"/>
                    <a:pt x="7751" y="20669"/>
                    <a:pt x="7751" y="17721"/>
                  </a:cubicBezTo>
                  <a:cubicBezTo>
                    <a:pt x="7781" y="14803"/>
                    <a:pt x="7751" y="11855"/>
                    <a:pt x="7751" y="8937"/>
                  </a:cubicBezTo>
                  <a:lnTo>
                    <a:pt x="7751" y="4529"/>
                  </a:lnTo>
                  <a:lnTo>
                    <a:pt x="7721" y="122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3415;p63"/>
            <p:cNvSpPr/>
            <p:nvPr/>
          </p:nvSpPr>
          <p:spPr>
            <a:xfrm>
              <a:off x="2500325" y="2497300"/>
              <a:ext cx="9125" cy="883775"/>
            </a:xfrm>
            <a:custGeom>
              <a:avLst/>
              <a:gdLst/>
              <a:ahLst/>
              <a:cxnLst/>
              <a:rect l="l" t="t" r="r" b="b"/>
              <a:pathLst>
                <a:path w="365" h="35351" extrusionOk="0">
                  <a:moveTo>
                    <a:pt x="182" y="0"/>
                  </a:moveTo>
                  <a:cubicBezTo>
                    <a:pt x="122" y="2948"/>
                    <a:pt x="61" y="5897"/>
                    <a:pt x="30" y="8815"/>
                  </a:cubicBezTo>
                  <a:lnTo>
                    <a:pt x="0" y="17660"/>
                  </a:lnTo>
                  <a:lnTo>
                    <a:pt x="30" y="26505"/>
                  </a:lnTo>
                  <a:lnTo>
                    <a:pt x="91" y="30912"/>
                  </a:lnTo>
                  <a:lnTo>
                    <a:pt x="182" y="35350"/>
                  </a:lnTo>
                  <a:lnTo>
                    <a:pt x="274" y="30912"/>
                  </a:lnTo>
                  <a:lnTo>
                    <a:pt x="334" y="26505"/>
                  </a:lnTo>
                  <a:lnTo>
                    <a:pt x="365" y="17660"/>
                  </a:lnTo>
                  <a:lnTo>
                    <a:pt x="334" y="8815"/>
                  </a:lnTo>
                  <a:cubicBezTo>
                    <a:pt x="304" y="5897"/>
                    <a:pt x="274" y="2948"/>
                    <a:pt x="18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3416;p63"/>
            <p:cNvSpPr/>
            <p:nvPr/>
          </p:nvSpPr>
          <p:spPr>
            <a:xfrm>
              <a:off x="1526900" y="2950175"/>
              <a:ext cx="978000" cy="9900"/>
            </a:xfrm>
            <a:custGeom>
              <a:avLst/>
              <a:gdLst/>
              <a:ahLst/>
              <a:cxnLst/>
              <a:rect l="l" t="t" r="r" b="b"/>
              <a:pathLst>
                <a:path w="39120" h="396" extrusionOk="0">
                  <a:moveTo>
                    <a:pt x="19575" y="1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96"/>
                  </a:lnTo>
                  <a:lnTo>
                    <a:pt x="29332" y="335"/>
                  </a:lnTo>
                  <a:cubicBezTo>
                    <a:pt x="32615" y="305"/>
                    <a:pt x="35867" y="274"/>
                    <a:pt x="39119" y="183"/>
                  </a:cubicBezTo>
                  <a:cubicBezTo>
                    <a:pt x="35867" y="122"/>
                    <a:pt x="32615" y="92"/>
                    <a:pt x="29332" y="62"/>
                  </a:cubicBezTo>
                  <a:lnTo>
                    <a:pt x="195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3417;p63"/>
            <p:cNvSpPr/>
            <p:nvPr/>
          </p:nvSpPr>
          <p:spPr>
            <a:xfrm>
              <a:off x="1526900" y="2741975"/>
              <a:ext cx="978000" cy="9150"/>
            </a:xfrm>
            <a:custGeom>
              <a:avLst/>
              <a:gdLst/>
              <a:ahLst/>
              <a:cxnLst/>
              <a:rect l="l" t="t" r="r" b="b"/>
              <a:pathLst>
                <a:path w="39120" h="366" extrusionOk="0">
                  <a:moveTo>
                    <a:pt x="19575" y="0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65"/>
                  </a:lnTo>
                  <a:lnTo>
                    <a:pt x="29332" y="304"/>
                  </a:lnTo>
                  <a:cubicBezTo>
                    <a:pt x="32615" y="274"/>
                    <a:pt x="35867" y="244"/>
                    <a:pt x="39119" y="183"/>
                  </a:cubicBezTo>
                  <a:cubicBezTo>
                    <a:pt x="35867" y="92"/>
                    <a:pt x="32615" y="61"/>
                    <a:pt x="29332" y="31"/>
                  </a:cubicBezTo>
                  <a:lnTo>
                    <a:pt x="1957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3418;p63"/>
            <p:cNvSpPr/>
            <p:nvPr/>
          </p:nvSpPr>
          <p:spPr>
            <a:xfrm>
              <a:off x="883250" y="3437275"/>
              <a:ext cx="107950" cy="252300"/>
            </a:xfrm>
            <a:custGeom>
              <a:avLst/>
              <a:gdLst/>
              <a:ahLst/>
              <a:cxnLst/>
              <a:rect l="l" t="t" r="r" b="b"/>
              <a:pathLst>
                <a:path w="4318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3419;p63"/>
            <p:cNvSpPr/>
            <p:nvPr/>
          </p:nvSpPr>
          <p:spPr>
            <a:xfrm>
              <a:off x="883250" y="3437275"/>
              <a:ext cx="107950" cy="76775"/>
            </a:xfrm>
            <a:custGeom>
              <a:avLst/>
              <a:gdLst/>
              <a:ahLst/>
              <a:cxnLst/>
              <a:rect l="l" t="t" r="r" b="b"/>
              <a:pathLst>
                <a:path w="4318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3420;p63"/>
            <p:cNvSpPr/>
            <p:nvPr/>
          </p:nvSpPr>
          <p:spPr>
            <a:xfrm>
              <a:off x="1347550" y="3437275"/>
              <a:ext cx="107925" cy="252300"/>
            </a:xfrm>
            <a:custGeom>
              <a:avLst/>
              <a:gdLst/>
              <a:ahLst/>
              <a:cxnLst/>
              <a:rect l="l" t="t" r="r" b="b"/>
              <a:pathLst>
                <a:path w="4317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3421;p63"/>
            <p:cNvSpPr/>
            <p:nvPr/>
          </p:nvSpPr>
          <p:spPr>
            <a:xfrm>
              <a:off x="1347550" y="3437275"/>
              <a:ext cx="107925" cy="76775"/>
            </a:xfrm>
            <a:custGeom>
              <a:avLst/>
              <a:gdLst/>
              <a:ahLst/>
              <a:cxnLst/>
              <a:rect l="l" t="t" r="r" b="b"/>
              <a:pathLst>
                <a:path w="4317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3422;p63"/>
            <p:cNvSpPr/>
            <p:nvPr/>
          </p:nvSpPr>
          <p:spPr>
            <a:xfrm>
              <a:off x="2117325" y="3437275"/>
              <a:ext cx="107175" cy="252300"/>
            </a:xfrm>
            <a:custGeom>
              <a:avLst/>
              <a:gdLst/>
              <a:ahLst/>
              <a:cxnLst/>
              <a:rect l="l" t="t" r="r" b="b"/>
              <a:pathLst>
                <a:path w="4287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3423;p63"/>
            <p:cNvSpPr/>
            <p:nvPr/>
          </p:nvSpPr>
          <p:spPr>
            <a:xfrm>
              <a:off x="2117325" y="3437275"/>
              <a:ext cx="107175" cy="76775"/>
            </a:xfrm>
            <a:custGeom>
              <a:avLst/>
              <a:gdLst/>
              <a:ahLst/>
              <a:cxnLst/>
              <a:rect l="l" t="t" r="r" b="b"/>
              <a:pathLst>
                <a:path w="4287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3424;p63"/>
            <p:cNvSpPr/>
            <p:nvPr/>
          </p:nvSpPr>
          <p:spPr>
            <a:xfrm>
              <a:off x="2580850" y="3437275"/>
              <a:ext cx="107950" cy="252300"/>
            </a:xfrm>
            <a:custGeom>
              <a:avLst/>
              <a:gdLst/>
              <a:ahLst/>
              <a:cxnLst/>
              <a:rect l="l" t="t" r="r" b="b"/>
              <a:pathLst>
                <a:path w="4318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5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3425;p63"/>
            <p:cNvSpPr/>
            <p:nvPr/>
          </p:nvSpPr>
          <p:spPr>
            <a:xfrm>
              <a:off x="2580850" y="3437275"/>
              <a:ext cx="107950" cy="76775"/>
            </a:xfrm>
            <a:custGeom>
              <a:avLst/>
              <a:gdLst/>
              <a:ahLst/>
              <a:cxnLst/>
              <a:rect l="l" t="t" r="r" b="b"/>
              <a:pathLst>
                <a:path w="4318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3426;p63"/>
            <p:cNvSpPr/>
            <p:nvPr/>
          </p:nvSpPr>
          <p:spPr>
            <a:xfrm>
              <a:off x="3311125" y="800450"/>
              <a:ext cx="1453700" cy="1937750"/>
            </a:xfrm>
            <a:custGeom>
              <a:avLst/>
              <a:gdLst/>
              <a:ahLst/>
              <a:cxnLst/>
              <a:rect l="l" t="t" r="r" b="b"/>
              <a:pathLst>
                <a:path w="58148" h="77510" extrusionOk="0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3427;p63"/>
            <p:cNvSpPr/>
            <p:nvPr/>
          </p:nvSpPr>
          <p:spPr>
            <a:xfrm>
              <a:off x="3380275" y="878725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3428;p63"/>
            <p:cNvSpPr/>
            <p:nvPr/>
          </p:nvSpPr>
          <p:spPr>
            <a:xfrm>
              <a:off x="4067200" y="878725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3429;p63"/>
            <p:cNvSpPr/>
            <p:nvPr/>
          </p:nvSpPr>
          <p:spPr>
            <a:xfrm>
              <a:off x="3380275" y="1798950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3430;p63"/>
            <p:cNvSpPr/>
            <p:nvPr/>
          </p:nvSpPr>
          <p:spPr>
            <a:xfrm>
              <a:off x="4067200" y="1798950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3431;p63"/>
            <p:cNvSpPr/>
            <p:nvPr/>
          </p:nvSpPr>
          <p:spPr>
            <a:xfrm>
              <a:off x="3311125" y="800450"/>
              <a:ext cx="299425" cy="2772100"/>
            </a:xfrm>
            <a:custGeom>
              <a:avLst/>
              <a:gdLst/>
              <a:ahLst/>
              <a:cxnLst/>
              <a:rect l="l" t="t" r="r" b="b"/>
              <a:pathLst>
                <a:path w="11977" h="110884" extrusionOk="0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3432;p63"/>
            <p:cNvSpPr/>
            <p:nvPr/>
          </p:nvSpPr>
          <p:spPr>
            <a:xfrm>
              <a:off x="35489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182" y="1"/>
                  </a:moveTo>
                  <a:lnTo>
                    <a:pt x="91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91" y="83923"/>
                  </a:lnTo>
                  <a:lnTo>
                    <a:pt x="182" y="95899"/>
                  </a:lnTo>
                  <a:lnTo>
                    <a:pt x="274" y="83923"/>
                  </a:lnTo>
                  <a:lnTo>
                    <a:pt x="304" y="71916"/>
                  </a:lnTo>
                  <a:lnTo>
                    <a:pt x="395" y="47965"/>
                  </a:lnTo>
                  <a:lnTo>
                    <a:pt x="304" y="23983"/>
                  </a:lnTo>
                  <a:lnTo>
                    <a:pt x="274" y="1197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3433;p63"/>
            <p:cNvSpPr/>
            <p:nvPr/>
          </p:nvSpPr>
          <p:spPr>
            <a:xfrm>
              <a:off x="3411425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3434;p63"/>
            <p:cNvSpPr/>
            <p:nvPr/>
          </p:nvSpPr>
          <p:spPr>
            <a:xfrm>
              <a:off x="3480575" y="1065650"/>
              <a:ext cx="9150" cy="2506150"/>
            </a:xfrm>
            <a:custGeom>
              <a:avLst/>
              <a:gdLst/>
              <a:ahLst/>
              <a:cxnLst/>
              <a:rect l="l" t="t" r="r" b="b"/>
              <a:pathLst>
                <a:path w="366" h="100246" extrusionOk="0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3435;p63"/>
            <p:cNvSpPr/>
            <p:nvPr/>
          </p:nvSpPr>
          <p:spPr>
            <a:xfrm>
              <a:off x="3360500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5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5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3436;p63"/>
            <p:cNvSpPr/>
            <p:nvPr/>
          </p:nvSpPr>
          <p:spPr>
            <a:xfrm>
              <a:off x="4465400" y="801225"/>
              <a:ext cx="299425" cy="2771325"/>
            </a:xfrm>
            <a:custGeom>
              <a:avLst/>
              <a:gdLst/>
              <a:ahLst/>
              <a:cxnLst/>
              <a:rect l="l" t="t" r="r" b="b"/>
              <a:pathLst>
                <a:path w="11977" h="110853" extrusionOk="0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3437;p63"/>
            <p:cNvSpPr/>
            <p:nvPr/>
          </p:nvSpPr>
          <p:spPr>
            <a:xfrm>
              <a:off x="45170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213" y="1"/>
                  </a:moveTo>
                  <a:lnTo>
                    <a:pt x="122" y="11976"/>
                  </a:lnTo>
                  <a:lnTo>
                    <a:pt x="91" y="23983"/>
                  </a:lnTo>
                  <a:lnTo>
                    <a:pt x="0" y="47965"/>
                  </a:lnTo>
                  <a:lnTo>
                    <a:pt x="9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5" y="71916"/>
                  </a:lnTo>
                  <a:lnTo>
                    <a:pt x="395" y="47965"/>
                  </a:lnTo>
                  <a:lnTo>
                    <a:pt x="335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3438;p63"/>
            <p:cNvSpPr/>
            <p:nvPr/>
          </p:nvSpPr>
          <p:spPr>
            <a:xfrm>
              <a:off x="4654600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214" y="1"/>
                  </a:moveTo>
                  <a:lnTo>
                    <a:pt x="92" y="10730"/>
                  </a:lnTo>
                  <a:lnTo>
                    <a:pt x="62" y="21429"/>
                  </a:lnTo>
                  <a:lnTo>
                    <a:pt x="1" y="42828"/>
                  </a:lnTo>
                  <a:lnTo>
                    <a:pt x="62" y="64226"/>
                  </a:lnTo>
                  <a:lnTo>
                    <a:pt x="92" y="74926"/>
                  </a:lnTo>
                  <a:lnTo>
                    <a:pt x="214" y="85655"/>
                  </a:lnTo>
                  <a:lnTo>
                    <a:pt x="305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305" y="10730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3439;p63"/>
            <p:cNvSpPr/>
            <p:nvPr/>
          </p:nvSpPr>
          <p:spPr>
            <a:xfrm>
              <a:off x="4586225" y="1065650"/>
              <a:ext cx="9125" cy="2506150"/>
            </a:xfrm>
            <a:custGeom>
              <a:avLst/>
              <a:gdLst/>
              <a:ahLst/>
              <a:cxnLst/>
              <a:rect l="l" t="t" r="r" b="b"/>
              <a:pathLst>
                <a:path w="365" h="100246" extrusionOk="0">
                  <a:moveTo>
                    <a:pt x="183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3440;p63"/>
            <p:cNvSpPr/>
            <p:nvPr/>
          </p:nvSpPr>
          <p:spPr>
            <a:xfrm>
              <a:off x="4706275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5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3441;p63"/>
            <p:cNvSpPr/>
            <p:nvPr/>
          </p:nvSpPr>
          <p:spPr>
            <a:xfrm>
              <a:off x="5315725" y="800450"/>
              <a:ext cx="1453700" cy="1937750"/>
            </a:xfrm>
            <a:custGeom>
              <a:avLst/>
              <a:gdLst/>
              <a:ahLst/>
              <a:cxnLst/>
              <a:rect l="l" t="t" r="r" b="b"/>
              <a:pathLst>
                <a:path w="58148" h="77510" extrusionOk="0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3442;p63"/>
            <p:cNvSpPr/>
            <p:nvPr/>
          </p:nvSpPr>
          <p:spPr>
            <a:xfrm>
              <a:off x="5384875" y="878725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3443;p63"/>
            <p:cNvSpPr/>
            <p:nvPr/>
          </p:nvSpPr>
          <p:spPr>
            <a:xfrm>
              <a:off x="6071800" y="878725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3444;p63"/>
            <p:cNvSpPr/>
            <p:nvPr/>
          </p:nvSpPr>
          <p:spPr>
            <a:xfrm>
              <a:off x="5384875" y="1798950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3445;p63"/>
            <p:cNvSpPr/>
            <p:nvPr/>
          </p:nvSpPr>
          <p:spPr>
            <a:xfrm>
              <a:off x="6071800" y="1798950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3446;p63"/>
            <p:cNvSpPr/>
            <p:nvPr/>
          </p:nvSpPr>
          <p:spPr>
            <a:xfrm>
              <a:off x="5315725" y="800450"/>
              <a:ext cx="299400" cy="2772100"/>
            </a:xfrm>
            <a:custGeom>
              <a:avLst/>
              <a:gdLst/>
              <a:ahLst/>
              <a:cxnLst/>
              <a:rect l="l" t="t" r="r" b="b"/>
              <a:pathLst>
                <a:path w="11976" h="110884" extrusionOk="0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3447;p63"/>
            <p:cNvSpPr/>
            <p:nvPr/>
          </p:nvSpPr>
          <p:spPr>
            <a:xfrm>
              <a:off x="5553550" y="932675"/>
              <a:ext cx="9150" cy="2397475"/>
            </a:xfrm>
            <a:custGeom>
              <a:avLst/>
              <a:gdLst/>
              <a:ahLst/>
              <a:cxnLst/>
              <a:rect l="l" t="t" r="r" b="b"/>
              <a:pathLst>
                <a:path w="366" h="95899" extrusionOk="0">
                  <a:moveTo>
                    <a:pt x="183" y="1"/>
                  </a:moveTo>
                  <a:lnTo>
                    <a:pt x="92" y="11976"/>
                  </a:lnTo>
                  <a:lnTo>
                    <a:pt x="62" y="23983"/>
                  </a:lnTo>
                  <a:lnTo>
                    <a:pt x="1" y="47965"/>
                  </a:lnTo>
                  <a:lnTo>
                    <a:pt x="62" y="71916"/>
                  </a:lnTo>
                  <a:lnTo>
                    <a:pt x="92" y="83923"/>
                  </a:lnTo>
                  <a:lnTo>
                    <a:pt x="183" y="95899"/>
                  </a:lnTo>
                  <a:lnTo>
                    <a:pt x="275" y="83923"/>
                  </a:lnTo>
                  <a:lnTo>
                    <a:pt x="305" y="71916"/>
                  </a:lnTo>
                  <a:lnTo>
                    <a:pt x="366" y="47965"/>
                  </a:lnTo>
                  <a:lnTo>
                    <a:pt x="305" y="23983"/>
                  </a:lnTo>
                  <a:lnTo>
                    <a:pt x="275" y="1197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3448;p63"/>
            <p:cNvSpPr/>
            <p:nvPr/>
          </p:nvSpPr>
          <p:spPr>
            <a:xfrm>
              <a:off x="5416025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5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3449;p63"/>
            <p:cNvSpPr/>
            <p:nvPr/>
          </p:nvSpPr>
          <p:spPr>
            <a:xfrm>
              <a:off x="5485175" y="1065650"/>
              <a:ext cx="9150" cy="2506150"/>
            </a:xfrm>
            <a:custGeom>
              <a:avLst/>
              <a:gdLst/>
              <a:ahLst/>
              <a:cxnLst/>
              <a:rect l="l" t="t" r="r" b="b"/>
              <a:pathLst>
                <a:path w="366" h="100246" extrusionOk="0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3450;p63"/>
            <p:cNvSpPr/>
            <p:nvPr/>
          </p:nvSpPr>
          <p:spPr>
            <a:xfrm>
              <a:off x="5365100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3451;p63"/>
            <p:cNvSpPr/>
            <p:nvPr/>
          </p:nvSpPr>
          <p:spPr>
            <a:xfrm>
              <a:off x="6470000" y="801225"/>
              <a:ext cx="299425" cy="2771325"/>
            </a:xfrm>
            <a:custGeom>
              <a:avLst/>
              <a:gdLst/>
              <a:ahLst/>
              <a:cxnLst/>
              <a:rect l="l" t="t" r="r" b="b"/>
              <a:pathLst>
                <a:path w="11977" h="110853" extrusionOk="0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3452;p63"/>
            <p:cNvSpPr/>
            <p:nvPr/>
          </p:nvSpPr>
          <p:spPr>
            <a:xfrm>
              <a:off x="65216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213" y="1"/>
                  </a:moveTo>
                  <a:lnTo>
                    <a:pt x="122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4" y="71916"/>
                  </a:lnTo>
                  <a:lnTo>
                    <a:pt x="395" y="47965"/>
                  </a:lnTo>
                  <a:lnTo>
                    <a:pt x="334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3453;p63"/>
            <p:cNvSpPr/>
            <p:nvPr/>
          </p:nvSpPr>
          <p:spPr>
            <a:xfrm>
              <a:off x="6659200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1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3454;p63"/>
            <p:cNvSpPr/>
            <p:nvPr/>
          </p:nvSpPr>
          <p:spPr>
            <a:xfrm>
              <a:off x="6590825" y="1065650"/>
              <a:ext cx="9125" cy="2506150"/>
            </a:xfrm>
            <a:custGeom>
              <a:avLst/>
              <a:gdLst/>
              <a:ahLst/>
              <a:cxnLst/>
              <a:rect l="l" t="t" r="r" b="b"/>
              <a:pathLst>
                <a:path w="365" h="100246" extrusionOk="0">
                  <a:moveTo>
                    <a:pt x="182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2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3455;p63"/>
            <p:cNvSpPr/>
            <p:nvPr/>
          </p:nvSpPr>
          <p:spPr>
            <a:xfrm>
              <a:off x="6710125" y="948625"/>
              <a:ext cx="9900" cy="2623175"/>
            </a:xfrm>
            <a:custGeom>
              <a:avLst/>
              <a:gdLst/>
              <a:ahLst/>
              <a:cxnLst/>
              <a:rect l="l" t="t" r="r" b="b"/>
              <a:pathLst>
                <a:path w="396" h="104927" extrusionOk="0">
                  <a:moveTo>
                    <a:pt x="213" y="1"/>
                  </a:moveTo>
                  <a:lnTo>
                    <a:pt x="122" y="13101"/>
                  </a:lnTo>
                  <a:lnTo>
                    <a:pt x="91" y="26232"/>
                  </a:lnTo>
                  <a:lnTo>
                    <a:pt x="0" y="52464"/>
                  </a:lnTo>
                  <a:lnTo>
                    <a:pt x="91" y="78695"/>
                  </a:lnTo>
                  <a:lnTo>
                    <a:pt x="122" y="91826"/>
                  </a:lnTo>
                  <a:lnTo>
                    <a:pt x="213" y="104926"/>
                  </a:lnTo>
                  <a:lnTo>
                    <a:pt x="304" y="91826"/>
                  </a:lnTo>
                  <a:lnTo>
                    <a:pt x="335" y="78695"/>
                  </a:lnTo>
                  <a:lnTo>
                    <a:pt x="395" y="52464"/>
                  </a:lnTo>
                  <a:lnTo>
                    <a:pt x="335" y="26232"/>
                  </a:lnTo>
                  <a:lnTo>
                    <a:pt x="304" y="1310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3456;p63"/>
            <p:cNvSpPr/>
            <p:nvPr/>
          </p:nvSpPr>
          <p:spPr>
            <a:xfrm>
              <a:off x="4887900" y="2798975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0"/>
                  </a:moveTo>
                  <a:lnTo>
                    <a:pt x="0" y="4255"/>
                  </a:lnTo>
                  <a:lnTo>
                    <a:pt x="10061" y="4255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3457;p63"/>
            <p:cNvSpPr/>
            <p:nvPr/>
          </p:nvSpPr>
          <p:spPr>
            <a:xfrm>
              <a:off x="4887900" y="1104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3458;p63"/>
            <p:cNvSpPr/>
            <p:nvPr/>
          </p:nvSpPr>
          <p:spPr>
            <a:xfrm>
              <a:off x="5027725" y="1238150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3459;p63"/>
            <p:cNvSpPr/>
            <p:nvPr/>
          </p:nvSpPr>
          <p:spPr>
            <a:xfrm>
              <a:off x="985075" y="1104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1" y="1"/>
                  </a:moveTo>
                  <a:lnTo>
                    <a:pt x="1" y="4256"/>
                  </a:lnTo>
                  <a:lnTo>
                    <a:pt x="10062" y="4256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3460;p63"/>
            <p:cNvSpPr/>
            <p:nvPr/>
          </p:nvSpPr>
          <p:spPr>
            <a:xfrm>
              <a:off x="2443325" y="1795150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0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3461;p63"/>
            <p:cNvSpPr/>
            <p:nvPr/>
          </p:nvSpPr>
          <p:spPr>
            <a:xfrm>
              <a:off x="2583150" y="1661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3462;p63"/>
            <p:cNvSpPr/>
            <p:nvPr/>
          </p:nvSpPr>
          <p:spPr>
            <a:xfrm>
              <a:off x="2864300" y="4105975"/>
              <a:ext cx="3907400" cy="479525"/>
            </a:xfrm>
            <a:custGeom>
              <a:avLst/>
              <a:gdLst/>
              <a:ahLst/>
              <a:cxnLst/>
              <a:rect l="l" t="t" r="r" b="b"/>
              <a:pathLst>
                <a:path w="156296" h="19181" extrusionOk="0">
                  <a:moveTo>
                    <a:pt x="78148" y="0"/>
                  </a:moveTo>
                  <a:cubicBezTo>
                    <a:pt x="34986" y="0"/>
                    <a:pt x="1" y="4286"/>
                    <a:pt x="1" y="9575"/>
                  </a:cubicBezTo>
                  <a:cubicBezTo>
                    <a:pt x="1" y="14864"/>
                    <a:pt x="34986" y="19180"/>
                    <a:pt x="78148" y="19180"/>
                  </a:cubicBezTo>
                  <a:cubicBezTo>
                    <a:pt x="121310" y="19180"/>
                    <a:pt x="156295" y="14864"/>
                    <a:pt x="156295" y="9575"/>
                  </a:cubicBezTo>
                  <a:cubicBezTo>
                    <a:pt x="156295" y="4286"/>
                    <a:pt x="121310" y="0"/>
                    <a:pt x="78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3463;p63"/>
            <p:cNvSpPr/>
            <p:nvPr/>
          </p:nvSpPr>
          <p:spPr>
            <a:xfrm>
              <a:off x="902250" y="4483650"/>
              <a:ext cx="2430175" cy="393625"/>
            </a:xfrm>
            <a:custGeom>
              <a:avLst/>
              <a:gdLst/>
              <a:ahLst/>
              <a:cxnLst/>
              <a:rect l="l" t="t" r="r" b="b"/>
              <a:pathLst>
                <a:path w="97207" h="15745" extrusionOk="0">
                  <a:moveTo>
                    <a:pt x="48604" y="0"/>
                  </a:moveTo>
                  <a:cubicBezTo>
                    <a:pt x="21734" y="0"/>
                    <a:pt x="1" y="3526"/>
                    <a:pt x="1" y="7872"/>
                  </a:cubicBezTo>
                  <a:cubicBezTo>
                    <a:pt x="1" y="12219"/>
                    <a:pt x="21734" y="15745"/>
                    <a:pt x="48604" y="15745"/>
                  </a:cubicBezTo>
                  <a:cubicBezTo>
                    <a:pt x="75443" y="15745"/>
                    <a:pt x="97206" y="12219"/>
                    <a:pt x="97206" y="7872"/>
                  </a:cubicBezTo>
                  <a:cubicBezTo>
                    <a:pt x="97206" y="3526"/>
                    <a:pt x="75443" y="0"/>
                    <a:pt x="48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3464;p63"/>
            <p:cNvSpPr/>
            <p:nvPr/>
          </p:nvSpPr>
          <p:spPr>
            <a:xfrm>
              <a:off x="681125" y="3685000"/>
              <a:ext cx="6238000" cy="9900"/>
            </a:xfrm>
            <a:custGeom>
              <a:avLst/>
              <a:gdLst/>
              <a:ahLst/>
              <a:cxnLst/>
              <a:rect l="l" t="t" r="r" b="b"/>
              <a:pathLst>
                <a:path w="249520" h="396" extrusionOk="0">
                  <a:moveTo>
                    <a:pt x="124775" y="0"/>
                  </a:moveTo>
                  <a:lnTo>
                    <a:pt x="62403" y="61"/>
                  </a:lnTo>
                  <a:lnTo>
                    <a:pt x="31187" y="91"/>
                  </a:lnTo>
                  <a:lnTo>
                    <a:pt x="1" y="183"/>
                  </a:lnTo>
                  <a:lnTo>
                    <a:pt x="31187" y="274"/>
                  </a:lnTo>
                  <a:lnTo>
                    <a:pt x="62403" y="335"/>
                  </a:lnTo>
                  <a:lnTo>
                    <a:pt x="124775" y="395"/>
                  </a:lnTo>
                  <a:lnTo>
                    <a:pt x="187147" y="335"/>
                  </a:lnTo>
                  <a:lnTo>
                    <a:pt x="218333" y="274"/>
                  </a:lnTo>
                  <a:lnTo>
                    <a:pt x="249519" y="183"/>
                  </a:lnTo>
                  <a:lnTo>
                    <a:pt x="218333" y="91"/>
                  </a:lnTo>
                  <a:lnTo>
                    <a:pt x="187147" y="61"/>
                  </a:lnTo>
                  <a:lnTo>
                    <a:pt x="124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3465;p63"/>
            <p:cNvSpPr/>
            <p:nvPr/>
          </p:nvSpPr>
          <p:spPr>
            <a:xfrm>
              <a:off x="693300" y="3842300"/>
              <a:ext cx="699125" cy="136800"/>
            </a:xfrm>
            <a:custGeom>
              <a:avLst/>
              <a:gdLst/>
              <a:ahLst/>
              <a:cxnLst/>
              <a:rect l="l" t="t" r="r" b="b"/>
              <a:pathLst>
                <a:path w="27965" h="5472" extrusionOk="0">
                  <a:moveTo>
                    <a:pt x="13982" y="0"/>
                  </a:moveTo>
                  <a:cubicBezTo>
                    <a:pt x="6262" y="0"/>
                    <a:pt x="0" y="1216"/>
                    <a:pt x="0" y="2736"/>
                  </a:cubicBezTo>
                  <a:cubicBezTo>
                    <a:pt x="0" y="4225"/>
                    <a:pt x="6262" y="5471"/>
                    <a:pt x="13982" y="5471"/>
                  </a:cubicBezTo>
                  <a:cubicBezTo>
                    <a:pt x="21703" y="5471"/>
                    <a:pt x="27964" y="4225"/>
                    <a:pt x="27964" y="2736"/>
                  </a:cubicBezTo>
                  <a:cubicBezTo>
                    <a:pt x="27964" y="1216"/>
                    <a:pt x="21703" y="0"/>
                    <a:pt x="139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3466;p63"/>
            <p:cNvSpPr/>
            <p:nvPr/>
          </p:nvSpPr>
          <p:spPr>
            <a:xfrm>
              <a:off x="966100" y="2334150"/>
              <a:ext cx="355650" cy="924975"/>
            </a:xfrm>
            <a:custGeom>
              <a:avLst/>
              <a:gdLst/>
              <a:ahLst/>
              <a:cxnLst/>
              <a:rect l="l" t="t" r="r" b="b"/>
              <a:pathLst>
                <a:path w="14226" h="36999" extrusionOk="0">
                  <a:moveTo>
                    <a:pt x="10493" y="1"/>
                  </a:moveTo>
                  <a:cubicBezTo>
                    <a:pt x="9259" y="1"/>
                    <a:pt x="8028" y="900"/>
                    <a:pt x="7143" y="1906"/>
                  </a:cubicBezTo>
                  <a:cubicBezTo>
                    <a:pt x="3313" y="6313"/>
                    <a:pt x="1520" y="11876"/>
                    <a:pt x="821" y="17590"/>
                  </a:cubicBezTo>
                  <a:cubicBezTo>
                    <a:pt x="426" y="20751"/>
                    <a:pt x="0" y="23912"/>
                    <a:pt x="91" y="27073"/>
                  </a:cubicBezTo>
                  <a:cubicBezTo>
                    <a:pt x="152" y="28776"/>
                    <a:pt x="395" y="30478"/>
                    <a:pt x="790" y="32149"/>
                  </a:cubicBezTo>
                  <a:cubicBezTo>
                    <a:pt x="1186" y="33578"/>
                    <a:pt x="1459" y="35067"/>
                    <a:pt x="1550" y="36557"/>
                  </a:cubicBezTo>
                  <a:cubicBezTo>
                    <a:pt x="1524" y="36610"/>
                    <a:pt x="1520" y="36847"/>
                    <a:pt x="1540" y="36847"/>
                  </a:cubicBezTo>
                  <a:cubicBezTo>
                    <a:pt x="1543" y="36847"/>
                    <a:pt x="1546" y="36842"/>
                    <a:pt x="1550" y="36830"/>
                  </a:cubicBezTo>
                  <a:cubicBezTo>
                    <a:pt x="1550" y="36944"/>
                    <a:pt x="1637" y="36998"/>
                    <a:pt x="1729" y="36998"/>
                  </a:cubicBezTo>
                  <a:cubicBezTo>
                    <a:pt x="1834" y="36998"/>
                    <a:pt x="1945" y="36929"/>
                    <a:pt x="1945" y="36800"/>
                  </a:cubicBezTo>
                  <a:lnTo>
                    <a:pt x="1945" y="36314"/>
                  </a:lnTo>
                  <a:cubicBezTo>
                    <a:pt x="2796" y="35280"/>
                    <a:pt x="4073" y="34581"/>
                    <a:pt x="5076" y="33639"/>
                  </a:cubicBezTo>
                  <a:cubicBezTo>
                    <a:pt x="5897" y="32909"/>
                    <a:pt x="6474" y="31967"/>
                    <a:pt x="6809" y="30903"/>
                  </a:cubicBezTo>
                  <a:cubicBezTo>
                    <a:pt x="7629" y="28016"/>
                    <a:pt x="6839" y="24946"/>
                    <a:pt x="7873" y="22058"/>
                  </a:cubicBezTo>
                  <a:cubicBezTo>
                    <a:pt x="8724" y="19535"/>
                    <a:pt x="10304" y="17377"/>
                    <a:pt x="11611" y="15128"/>
                  </a:cubicBezTo>
                  <a:cubicBezTo>
                    <a:pt x="13009" y="12727"/>
                    <a:pt x="14043" y="10234"/>
                    <a:pt x="14164" y="7407"/>
                  </a:cubicBezTo>
                  <a:cubicBezTo>
                    <a:pt x="14225" y="5280"/>
                    <a:pt x="13982" y="2423"/>
                    <a:pt x="12341" y="812"/>
                  </a:cubicBezTo>
                  <a:cubicBezTo>
                    <a:pt x="11755" y="236"/>
                    <a:pt x="11123" y="1"/>
                    <a:pt x="10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3467;p63"/>
            <p:cNvSpPr/>
            <p:nvPr/>
          </p:nvSpPr>
          <p:spPr>
            <a:xfrm>
              <a:off x="999525" y="2527825"/>
              <a:ext cx="219625" cy="1051750"/>
            </a:xfrm>
            <a:custGeom>
              <a:avLst/>
              <a:gdLst/>
              <a:ahLst/>
              <a:cxnLst/>
              <a:rect l="l" t="t" r="r" b="b"/>
              <a:pathLst>
                <a:path w="8785" h="42070" extrusionOk="0">
                  <a:moveTo>
                    <a:pt x="7812" y="1"/>
                  </a:moveTo>
                  <a:cubicBezTo>
                    <a:pt x="7790" y="1"/>
                    <a:pt x="7768" y="8"/>
                    <a:pt x="7751" y="25"/>
                  </a:cubicBezTo>
                  <a:cubicBezTo>
                    <a:pt x="4013" y="5770"/>
                    <a:pt x="1581" y="12275"/>
                    <a:pt x="578" y="19022"/>
                  </a:cubicBezTo>
                  <a:cubicBezTo>
                    <a:pt x="548" y="18597"/>
                    <a:pt x="487" y="18141"/>
                    <a:pt x="487" y="17685"/>
                  </a:cubicBezTo>
                  <a:cubicBezTo>
                    <a:pt x="396" y="16348"/>
                    <a:pt x="396" y="14980"/>
                    <a:pt x="456" y="13612"/>
                  </a:cubicBezTo>
                  <a:cubicBezTo>
                    <a:pt x="517" y="11059"/>
                    <a:pt x="821" y="8506"/>
                    <a:pt x="1277" y="6013"/>
                  </a:cubicBezTo>
                  <a:cubicBezTo>
                    <a:pt x="1277" y="5998"/>
                    <a:pt x="1270" y="5990"/>
                    <a:pt x="1262" y="5990"/>
                  </a:cubicBezTo>
                  <a:cubicBezTo>
                    <a:pt x="1254" y="5990"/>
                    <a:pt x="1247" y="5998"/>
                    <a:pt x="1247" y="6013"/>
                  </a:cubicBezTo>
                  <a:cubicBezTo>
                    <a:pt x="639" y="8566"/>
                    <a:pt x="304" y="11150"/>
                    <a:pt x="183" y="13764"/>
                  </a:cubicBezTo>
                  <a:cubicBezTo>
                    <a:pt x="92" y="16196"/>
                    <a:pt x="274" y="18597"/>
                    <a:pt x="335" y="20998"/>
                  </a:cubicBezTo>
                  <a:cubicBezTo>
                    <a:pt x="304" y="21029"/>
                    <a:pt x="304" y="21029"/>
                    <a:pt x="335" y="21029"/>
                  </a:cubicBezTo>
                  <a:cubicBezTo>
                    <a:pt x="31" y="24007"/>
                    <a:pt x="0" y="26986"/>
                    <a:pt x="213" y="29965"/>
                  </a:cubicBezTo>
                  <a:cubicBezTo>
                    <a:pt x="456" y="34007"/>
                    <a:pt x="973" y="38020"/>
                    <a:pt x="1763" y="42002"/>
                  </a:cubicBezTo>
                  <a:cubicBezTo>
                    <a:pt x="1779" y="42047"/>
                    <a:pt x="1817" y="42070"/>
                    <a:pt x="1855" y="42070"/>
                  </a:cubicBezTo>
                  <a:cubicBezTo>
                    <a:pt x="1893" y="42070"/>
                    <a:pt x="1931" y="42047"/>
                    <a:pt x="1946" y="42002"/>
                  </a:cubicBezTo>
                  <a:cubicBezTo>
                    <a:pt x="1611" y="38111"/>
                    <a:pt x="943" y="34251"/>
                    <a:pt x="730" y="30360"/>
                  </a:cubicBezTo>
                  <a:cubicBezTo>
                    <a:pt x="639" y="28901"/>
                    <a:pt x="608" y="27442"/>
                    <a:pt x="608" y="25983"/>
                  </a:cubicBezTo>
                  <a:cubicBezTo>
                    <a:pt x="2067" y="24007"/>
                    <a:pt x="3131" y="21515"/>
                    <a:pt x="3922" y="19205"/>
                  </a:cubicBezTo>
                  <a:cubicBezTo>
                    <a:pt x="3922" y="19160"/>
                    <a:pt x="3889" y="19132"/>
                    <a:pt x="3860" y="19132"/>
                  </a:cubicBezTo>
                  <a:cubicBezTo>
                    <a:pt x="3849" y="19132"/>
                    <a:pt x="3838" y="19136"/>
                    <a:pt x="3830" y="19144"/>
                  </a:cubicBezTo>
                  <a:cubicBezTo>
                    <a:pt x="2888" y="21393"/>
                    <a:pt x="1763" y="23399"/>
                    <a:pt x="608" y="25497"/>
                  </a:cubicBezTo>
                  <a:cubicBezTo>
                    <a:pt x="639" y="23430"/>
                    <a:pt x="791" y="21363"/>
                    <a:pt x="1064" y="19326"/>
                  </a:cubicBezTo>
                  <a:cubicBezTo>
                    <a:pt x="1277" y="17837"/>
                    <a:pt x="1551" y="16348"/>
                    <a:pt x="1885" y="14858"/>
                  </a:cubicBezTo>
                  <a:cubicBezTo>
                    <a:pt x="3830" y="11272"/>
                    <a:pt x="6900" y="8384"/>
                    <a:pt x="8785" y="4706"/>
                  </a:cubicBezTo>
                  <a:lnTo>
                    <a:pt x="8754" y="4706"/>
                  </a:lnTo>
                  <a:cubicBezTo>
                    <a:pt x="6657" y="7989"/>
                    <a:pt x="3891" y="10816"/>
                    <a:pt x="2037" y="14220"/>
                  </a:cubicBezTo>
                  <a:cubicBezTo>
                    <a:pt x="3253" y="9235"/>
                    <a:pt x="5229" y="4493"/>
                    <a:pt x="7903" y="116"/>
                  </a:cubicBezTo>
                  <a:cubicBezTo>
                    <a:pt x="7925" y="51"/>
                    <a:pt x="7868" y="1"/>
                    <a:pt x="7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3468;p63"/>
            <p:cNvSpPr/>
            <p:nvPr/>
          </p:nvSpPr>
          <p:spPr>
            <a:xfrm>
              <a:off x="1064875" y="2525075"/>
              <a:ext cx="44850" cy="151425"/>
            </a:xfrm>
            <a:custGeom>
              <a:avLst/>
              <a:gdLst/>
              <a:ahLst/>
              <a:cxnLst/>
              <a:rect l="l" t="t" r="r" b="b"/>
              <a:pathLst>
                <a:path w="1794" h="6057" extrusionOk="0">
                  <a:moveTo>
                    <a:pt x="1749" y="0"/>
                  </a:moveTo>
                  <a:cubicBezTo>
                    <a:pt x="1740" y="0"/>
                    <a:pt x="1733" y="4"/>
                    <a:pt x="1733" y="14"/>
                  </a:cubicBezTo>
                  <a:cubicBezTo>
                    <a:pt x="943" y="1898"/>
                    <a:pt x="213" y="3935"/>
                    <a:pt x="1" y="5971"/>
                  </a:cubicBezTo>
                  <a:cubicBezTo>
                    <a:pt x="1" y="6024"/>
                    <a:pt x="52" y="6057"/>
                    <a:pt x="95" y="6057"/>
                  </a:cubicBezTo>
                  <a:cubicBezTo>
                    <a:pt x="126" y="6057"/>
                    <a:pt x="153" y="6040"/>
                    <a:pt x="153" y="6002"/>
                  </a:cubicBezTo>
                  <a:cubicBezTo>
                    <a:pt x="669" y="3965"/>
                    <a:pt x="1064" y="1989"/>
                    <a:pt x="1794" y="14"/>
                  </a:cubicBezTo>
                  <a:cubicBezTo>
                    <a:pt x="1794" y="14"/>
                    <a:pt x="1767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3469;p63"/>
            <p:cNvSpPr/>
            <p:nvPr/>
          </p:nvSpPr>
          <p:spPr>
            <a:xfrm>
              <a:off x="647700" y="2676250"/>
              <a:ext cx="364000" cy="804775"/>
            </a:xfrm>
            <a:custGeom>
              <a:avLst/>
              <a:gdLst/>
              <a:ahLst/>
              <a:cxnLst/>
              <a:rect l="l" t="t" r="r" b="b"/>
              <a:pathLst>
                <a:path w="14560" h="32191" extrusionOk="0">
                  <a:moveTo>
                    <a:pt x="1751" y="0"/>
                  </a:moveTo>
                  <a:cubicBezTo>
                    <a:pt x="1389" y="0"/>
                    <a:pt x="1043" y="86"/>
                    <a:pt x="730" y="289"/>
                  </a:cubicBezTo>
                  <a:cubicBezTo>
                    <a:pt x="0" y="745"/>
                    <a:pt x="61" y="1505"/>
                    <a:pt x="335" y="2204"/>
                  </a:cubicBezTo>
                  <a:cubicBezTo>
                    <a:pt x="821" y="3359"/>
                    <a:pt x="1368" y="4484"/>
                    <a:pt x="1976" y="5578"/>
                  </a:cubicBezTo>
                  <a:cubicBezTo>
                    <a:pt x="3253" y="7888"/>
                    <a:pt x="4590" y="10046"/>
                    <a:pt x="4833" y="12751"/>
                  </a:cubicBezTo>
                  <a:cubicBezTo>
                    <a:pt x="4955" y="13967"/>
                    <a:pt x="4985" y="15183"/>
                    <a:pt x="5350" y="16338"/>
                  </a:cubicBezTo>
                  <a:cubicBezTo>
                    <a:pt x="5684" y="17341"/>
                    <a:pt x="6171" y="18313"/>
                    <a:pt x="6809" y="19165"/>
                  </a:cubicBezTo>
                  <a:cubicBezTo>
                    <a:pt x="8177" y="21201"/>
                    <a:pt x="9909" y="22934"/>
                    <a:pt x="11216" y="25031"/>
                  </a:cubicBezTo>
                  <a:cubicBezTo>
                    <a:pt x="12554" y="27219"/>
                    <a:pt x="13526" y="29621"/>
                    <a:pt x="14134" y="32113"/>
                  </a:cubicBezTo>
                  <a:cubicBezTo>
                    <a:pt x="14148" y="32166"/>
                    <a:pt x="14196" y="32190"/>
                    <a:pt x="14244" y="32190"/>
                  </a:cubicBezTo>
                  <a:cubicBezTo>
                    <a:pt x="14305" y="32190"/>
                    <a:pt x="14364" y="32151"/>
                    <a:pt x="14347" y="32083"/>
                  </a:cubicBezTo>
                  <a:cubicBezTo>
                    <a:pt x="14347" y="32052"/>
                    <a:pt x="14347" y="32052"/>
                    <a:pt x="14347" y="32052"/>
                  </a:cubicBezTo>
                  <a:cubicBezTo>
                    <a:pt x="14347" y="32022"/>
                    <a:pt x="14347" y="32022"/>
                    <a:pt x="14347" y="32022"/>
                  </a:cubicBezTo>
                  <a:cubicBezTo>
                    <a:pt x="14560" y="26186"/>
                    <a:pt x="14104" y="20320"/>
                    <a:pt x="12341" y="14757"/>
                  </a:cubicBezTo>
                  <a:cubicBezTo>
                    <a:pt x="11551" y="12326"/>
                    <a:pt x="10608" y="9924"/>
                    <a:pt x="9514" y="7584"/>
                  </a:cubicBezTo>
                  <a:cubicBezTo>
                    <a:pt x="8572" y="5578"/>
                    <a:pt x="7386" y="3632"/>
                    <a:pt x="5715" y="2113"/>
                  </a:cubicBezTo>
                  <a:cubicBezTo>
                    <a:pt x="4842" y="1337"/>
                    <a:pt x="3176" y="0"/>
                    <a:pt x="1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3470;p63"/>
            <p:cNvSpPr/>
            <p:nvPr/>
          </p:nvSpPr>
          <p:spPr>
            <a:xfrm>
              <a:off x="771825" y="2800075"/>
              <a:ext cx="273325" cy="864925"/>
            </a:xfrm>
            <a:custGeom>
              <a:avLst/>
              <a:gdLst/>
              <a:ahLst/>
              <a:cxnLst/>
              <a:rect l="l" t="t" r="r" b="b"/>
              <a:pathLst>
                <a:path w="10933" h="34597" extrusionOk="0">
                  <a:moveTo>
                    <a:pt x="70" y="1"/>
                  </a:moveTo>
                  <a:cubicBezTo>
                    <a:pt x="30" y="1"/>
                    <a:pt x="1" y="39"/>
                    <a:pt x="20" y="78"/>
                  </a:cubicBezTo>
                  <a:cubicBezTo>
                    <a:pt x="1570" y="2600"/>
                    <a:pt x="2908" y="5245"/>
                    <a:pt x="4063" y="8011"/>
                  </a:cubicBezTo>
                  <a:cubicBezTo>
                    <a:pt x="5187" y="10838"/>
                    <a:pt x="5887" y="13786"/>
                    <a:pt x="6646" y="16734"/>
                  </a:cubicBezTo>
                  <a:cubicBezTo>
                    <a:pt x="6798" y="17342"/>
                    <a:pt x="6950" y="17950"/>
                    <a:pt x="7102" y="18558"/>
                  </a:cubicBezTo>
                  <a:cubicBezTo>
                    <a:pt x="6859" y="18193"/>
                    <a:pt x="6555" y="17859"/>
                    <a:pt x="6282" y="17494"/>
                  </a:cubicBezTo>
                  <a:cubicBezTo>
                    <a:pt x="5735" y="16765"/>
                    <a:pt x="5157" y="16035"/>
                    <a:pt x="4610" y="15306"/>
                  </a:cubicBezTo>
                  <a:cubicBezTo>
                    <a:pt x="3364" y="13756"/>
                    <a:pt x="2239" y="12145"/>
                    <a:pt x="1236" y="10443"/>
                  </a:cubicBezTo>
                  <a:cubicBezTo>
                    <a:pt x="1206" y="10443"/>
                    <a:pt x="1175" y="10443"/>
                    <a:pt x="1175" y="10473"/>
                  </a:cubicBezTo>
                  <a:cubicBezTo>
                    <a:pt x="1996" y="11993"/>
                    <a:pt x="2938" y="13421"/>
                    <a:pt x="3972" y="14789"/>
                  </a:cubicBezTo>
                  <a:cubicBezTo>
                    <a:pt x="4549" y="15549"/>
                    <a:pt x="5127" y="16278"/>
                    <a:pt x="5674" y="16978"/>
                  </a:cubicBezTo>
                  <a:cubicBezTo>
                    <a:pt x="6221" y="17646"/>
                    <a:pt x="6890" y="18345"/>
                    <a:pt x="7254" y="19136"/>
                  </a:cubicBezTo>
                  <a:cubicBezTo>
                    <a:pt x="7801" y="21294"/>
                    <a:pt x="8318" y="23452"/>
                    <a:pt x="8835" y="25640"/>
                  </a:cubicBezTo>
                  <a:cubicBezTo>
                    <a:pt x="9169" y="27099"/>
                    <a:pt x="9534" y="28589"/>
                    <a:pt x="9838" y="30078"/>
                  </a:cubicBezTo>
                  <a:cubicBezTo>
                    <a:pt x="10172" y="31567"/>
                    <a:pt x="10446" y="33087"/>
                    <a:pt x="10811" y="34577"/>
                  </a:cubicBezTo>
                  <a:cubicBezTo>
                    <a:pt x="10823" y="34589"/>
                    <a:pt x="10846" y="34597"/>
                    <a:pt x="10869" y="34597"/>
                  </a:cubicBezTo>
                  <a:cubicBezTo>
                    <a:pt x="10901" y="34597"/>
                    <a:pt x="10932" y="34582"/>
                    <a:pt x="10932" y="34546"/>
                  </a:cubicBezTo>
                  <a:cubicBezTo>
                    <a:pt x="10598" y="31811"/>
                    <a:pt x="9899" y="29105"/>
                    <a:pt x="9321" y="26400"/>
                  </a:cubicBezTo>
                  <a:cubicBezTo>
                    <a:pt x="9048" y="25154"/>
                    <a:pt x="8774" y="23908"/>
                    <a:pt x="8501" y="22631"/>
                  </a:cubicBezTo>
                  <a:cubicBezTo>
                    <a:pt x="8683" y="20351"/>
                    <a:pt x="8501" y="18041"/>
                    <a:pt x="7923" y="15823"/>
                  </a:cubicBezTo>
                  <a:cubicBezTo>
                    <a:pt x="7923" y="15797"/>
                    <a:pt x="7912" y="15787"/>
                    <a:pt x="7900" y="15787"/>
                  </a:cubicBezTo>
                  <a:cubicBezTo>
                    <a:pt x="7883" y="15787"/>
                    <a:pt x="7862" y="15805"/>
                    <a:pt x="7862" y="15823"/>
                  </a:cubicBezTo>
                  <a:cubicBezTo>
                    <a:pt x="8227" y="17950"/>
                    <a:pt x="8440" y="20139"/>
                    <a:pt x="8409" y="22297"/>
                  </a:cubicBezTo>
                  <a:cubicBezTo>
                    <a:pt x="7680" y="18984"/>
                    <a:pt x="6859" y="15701"/>
                    <a:pt x="5947" y="12449"/>
                  </a:cubicBezTo>
                  <a:cubicBezTo>
                    <a:pt x="5735" y="11689"/>
                    <a:pt x="5491" y="10929"/>
                    <a:pt x="5248" y="10169"/>
                  </a:cubicBezTo>
                  <a:cubicBezTo>
                    <a:pt x="5005" y="7373"/>
                    <a:pt x="4306" y="4637"/>
                    <a:pt x="3181" y="2053"/>
                  </a:cubicBezTo>
                  <a:cubicBezTo>
                    <a:pt x="3181" y="2038"/>
                    <a:pt x="3174" y="2031"/>
                    <a:pt x="3166" y="2031"/>
                  </a:cubicBezTo>
                  <a:cubicBezTo>
                    <a:pt x="3159" y="2031"/>
                    <a:pt x="3151" y="2038"/>
                    <a:pt x="3151" y="2053"/>
                  </a:cubicBezTo>
                  <a:cubicBezTo>
                    <a:pt x="3972" y="4607"/>
                    <a:pt x="4640" y="7221"/>
                    <a:pt x="5127" y="9865"/>
                  </a:cubicBezTo>
                  <a:cubicBezTo>
                    <a:pt x="4701" y="8619"/>
                    <a:pt x="4215" y="7403"/>
                    <a:pt x="3637" y="6187"/>
                  </a:cubicBezTo>
                  <a:cubicBezTo>
                    <a:pt x="2604" y="4059"/>
                    <a:pt x="1358" y="2053"/>
                    <a:pt x="142" y="47"/>
                  </a:cubicBezTo>
                  <a:cubicBezTo>
                    <a:pt x="119" y="14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3471;p63"/>
            <p:cNvSpPr/>
            <p:nvPr/>
          </p:nvSpPr>
          <p:spPr>
            <a:xfrm>
              <a:off x="794575" y="2998500"/>
              <a:ext cx="84150" cy="132875"/>
            </a:xfrm>
            <a:custGeom>
              <a:avLst/>
              <a:gdLst/>
              <a:ahLst/>
              <a:cxnLst/>
              <a:rect l="l" t="t" r="r" b="b"/>
              <a:pathLst>
                <a:path w="3366" h="5315" extrusionOk="0">
                  <a:moveTo>
                    <a:pt x="41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1116" y="1806"/>
                    <a:pt x="2211" y="3569"/>
                    <a:pt x="3335" y="5302"/>
                  </a:cubicBezTo>
                  <a:cubicBezTo>
                    <a:pt x="3335" y="5311"/>
                    <a:pt x="3338" y="5315"/>
                    <a:pt x="3341" y="5315"/>
                  </a:cubicBezTo>
                  <a:cubicBezTo>
                    <a:pt x="3350" y="5315"/>
                    <a:pt x="3366" y="5293"/>
                    <a:pt x="3366" y="5272"/>
                  </a:cubicBezTo>
                  <a:cubicBezTo>
                    <a:pt x="2454" y="3417"/>
                    <a:pt x="1329" y="1654"/>
                    <a:pt x="52" y="13"/>
                  </a:cubicBez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3472;p63"/>
            <p:cNvSpPr/>
            <p:nvPr/>
          </p:nvSpPr>
          <p:spPr>
            <a:xfrm>
              <a:off x="1044350" y="2706025"/>
              <a:ext cx="426325" cy="722875"/>
            </a:xfrm>
            <a:custGeom>
              <a:avLst/>
              <a:gdLst/>
              <a:ahLst/>
              <a:cxnLst/>
              <a:rect l="l" t="t" r="r" b="b"/>
              <a:pathLst>
                <a:path w="17053" h="28915" extrusionOk="0">
                  <a:moveTo>
                    <a:pt x="15052" y="1"/>
                  </a:moveTo>
                  <a:cubicBezTo>
                    <a:pt x="14146" y="1"/>
                    <a:pt x="13052" y="857"/>
                    <a:pt x="12402" y="1408"/>
                  </a:cubicBezTo>
                  <a:cubicBezTo>
                    <a:pt x="8755" y="4569"/>
                    <a:pt x="6232" y="8764"/>
                    <a:pt x="3831" y="12837"/>
                  </a:cubicBezTo>
                  <a:cubicBezTo>
                    <a:pt x="2402" y="15268"/>
                    <a:pt x="1186" y="17761"/>
                    <a:pt x="609" y="20496"/>
                  </a:cubicBezTo>
                  <a:cubicBezTo>
                    <a:pt x="31" y="23202"/>
                    <a:pt x="1" y="25968"/>
                    <a:pt x="518" y="28673"/>
                  </a:cubicBezTo>
                  <a:cubicBezTo>
                    <a:pt x="518" y="28703"/>
                    <a:pt x="548" y="28703"/>
                    <a:pt x="548" y="28703"/>
                  </a:cubicBezTo>
                  <a:cubicBezTo>
                    <a:pt x="548" y="28734"/>
                    <a:pt x="548" y="28734"/>
                    <a:pt x="548" y="28734"/>
                  </a:cubicBezTo>
                  <a:cubicBezTo>
                    <a:pt x="531" y="28852"/>
                    <a:pt x="627" y="28914"/>
                    <a:pt x="721" y="28914"/>
                  </a:cubicBezTo>
                  <a:cubicBezTo>
                    <a:pt x="796" y="28914"/>
                    <a:pt x="869" y="28875"/>
                    <a:pt x="882" y="28794"/>
                  </a:cubicBezTo>
                  <a:cubicBezTo>
                    <a:pt x="1612" y="23414"/>
                    <a:pt x="7083" y="21104"/>
                    <a:pt x="11065" y="18490"/>
                  </a:cubicBezTo>
                  <a:cubicBezTo>
                    <a:pt x="12706" y="17426"/>
                    <a:pt x="14895" y="15967"/>
                    <a:pt x="14591" y="13749"/>
                  </a:cubicBezTo>
                  <a:cubicBezTo>
                    <a:pt x="14469" y="12746"/>
                    <a:pt x="13740" y="11955"/>
                    <a:pt x="13527" y="10952"/>
                  </a:cubicBezTo>
                  <a:cubicBezTo>
                    <a:pt x="13223" y="9402"/>
                    <a:pt x="14074" y="7821"/>
                    <a:pt x="14834" y="6545"/>
                  </a:cubicBezTo>
                  <a:cubicBezTo>
                    <a:pt x="15746" y="4964"/>
                    <a:pt x="17053" y="2897"/>
                    <a:pt x="16263" y="952"/>
                  </a:cubicBezTo>
                  <a:cubicBezTo>
                    <a:pt x="15984" y="255"/>
                    <a:pt x="15546" y="1"/>
                    <a:pt x="15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3473;p63"/>
            <p:cNvSpPr/>
            <p:nvPr/>
          </p:nvSpPr>
          <p:spPr>
            <a:xfrm>
              <a:off x="1034475" y="2944825"/>
              <a:ext cx="290850" cy="814675"/>
            </a:xfrm>
            <a:custGeom>
              <a:avLst/>
              <a:gdLst/>
              <a:ahLst/>
              <a:cxnLst/>
              <a:rect l="l" t="t" r="r" b="b"/>
              <a:pathLst>
                <a:path w="11634" h="32587" extrusionOk="0">
                  <a:moveTo>
                    <a:pt x="9405" y="1"/>
                  </a:moveTo>
                  <a:cubicBezTo>
                    <a:pt x="9380" y="1"/>
                    <a:pt x="9354" y="10"/>
                    <a:pt x="9332" y="32"/>
                  </a:cubicBezTo>
                  <a:cubicBezTo>
                    <a:pt x="6901" y="2403"/>
                    <a:pt x="4925" y="5230"/>
                    <a:pt x="3587" y="8330"/>
                  </a:cubicBezTo>
                  <a:cubicBezTo>
                    <a:pt x="4226" y="6172"/>
                    <a:pt x="5046" y="4045"/>
                    <a:pt x="6049" y="2008"/>
                  </a:cubicBezTo>
                  <a:cubicBezTo>
                    <a:pt x="6071" y="1965"/>
                    <a:pt x="6032" y="1922"/>
                    <a:pt x="5985" y="1922"/>
                  </a:cubicBezTo>
                  <a:cubicBezTo>
                    <a:pt x="5966" y="1922"/>
                    <a:pt x="5946" y="1930"/>
                    <a:pt x="5928" y="1947"/>
                  </a:cubicBezTo>
                  <a:cubicBezTo>
                    <a:pt x="4682" y="4166"/>
                    <a:pt x="3800" y="6567"/>
                    <a:pt x="3283" y="9060"/>
                  </a:cubicBezTo>
                  <a:cubicBezTo>
                    <a:pt x="274" y="16324"/>
                    <a:pt x="1" y="24835"/>
                    <a:pt x="609" y="32495"/>
                  </a:cubicBezTo>
                  <a:cubicBezTo>
                    <a:pt x="609" y="32556"/>
                    <a:pt x="654" y="32586"/>
                    <a:pt x="700" y="32586"/>
                  </a:cubicBezTo>
                  <a:cubicBezTo>
                    <a:pt x="745" y="32586"/>
                    <a:pt x="791" y="32556"/>
                    <a:pt x="791" y="32495"/>
                  </a:cubicBezTo>
                  <a:cubicBezTo>
                    <a:pt x="609" y="26477"/>
                    <a:pt x="730" y="20337"/>
                    <a:pt x="2159" y="14440"/>
                  </a:cubicBezTo>
                  <a:cubicBezTo>
                    <a:pt x="2189" y="14318"/>
                    <a:pt x="2220" y="14197"/>
                    <a:pt x="2250" y="14045"/>
                  </a:cubicBezTo>
                  <a:cubicBezTo>
                    <a:pt x="4742" y="10610"/>
                    <a:pt x="8937" y="8999"/>
                    <a:pt x="11612" y="5716"/>
                  </a:cubicBezTo>
                  <a:cubicBezTo>
                    <a:pt x="11633" y="5695"/>
                    <a:pt x="11609" y="5673"/>
                    <a:pt x="11593" y="5673"/>
                  </a:cubicBezTo>
                  <a:cubicBezTo>
                    <a:pt x="11587" y="5673"/>
                    <a:pt x="11581" y="5677"/>
                    <a:pt x="11581" y="5686"/>
                  </a:cubicBezTo>
                  <a:cubicBezTo>
                    <a:pt x="8907" y="8543"/>
                    <a:pt x="4742" y="10154"/>
                    <a:pt x="2463" y="13376"/>
                  </a:cubicBezTo>
                  <a:cubicBezTo>
                    <a:pt x="3709" y="8482"/>
                    <a:pt x="6141" y="3953"/>
                    <a:pt x="9484" y="184"/>
                  </a:cubicBezTo>
                  <a:cubicBezTo>
                    <a:pt x="9553" y="92"/>
                    <a:pt x="9483" y="1"/>
                    <a:pt x="9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3474;p63"/>
            <p:cNvSpPr/>
            <p:nvPr/>
          </p:nvSpPr>
          <p:spPr>
            <a:xfrm>
              <a:off x="1235100" y="3024900"/>
              <a:ext cx="106800" cy="97050"/>
            </a:xfrm>
            <a:custGeom>
              <a:avLst/>
              <a:gdLst/>
              <a:ahLst/>
              <a:cxnLst/>
              <a:rect l="l" t="t" r="r" b="b"/>
              <a:pathLst>
                <a:path w="4272" h="3882" extrusionOk="0">
                  <a:moveTo>
                    <a:pt x="4194" y="0"/>
                  </a:moveTo>
                  <a:cubicBezTo>
                    <a:pt x="4183" y="0"/>
                    <a:pt x="4172" y="6"/>
                    <a:pt x="4164" y="21"/>
                  </a:cubicBezTo>
                  <a:cubicBezTo>
                    <a:pt x="2766" y="1298"/>
                    <a:pt x="1398" y="2605"/>
                    <a:pt x="0" y="3881"/>
                  </a:cubicBezTo>
                  <a:cubicBezTo>
                    <a:pt x="1581" y="2817"/>
                    <a:pt x="3009" y="1541"/>
                    <a:pt x="4225" y="82"/>
                  </a:cubicBezTo>
                  <a:cubicBezTo>
                    <a:pt x="4271" y="59"/>
                    <a:pt x="4230" y="0"/>
                    <a:pt x="4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3475;p63"/>
            <p:cNvSpPr/>
            <p:nvPr/>
          </p:nvSpPr>
          <p:spPr>
            <a:xfrm>
              <a:off x="1239650" y="2887100"/>
              <a:ext cx="106400" cy="143650"/>
            </a:xfrm>
            <a:custGeom>
              <a:avLst/>
              <a:gdLst/>
              <a:ahLst/>
              <a:cxnLst/>
              <a:rect l="l" t="t" r="r" b="b"/>
              <a:pathLst>
                <a:path w="4256" h="5746" extrusionOk="0">
                  <a:moveTo>
                    <a:pt x="4195" y="1"/>
                  </a:moveTo>
                  <a:cubicBezTo>
                    <a:pt x="2949" y="2007"/>
                    <a:pt x="1581" y="3922"/>
                    <a:pt x="31" y="5685"/>
                  </a:cubicBezTo>
                  <a:cubicBezTo>
                    <a:pt x="1" y="5715"/>
                    <a:pt x="61" y="5746"/>
                    <a:pt x="61" y="5746"/>
                  </a:cubicBezTo>
                  <a:cubicBezTo>
                    <a:pt x="1794" y="4104"/>
                    <a:pt x="3192" y="2159"/>
                    <a:pt x="4256" y="31"/>
                  </a:cubicBezTo>
                  <a:cubicBezTo>
                    <a:pt x="4256" y="1"/>
                    <a:pt x="4226" y="1"/>
                    <a:pt x="4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3476;p63"/>
            <p:cNvSpPr/>
            <p:nvPr/>
          </p:nvSpPr>
          <p:spPr>
            <a:xfrm>
              <a:off x="883250" y="3482875"/>
              <a:ext cx="304750" cy="409600"/>
            </a:xfrm>
            <a:custGeom>
              <a:avLst/>
              <a:gdLst/>
              <a:ahLst/>
              <a:cxnLst/>
              <a:rect l="l" t="t" r="r" b="b"/>
              <a:pathLst>
                <a:path w="12190" h="16384" extrusionOk="0">
                  <a:moveTo>
                    <a:pt x="1673" y="0"/>
                  </a:moveTo>
                  <a:lnTo>
                    <a:pt x="1" y="16383"/>
                  </a:lnTo>
                  <a:lnTo>
                    <a:pt x="12190" y="16383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3477;p63"/>
            <p:cNvSpPr/>
            <p:nvPr/>
          </p:nvSpPr>
          <p:spPr>
            <a:xfrm>
              <a:off x="918225" y="3482875"/>
              <a:ext cx="230275" cy="66875"/>
            </a:xfrm>
            <a:custGeom>
              <a:avLst/>
              <a:gdLst/>
              <a:ahLst/>
              <a:cxnLst/>
              <a:rect l="l" t="t" r="r" b="b"/>
              <a:pathLst>
                <a:path w="9211" h="2675" extrusionOk="0">
                  <a:moveTo>
                    <a:pt x="274" y="0"/>
                  </a:moveTo>
                  <a:lnTo>
                    <a:pt x="0" y="2675"/>
                  </a:lnTo>
                  <a:lnTo>
                    <a:pt x="9210" y="2675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3478;p63"/>
            <p:cNvSpPr/>
            <p:nvPr/>
          </p:nvSpPr>
          <p:spPr>
            <a:xfrm>
              <a:off x="893150" y="3438025"/>
              <a:ext cx="285725" cy="65375"/>
            </a:xfrm>
            <a:custGeom>
              <a:avLst/>
              <a:gdLst/>
              <a:ahLst/>
              <a:cxnLst/>
              <a:rect l="l" t="t" r="r" b="b"/>
              <a:pathLst>
                <a:path w="11429" h="2615" extrusionOk="0">
                  <a:moveTo>
                    <a:pt x="0" y="1"/>
                  </a:moveTo>
                  <a:lnTo>
                    <a:pt x="0" y="2615"/>
                  </a:lnTo>
                  <a:lnTo>
                    <a:pt x="11429" y="2615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3479;p63"/>
            <p:cNvSpPr/>
            <p:nvPr/>
          </p:nvSpPr>
          <p:spPr>
            <a:xfrm>
              <a:off x="4420550" y="3811900"/>
              <a:ext cx="626175" cy="575450"/>
            </a:xfrm>
            <a:custGeom>
              <a:avLst/>
              <a:gdLst/>
              <a:ahLst/>
              <a:cxnLst/>
              <a:rect l="l" t="t" r="r" b="b"/>
              <a:pathLst>
                <a:path w="25047" h="23018" extrusionOk="0">
                  <a:moveTo>
                    <a:pt x="1855" y="0"/>
                  </a:moveTo>
                  <a:cubicBezTo>
                    <a:pt x="1855" y="0"/>
                    <a:pt x="1" y="13587"/>
                    <a:pt x="1" y="14377"/>
                  </a:cubicBezTo>
                  <a:lnTo>
                    <a:pt x="1" y="14499"/>
                  </a:lnTo>
                  <a:cubicBezTo>
                    <a:pt x="1" y="18450"/>
                    <a:pt x="62" y="21703"/>
                    <a:pt x="396" y="21885"/>
                  </a:cubicBezTo>
                  <a:cubicBezTo>
                    <a:pt x="1117" y="22393"/>
                    <a:pt x="18401" y="23017"/>
                    <a:pt x="23104" y="23017"/>
                  </a:cubicBezTo>
                  <a:cubicBezTo>
                    <a:pt x="23755" y="23017"/>
                    <a:pt x="24164" y="23005"/>
                    <a:pt x="24257" y="22979"/>
                  </a:cubicBezTo>
                  <a:cubicBezTo>
                    <a:pt x="25047" y="22736"/>
                    <a:pt x="24500" y="20487"/>
                    <a:pt x="23649" y="19757"/>
                  </a:cubicBezTo>
                  <a:cubicBezTo>
                    <a:pt x="22798" y="19028"/>
                    <a:pt x="14409" y="14955"/>
                    <a:pt x="14409" y="14955"/>
                  </a:cubicBezTo>
                  <a:lnTo>
                    <a:pt x="14409" y="14712"/>
                  </a:lnTo>
                  <a:lnTo>
                    <a:pt x="17448" y="45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3480;p63"/>
            <p:cNvSpPr/>
            <p:nvPr/>
          </p:nvSpPr>
          <p:spPr>
            <a:xfrm>
              <a:off x="4420550" y="4096850"/>
              <a:ext cx="626175" cy="290500"/>
            </a:xfrm>
            <a:custGeom>
              <a:avLst/>
              <a:gdLst/>
              <a:ahLst/>
              <a:cxnLst/>
              <a:rect l="l" t="t" r="r" b="b"/>
              <a:pathLst>
                <a:path w="25047" h="11620" extrusionOk="0">
                  <a:moveTo>
                    <a:pt x="366" y="1"/>
                  </a:moveTo>
                  <a:cubicBezTo>
                    <a:pt x="153" y="1581"/>
                    <a:pt x="1" y="2767"/>
                    <a:pt x="1" y="2979"/>
                  </a:cubicBezTo>
                  <a:lnTo>
                    <a:pt x="1" y="3101"/>
                  </a:lnTo>
                  <a:cubicBezTo>
                    <a:pt x="1" y="7052"/>
                    <a:pt x="62" y="10274"/>
                    <a:pt x="396" y="10487"/>
                  </a:cubicBezTo>
                  <a:cubicBezTo>
                    <a:pt x="1117" y="10995"/>
                    <a:pt x="18401" y="11619"/>
                    <a:pt x="23104" y="11619"/>
                  </a:cubicBezTo>
                  <a:cubicBezTo>
                    <a:pt x="23755" y="11619"/>
                    <a:pt x="24164" y="11607"/>
                    <a:pt x="24257" y="11581"/>
                  </a:cubicBezTo>
                  <a:cubicBezTo>
                    <a:pt x="25047" y="11338"/>
                    <a:pt x="24469" y="9089"/>
                    <a:pt x="23618" y="8359"/>
                  </a:cubicBezTo>
                  <a:cubicBezTo>
                    <a:pt x="22767" y="7630"/>
                    <a:pt x="14378" y="3557"/>
                    <a:pt x="14378" y="3557"/>
                  </a:cubicBezTo>
                  <a:lnTo>
                    <a:pt x="14378" y="3314"/>
                  </a:lnTo>
                  <a:lnTo>
                    <a:pt x="14956" y="578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3481;p63"/>
            <p:cNvSpPr/>
            <p:nvPr/>
          </p:nvSpPr>
          <p:spPr>
            <a:xfrm>
              <a:off x="4418275" y="4175125"/>
              <a:ext cx="633025" cy="214725"/>
            </a:xfrm>
            <a:custGeom>
              <a:avLst/>
              <a:gdLst/>
              <a:ahLst/>
              <a:cxnLst/>
              <a:rect l="l" t="t" r="r" b="b"/>
              <a:pathLst>
                <a:path w="25321" h="8589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3952"/>
                    <a:pt x="92" y="7235"/>
                    <a:pt x="426" y="7447"/>
                  </a:cubicBezTo>
                  <a:cubicBezTo>
                    <a:pt x="1139" y="7949"/>
                    <a:pt x="18202" y="8588"/>
                    <a:pt x="23193" y="8588"/>
                  </a:cubicBezTo>
                  <a:cubicBezTo>
                    <a:pt x="23948" y="8588"/>
                    <a:pt x="24426" y="8574"/>
                    <a:pt x="24530" y="8542"/>
                  </a:cubicBezTo>
                  <a:cubicBezTo>
                    <a:pt x="25320" y="8298"/>
                    <a:pt x="24712" y="6019"/>
                    <a:pt x="23861" y="5289"/>
                  </a:cubicBezTo>
                  <a:cubicBezTo>
                    <a:pt x="23010" y="4560"/>
                    <a:pt x="14530" y="426"/>
                    <a:pt x="14530" y="4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3482;p63"/>
            <p:cNvSpPr/>
            <p:nvPr/>
          </p:nvSpPr>
          <p:spPr>
            <a:xfrm>
              <a:off x="4456275" y="4348875"/>
              <a:ext cx="569950" cy="18525"/>
            </a:xfrm>
            <a:custGeom>
              <a:avLst/>
              <a:gdLst/>
              <a:ahLst/>
              <a:cxnLst/>
              <a:rect l="l" t="t" r="r" b="b"/>
              <a:pathLst>
                <a:path w="22798" h="741" extrusionOk="0">
                  <a:moveTo>
                    <a:pt x="1039" y="1"/>
                  </a:moveTo>
                  <a:cubicBezTo>
                    <a:pt x="633" y="1"/>
                    <a:pt x="284" y="4"/>
                    <a:pt x="1" y="11"/>
                  </a:cubicBezTo>
                  <a:cubicBezTo>
                    <a:pt x="3739" y="315"/>
                    <a:pt x="18937" y="710"/>
                    <a:pt x="22706" y="741"/>
                  </a:cubicBezTo>
                  <a:cubicBezTo>
                    <a:pt x="22797" y="741"/>
                    <a:pt x="22797" y="680"/>
                    <a:pt x="22706" y="680"/>
                  </a:cubicBezTo>
                  <a:cubicBezTo>
                    <a:pt x="19251" y="483"/>
                    <a:pt x="5982" y="1"/>
                    <a:pt x="10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3483;p63"/>
            <p:cNvSpPr/>
            <p:nvPr/>
          </p:nvSpPr>
          <p:spPr>
            <a:xfrm>
              <a:off x="4899300" y="4285875"/>
              <a:ext cx="80575" cy="71450"/>
            </a:xfrm>
            <a:custGeom>
              <a:avLst/>
              <a:gdLst/>
              <a:ahLst/>
              <a:cxnLst/>
              <a:rect l="l" t="t" r="r" b="b"/>
              <a:pathLst>
                <a:path w="3223" h="2858" extrusionOk="0">
                  <a:moveTo>
                    <a:pt x="2978" y="1"/>
                  </a:moveTo>
                  <a:cubicBezTo>
                    <a:pt x="2204" y="1"/>
                    <a:pt x="1469" y="302"/>
                    <a:pt x="912" y="859"/>
                  </a:cubicBezTo>
                  <a:cubicBezTo>
                    <a:pt x="365" y="1376"/>
                    <a:pt x="31" y="2075"/>
                    <a:pt x="0" y="2835"/>
                  </a:cubicBezTo>
                  <a:cubicBezTo>
                    <a:pt x="0" y="2850"/>
                    <a:pt x="15" y="2858"/>
                    <a:pt x="31" y="2858"/>
                  </a:cubicBezTo>
                  <a:cubicBezTo>
                    <a:pt x="46" y="2858"/>
                    <a:pt x="61" y="2850"/>
                    <a:pt x="61" y="2835"/>
                  </a:cubicBezTo>
                  <a:cubicBezTo>
                    <a:pt x="365" y="1315"/>
                    <a:pt x="1642" y="160"/>
                    <a:pt x="3192" y="39"/>
                  </a:cubicBezTo>
                  <a:cubicBezTo>
                    <a:pt x="3222" y="39"/>
                    <a:pt x="3222" y="8"/>
                    <a:pt x="3192" y="8"/>
                  </a:cubicBezTo>
                  <a:cubicBezTo>
                    <a:pt x="3120" y="3"/>
                    <a:pt x="3049" y="1"/>
                    <a:pt x="29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3484;p63"/>
            <p:cNvSpPr/>
            <p:nvPr/>
          </p:nvSpPr>
          <p:spPr>
            <a:xfrm>
              <a:off x="4710375" y="4196275"/>
              <a:ext cx="110675" cy="42150"/>
            </a:xfrm>
            <a:custGeom>
              <a:avLst/>
              <a:gdLst/>
              <a:ahLst/>
              <a:cxnLst/>
              <a:rect l="l" t="t" r="r" b="b"/>
              <a:pathLst>
                <a:path w="4427" h="1686" extrusionOk="0">
                  <a:moveTo>
                    <a:pt x="4008" y="0"/>
                  </a:moveTo>
                  <a:cubicBezTo>
                    <a:pt x="2556" y="0"/>
                    <a:pt x="966" y="471"/>
                    <a:pt x="50" y="1616"/>
                  </a:cubicBezTo>
                  <a:cubicBezTo>
                    <a:pt x="0" y="1641"/>
                    <a:pt x="51" y="1686"/>
                    <a:pt x="88" y="1686"/>
                  </a:cubicBezTo>
                  <a:cubicBezTo>
                    <a:pt x="96" y="1686"/>
                    <a:pt x="104" y="1683"/>
                    <a:pt x="110" y="1677"/>
                  </a:cubicBezTo>
                  <a:cubicBezTo>
                    <a:pt x="1448" y="1039"/>
                    <a:pt x="2846" y="553"/>
                    <a:pt x="4305" y="188"/>
                  </a:cubicBezTo>
                  <a:cubicBezTo>
                    <a:pt x="4426" y="157"/>
                    <a:pt x="4396" y="6"/>
                    <a:pt x="4275" y="6"/>
                  </a:cubicBezTo>
                  <a:cubicBezTo>
                    <a:pt x="4186" y="2"/>
                    <a:pt x="4097" y="0"/>
                    <a:pt x="4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3485;p63"/>
            <p:cNvSpPr/>
            <p:nvPr/>
          </p:nvSpPr>
          <p:spPr>
            <a:xfrm>
              <a:off x="4738950" y="4208425"/>
              <a:ext cx="109450" cy="42700"/>
            </a:xfrm>
            <a:custGeom>
              <a:avLst/>
              <a:gdLst/>
              <a:ahLst/>
              <a:cxnLst/>
              <a:rect l="l" t="t" r="r" b="b"/>
              <a:pathLst>
                <a:path w="4378" h="1708" extrusionOk="0">
                  <a:moveTo>
                    <a:pt x="4033" y="1"/>
                  </a:moveTo>
                  <a:cubicBezTo>
                    <a:pt x="2578" y="1"/>
                    <a:pt x="979" y="497"/>
                    <a:pt x="31" y="1617"/>
                  </a:cubicBezTo>
                  <a:cubicBezTo>
                    <a:pt x="1" y="1678"/>
                    <a:pt x="62" y="1708"/>
                    <a:pt x="122" y="1708"/>
                  </a:cubicBezTo>
                  <a:cubicBezTo>
                    <a:pt x="1460" y="1039"/>
                    <a:pt x="2858" y="553"/>
                    <a:pt x="4317" y="188"/>
                  </a:cubicBezTo>
                  <a:cubicBezTo>
                    <a:pt x="4378" y="158"/>
                    <a:pt x="4378" y="36"/>
                    <a:pt x="4287" y="6"/>
                  </a:cubicBezTo>
                  <a:cubicBezTo>
                    <a:pt x="4203" y="2"/>
                    <a:pt x="4118" y="1"/>
                    <a:pt x="40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3486;p63"/>
            <p:cNvSpPr/>
            <p:nvPr/>
          </p:nvSpPr>
          <p:spPr>
            <a:xfrm>
              <a:off x="4767975" y="4220600"/>
              <a:ext cx="110075" cy="42900"/>
            </a:xfrm>
            <a:custGeom>
              <a:avLst/>
              <a:gdLst/>
              <a:ahLst/>
              <a:cxnLst/>
              <a:rect l="l" t="t" r="r" b="b"/>
              <a:pathLst>
                <a:path w="4403" h="1716" extrusionOk="0">
                  <a:moveTo>
                    <a:pt x="4027" y="0"/>
                  </a:moveTo>
                  <a:cubicBezTo>
                    <a:pt x="2569" y="0"/>
                    <a:pt x="944" y="496"/>
                    <a:pt x="25" y="1616"/>
                  </a:cubicBezTo>
                  <a:cubicBezTo>
                    <a:pt x="0" y="1666"/>
                    <a:pt x="36" y="1715"/>
                    <a:pt x="83" y="1715"/>
                  </a:cubicBezTo>
                  <a:cubicBezTo>
                    <a:pt x="94" y="1715"/>
                    <a:pt x="105" y="1713"/>
                    <a:pt x="116" y="1707"/>
                  </a:cubicBezTo>
                  <a:cubicBezTo>
                    <a:pt x="1454" y="1069"/>
                    <a:pt x="2852" y="552"/>
                    <a:pt x="4311" y="218"/>
                  </a:cubicBezTo>
                  <a:cubicBezTo>
                    <a:pt x="4402" y="157"/>
                    <a:pt x="4372" y="36"/>
                    <a:pt x="4281" y="5"/>
                  </a:cubicBezTo>
                  <a:cubicBezTo>
                    <a:pt x="4197" y="2"/>
                    <a:pt x="4112" y="0"/>
                    <a:pt x="40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3487;p63"/>
            <p:cNvSpPr/>
            <p:nvPr/>
          </p:nvSpPr>
          <p:spPr>
            <a:xfrm>
              <a:off x="4796850" y="4233375"/>
              <a:ext cx="110075" cy="42275"/>
            </a:xfrm>
            <a:custGeom>
              <a:avLst/>
              <a:gdLst/>
              <a:ahLst/>
              <a:cxnLst/>
              <a:rect l="l" t="t" r="r" b="b"/>
              <a:pathLst>
                <a:path w="4403" h="1691" extrusionOk="0">
                  <a:moveTo>
                    <a:pt x="3920" y="0"/>
                  </a:moveTo>
                  <a:cubicBezTo>
                    <a:pt x="2490" y="0"/>
                    <a:pt x="922" y="501"/>
                    <a:pt x="25" y="1622"/>
                  </a:cubicBezTo>
                  <a:cubicBezTo>
                    <a:pt x="1" y="1646"/>
                    <a:pt x="36" y="1691"/>
                    <a:pt x="66" y="1691"/>
                  </a:cubicBezTo>
                  <a:cubicBezTo>
                    <a:pt x="73" y="1691"/>
                    <a:pt x="80" y="1688"/>
                    <a:pt x="86" y="1683"/>
                  </a:cubicBezTo>
                  <a:cubicBezTo>
                    <a:pt x="1454" y="1044"/>
                    <a:pt x="2852" y="528"/>
                    <a:pt x="4311" y="193"/>
                  </a:cubicBezTo>
                  <a:cubicBezTo>
                    <a:pt x="4402" y="163"/>
                    <a:pt x="4372" y="11"/>
                    <a:pt x="4281" y="11"/>
                  </a:cubicBezTo>
                  <a:cubicBezTo>
                    <a:pt x="4162" y="4"/>
                    <a:pt x="4042" y="0"/>
                    <a:pt x="3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3488;p63"/>
            <p:cNvSpPr/>
            <p:nvPr/>
          </p:nvSpPr>
          <p:spPr>
            <a:xfrm>
              <a:off x="4439300" y="4260975"/>
              <a:ext cx="86425" cy="65425"/>
            </a:xfrm>
            <a:custGeom>
              <a:avLst/>
              <a:gdLst/>
              <a:ahLst/>
              <a:cxnLst/>
              <a:rect l="l" t="t" r="r" b="b"/>
              <a:pathLst>
                <a:path w="3457" h="2617" extrusionOk="0">
                  <a:moveTo>
                    <a:pt x="1716" y="0"/>
                  </a:moveTo>
                  <a:cubicBezTo>
                    <a:pt x="70" y="0"/>
                    <a:pt x="0" y="2555"/>
                    <a:pt x="1683" y="2615"/>
                  </a:cubicBezTo>
                  <a:cubicBezTo>
                    <a:pt x="1702" y="2616"/>
                    <a:pt x="1721" y="2616"/>
                    <a:pt x="1740" y="2616"/>
                  </a:cubicBezTo>
                  <a:cubicBezTo>
                    <a:pt x="3387" y="2616"/>
                    <a:pt x="3457" y="31"/>
                    <a:pt x="1774" y="1"/>
                  </a:cubicBezTo>
                  <a:cubicBezTo>
                    <a:pt x="1754" y="0"/>
                    <a:pt x="1735" y="0"/>
                    <a:pt x="1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3489;p63"/>
            <p:cNvSpPr/>
            <p:nvPr/>
          </p:nvSpPr>
          <p:spPr>
            <a:xfrm>
              <a:off x="4768600" y="4089925"/>
              <a:ext cx="110950" cy="121525"/>
            </a:xfrm>
            <a:custGeom>
              <a:avLst/>
              <a:gdLst/>
              <a:ahLst/>
              <a:cxnLst/>
              <a:rect l="l" t="t" r="r" b="b"/>
              <a:pathLst>
                <a:path w="4438" h="4861" extrusionOk="0">
                  <a:moveTo>
                    <a:pt x="3076" y="420"/>
                  </a:moveTo>
                  <a:cubicBezTo>
                    <a:pt x="3377" y="420"/>
                    <a:pt x="3613" y="633"/>
                    <a:pt x="3648" y="1250"/>
                  </a:cubicBezTo>
                  <a:cubicBezTo>
                    <a:pt x="3708" y="2162"/>
                    <a:pt x="2401" y="3013"/>
                    <a:pt x="1763" y="3439"/>
                  </a:cubicBezTo>
                  <a:cubicBezTo>
                    <a:pt x="1246" y="3804"/>
                    <a:pt x="699" y="4138"/>
                    <a:pt x="183" y="4503"/>
                  </a:cubicBezTo>
                  <a:cubicBezTo>
                    <a:pt x="456" y="3773"/>
                    <a:pt x="730" y="3013"/>
                    <a:pt x="1094" y="2314"/>
                  </a:cubicBezTo>
                  <a:cubicBezTo>
                    <a:pt x="1277" y="1949"/>
                    <a:pt x="1459" y="1615"/>
                    <a:pt x="1672" y="1311"/>
                  </a:cubicBezTo>
                  <a:cubicBezTo>
                    <a:pt x="1900" y="1008"/>
                    <a:pt x="2577" y="420"/>
                    <a:pt x="3076" y="420"/>
                  </a:cubicBezTo>
                  <a:close/>
                  <a:moveTo>
                    <a:pt x="2998" y="0"/>
                  </a:moveTo>
                  <a:cubicBezTo>
                    <a:pt x="2427" y="0"/>
                    <a:pt x="1857" y="413"/>
                    <a:pt x="1520" y="855"/>
                  </a:cubicBezTo>
                  <a:cubicBezTo>
                    <a:pt x="669" y="1980"/>
                    <a:pt x="152" y="3287"/>
                    <a:pt x="0" y="4655"/>
                  </a:cubicBezTo>
                  <a:cubicBezTo>
                    <a:pt x="0" y="4685"/>
                    <a:pt x="0" y="4715"/>
                    <a:pt x="61" y="4715"/>
                  </a:cubicBezTo>
                  <a:cubicBezTo>
                    <a:pt x="61" y="4804"/>
                    <a:pt x="142" y="4861"/>
                    <a:pt x="234" y="4861"/>
                  </a:cubicBezTo>
                  <a:cubicBezTo>
                    <a:pt x="267" y="4861"/>
                    <a:pt x="302" y="4853"/>
                    <a:pt x="335" y="4837"/>
                  </a:cubicBezTo>
                  <a:cubicBezTo>
                    <a:pt x="1429" y="4138"/>
                    <a:pt x="2675" y="3500"/>
                    <a:pt x="3526" y="2497"/>
                  </a:cubicBezTo>
                  <a:cubicBezTo>
                    <a:pt x="4012" y="1889"/>
                    <a:pt x="4438" y="916"/>
                    <a:pt x="3739" y="278"/>
                  </a:cubicBezTo>
                  <a:cubicBezTo>
                    <a:pt x="3505" y="81"/>
                    <a:pt x="3252" y="0"/>
                    <a:pt x="29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3490;p63"/>
            <p:cNvSpPr/>
            <p:nvPr/>
          </p:nvSpPr>
          <p:spPr>
            <a:xfrm>
              <a:off x="4631800" y="4152275"/>
              <a:ext cx="146700" cy="67575"/>
            </a:xfrm>
            <a:custGeom>
              <a:avLst/>
              <a:gdLst/>
              <a:ahLst/>
              <a:cxnLst/>
              <a:rect l="l" t="t" r="r" b="b"/>
              <a:pathLst>
                <a:path w="5868" h="2703" extrusionOk="0">
                  <a:moveTo>
                    <a:pt x="1780" y="457"/>
                  </a:moveTo>
                  <a:cubicBezTo>
                    <a:pt x="2017" y="457"/>
                    <a:pt x="2233" y="483"/>
                    <a:pt x="2372" y="519"/>
                  </a:cubicBezTo>
                  <a:cubicBezTo>
                    <a:pt x="2737" y="610"/>
                    <a:pt x="3101" y="732"/>
                    <a:pt x="3466" y="884"/>
                  </a:cubicBezTo>
                  <a:cubicBezTo>
                    <a:pt x="4196" y="1218"/>
                    <a:pt x="4895" y="1583"/>
                    <a:pt x="5594" y="2009"/>
                  </a:cubicBezTo>
                  <a:cubicBezTo>
                    <a:pt x="4955" y="2039"/>
                    <a:pt x="4317" y="2130"/>
                    <a:pt x="3679" y="2191"/>
                  </a:cubicBezTo>
                  <a:cubicBezTo>
                    <a:pt x="3370" y="2228"/>
                    <a:pt x="2932" y="2280"/>
                    <a:pt x="2483" y="2280"/>
                  </a:cubicBezTo>
                  <a:cubicBezTo>
                    <a:pt x="1826" y="2280"/>
                    <a:pt x="1147" y="2169"/>
                    <a:pt x="822" y="1735"/>
                  </a:cubicBezTo>
                  <a:cubicBezTo>
                    <a:pt x="82" y="718"/>
                    <a:pt x="1030" y="457"/>
                    <a:pt x="1780" y="457"/>
                  </a:cubicBezTo>
                  <a:close/>
                  <a:moveTo>
                    <a:pt x="1660" y="0"/>
                  </a:moveTo>
                  <a:cubicBezTo>
                    <a:pt x="979" y="0"/>
                    <a:pt x="271" y="279"/>
                    <a:pt x="153" y="1036"/>
                  </a:cubicBezTo>
                  <a:cubicBezTo>
                    <a:pt x="1" y="2009"/>
                    <a:pt x="943" y="2465"/>
                    <a:pt x="1703" y="2617"/>
                  </a:cubicBezTo>
                  <a:cubicBezTo>
                    <a:pt x="2033" y="2678"/>
                    <a:pt x="2367" y="2703"/>
                    <a:pt x="2703" y="2703"/>
                  </a:cubicBezTo>
                  <a:cubicBezTo>
                    <a:pt x="3697" y="2703"/>
                    <a:pt x="4708" y="2487"/>
                    <a:pt x="5685" y="2373"/>
                  </a:cubicBezTo>
                  <a:cubicBezTo>
                    <a:pt x="5807" y="2343"/>
                    <a:pt x="5867" y="2221"/>
                    <a:pt x="5807" y="2100"/>
                  </a:cubicBezTo>
                  <a:cubicBezTo>
                    <a:pt x="5837" y="2069"/>
                    <a:pt x="5837" y="2039"/>
                    <a:pt x="5807" y="2039"/>
                  </a:cubicBezTo>
                  <a:cubicBezTo>
                    <a:pt x="4803" y="1066"/>
                    <a:pt x="3557" y="398"/>
                    <a:pt x="2220" y="63"/>
                  </a:cubicBezTo>
                  <a:cubicBezTo>
                    <a:pt x="2045" y="23"/>
                    <a:pt x="1854" y="0"/>
                    <a:pt x="16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3491;p63"/>
            <p:cNvSpPr/>
            <p:nvPr/>
          </p:nvSpPr>
          <p:spPr>
            <a:xfrm>
              <a:off x="3733625" y="2909900"/>
              <a:ext cx="1272850" cy="1262200"/>
            </a:xfrm>
            <a:custGeom>
              <a:avLst/>
              <a:gdLst/>
              <a:ahLst/>
              <a:cxnLst/>
              <a:rect l="l" t="t" r="r" b="b"/>
              <a:pathLst>
                <a:path w="50914" h="50488" extrusionOk="0">
                  <a:moveTo>
                    <a:pt x="6049" y="1"/>
                  </a:moveTo>
                  <a:cubicBezTo>
                    <a:pt x="6049" y="1"/>
                    <a:pt x="0" y="13223"/>
                    <a:pt x="6049" y="19788"/>
                  </a:cubicBezTo>
                  <a:cubicBezTo>
                    <a:pt x="9775" y="23822"/>
                    <a:pt x="16921" y="24569"/>
                    <a:pt x="22545" y="24569"/>
                  </a:cubicBezTo>
                  <a:cubicBezTo>
                    <a:pt x="25854" y="24569"/>
                    <a:pt x="28635" y="24310"/>
                    <a:pt x="29883" y="24310"/>
                  </a:cubicBezTo>
                  <a:cubicBezTo>
                    <a:pt x="30287" y="24310"/>
                    <a:pt x="30530" y="24337"/>
                    <a:pt x="30578" y="24408"/>
                  </a:cubicBezTo>
                  <a:cubicBezTo>
                    <a:pt x="31612" y="25959"/>
                    <a:pt x="25837" y="48907"/>
                    <a:pt x="25837" y="48907"/>
                  </a:cubicBezTo>
                  <a:lnTo>
                    <a:pt x="44864" y="50488"/>
                  </a:lnTo>
                  <a:cubicBezTo>
                    <a:pt x="44864" y="50488"/>
                    <a:pt x="50913" y="20883"/>
                    <a:pt x="46566" y="12949"/>
                  </a:cubicBezTo>
                  <a:cubicBezTo>
                    <a:pt x="43314" y="7022"/>
                    <a:pt x="23648" y="8755"/>
                    <a:pt x="23223" y="7843"/>
                  </a:cubicBezTo>
                  <a:cubicBezTo>
                    <a:pt x="22219" y="5746"/>
                    <a:pt x="22402" y="1"/>
                    <a:pt x="2240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3492;p63"/>
            <p:cNvSpPr/>
            <p:nvPr/>
          </p:nvSpPr>
          <p:spPr>
            <a:xfrm>
              <a:off x="4434250" y="4040625"/>
              <a:ext cx="404275" cy="36050"/>
            </a:xfrm>
            <a:custGeom>
              <a:avLst/>
              <a:gdLst/>
              <a:ahLst/>
              <a:cxnLst/>
              <a:rect l="l" t="t" r="r" b="b"/>
              <a:pathLst>
                <a:path w="16171" h="1442" extrusionOk="0">
                  <a:moveTo>
                    <a:pt x="91" y="0"/>
                  </a:moveTo>
                  <a:cubicBezTo>
                    <a:pt x="0" y="0"/>
                    <a:pt x="0" y="122"/>
                    <a:pt x="91" y="122"/>
                  </a:cubicBezTo>
                  <a:cubicBezTo>
                    <a:pt x="1277" y="244"/>
                    <a:pt x="2462" y="396"/>
                    <a:pt x="3648" y="517"/>
                  </a:cubicBezTo>
                  <a:cubicBezTo>
                    <a:pt x="5714" y="730"/>
                    <a:pt x="7812" y="943"/>
                    <a:pt x="9879" y="1095"/>
                  </a:cubicBezTo>
                  <a:cubicBezTo>
                    <a:pt x="10943" y="1186"/>
                    <a:pt x="11976" y="1247"/>
                    <a:pt x="13009" y="1307"/>
                  </a:cubicBezTo>
                  <a:lnTo>
                    <a:pt x="14529" y="1399"/>
                  </a:lnTo>
                  <a:cubicBezTo>
                    <a:pt x="14916" y="1420"/>
                    <a:pt x="15288" y="1442"/>
                    <a:pt x="15666" y="1442"/>
                  </a:cubicBezTo>
                  <a:cubicBezTo>
                    <a:pt x="15822" y="1442"/>
                    <a:pt x="15980" y="1438"/>
                    <a:pt x="16140" y="1429"/>
                  </a:cubicBezTo>
                  <a:cubicBezTo>
                    <a:pt x="16171" y="1429"/>
                    <a:pt x="16171" y="1399"/>
                    <a:pt x="16140" y="1399"/>
                  </a:cubicBezTo>
                  <a:cubicBezTo>
                    <a:pt x="15867" y="1338"/>
                    <a:pt x="15593" y="1277"/>
                    <a:pt x="15289" y="1247"/>
                  </a:cubicBezTo>
                  <a:cubicBezTo>
                    <a:pt x="15016" y="1216"/>
                    <a:pt x="14742" y="1186"/>
                    <a:pt x="14438" y="1155"/>
                  </a:cubicBezTo>
                  <a:lnTo>
                    <a:pt x="12675" y="943"/>
                  </a:lnTo>
                  <a:cubicBezTo>
                    <a:pt x="10578" y="700"/>
                    <a:pt x="8480" y="517"/>
                    <a:pt x="6383" y="335"/>
                  </a:cubicBezTo>
                  <a:cubicBezTo>
                    <a:pt x="4286" y="183"/>
                    <a:pt x="2189" y="122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3493;p63"/>
            <p:cNvSpPr/>
            <p:nvPr/>
          </p:nvSpPr>
          <p:spPr>
            <a:xfrm>
              <a:off x="3889400" y="2951125"/>
              <a:ext cx="693800" cy="1065275"/>
            </a:xfrm>
            <a:custGeom>
              <a:avLst/>
              <a:gdLst/>
              <a:ahLst/>
              <a:cxnLst/>
              <a:rect l="l" t="t" r="r" b="b"/>
              <a:pathLst>
                <a:path w="27752" h="42611" extrusionOk="0">
                  <a:moveTo>
                    <a:pt x="1824" y="1"/>
                  </a:moveTo>
                  <a:cubicBezTo>
                    <a:pt x="1809" y="1"/>
                    <a:pt x="1794" y="8"/>
                    <a:pt x="1794" y="24"/>
                  </a:cubicBezTo>
                  <a:cubicBezTo>
                    <a:pt x="1763" y="571"/>
                    <a:pt x="1733" y="1118"/>
                    <a:pt x="1672" y="1665"/>
                  </a:cubicBezTo>
                  <a:cubicBezTo>
                    <a:pt x="1247" y="5677"/>
                    <a:pt x="0" y="9902"/>
                    <a:pt x="1611" y="13762"/>
                  </a:cubicBezTo>
                  <a:cubicBezTo>
                    <a:pt x="2341" y="15434"/>
                    <a:pt x="3557" y="16832"/>
                    <a:pt x="5137" y="17714"/>
                  </a:cubicBezTo>
                  <a:cubicBezTo>
                    <a:pt x="6809" y="18656"/>
                    <a:pt x="8663" y="19234"/>
                    <a:pt x="10578" y="19416"/>
                  </a:cubicBezTo>
                  <a:cubicBezTo>
                    <a:pt x="12037" y="19578"/>
                    <a:pt x="13510" y="19605"/>
                    <a:pt x="14978" y="19605"/>
                  </a:cubicBezTo>
                  <a:cubicBezTo>
                    <a:pt x="15712" y="19605"/>
                    <a:pt x="16444" y="19598"/>
                    <a:pt x="17174" y="19598"/>
                  </a:cubicBezTo>
                  <a:lnTo>
                    <a:pt x="24074" y="19538"/>
                  </a:lnTo>
                  <a:lnTo>
                    <a:pt x="26657" y="19538"/>
                  </a:lnTo>
                  <a:cubicBezTo>
                    <a:pt x="26686" y="19534"/>
                    <a:pt x="26714" y="19533"/>
                    <a:pt x="26741" y="19533"/>
                  </a:cubicBezTo>
                  <a:cubicBezTo>
                    <a:pt x="26980" y="19533"/>
                    <a:pt x="27193" y="19648"/>
                    <a:pt x="27356" y="19811"/>
                  </a:cubicBezTo>
                  <a:cubicBezTo>
                    <a:pt x="27448" y="20024"/>
                    <a:pt x="27478" y="20237"/>
                    <a:pt x="27478" y="20480"/>
                  </a:cubicBezTo>
                  <a:cubicBezTo>
                    <a:pt x="27478" y="20753"/>
                    <a:pt x="27448" y="20997"/>
                    <a:pt x="27448" y="21270"/>
                  </a:cubicBezTo>
                  <a:cubicBezTo>
                    <a:pt x="27417" y="21817"/>
                    <a:pt x="27417" y="22364"/>
                    <a:pt x="27387" y="22911"/>
                  </a:cubicBezTo>
                  <a:cubicBezTo>
                    <a:pt x="27265" y="25130"/>
                    <a:pt x="27053" y="27319"/>
                    <a:pt x="26779" y="29507"/>
                  </a:cubicBezTo>
                  <a:cubicBezTo>
                    <a:pt x="26201" y="33915"/>
                    <a:pt x="25320" y="38261"/>
                    <a:pt x="24135" y="42547"/>
                  </a:cubicBezTo>
                  <a:cubicBezTo>
                    <a:pt x="24135" y="42585"/>
                    <a:pt x="24158" y="42610"/>
                    <a:pt x="24183" y="42610"/>
                  </a:cubicBezTo>
                  <a:cubicBezTo>
                    <a:pt x="24198" y="42610"/>
                    <a:pt x="24214" y="42601"/>
                    <a:pt x="24226" y="42577"/>
                  </a:cubicBezTo>
                  <a:cubicBezTo>
                    <a:pt x="24378" y="42061"/>
                    <a:pt x="24530" y="41544"/>
                    <a:pt x="24682" y="40997"/>
                  </a:cubicBezTo>
                  <a:cubicBezTo>
                    <a:pt x="25897" y="36772"/>
                    <a:pt x="26749" y="32425"/>
                    <a:pt x="27235" y="28048"/>
                  </a:cubicBezTo>
                  <a:cubicBezTo>
                    <a:pt x="27478" y="25860"/>
                    <a:pt x="27630" y="23641"/>
                    <a:pt x="27721" y="21452"/>
                  </a:cubicBezTo>
                  <a:cubicBezTo>
                    <a:pt x="27752" y="20966"/>
                    <a:pt x="27752" y="20449"/>
                    <a:pt x="27691" y="19963"/>
                  </a:cubicBezTo>
                  <a:cubicBezTo>
                    <a:pt x="27600" y="19598"/>
                    <a:pt x="27265" y="19325"/>
                    <a:pt x="26870" y="19294"/>
                  </a:cubicBezTo>
                  <a:cubicBezTo>
                    <a:pt x="26612" y="19279"/>
                    <a:pt x="26346" y="19272"/>
                    <a:pt x="26076" y="19272"/>
                  </a:cubicBezTo>
                  <a:cubicBezTo>
                    <a:pt x="25806" y="19272"/>
                    <a:pt x="25533" y="19279"/>
                    <a:pt x="25259" y="19294"/>
                  </a:cubicBezTo>
                  <a:lnTo>
                    <a:pt x="23557" y="19294"/>
                  </a:lnTo>
                  <a:lnTo>
                    <a:pt x="16688" y="19325"/>
                  </a:lnTo>
                  <a:cubicBezTo>
                    <a:pt x="15915" y="19335"/>
                    <a:pt x="15143" y="19350"/>
                    <a:pt x="14372" y="19350"/>
                  </a:cubicBezTo>
                  <a:cubicBezTo>
                    <a:pt x="12928" y="19350"/>
                    <a:pt x="11488" y="19300"/>
                    <a:pt x="10061" y="19082"/>
                  </a:cubicBezTo>
                  <a:cubicBezTo>
                    <a:pt x="8146" y="18869"/>
                    <a:pt x="6292" y="18170"/>
                    <a:pt x="4681" y="17106"/>
                  </a:cubicBezTo>
                  <a:cubicBezTo>
                    <a:pt x="3131" y="16012"/>
                    <a:pt x="2037" y="14401"/>
                    <a:pt x="1551" y="12607"/>
                  </a:cubicBezTo>
                  <a:cubicBezTo>
                    <a:pt x="396" y="8443"/>
                    <a:pt x="1854" y="4218"/>
                    <a:pt x="1854" y="24"/>
                  </a:cubicBezTo>
                  <a:cubicBezTo>
                    <a:pt x="1854" y="8"/>
                    <a:pt x="1839" y="1"/>
                    <a:pt x="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3494;p63"/>
            <p:cNvSpPr/>
            <p:nvPr/>
          </p:nvSpPr>
          <p:spPr>
            <a:xfrm>
              <a:off x="3733625" y="2909900"/>
              <a:ext cx="605650" cy="613875"/>
            </a:xfrm>
            <a:custGeom>
              <a:avLst/>
              <a:gdLst/>
              <a:ahLst/>
              <a:cxnLst/>
              <a:rect l="l" t="t" r="r" b="b"/>
              <a:pathLst>
                <a:path w="24226" h="24555" extrusionOk="0">
                  <a:moveTo>
                    <a:pt x="6079" y="1"/>
                  </a:moveTo>
                  <a:cubicBezTo>
                    <a:pt x="6079" y="1"/>
                    <a:pt x="0" y="13223"/>
                    <a:pt x="6079" y="19788"/>
                  </a:cubicBezTo>
                  <a:cubicBezTo>
                    <a:pt x="9780" y="23790"/>
                    <a:pt x="16842" y="24554"/>
                    <a:pt x="22451" y="24554"/>
                  </a:cubicBezTo>
                  <a:cubicBezTo>
                    <a:pt x="23062" y="24554"/>
                    <a:pt x="23655" y="24545"/>
                    <a:pt x="24226" y="24530"/>
                  </a:cubicBezTo>
                  <a:lnTo>
                    <a:pt x="175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3495;p63"/>
            <p:cNvSpPr/>
            <p:nvPr/>
          </p:nvSpPr>
          <p:spPr>
            <a:xfrm>
              <a:off x="3042100" y="3822675"/>
              <a:ext cx="797925" cy="561525"/>
            </a:xfrm>
            <a:custGeom>
              <a:avLst/>
              <a:gdLst/>
              <a:ahLst/>
              <a:cxnLst/>
              <a:rect l="l" t="t" r="r" b="b"/>
              <a:pathLst>
                <a:path w="31917" h="22461" extrusionOk="0">
                  <a:moveTo>
                    <a:pt x="10493" y="1"/>
                  </a:moveTo>
                  <a:cubicBezTo>
                    <a:pt x="10435" y="1"/>
                    <a:pt x="10392" y="9"/>
                    <a:pt x="10366" y="25"/>
                  </a:cubicBezTo>
                  <a:cubicBezTo>
                    <a:pt x="9515" y="572"/>
                    <a:pt x="153" y="20755"/>
                    <a:pt x="62" y="21576"/>
                  </a:cubicBezTo>
                  <a:cubicBezTo>
                    <a:pt x="1" y="22129"/>
                    <a:pt x="1042" y="22461"/>
                    <a:pt x="2026" y="22461"/>
                  </a:cubicBezTo>
                  <a:cubicBezTo>
                    <a:pt x="2503" y="22461"/>
                    <a:pt x="296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25837" y="19843"/>
                  </a:lnTo>
                  <a:lnTo>
                    <a:pt x="31917" y="6621"/>
                  </a:lnTo>
                  <a:cubicBezTo>
                    <a:pt x="31917" y="6621"/>
                    <a:pt x="18208" y="2913"/>
                    <a:pt x="17448" y="2609"/>
                  </a:cubicBezTo>
                  <a:lnTo>
                    <a:pt x="17327" y="2548"/>
                  </a:lnTo>
                  <a:cubicBezTo>
                    <a:pt x="13993" y="1119"/>
                    <a:pt x="11176" y="1"/>
                    <a:pt x="10493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3496;p63"/>
            <p:cNvSpPr/>
            <p:nvPr/>
          </p:nvSpPr>
          <p:spPr>
            <a:xfrm>
              <a:off x="3042100" y="3822675"/>
              <a:ext cx="501575" cy="561525"/>
            </a:xfrm>
            <a:custGeom>
              <a:avLst/>
              <a:gdLst/>
              <a:ahLst/>
              <a:cxnLst/>
              <a:rect l="l" t="t" r="r" b="b"/>
              <a:pathLst>
                <a:path w="20063" h="22461" extrusionOk="0">
                  <a:moveTo>
                    <a:pt x="10517" y="1"/>
                  </a:moveTo>
                  <a:cubicBezTo>
                    <a:pt x="10461" y="1"/>
                    <a:pt x="10420" y="9"/>
                    <a:pt x="10396" y="25"/>
                  </a:cubicBezTo>
                  <a:cubicBezTo>
                    <a:pt x="9545" y="572"/>
                    <a:pt x="184" y="20785"/>
                    <a:pt x="62" y="21576"/>
                  </a:cubicBezTo>
                  <a:cubicBezTo>
                    <a:pt x="1" y="22129"/>
                    <a:pt x="1029" y="22461"/>
                    <a:pt x="2013" y="22461"/>
                  </a:cubicBezTo>
                  <a:cubicBezTo>
                    <a:pt x="2490" y="22461"/>
                    <a:pt x="295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13801" y="16348"/>
                  </a:lnTo>
                  <a:lnTo>
                    <a:pt x="20062" y="3369"/>
                  </a:lnTo>
                  <a:cubicBezTo>
                    <a:pt x="18634" y="2974"/>
                    <a:pt x="17631" y="2700"/>
                    <a:pt x="17448" y="2609"/>
                  </a:cubicBezTo>
                  <a:lnTo>
                    <a:pt x="17327" y="2548"/>
                  </a:lnTo>
                  <a:cubicBezTo>
                    <a:pt x="14021" y="1119"/>
                    <a:pt x="11180" y="1"/>
                    <a:pt x="1051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3497;p63"/>
            <p:cNvSpPr/>
            <p:nvPr/>
          </p:nvSpPr>
          <p:spPr>
            <a:xfrm>
              <a:off x="3039825" y="3818900"/>
              <a:ext cx="436225" cy="568350"/>
            </a:xfrm>
            <a:custGeom>
              <a:avLst/>
              <a:gdLst/>
              <a:ahLst/>
              <a:cxnLst/>
              <a:rect l="l" t="t" r="r" b="b"/>
              <a:pathLst>
                <a:path w="17449" h="22734" extrusionOk="0">
                  <a:moveTo>
                    <a:pt x="10520" y="0"/>
                  </a:moveTo>
                  <a:cubicBezTo>
                    <a:pt x="10464" y="0"/>
                    <a:pt x="10422" y="8"/>
                    <a:pt x="10396" y="24"/>
                  </a:cubicBezTo>
                  <a:cubicBezTo>
                    <a:pt x="9576" y="571"/>
                    <a:pt x="153" y="21028"/>
                    <a:pt x="62" y="21848"/>
                  </a:cubicBezTo>
                  <a:cubicBezTo>
                    <a:pt x="0" y="22401"/>
                    <a:pt x="1042" y="22733"/>
                    <a:pt x="2036" y="22733"/>
                  </a:cubicBezTo>
                  <a:cubicBezTo>
                    <a:pt x="2517" y="22733"/>
                    <a:pt x="2987" y="22655"/>
                    <a:pt x="3314" y="22487"/>
                  </a:cubicBezTo>
                  <a:cubicBezTo>
                    <a:pt x="4317" y="21970"/>
                    <a:pt x="11430" y="15769"/>
                    <a:pt x="11430" y="15769"/>
                  </a:cubicBezTo>
                  <a:lnTo>
                    <a:pt x="17448" y="2578"/>
                  </a:lnTo>
                  <a:cubicBezTo>
                    <a:pt x="14052" y="1146"/>
                    <a:pt x="11201" y="0"/>
                    <a:pt x="105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3498;p63"/>
            <p:cNvSpPr/>
            <p:nvPr/>
          </p:nvSpPr>
          <p:spPr>
            <a:xfrm>
              <a:off x="3063725" y="3849900"/>
              <a:ext cx="236775" cy="518175"/>
            </a:xfrm>
            <a:custGeom>
              <a:avLst/>
              <a:gdLst/>
              <a:ahLst/>
              <a:cxnLst/>
              <a:rect l="l" t="t" r="r" b="b"/>
              <a:pathLst>
                <a:path w="9471" h="20727" extrusionOk="0">
                  <a:moveTo>
                    <a:pt x="9471" y="0"/>
                  </a:moveTo>
                  <a:cubicBezTo>
                    <a:pt x="7738" y="3313"/>
                    <a:pt x="1477" y="17204"/>
                    <a:pt x="18" y="20669"/>
                  </a:cubicBezTo>
                  <a:cubicBezTo>
                    <a:pt x="1" y="20702"/>
                    <a:pt x="12" y="20727"/>
                    <a:pt x="30" y="20727"/>
                  </a:cubicBezTo>
                  <a:cubicBezTo>
                    <a:pt x="45" y="20727"/>
                    <a:pt x="65" y="20710"/>
                    <a:pt x="78" y="20669"/>
                  </a:cubicBezTo>
                  <a:cubicBezTo>
                    <a:pt x="1720" y="17295"/>
                    <a:pt x="8103" y="3465"/>
                    <a:pt x="9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3499;p63"/>
            <p:cNvSpPr/>
            <p:nvPr/>
          </p:nvSpPr>
          <p:spPr>
            <a:xfrm>
              <a:off x="3121150" y="4254900"/>
              <a:ext cx="46375" cy="101675"/>
            </a:xfrm>
            <a:custGeom>
              <a:avLst/>
              <a:gdLst/>
              <a:ahLst/>
              <a:cxnLst/>
              <a:rect l="l" t="t" r="r" b="b"/>
              <a:pathLst>
                <a:path w="1855" h="4067" extrusionOk="0">
                  <a:moveTo>
                    <a:pt x="31" y="1"/>
                  </a:moveTo>
                  <a:cubicBezTo>
                    <a:pt x="31" y="1"/>
                    <a:pt x="0" y="31"/>
                    <a:pt x="31" y="62"/>
                  </a:cubicBezTo>
                  <a:cubicBezTo>
                    <a:pt x="1307" y="943"/>
                    <a:pt x="1854" y="2554"/>
                    <a:pt x="1368" y="4044"/>
                  </a:cubicBezTo>
                  <a:cubicBezTo>
                    <a:pt x="1368" y="4059"/>
                    <a:pt x="1376" y="4066"/>
                    <a:pt x="1383" y="4066"/>
                  </a:cubicBezTo>
                  <a:cubicBezTo>
                    <a:pt x="1391" y="4066"/>
                    <a:pt x="1399" y="4059"/>
                    <a:pt x="1399" y="4044"/>
                  </a:cubicBezTo>
                  <a:cubicBezTo>
                    <a:pt x="1794" y="3284"/>
                    <a:pt x="1824" y="2402"/>
                    <a:pt x="1520" y="1612"/>
                  </a:cubicBezTo>
                  <a:cubicBezTo>
                    <a:pt x="1247" y="913"/>
                    <a:pt x="730" y="335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3500;p63"/>
            <p:cNvSpPr/>
            <p:nvPr/>
          </p:nvSpPr>
          <p:spPr>
            <a:xfrm>
              <a:off x="3296675" y="4127350"/>
              <a:ext cx="27375" cy="115800"/>
            </a:xfrm>
            <a:custGeom>
              <a:avLst/>
              <a:gdLst/>
              <a:ahLst/>
              <a:cxnLst/>
              <a:rect l="l" t="t" r="r" b="b"/>
              <a:pathLst>
                <a:path w="1095" h="4632" extrusionOk="0">
                  <a:moveTo>
                    <a:pt x="325" y="1"/>
                  </a:moveTo>
                  <a:cubicBezTo>
                    <a:pt x="290" y="1"/>
                    <a:pt x="253" y="36"/>
                    <a:pt x="274" y="57"/>
                  </a:cubicBezTo>
                  <a:cubicBezTo>
                    <a:pt x="335" y="1547"/>
                    <a:pt x="244" y="3036"/>
                    <a:pt x="1" y="4525"/>
                  </a:cubicBezTo>
                  <a:cubicBezTo>
                    <a:pt x="1" y="4585"/>
                    <a:pt x="65" y="4631"/>
                    <a:pt x="119" y="4631"/>
                  </a:cubicBezTo>
                  <a:cubicBezTo>
                    <a:pt x="147" y="4631"/>
                    <a:pt x="172" y="4618"/>
                    <a:pt x="183" y="4586"/>
                  </a:cubicBezTo>
                  <a:cubicBezTo>
                    <a:pt x="852" y="3218"/>
                    <a:pt x="1095" y="1395"/>
                    <a:pt x="365" y="27"/>
                  </a:cubicBezTo>
                  <a:cubicBezTo>
                    <a:pt x="356" y="8"/>
                    <a:pt x="341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3501;p63"/>
            <p:cNvSpPr/>
            <p:nvPr/>
          </p:nvSpPr>
          <p:spPr>
            <a:xfrm>
              <a:off x="3273625" y="4149400"/>
              <a:ext cx="27650" cy="115750"/>
            </a:xfrm>
            <a:custGeom>
              <a:avLst/>
              <a:gdLst/>
              <a:ahLst/>
              <a:cxnLst/>
              <a:rect l="l" t="t" r="r" b="b"/>
              <a:pathLst>
                <a:path w="1106" h="4630" extrusionOk="0">
                  <a:moveTo>
                    <a:pt x="341" y="0"/>
                  </a:moveTo>
                  <a:cubicBezTo>
                    <a:pt x="313" y="0"/>
                    <a:pt x="284" y="36"/>
                    <a:pt x="284" y="57"/>
                  </a:cubicBezTo>
                  <a:cubicBezTo>
                    <a:pt x="345" y="1546"/>
                    <a:pt x="284" y="3036"/>
                    <a:pt x="41" y="4495"/>
                  </a:cubicBezTo>
                  <a:cubicBezTo>
                    <a:pt x="1" y="4576"/>
                    <a:pt x="68" y="4630"/>
                    <a:pt x="136" y="4630"/>
                  </a:cubicBezTo>
                  <a:cubicBezTo>
                    <a:pt x="170" y="4630"/>
                    <a:pt x="203" y="4616"/>
                    <a:pt x="224" y="4586"/>
                  </a:cubicBezTo>
                  <a:cubicBezTo>
                    <a:pt x="862" y="3218"/>
                    <a:pt x="1105" y="1394"/>
                    <a:pt x="376" y="26"/>
                  </a:cubicBezTo>
                  <a:cubicBezTo>
                    <a:pt x="366" y="8"/>
                    <a:pt x="35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3502;p63"/>
            <p:cNvSpPr/>
            <p:nvPr/>
          </p:nvSpPr>
          <p:spPr>
            <a:xfrm>
              <a:off x="3251375" y="4170675"/>
              <a:ext cx="27850" cy="116325"/>
            </a:xfrm>
            <a:custGeom>
              <a:avLst/>
              <a:gdLst/>
              <a:ahLst/>
              <a:cxnLst/>
              <a:rect l="l" t="t" r="r" b="b"/>
              <a:pathLst>
                <a:path w="1114" h="4653" extrusionOk="0">
                  <a:moveTo>
                    <a:pt x="343" y="0"/>
                  </a:moveTo>
                  <a:cubicBezTo>
                    <a:pt x="306" y="0"/>
                    <a:pt x="263" y="36"/>
                    <a:pt x="263" y="57"/>
                  </a:cubicBezTo>
                  <a:cubicBezTo>
                    <a:pt x="354" y="1546"/>
                    <a:pt x="263" y="3036"/>
                    <a:pt x="19" y="4525"/>
                  </a:cubicBezTo>
                  <a:cubicBezTo>
                    <a:pt x="1" y="4600"/>
                    <a:pt x="63" y="4652"/>
                    <a:pt x="121" y="4652"/>
                  </a:cubicBezTo>
                  <a:cubicBezTo>
                    <a:pt x="156" y="4652"/>
                    <a:pt x="190" y="4632"/>
                    <a:pt x="202" y="4586"/>
                  </a:cubicBezTo>
                  <a:cubicBezTo>
                    <a:pt x="840" y="3218"/>
                    <a:pt x="1114" y="1425"/>
                    <a:pt x="384" y="26"/>
                  </a:cubicBezTo>
                  <a:cubicBezTo>
                    <a:pt x="375" y="8"/>
                    <a:pt x="35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3503;p63"/>
            <p:cNvSpPr/>
            <p:nvPr/>
          </p:nvSpPr>
          <p:spPr>
            <a:xfrm>
              <a:off x="3229325" y="4193075"/>
              <a:ext cx="27100" cy="115425"/>
            </a:xfrm>
            <a:custGeom>
              <a:avLst/>
              <a:gdLst/>
              <a:ahLst/>
              <a:cxnLst/>
              <a:rect l="l" t="t" r="r" b="b"/>
              <a:pathLst>
                <a:path w="1084" h="4617" extrusionOk="0">
                  <a:moveTo>
                    <a:pt x="325" y="0"/>
                  </a:moveTo>
                  <a:cubicBezTo>
                    <a:pt x="296" y="0"/>
                    <a:pt x="263" y="28"/>
                    <a:pt x="263" y="73"/>
                  </a:cubicBezTo>
                  <a:cubicBezTo>
                    <a:pt x="324" y="1532"/>
                    <a:pt x="263" y="3051"/>
                    <a:pt x="20" y="4510"/>
                  </a:cubicBezTo>
                  <a:cubicBezTo>
                    <a:pt x="0" y="4570"/>
                    <a:pt x="58" y="4616"/>
                    <a:pt x="109" y="4616"/>
                  </a:cubicBezTo>
                  <a:cubicBezTo>
                    <a:pt x="136" y="4616"/>
                    <a:pt x="161" y="4603"/>
                    <a:pt x="172" y="4571"/>
                  </a:cubicBezTo>
                  <a:cubicBezTo>
                    <a:pt x="841" y="3203"/>
                    <a:pt x="1084" y="1380"/>
                    <a:pt x="354" y="12"/>
                  </a:cubicBezTo>
                  <a:cubicBezTo>
                    <a:pt x="346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3504;p63"/>
            <p:cNvSpPr/>
            <p:nvPr/>
          </p:nvSpPr>
          <p:spPr>
            <a:xfrm>
              <a:off x="3300625" y="3863050"/>
              <a:ext cx="82825" cy="64900"/>
            </a:xfrm>
            <a:custGeom>
              <a:avLst/>
              <a:gdLst/>
              <a:ahLst/>
              <a:cxnLst/>
              <a:rect l="l" t="t" r="r" b="b"/>
              <a:pathLst>
                <a:path w="3313" h="2596" extrusionOk="0">
                  <a:moveTo>
                    <a:pt x="1593" y="1"/>
                  </a:moveTo>
                  <a:cubicBezTo>
                    <a:pt x="1153" y="1"/>
                    <a:pt x="720" y="222"/>
                    <a:pt x="481" y="751"/>
                  </a:cubicBezTo>
                  <a:cubicBezTo>
                    <a:pt x="1" y="1772"/>
                    <a:pt x="878" y="2595"/>
                    <a:pt x="1733" y="2595"/>
                  </a:cubicBezTo>
                  <a:cubicBezTo>
                    <a:pt x="2176" y="2595"/>
                    <a:pt x="2613" y="2374"/>
                    <a:pt x="2852" y="1845"/>
                  </a:cubicBezTo>
                  <a:cubicBezTo>
                    <a:pt x="3312" y="824"/>
                    <a:pt x="2441" y="1"/>
                    <a:pt x="1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3505;p63"/>
            <p:cNvSpPr/>
            <p:nvPr/>
          </p:nvSpPr>
          <p:spPr>
            <a:xfrm>
              <a:off x="3303525" y="4192600"/>
              <a:ext cx="95000" cy="131225"/>
            </a:xfrm>
            <a:custGeom>
              <a:avLst/>
              <a:gdLst/>
              <a:ahLst/>
              <a:cxnLst/>
              <a:rect l="l" t="t" r="r" b="b"/>
              <a:pathLst>
                <a:path w="3800" h="5249" extrusionOk="0">
                  <a:moveTo>
                    <a:pt x="365" y="213"/>
                  </a:moveTo>
                  <a:lnTo>
                    <a:pt x="365" y="213"/>
                  </a:lnTo>
                  <a:cubicBezTo>
                    <a:pt x="973" y="730"/>
                    <a:pt x="1520" y="1308"/>
                    <a:pt x="2067" y="1915"/>
                  </a:cubicBezTo>
                  <a:cubicBezTo>
                    <a:pt x="2310" y="2189"/>
                    <a:pt x="2523" y="2493"/>
                    <a:pt x="2736" y="2827"/>
                  </a:cubicBezTo>
                  <a:cubicBezTo>
                    <a:pt x="3028" y="3279"/>
                    <a:pt x="3459" y="4751"/>
                    <a:pt x="2530" y="4751"/>
                  </a:cubicBezTo>
                  <a:cubicBezTo>
                    <a:pt x="2396" y="4751"/>
                    <a:pt x="2233" y="4720"/>
                    <a:pt x="2037" y="4651"/>
                  </a:cubicBezTo>
                  <a:cubicBezTo>
                    <a:pt x="1186" y="4377"/>
                    <a:pt x="912" y="2858"/>
                    <a:pt x="760" y="2128"/>
                  </a:cubicBezTo>
                  <a:lnTo>
                    <a:pt x="760" y="2098"/>
                  </a:lnTo>
                  <a:cubicBezTo>
                    <a:pt x="639" y="1460"/>
                    <a:pt x="547" y="852"/>
                    <a:pt x="365" y="213"/>
                  </a:cubicBezTo>
                  <a:close/>
                  <a:moveTo>
                    <a:pt x="304" y="1"/>
                  </a:moveTo>
                  <a:cubicBezTo>
                    <a:pt x="274" y="1"/>
                    <a:pt x="243" y="1"/>
                    <a:pt x="243" y="31"/>
                  </a:cubicBezTo>
                  <a:cubicBezTo>
                    <a:pt x="227" y="27"/>
                    <a:pt x="211" y="25"/>
                    <a:pt x="196" y="25"/>
                  </a:cubicBezTo>
                  <a:cubicBezTo>
                    <a:pt x="92" y="25"/>
                    <a:pt x="0" y="108"/>
                    <a:pt x="0" y="213"/>
                  </a:cubicBezTo>
                  <a:cubicBezTo>
                    <a:pt x="243" y="1520"/>
                    <a:pt x="335" y="2919"/>
                    <a:pt x="943" y="4104"/>
                  </a:cubicBezTo>
                  <a:cubicBezTo>
                    <a:pt x="1236" y="4667"/>
                    <a:pt x="1766" y="5249"/>
                    <a:pt x="2405" y="5249"/>
                  </a:cubicBezTo>
                  <a:cubicBezTo>
                    <a:pt x="2560" y="5249"/>
                    <a:pt x="2722" y="5215"/>
                    <a:pt x="2888" y="5137"/>
                  </a:cubicBezTo>
                  <a:cubicBezTo>
                    <a:pt x="3800" y="4712"/>
                    <a:pt x="3617" y="3587"/>
                    <a:pt x="3222" y="2858"/>
                  </a:cubicBezTo>
                  <a:cubicBezTo>
                    <a:pt x="2523" y="1672"/>
                    <a:pt x="1520" y="669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3506;p63"/>
            <p:cNvSpPr/>
            <p:nvPr/>
          </p:nvSpPr>
          <p:spPr>
            <a:xfrm>
              <a:off x="3303625" y="4077050"/>
              <a:ext cx="106300" cy="125000"/>
            </a:xfrm>
            <a:custGeom>
              <a:avLst/>
              <a:gdLst/>
              <a:ahLst/>
              <a:cxnLst/>
              <a:rect l="l" t="t" r="r" b="b"/>
              <a:pathLst>
                <a:path w="4252" h="5000" extrusionOk="0">
                  <a:moveTo>
                    <a:pt x="2903" y="471"/>
                  </a:moveTo>
                  <a:cubicBezTo>
                    <a:pt x="4000" y="471"/>
                    <a:pt x="3367" y="1992"/>
                    <a:pt x="3036" y="2434"/>
                  </a:cubicBezTo>
                  <a:cubicBezTo>
                    <a:pt x="2793" y="2738"/>
                    <a:pt x="2519" y="3012"/>
                    <a:pt x="2246" y="3285"/>
                  </a:cubicBezTo>
                  <a:cubicBezTo>
                    <a:pt x="1668" y="3832"/>
                    <a:pt x="1030" y="4319"/>
                    <a:pt x="391" y="4805"/>
                  </a:cubicBezTo>
                  <a:cubicBezTo>
                    <a:pt x="604" y="4197"/>
                    <a:pt x="787" y="3589"/>
                    <a:pt x="969" y="2951"/>
                  </a:cubicBezTo>
                  <a:cubicBezTo>
                    <a:pt x="1182" y="2221"/>
                    <a:pt x="1638" y="732"/>
                    <a:pt x="2519" y="519"/>
                  </a:cubicBezTo>
                  <a:cubicBezTo>
                    <a:pt x="2666" y="486"/>
                    <a:pt x="2793" y="471"/>
                    <a:pt x="2903" y="471"/>
                  </a:cubicBezTo>
                  <a:close/>
                  <a:moveTo>
                    <a:pt x="2785" y="1"/>
                  </a:moveTo>
                  <a:cubicBezTo>
                    <a:pt x="2190" y="1"/>
                    <a:pt x="1676" y="503"/>
                    <a:pt x="1334" y="1005"/>
                  </a:cubicBezTo>
                  <a:cubicBezTo>
                    <a:pt x="604" y="2100"/>
                    <a:pt x="391" y="3498"/>
                    <a:pt x="27" y="4744"/>
                  </a:cubicBezTo>
                  <a:cubicBezTo>
                    <a:pt x="0" y="4876"/>
                    <a:pt x="89" y="4963"/>
                    <a:pt x="193" y="4963"/>
                  </a:cubicBezTo>
                  <a:cubicBezTo>
                    <a:pt x="208" y="4963"/>
                    <a:pt x="224" y="4961"/>
                    <a:pt x="239" y="4957"/>
                  </a:cubicBezTo>
                  <a:cubicBezTo>
                    <a:pt x="239" y="4978"/>
                    <a:pt x="255" y="5000"/>
                    <a:pt x="274" y="5000"/>
                  </a:cubicBezTo>
                  <a:cubicBezTo>
                    <a:pt x="282" y="5000"/>
                    <a:pt x="291" y="4996"/>
                    <a:pt x="300" y="4987"/>
                  </a:cubicBezTo>
                  <a:cubicBezTo>
                    <a:pt x="1577" y="4440"/>
                    <a:pt x="2671" y="3559"/>
                    <a:pt x="3492" y="2464"/>
                  </a:cubicBezTo>
                  <a:cubicBezTo>
                    <a:pt x="3978" y="1796"/>
                    <a:pt x="4252" y="702"/>
                    <a:pt x="3401" y="185"/>
                  </a:cubicBezTo>
                  <a:cubicBezTo>
                    <a:pt x="3189" y="56"/>
                    <a:pt x="2983" y="1"/>
                    <a:pt x="2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3507;p63"/>
            <p:cNvSpPr/>
            <p:nvPr/>
          </p:nvSpPr>
          <p:spPr>
            <a:xfrm>
              <a:off x="3387100" y="2909900"/>
              <a:ext cx="1072250" cy="1427750"/>
            </a:xfrm>
            <a:custGeom>
              <a:avLst/>
              <a:gdLst/>
              <a:ahLst/>
              <a:cxnLst/>
              <a:rect l="l" t="t" r="r" b="b"/>
              <a:pathLst>
                <a:path w="42890" h="57110" extrusionOk="0">
                  <a:moveTo>
                    <a:pt x="16870" y="1"/>
                  </a:moveTo>
                  <a:cubicBezTo>
                    <a:pt x="15442" y="3040"/>
                    <a:pt x="14560" y="6323"/>
                    <a:pt x="14317" y="9697"/>
                  </a:cubicBezTo>
                  <a:cubicBezTo>
                    <a:pt x="13952" y="15138"/>
                    <a:pt x="16931" y="18117"/>
                    <a:pt x="17235" y="18937"/>
                  </a:cubicBezTo>
                  <a:cubicBezTo>
                    <a:pt x="20184" y="26992"/>
                    <a:pt x="23892" y="36871"/>
                    <a:pt x="23284" y="38147"/>
                  </a:cubicBezTo>
                  <a:cubicBezTo>
                    <a:pt x="23132" y="38492"/>
                    <a:pt x="20967" y="38607"/>
                    <a:pt x="18148" y="38607"/>
                  </a:cubicBezTo>
                  <a:cubicBezTo>
                    <a:pt x="12510" y="38607"/>
                    <a:pt x="4256" y="38147"/>
                    <a:pt x="4256" y="38147"/>
                  </a:cubicBezTo>
                  <a:lnTo>
                    <a:pt x="1" y="55777"/>
                  </a:lnTo>
                  <a:cubicBezTo>
                    <a:pt x="1" y="55777"/>
                    <a:pt x="11921" y="57109"/>
                    <a:pt x="22129" y="57109"/>
                  </a:cubicBezTo>
                  <a:cubicBezTo>
                    <a:pt x="27941" y="57109"/>
                    <a:pt x="33198" y="56677"/>
                    <a:pt x="35381" y="55321"/>
                  </a:cubicBezTo>
                  <a:cubicBezTo>
                    <a:pt x="38786" y="53223"/>
                    <a:pt x="42129" y="48330"/>
                    <a:pt x="42312" y="45351"/>
                  </a:cubicBezTo>
                  <a:cubicBezTo>
                    <a:pt x="42889" y="36293"/>
                    <a:pt x="33041" y="12737"/>
                    <a:pt x="33041" y="12737"/>
                  </a:cubicBezTo>
                  <a:cubicBezTo>
                    <a:pt x="33436" y="12493"/>
                    <a:pt x="34713" y="11825"/>
                    <a:pt x="34713" y="11825"/>
                  </a:cubicBezTo>
                  <a:cubicBezTo>
                    <a:pt x="35898" y="7904"/>
                    <a:pt x="36172" y="1"/>
                    <a:pt x="3617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3508;p63"/>
            <p:cNvSpPr/>
            <p:nvPr/>
          </p:nvSpPr>
          <p:spPr>
            <a:xfrm>
              <a:off x="4212350" y="3019475"/>
              <a:ext cx="63850" cy="199150"/>
            </a:xfrm>
            <a:custGeom>
              <a:avLst/>
              <a:gdLst/>
              <a:ahLst/>
              <a:cxnLst/>
              <a:rect l="l" t="t" r="r" b="b"/>
              <a:pathLst>
                <a:path w="2554" h="7966" extrusionOk="0">
                  <a:moveTo>
                    <a:pt x="727" y="0"/>
                  </a:moveTo>
                  <a:cubicBezTo>
                    <a:pt x="696" y="0"/>
                    <a:pt x="669" y="17"/>
                    <a:pt x="669" y="56"/>
                  </a:cubicBezTo>
                  <a:cubicBezTo>
                    <a:pt x="426" y="1332"/>
                    <a:pt x="304" y="2609"/>
                    <a:pt x="183" y="3885"/>
                  </a:cubicBezTo>
                  <a:cubicBezTo>
                    <a:pt x="153" y="4463"/>
                    <a:pt x="92" y="5010"/>
                    <a:pt x="61" y="5588"/>
                  </a:cubicBezTo>
                  <a:cubicBezTo>
                    <a:pt x="1" y="5983"/>
                    <a:pt x="1" y="6408"/>
                    <a:pt x="122" y="6803"/>
                  </a:cubicBezTo>
                  <a:cubicBezTo>
                    <a:pt x="213" y="7016"/>
                    <a:pt x="426" y="7199"/>
                    <a:pt x="669" y="7259"/>
                  </a:cubicBezTo>
                  <a:cubicBezTo>
                    <a:pt x="578" y="7442"/>
                    <a:pt x="548" y="7624"/>
                    <a:pt x="548" y="7837"/>
                  </a:cubicBezTo>
                  <a:cubicBezTo>
                    <a:pt x="548" y="7867"/>
                    <a:pt x="548" y="7898"/>
                    <a:pt x="578" y="7898"/>
                  </a:cubicBezTo>
                  <a:cubicBezTo>
                    <a:pt x="578" y="7943"/>
                    <a:pt x="616" y="7966"/>
                    <a:pt x="654" y="7966"/>
                  </a:cubicBezTo>
                  <a:cubicBezTo>
                    <a:pt x="692" y="7966"/>
                    <a:pt x="730" y="7943"/>
                    <a:pt x="730" y="7898"/>
                  </a:cubicBezTo>
                  <a:cubicBezTo>
                    <a:pt x="760" y="7806"/>
                    <a:pt x="791" y="7654"/>
                    <a:pt x="791" y="7594"/>
                  </a:cubicBezTo>
                  <a:cubicBezTo>
                    <a:pt x="791" y="7563"/>
                    <a:pt x="821" y="7502"/>
                    <a:pt x="821" y="7442"/>
                  </a:cubicBezTo>
                  <a:cubicBezTo>
                    <a:pt x="821" y="7381"/>
                    <a:pt x="852" y="7350"/>
                    <a:pt x="852" y="7290"/>
                  </a:cubicBezTo>
                  <a:cubicBezTo>
                    <a:pt x="852" y="7259"/>
                    <a:pt x="852" y="7259"/>
                    <a:pt x="852" y="7229"/>
                  </a:cubicBezTo>
                  <a:lnTo>
                    <a:pt x="882" y="7229"/>
                  </a:lnTo>
                  <a:cubicBezTo>
                    <a:pt x="1308" y="7138"/>
                    <a:pt x="1642" y="6834"/>
                    <a:pt x="1733" y="6408"/>
                  </a:cubicBezTo>
                  <a:cubicBezTo>
                    <a:pt x="2523" y="4463"/>
                    <a:pt x="2554" y="2274"/>
                    <a:pt x="2554" y="177"/>
                  </a:cubicBezTo>
                  <a:cubicBezTo>
                    <a:pt x="2539" y="162"/>
                    <a:pt x="2523" y="154"/>
                    <a:pt x="2508" y="154"/>
                  </a:cubicBezTo>
                  <a:cubicBezTo>
                    <a:pt x="2493" y="154"/>
                    <a:pt x="2478" y="162"/>
                    <a:pt x="2463" y="177"/>
                  </a:cubicBezTo>
                  <a:cubicBezTo>
                    <a:pt x="2371" y="1241"/>
                    <a:pt x="2280" y="2305"/>
                    <a:pt x="2128" y="3338"/>
                  </a:cubicBezTo>
                  <a:cubicBezTo>
                    <a:pt x="2007" y="4250"/>
                    <a:pt x="1794" y="5162"/>
                    <a:pt x="1520" y="6043"/>
                  </a:cubicBezTo>
                  <a:cubicBezTo>
                    <a:pt x="1409" y="6351"/>
                    <a:pt x="1194" y="6940"/>
                    <a:pt x="784" y="6940"/>
                  </a:cubicBezTo>
                  <a:cubicBezTo>
                    <a:pt x="747" y="6940"/>
                    <a:pt x="709" y="6935"/>
                    <a:pt x="669" y="6925"/>
                  </a:cubicBezTo>
                  <a:cubicBezTo>
                    <a:pt x="304" y="6834"/>
                    <a:pt x="304" y="6347"/>
                    <a:pt x="304" y="6043"/>
                  </a:cubicBezTo>
                  <a:cubicBezTo>
                    <a:pt x="304" y="5040"/>
                    <a:pt x="426" y="4068"/>
                    <a:pt x="517" y="3065"/>
                  </a:cubicBezTo>
                  <a:cubicBezTo>
                    <a:pt x="608" y="2092"/>
                    <a:pt x="730" y="1089"/>
                    <a:pt x="821" y="86"/>
                  </a:cubicBezTo>
                  <a:cubicBezTo>
                    <a:pt x="821" y="33"/>
                    <a:pt x="770" y="0"/>
                    <a:pt x="7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3509;p63"/>
            <p:cNvSpPr/>
            <p:nvPr/>
          </p:nvSpPr>
          <p:spPr>
            <a:xfrm>
              <a:off x="4135825" y="3205200"/>
              <a:ext cx="120950" cy="62800"/>
            </a:xfrm>
            <a:custGeom>
              <a:avLst/>
              <a:gdLst/>
              <a:ahLst/>
              <a:cxnLst/>
              <a:rect l="l" t="t" r="r" b="b"/>
              <a:pathLst>
                <a:path w="4838" h="2512" extrusionOk="0">
                  <a:moveTo>
                    <a:pt x="4691" y="0"/>
                  </a:moveTo>
                  <a:cubicBezTo>
                    <a:pt x="4675" y="0"/>
                    <a:pt x="4659" y="4"/>
                    <a:pt x="4642" y="13"/>
                  </a:cubicBezTo>
                  <a:cubicBezTo>
                    <a:pt x="3031" y="681"/>
                    <a:pt x="1511" y="1472"/>
                    <a:pt x="52" y="2414"/>
                  </a:cubicBezTo>
                  <a:cubicBezTo>
                    <a:pt x="0" y="2440"/>
                    <a:pt x="15" y="2511"/>
                    <a:pt x="59" y="2511"/>
                  </a:cubicBezTo>
                  <a:cubicBezTo>
                    <a:pt x="66" y="2511"/>
                    <a:pt x="74" y="2509"/>
                    <a:pt x="83" y="2505"/>
                  </a:cubicBezTo>
                  <a:cubicBezTo>
                    <a:pt x="1633" y="1745"/>
                    <a:pt x="3214" y="1016"/>
                    <a:pt x="4733" y="195"/>
                  </a:cubicBezTo>
                  <a:cubicBezTo>
                    <a:pt x="4838" y="143"/>
                    <a:pt x="4785" y="0"/>
                    <a:pt x="4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3510;p63"/>
            <p:cNvSpPr/>
            <p:nvPr/>
          </p:nvSpPr>
          <p:spPr>
            <a:xfrm>
              <a:off x="3921300" y="2980200"/>
              <a:ext cx="149725" cy="139275"/>
            </a:xfrm>
            <a:custGeom>
              <a:avLst/>
              <a:gdLst/>
              <a:ahLst/>
              <a:cxnLst/>
              <a:rect l="l" t="t" r="r" b="b"/>
              <a:pathLst>
                <a:path w="5989" h="5571" extrusionOk="0">
                  <a:moveTo>
                    <a:pt x="5974" y="0"/>
                  </a:moveTo>
                  <a:cubicBezTo>
                    <a:pt x="5966" y="0"/>
                    <a:pt x="5959" y="16"/>
                    <a:pt x="5959" y="46"/>
                  </a:cubicBezTo>
                  <a:cubicBezTo>
                    <a:pt x="5837" y="806"/>
                    <a:pt x="5624" y="1535"/>
                    <a:pt x="5320" y="2234"/>
                  </a:cubicBezTo>
                  <a:cubicBezTo>
                    <a:pt x="5047" y="2903"/>
                    <a:pt x="4682" y="3541"/>
                    <a:pt x="4226" y="4089"/>
                  </a:cubicBezTo>
                  <a:cubicBezTo>
                    <a:pt x="3770" y="4605"/>
                    <a:pt x="2980" y="4848"/>
                    <a:pt x="2341" y="5031"/>
                  </a:cubicBezTo>
                  <a:cubicBezTo>
                    <a:pt x="1977" y="5122"/>
                    <a:pt x="1642" y="5213"/>
                    <a:pt x="1278" y="5304"/>
                  </a:cubicBezTo>
                  <a:cubicBezTo>
                    <a:pt x="882" y="5365"/>
                    <a:pt x="487" y="5396"/>
                    <a:pt x="92" y="5396"/>
                  </a:cubicBezTo>
                  <a:cubicBezTo>
                    <a:pt x="31" y="5396"/>
                    <a:pt x="1" y="5456"/>
                    <a:pt x="92" y="5456"/>
                  </a:cubicBezTo>
                  <a:cubicBezTo>
                    <a:pt x="487" y="5532"/>
                    <a:pt x="882" y="5570"/>
                    <a:pt x="1278" y="5570"/>
                  </a:cubicBezTo>
                  <a:cubicBezTo>
                    <a:pt x="1673" y="5570"/>
                    <a:pt x="2068" y="5532"/>
                    <a:pt x="2463" y="5456"/>
                  </a:cubicBezTo>
                  <a:cubicBezTo>
                    <a:pt x="3679" y="5396"/>
                    <a:pt x="4743" y="4605"/>
                    <a:pt x="5168" y="3481"/>
                  </a:cubicBezTo>
                  <a:cubicBezTo>
                    <a:pt x="5351" y="3116"/>
                    <a:pt x="5503" y="2751"/>
                    <a:pt x="5624" y="2386"/>
                  </a:cubicBezTo>
                  <a:cubicBezTo>
                    <a:pt x="5837" y="1596"/>
                    <a:pt x="5959" y="836"/>
                    <a:pt x="5989" y="46"/>
                  </a:cubicBezTo>
                  <a:cubicBezTo>
                    <a:pt x="5989" y="16"/>
                    <a:pt x="5981" y="0"/>
                    <a:pt x="5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3511;p63"/>
            <p:cNvSpPr/>
            <p:nvPr/>
          </p:nvSpPr>
          <p:spPr>
            <a:xfrm>
              <a:off x="3577075" y="2944300"/>
              <a:ext cx="464325" cy="980075"/>
            </a:xfrm>
            <a:custGeom>
              <a:avLst/>
              <a:gdLst/>
              <a:ahLst/>
              <a:cxnLst/>
              <a:rect l="l" t="t" r="r" b="b"/>
              <a:pathLst>
                <a:path w="18573" h="39203" extrusionOk="0">
                  <a:moveTo>
                    <a:pt x="11247" y="0"/>
                  </a:moveTo>
                  <a:cubicBezTo>
                    <a:pt x="11232" y="0"/>
                    <a:pt x="11217" y="8"/>
                    <a:pt x="11217" y="23"/>
                  </a:cubicBezTo>
                  <a:cubicBezTo>
                    <a:pt x="11034" y="479"/>
                    <a:pt x="10852" y="935"/>
                    <a:pt x="10700" y="1391"/>
                  </a:cubicBezTo>
                  <a:cubicBezTo>
                    <a:pt x="9423" y="4765"/>
                    <a:pt x="8360" y="8503"/>
                    <a:pt x="9454" y="12120"/>
                  </a:cubicBezTo>
                  <a:cubicBezTo>
                    <a:pt x="9727" y="12941"/>
                    <a:pt x="10092" y="13762"/>
                    <a:pt x="10548" y="14491"/>
                  </a:cubicBezTo>
                  <a:cubicBezTo>
                    <a:pt x="10791" y="14886"/>
                    <a:pt x="11004" y="15282"/>
                    <a:pt x="11186" y="15707"/>
                  </a:cubicBezTo>
                  <a:cubicBezTo>
                    <a:pt x="11399" y="16163"/>
                    <a:pt x="11551" y="16649"/>
                    <a:pt x="11703" y="17105"/>
                  </a:cubicBezTo>
                  <a:lnTo>
                    <a:pt x="13648" y="22911"/>
                  </a:lnTo>
                  <a:cubicBezTo>
                    <a:pt x="14895" y="26650"/>
                    <a:pt x="16232" y="30388"/>
                    <a:pt x="17235" y="34218"/>
                  </a:cubicBezTo>
                  <a:cubicBezTo>
                    <a:pt x="17509" y="35160"/>
                    <a:pt x="17721" y="36103"/>
                    <a:pt x="17934" y="37075"/>
                  </a:cubicBezTo>
                  <a:cubicBezTo>
                    <a:pt x="18025" y="37501"/>
                    <a:pt x="18177" y="38017"/>
                    <a:pt x="17904" y="38413"/>
                  </a:cubicBezTo>
                  <a:cubicBezTo>
                    <a:pt x="17691" y="38656"/>
                    <a:pt x="17417" y="38838"/>
                    <a:pt x="17083" y="38899"/>
                  </a:cubicBezTo>
                  <a:cubicBezTo>
                    <a:pt x="16749" y="38960"/>
                    <a:pt x="16384" y="38990"/>
                    <a:pt x="16019" y="38990"/>
                  </a:cubicBezTo>
                  <a:lnTo>
                    <a:pt x="11430" y="38990"/>
                  </a:lnTo>
                  <a:cubicBezTo>
                    <a:pt x="7724" y="38990"/>
                    <a:pt x="4657" y="38709"/>
                    <a:pt x="1034" y="38709"/>
                  </a:cubicBezTo>
                  <a:cubicBezTo>
                    <a:pt x="704" y="38709"/>
                    <a:pt x="371" y="38711"/>
                    <a:pt x="31" y="38717"/>
                  </a:cubicBezTo>
                  <a:cubicBezTo>
                    <a:pt x="1" y="38747"/>
                    <a:pt x="1" y="38777"/>
                    <a:pt x="31" y="38808"/>
                  </a:cubicBezTo>
                  <a:cubicBezTo>
                    <a:pt x="517" y="38838"/>
                    <a:pt x="8998" y="39203"/>
                    <a:pt x="13132" y="39203"/>
                  </a:cubicBezTo>
                  <a:lnTo>
                    <a:pt x="16171" y="39203"/>
                  </a:lnTo>
                  <a:cubicBezTo>
                    <a:pt x="16749" y="39203"/>
                    <a:pt x="17478" y="39142"/>
                    <a:pt x="17934" y="38717"/>
                  </a:cubicBezTo>
                  <a:cubicBezTo>
                    <a:pt x="18572" y="38109"/>
                    <a:pt x="18208" y="37136"/>
                    <a:pt x="18056" y="36437"/>
                  </a:cubicBezTo>
                  <a:cubicBezTo>
                    <a:pt x="17813" y="35434"/>
                    <a:pt x="17569" y="34461"/>
                    <a:pt x="17326" y="33519"/>
                  </a:cubicBezTo>
                  <a:cubicBezTo>
                    <a:pt x="16262" y="29628"/>
                    <a:pt x="14895" y="25829"/>
                    <a:pt x="13618" y="22029"/>
                  </a:cubicBezTo>
                  <a:cubicBezTo>
                    <a:pt x="12980" y="20114"/>
                    <a:pt x="12372" y="18169"/>
                    <a:pt x="11703" y="16285"/>
                  </a:cubicBezTo>
                  <a:cubicBezTo>
                    <a:pt x="11521" y="15829"/>
                    <a:pt x="11338" y="15403"/>
                    <a:pt x="11126" y="14978"/>
                  </a:cubicBezTo>
                  <a:cubicBezTo>
                    <a:pt x="10913" y="14552"/>
                    <a:pt x="10670" y="14157"/>
                    <a:pt x="10426" y="13731"/>
                  </a:cubicBezTo>
                  <a:cubicBezTo>
                    <a:pt x="10001" y="12941"/>
                    <a:pt x="9697" y="12060"/>
                    <a:pt x="9515" y="11178"/>
                  </a:cubicBezTo>
                  <a:cubicBezTo>
                    <a:pt x="8724" y="7348"/>
                    <a:pt x="10122" y="3610"/>
                    <a:pt x="11278" y="23"/>
                  </a:cubicBezTo>
                  <a:cubicBezTo>
                    <a:pt x="11278" y="8"/>
                    <a:pt x="11262" y="0"/>
                    <a:pt x="1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3512;p63"/>
            <p:cNvSpPr/>
            <p:nvPr/>
          </p:nvSpPr>
          <p:spPr>
            <a:xfrm>
              <a:off x="3464625" y="3891350"/>
              <a:ext cx="92725" cy="394175"/>
            </a:xfrm>
            <a:custGeom>
              <a:avLst/>
              <a:gdLst/>
              <a:ahLst/>
              <a:cxnLst/>
              <a:rect l="l" t="t" r="r" b="b"/>
              <a:pathLst>
                <a:path w="3709" h="15767" extrusionOk="0">
                  <a:moveTo>
                    <a:pt x="3686" y="0"/>
                  </a:moveTo>
                  <a:cubicBezTo>
                    <a:pt x="3681" y="0"/>
                    <a:pt x="3678" y="4"/>
                    <a:pt x="3678" y="14"/>
                  </a:cubicBezTo>
                  <a:cubicBezTo>
                    <a:pt x="3556" y="287"/>
                    <a:pt x="3465" y="561"/>
                    <a:pt x="3404" y="835"/>
                  </a:cubicBezTo>
                  <a:cubicBezTo>
                    <a:pt x="3344" y="1108"/>
                    <a:pt x="3253" y="1382"/>
                    <a:pt x="3192" y="1655"/>
                  </a:cubicBezTo>
                  <a:cubicBezTo>
                    <a:pt x="3040" y="2233"/>
                    <a:pt x="2888" y="2810"/>
                    <a:pt x="2736" y="3388"/>
                  </a:cubicBezTo>
                  <a:cubicBezTo>
                    <a:pt x="2189" y="5424"/>
                    <a:pt x="1702" y="7461"/>
                    <a:pt x="1246" y="9528"/>
                  </a:cubicBezTo>
                  <a:cubicBezTo>
                    <a:pt x="790" y="11564"/>
                    <a:pt x="395" y="13661"/>
                    <a:pt x="0" y="15698"/>
                  </a:cubicBezTo>
                  <a:cubicBezTo>
                    <a:pt x="0" y="15744"/>
                    <a:pt x="23" y="15766"/>
                    <a:pt x="50" y="15766"/>
                  </a:cubicBezTo>
                  <a:cubicBezTo>
                    <a:pt x="76" y="15766"/>
                    <a:pt x="107" y="15744"/>
                    <a:pt x="122" y="15698"/>
                  </a:cubicBezTo>
                  <a:cubicBezTo>
                    <a:pt x="426" y="14573"/>
                    <a:pt x="699" y="13418"/>
                    <a:pt x="1003" y="12263"/>
                  </a:cubicBezTo>
                  <a:cubicBezTo>
                    <a:pt x="1520" y="10227"/>
                    <a:pt x="2037" y="8190"/>
                    <a:pt x="2493" y="6154"/>
                  </a:cubicBezTo>
                  <a:cubicBezTo>
                    <a:pt x="2705" y="5151"/>
                    <a:pt x="2918" y="4117"/>
                    <a:pt x="3131" y="3084"/>
                  </a:cubicBezTo>
                  <a:cubicBezTo>
                    <a:pt x="3253" y="2598"/>
                    <a:pt x="3344" y="2111"/>
                    <a:pt x="3435" y="1594"/>
                  </a:cubicBezTo>
                  <a:cubicBezTo>
                    <a:pt x="3556" y="1078"/>
                    <a:pt x="3648" y="561"/>
                    <a:pt x="3708" y="14"/>
                  </a:cubicBezTo>
                  <a:cubicBezTo>
                    <a:pt x="3708" y="14"/>
                    <a:pt x="3695" y="0"/>
                    <a:pt x="3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3513;p63"/>
            <p:cNvSpPr/>
            <p:nvPr/>
          </p:nvSpPr>
          <p:spPr>
            <a:xfrm>
              <a:off x="4411450" y="3908600"/>
              <a:ext cx="38775" cy="228550"/>
            </a:xfrm>
            <a:custGeom>
              <a:avLst/>
              <a:gdLst/>
              <a:ahLst/>
              <a:cxnLst/>
              <a:rect l="l" t="t" r="r" b="b"/>
              <a:pathLst>
                <a:path w="1551" h="9142" extrusionOk="0">
                  <a:moveTo>
                    <a:pt x="885" y="0"/>
                  </a:moveTo>
                  <a:cubicBezTo>
                    <a:pt x="874" y="0"/>
                    <a:pt x="866" y="8"/>
                    <a:pt x="882" y="23"/>
                  </a:cubicBezTo>
                  <a:cubicBezTo>
                    <a:pt x="942" y="844"/>
                    <a:pt x="1125" y="1634"/>
                    <a:pt x="1186" y="2455"/>
                  </a:cubicBezTo>
                  <a:cubicBezTo>
                    <a:pt x="1246" y="3245"/>
                    <a:pt x="1277" y="4035"/>
                    <a:pt x="1216" y="4825"/>
                  </a:cubicBezTo>
                  <a:cubicBezTo>
                    <a:pt x="1155" y="5555"/>
                    <a:pt x="1034" y="6284"/>
                    <a:pt x="821" y="6984"/>
                  </a:cubicBezTo>
                  <a:cubicBezTo>
                    <a:pt x="608" y="7713"/>
                    <a:pt x="335" y="8412"/>
                    <a:pt x="0" y="9081"/>
                  </a:cubicBezTo>
                  <a:cubicBezTo>
                    <a:pt x="0" y="9111"/>
                    <a:pt x="31" y="9142"/>
                    <a:pt x="31" y="9142"/>
                  </a:cubicBezTo>
                  <a:cubicBezTo>
                    <a:pt x="1034" y="8047"/>
                    <a:pt x="1398" y="6406"/>
                    <a:pt x="1490" y="5008"/>
                  </a:cubicBezTo>
                  <a:cubicBezTo>
                    <a:pt x="1550" y="4157"/>
                    <a:pt x="1520" y="3306"/>
                    <a:pt x="1429" y="2455"/>
                  </a:cubicBezTo>
                  <a:cubicBezTo>
                    <a:pt x="1338" y="1634"/>
                    <a:pt x="1155" y="813"/>
                    <a:pt x="912" y="23"/>
                  </a:cubicBezTo>
                  <a:cubicBezTo>
                    <a:pt x="912" y="8"/>
                    <a:pt x="89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3514;p63"/>
            <p:cNvSpPr/>
            <p:nvPr/>
          </p:nvSpPr>
          <p:spPr>
            <a:xfrm>
              <a:off x="3747300" y="2908400"/>
              <a:ext cx="559300" cy="218850"/>
            </a:xfrm>
            <a:custGeom>
              <a:avLst/>
              <a:gdLst/>
              <a:ahLst/>
              <a:cxnLst/>
              <a:rect l="l" t="t" r="r" b="b"/>
              <a:pathLst>
                <a:path w="22372" h="8754" extrusionOk="0">
                  <a:moveTo>
                    <a:pt x="2462" y="0"/>
                  </a:moveTo>
                  <a:cubicBezTo>
                    <a:pt x="1186" y="2766"/>
                    <a:pt x="335" y="5714"/>
                    <a:pt x="0" y="8754"/>
                  </a:cubicBezTo>
                  <a:lnTo>
                    <a:pt x="2310" y="8572"/>
                  </a:lnTo>
                  <a:lnTo>
                    <a:pt x="2584" y="8541"/>
                  </a:lnTo>
                  <a:lnTo>
                    <a:pt x="3070" y="8511"/>
                  </a:lnTo>
                  <a:lnTo>
                    <a:pt x="6687" y="8207"/>
                  </a:lnTo>
                  <a:lnTo>
                    <a:pt x="6961" y="8207"/>
                  </a:lnTo>
                  <a:lnTo>
                    <a:pt x="8572" y="8055"/>
                  </a:lnTo>
                  <a:lnTo>
                    <a:pt x="10669" y="7903"/>
                  </a:lnTo>
                  <a:lnTo>
                    <a:pt x="18906" y="7234"/>
                  </a:lnTo>
                  <a:lnTo>
                    <a:pt x="19150" y="7234"/>
                  </a:lnTo>
                  <a:lnTo>
                    <a:pt x="20821" y="7082"/>
                  </a:lnTo>
                  <a:lnTo>
                    <a:pt x="21217" y="7082"/>
                  </a:lnTo>
                  <a:lnTo>
                    <a:pt x="22372" y="6991"/>
                  </a:lnTo>
                  <a:cubicBezTo>
                    <a:pt x="21733" y="4468"/>
                    <a:pt x="21855" y="0"/>
                    <a:pt x="2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3515;p63"/>
            <p:cNvSpPr/>
            <p:nvPr/>
          </p:nvSpPr>
          <p:spPr>
            <a:xfrm>
              <a:off x="3988950" y="1993525"/>
              <a:ext cx="631500" cy="667250"/>
            </a:xfrm>
            <a:custGeom>
              <a:avLst/>
              <a:gdLst/>
              <a:ahLst/>
              <a:cxnLst/>
              <a:rect l="l" t="t" r="r" b="b"/>
              <a:pathLst>
                <a:path w="25260" h="26690" extrusionOk="0">
                  <a:moveTo>
                    <a:pt x="9996" y="0"/>
                  </a:moveTo>
                  <a:cubicBezTo>
                    <a:pt x="9095" y="0"/>
                    <a:pt x="8160" y="250"/>
                    <a:pt x="7265" y="850"/>
                  </a:cubicBezTo>
                  <a:cubicBezTo>
                    <a:pt x="2249" y="4224"/>
                    <a:pt x="0" y="11215"/>
                    <a:pt x="3556" y="18358"/>
                  </a:cubicBezTo>
                  <a:cubicBezTo>
                    <a:pt x="6153" y="23600"/>
                    <a:pt x="11869" y="26690"/>
                    <a:pt x="16344" y="26690"/>
                  </a:cubicBezTo>
                  <a:cubicBezTo>
                    <a:pt x="17422" y="26690"/>
                    <a:pt x="18428" y="26511"/>
                    <a:pt x="19301" y="26139"/>
                  </a:cubicBezTo>
                  <a:cubicBezTo>
                    <a:pt x="24074" y="24102"/>
                    <a:pt x="25259" y="18631"/>
                    <a:pt x="22858" y="15561"/>
                  </a:cubicBezTo>
                  <a:cubicBezTo>
                    <a:pt x="20548" y="12552"/>
                    <a:pt x="16991" y="11823"/>
                    <a:pt x="15867" y="9026"/>
                  </a:cubicBezTo>
                  <a:cubicBezTo>
                    <a:pt x="15350" y="7719"/>
                    <a:pt x="15715" y="5318"/>
                    <a:pt x="15016" y="3312"/>
                  </a:cubicBezTo>
                  <a:cubicBezTo>
                    <a:pt x="14445" y="1688"/>
                    <a:pt x="12337" y="0"/>
                    <a:pt x="9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3516;p63"/>
            <p:cNvSpPr/>
            <p:nvPr/>
          </p:nvSpPr>
          <p:spPr>
            <a:xfrm>
              <a:off x="4021625" y="2099875"/>
              <a:ext cx="327525" cy="566125"/>
            </a:xfrm>
            <a:custGeom>
              <a:avLst/>
              <a:gdLst/>
              <a:ahLst/>
              <a:cxnLst/>
              <a:rect l="l" t="t" r="r" b="b"/>
              <a:pathLst>
                <a:path w="13101" h="22645" extrusionOk="0">
                  <a:moveTo>
                    <a:pt x="2614" y="0"/>
                  </a:moveTo>
                  <a:lnTo>
                    <a:pt x="2614" y="0"/>
                  </a:lnTo>
                  <a:cubicBezTo>
                    <a:pt x="1186" y="2006"/>
                    <a:pt x="335" y="4407"/>
                    <a:pt x="152" y="6870"/>
                  </a:cubicBezTo>
                  <a:cubicBezTo>
                    <a:pt x="0" y="9362"/>
                    <a:pt x="517" y="11885"/>
                    <a:pt x="1672" y="14104"/>
                  </a:cubicBezTo>
                  <a:cubicBezTo>
                    <a:pt x="2766" y="16323"/>
                    <a:pt x="4347" y="18268"/>
                    <a:pt x="6353" y="19788"/>
                  </a:cubicBezTo>
                  <a:cubicBezTo>
                    <a:pt x="8298" y="21307"/>
                    <a:pt x="10639" y="22280"/>
                    <a:pt x="13101" y="22645"/>
                  </a:cubicBezTo>
                  <a:cubicBezTo>
                    <a:pt x="11885" y="22402"/>
                    <a:pt x="10730" y="22007"/>
                    <a:pt x="9605" y="21490"/>
                  </a:cubicBezTo>
                  <a:cubicBezTo>
                    <a:pt x="7386" y="20456"/>
                    <a:pt x="5441" y="18937"/>
                    <a:pt x="3891" y="17022"/>
                  </a:cubicBezTo>
                  <a:cubicBezTo>
                    <a:pt x="3131" y="16049"/>
                    <a:pt x="2493" y="15046"/>
                    <a:pt x="1946" y="13952"/>
                  </a:cubicBezTo>
                  <a:cubicBezTo>
                    <a:pt x="1368" y="12857"/>
                    <a:pt x="973" y="11702"/>
                    <a:pt x="699" y="10517"/>
                  </a:cubicBezTo>
                  <a:cubicBezTo>
                    <a:pt x="426" y="9332"/>
                    <a:pt x="304" y="8116"/>
                    <a:pt x="365" y="6900"/>
                  </a:cubicBezTo>
                  <a:cubicBezTo>
                    <a:pt x="517" y="4438"/>
                    <a:pt x="1277" y="2067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3517;p63"/>
            <p:cNvSpPr/>
            <p:nvPr/>
          </p:nvSpPr>
          <p:spPr>
            <a:xfrm>
              <a:off x="4336225" y="2034525"/>
              <a:ext cx="243950" cy="364750"/>
            </a:xfrm>
            <a:custGeom>
              <a:avLst/>
              <a:gdLst/>
              <a:ahLst/>
              <a:cxnLst/>
              <a:rect l="l" t="t" r="r" b="b"/>
              <a:pathLst>
                <a:path w="9758" h="14590" extrusionOk="0">
                  <a:moveTo>
                    <a:pt x="0" y="0"/>
                  </a:moveTo>
                  <a:lnTo>
                    <a:pt x="0" y="0"/>
                  </a:lnTo>
                  <a:cubicBezTo>
                    <a:pt x="486" y="547"/>
                    <a:pt x="882" y="1216"/>
                    <a:pt x="1155" y="1915"/>
                  </a:cubicBezTo>
                  <a:cubicBezTo>
                    <a:pt x="1429" y="2614"/>
                    <a:pt x="1581" y="3374"/>
                    <a:pt x="1672" y="4134"/>
                  </a:cubicBezTo>
                  <a:cubicBezTo>
                    <a:pt x="1733" y="4894"/>
                    <a:pt x="1824" y="5654"/>
                    <a:pt x="1976" y="6414"/>
                  </a:cubicBezTo>
                  <a:cubicBezTo>
                    <a:pt x="2067" y="6778"/>
                    <a:pt x="2219" y="7143"/>
                    <a:pt x="2401" y="7508"/>
                  </a:cubicBezTo>
                  <a:cubicBezTo>
                    <a:pt x="2584" y="7842"/>
                    <a:pt x="2827" y="8146"/>
                    <a:pt x="3070" y="8450"/>
                  </a:cubicBezTo>
                  <a:cubicBezTo>
                    <a:pt x="3587" y="9028"/>
                    <a:pt x="4164" y="9544"/>
                    <a:pt x="4803" y="10000"/>
                  </a:cubicBezTo>
                  <a:cubicBezTo>
                    <a:pt x="5410" y="10456"/>
                    <a:pt x="6049" y="10882"/>
                    <a:pt x="6687" y="11307"/>
                  </a:cubicBezTo>
                  <a:cubicBezTo>
                    <a:pt x="7325" y="11702"/>
                    <a:pt x="7903" y="12189"/>
                    <a:pt x="8450" y="12736"/>
                  </a:cubicBezTo>
                  <a:cubicBezTo>
                    <a:pt x="8967" y="13283"/>
                    <a:pt x="9423" y="13891"/>
                    <a:pt x="9757" y="14590"/>
                  </a:cubicBezTo>
                  <a:cubicBezTo>
                    <a:pt x="9453" y="13860"/>
                    <a:pt x="9058" y="13192"/>
                    <a:pt x="8541" y="12614"/>
                  </a:cubicBezTo>
                  <a:cubicBezTo>
                    <a:pt x="8024" y="12037"/>
                    <a:pt x="7447" y="11550"/>
                    <a:pt x="6809" y="11094"/>
                  </a:cubicBezTo>
                  <a:cubicBezTo>
                    <a:pt x="5593" y="10213"/>
                    <a:pt x="4255" y="9392"/>
                    <a:pt x="3313" y="8268"/>
                  </a:cubicBezTo>
                  <a:cubicBezTo>
                    <a:pt x="3040" y="7994"/>
                    <a:pt x="2827" y="7690"/>
                    <a:pt x="2644" y="7356"/>
                  </a:cubicBezTo>
                  <a:cubicBezTo>
                    <a:pt x="2462" y="7052"/>
                    <a:pt x="2341" y="6687"/>
                    <a:pt x="2249" y="6322"/>
                  </a:cubicBezTo>
                  <a:cubicBezTo>
                    <a:pt x="2067" y="5623"/>
                    <a:pt x="2006" y="4863"/>
                    <a:pt x="1885" y="4103"/>
                  </a:cubicBezTo>
                  <a:cubicBezTo>
                    <a:pt x="1793" y="3313"/>
                    <a:pt x="1581" y="2584"/>
                    <a:pt x="1307" y="1854"/>
                  </a:cubicBezTo>
                  <a:cubicBezTo>
                    <a:pt x="973" y="1155"/>
                    <a:pt x="547" y="5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3518;p63"/>
            <p:cNvSpPr/>
            <p:nvPr/>
          </p:nvSpPr>
          <p:spPr>
            <a:xfrm>
              <a:off x="4126125" y="2379650"/>
              <a:ext cx="926700" cy="336625"/>
            </a:xfrm>
            <a:custGeom>
              <a:avLst/>
              <a:gdLst/>
              <a:ahLst/>
              <a:cxnLst/>
              <a:rect l="l" t="t" r="r" b="b"/>
              <a:pathLst>
                <a:path w="37068" h="13465" extrusionOk="0">
                  <a:moveTo>
                    <a:pt x="2905" y="1"/>
                  </a:moveTo>
                  <a:cubicBezTo>
                    <a:pt x="1016" y="1"/>
                    <a:pt x="0" y="1452"/>
                    <a:pt x="2082" y="3338"/>
                  </a:cubicBezTo>
                  <a:cubicBezTo>
                    <a:pt x="6246" y="7107"/>
                    <a:pt x="13723" y="12518"/>
                    <a:pt x="18252" y="13369"/>
                  </a:cubicBezTo>
                  <a:cubicBezTo>
                    <a:pt x="18593" y="13434"/>
                    <a:pt x="18986" y="13465"/>
                    <a:pt x="19422" y="13465"/>
                  </a:cubicBezTo>
                  <a:cubicBezTo>
                    <a:pt x="23648" y="13465"/>
                    <a:pt x="31888" y="10568"/>
                    <a:pt x="35608" y="8171"/>
                  </a:cubicBezTo>
                  <a:cubicBezTo>
                    <a:pt x="37067" y="7229"/>
                    <a:pt x="32447" y="1970"/>
                    <a:pt x="30623" y="1423"/>
                  </a:cubicBezTo>
                  <a:cubicBezTo>
                    <a:pt x="30589" y="1414"/>
                    <a:pt x="30546" y="1409"/>
                    <a:pt x="30494" y="1409"/>
                  </a:cubicBezTo>
                  <a:cubicBezTo>
                    <a:pt x="28969" y="1409"/>
                    <a:pt x="20345" y="5564"/>
                    <a:pt x="18465" y="5564"/>
                  </a:cubicBezTo>
                  <a:cubicBezTo>
                    <a:pt x="18421" y="5564"/>
                    <a:pt x="18380" y="5562"/>
                    <a:pt x="18343" y="5557"/>
                  </a:cubicBezTo>
                  <a:cubicBezTo>
                    <a:pt x="15881" y="5223"/>
                    <a:pt x="9529" y="2092"/>
                    <a:pt x="4392" y="268"/>
                  </a:cubicBezTo>
                  <a:cubicBezTo>
                    <a:pt x="3866" y="85"/>
                    <a:pt x="3360" y="1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3519;p63"/>
            <p:cNvSpPr/>
            <p:nvPr/>
          </p:nvSpPr>
          <p:spPr>
            <a:xfrm>
              <a:off x="4813425" y="2320475"/>
              <a:ext cx="216600" cy="202550"/>
            </a:xfrm>
            <a:custGeom>
              <a:avLst/>
              <a:gdLst/>
              <a:ahLst/>
              <a:cxnLst/>
              <a:rect l="l" t="t" r="r" b="b"/>
              <a:pathLst>
                <a:path w="8664" h="8102" extrusionOk="0">
                  <a:moveTo>
                    <a:pt x="7417" y="1"/>
                  </a:moveTo>
                  <a:cubicBezTo>
                    <a:pt x="6041" y="1"/>
                    <a:pt x="3079" y="1302"/>
                    <a:pt x="2371" y="1936"/>
                  </a:cubicBezTo>
                  <a:cubicBezTo>
                    <a:pt x="1520" y="2757"/>
                    <a:pt x="1" y="4915"/>
                    <a:pt x="1" y="4915"/>
                  </a:cubicBezTo>
                  <a:cubicBezTo>
                    <a:pt x="1" y="4915"/>
                    <a:pt x="2630" y="8102"/>
                    <a:pt x="4283" y="8102"/>
                  </a:cubicBezTo>
                  <a:cubicBezTo>
                    <a:pt x="4561" y="8102"/>
                    <a:pt x="4811" y="8012"/>
                    <a:pt x="5016" y="7802"/>
                  </a:cubicBezTo>
                  <a:cubicBezTo>
                    <a:pt x="6444" y="6344"/>
                    <a:pt x="5107" y="3578"/>
                    <a:pt x="5107" y="3578"/>
                  </a:cubicBezTo>
                  <a:cubicBezTo>
                    <a:pt x="6353" y="3000"/>
                    <a:pt x="8663" y="1450"/>
                    <a:pt x="8086" y="264"/>
                  </a:cubicBezTo>
                  <a:cubicBezTo>
                    <a:pt x="7996" y="79"/>
                    <a:pt x="7754" y="1"/>
                    <a:pt x="7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3520;p63"/>
            <p:cNvSpPr/>
            <p:nvPr/>
          </p:nvSpPr>
          <p:spPr>
            <a:xfrm>
              <a:off x="4855225" y="2278025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4652" h="12996" extrusionOk="0">
                  <a:moveTo>
                    <a:pt x="8940" y="0"/>
                  </a:moveTo>
                  <a:cubicBezTo>
                    <a:pt x="7949" y="0"/>
                    <a:pt x="6752" y="2244"/>
                    <a:pt x="5684" y="3087"/>
                  </a:cubicBezTo>
                  <a:cubicBezTo>
                    <a:pt x="5411" y="3300"/>
                    <a:pt x="0" y="6826"/>
                    <a:pt x="0" y="6826"/>
                  </a:cubicBezTo>
                  <a:lnTo>
                    <a:pt x="4985" y="12996"/>
                  </a:lnTo>
                  <a:cubicBezTo>
                    <a:pt x="5897" y="12570"/>
                    <a:pt x="9970" y="10291"/>
                    <a:pt x="10973" y="9409"/>
                  </a:cubicBezTo>
                  <a:cubicBezTo>
                    <a:pt x="11976" y="8528"/>
                    <a:pt x="14651" y="5762"/>
                    <a:pt x="14013" y="4941"/>
                  </a:cubicBezTo>
                  <a:cubicBezTo>
                    <a:pt x="13794" y="4646"/>
                    <a:pt x="13544" y="4551"/>
                    <a:pt x="13313" y="4551"/>
                  </a:cubicBezTo>
                  <a:cubicBezTo>
                    <a:pt x="12902" y="4551"/>
                    <a:pt x="12554" y="4850"/>
                    <a:pt x="12554" y="4850"/>
                  </a:cubicBezTo>
                  <a:cubicBezTo>
                    <a:pt x="12554" y="4850"/>
                    <a:pt x="13526" y="3513"/>
                    <a:pt x="12827" y="2722"/>
                  </a:cubicBezTo>
                  <a:cubicBezTo>
                    <a:pt x="12665" y="2538"/>
                    <a:pt x="12467" y="2468"/>
                    <a:pt x="12260" y="2468"/>
                  </a:cubicBezTo>
                  <a:cubicBezTo>
                    <a:pt x="11614" y="2468"/>
                    <a:pt x="10882" y="3148"/>
                    <a:pt x="10882" y="3148"/>
                  </a:cubicBezTo>
                  <a:cubicBezTo>
                    <a:pt x="10882" y="3148"/>
                    <a:pt x="11733" y="1719"/>
                    <a:pt x="11004" y="990"/>
                  </a:cubicBezTo>
                  <a:cubicBezTo>
                    <a:pt x="10855" y="841"/>
                    <a:pt x="10692" y="782"/>
                    <a:pt x="10525" y="782"/>
                  </a:cubicBezTo>
                  <a:cubicBezTo>
                    <a:pt x="9874" y="782"/>
                    <a:pt x="9180" y="1689"/>
                    <a:pt x="9180" y="1689"/>
                  </a:cubicBezTo>
                  <a:cubicBezTo>
                    <a:pt x="9180" y="1689"/>
                    <a:pt x="10031" y="382"/>
                    <a:pt x="9180" y="47"/>
                  </a:cubicBezTo>
                  <a:cubicBezTo>
                    <a:pt x="9101" y="15"/>
                    <a:pt x="9021" y="0"/>
                    <a:pt x="8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3521;p63"/>
            <p:cNvSpPr/>
            <p:nvPr/>
          </p:nvSpPr>
          <p:spPr>
            <a:xfrm>
              <a:off x="4999150" y="2315825"/>
              <a:ext cx="91350" cy="92025"/>
            </a:xfrm>
            <a:custGeom>
              <a:avLst/>
              <a:gdLst/>
              <a:ahLst/>
              <a:cxnLst/>
              <a:rect l="l" t="t" r="r" b="b"/>
              <a:pathLst>
                <a:path w="3654" h="3681" extrusionOk="0">
                  <a:moveTo>
                    <a:pt x="3601" y="0"/>
                  </a:moveTo>
                  <a:cubicBezTo>
                    <a:pt x="3581" y="0"/>
                    <a:pt x="3557" y="17"/>
                    <a:pt x="3544" y="55"/>
                  </a:cubicBezTo>
                  <a:cubicBezTo>
                    <a:pt x="2572" y="1909"/>
                    <a:pt x="1812" y="2578"/>
                    <a:pt x="49" y="3642"/>
                  </a:cubicBezTo>
                  <a:cubicBezTo>
                    <a:pt x="0" y="3642"/>
                    <a:pt x="29" y="3681"/>
                    <a:pt x="43" y="3681"/>
                  </a:cubicBezTo>
                  <a:cubicBezTo>
                    <a:pt x="46" y="3681"/>
                    <a:pt x="49" y="3678"/>
                    <a:pt x="49" y="3672"/>
                  </a:cubicBezTo>
                  <a:cubicBezTo>
                    <a:pt x="1903" y="2821"/>
                    <a:pt x="2967" y="2122"/>
                    <a:pt x="3636" y="86"/>
                  </a:cubicBezTo>
                  <a:cubicBezTo>
                    <a:pt x="3653" y="33"/>
                    <a:pt x="3630" y="0"/>
                    <a:pt x="3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3522;p63"/>
            <p:cNvSpPr/>
            <p:nvPr/>
          </p:nvSpPr>
          <p:spPr>
            <a:xfrm>
              <a:off x="5034550" y="2352300"/>
              <a:ext cx="97625" cy="97900"/>
            </a:xfrm>
            <a:custGeom>
              <a:avLst/>
              <a:gdLst/>
              <a:ahLst/>
              <a:cxnLst/>
              <a:rect l="l" t="t" r="r" b="b"/>
              <a:pathLst>
                <a:path w="3905" h="3916" extrusionOk="0">
                  <a:moveTo>
                    <a:pt x="3835" y="0"/>
                  </a:moveTo>
                  <a:cubicBezTo>
                    <a:pt x="3822" y="0"/>
                    <a:pt x="3809" y="8"/>
                    <a:pt x="3800" y="25"/>
                  </a:cubicBezTo>
                  <a:cubicBezTo>
                    <a:pt x="2615" y="1909"/>
                    <a:pt x="1824" y="2608"/>
                    <a:pt x="1" y="3855"/>
                  </a:cubicBezTo>
                  <a:cubicBezTo>
                    <a:pt x="1" y="3855"/>
                    <a:pt x="1" y="3915"/>
                    <a:pt x="31" y="3915"/>
                  </a:cubicBezTo>
                  <a:cubicBezTo>
                    <a:pt x="1916" y="2821"/>
                    <a:pt x="2949" y="2122"/>
                    <a:pt x="3861" y="116"/>
                  </a:cubicBezTo>
                  <a:cubicBezTo>
                    <a:pt x="3905" y="50"/>
                    <a:pt x="3870" y="0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3523;p63"/>
            <p:cNvSpPr/>
            <p:nvPr/>
          </p:nvSpPr>
          <p:spPr>
            <a:xfrm>
              <a:off x="5066475" y="2399450"/>
              <a:ext cx="103600" cy="91775"/>
            </a:xfrm>
            <a:custGeom>
              <a:avLst/>
              <a:gdLst/>
              <a:ahLst/>
              <a:cxnLst/>
              <a:rect l="l" t="t" r="r" b="b"/>
              <a:pathLst>
                <a:path w="4144" h="3671" extrusionOk="0">
                  <a:moveTo>
                    <a:pt x="4127" y="1"/>
                  </a:moveTo>
                  <a:cubicBezTo>
                    <a:pt x="4117" y="1"/>
                    <a:pt x="4097" y="18"/>
                    <a:pt x="4073" y="54"/>
                  </a:cubicBezTo>
                  <a:cubicBezTo>
                    <a:pt x="2797" y="1786"/>
                    <a:pt x="1946" y="2607"/>
                    <a:pt x="61" y="3580"/>
                  </a:cubicBezTo>
                  <a:cubicBezTo>
                    <a:pt x="0" y="3610"/>
                    <a:pt x="31" y="3671"/>
                    <a:pt x="91" y="3671"/>
                  </a:cubicBezTo>
                  <a:cubicBezTo>
                    <a:pt x="1824" y="3033"/>
                    <a:pt x="3283" y="1756"/>
                    <a:pt x="4104" y="115"/>
                  </a:cubicBezTo>
                  <a:cubicBezTo>
                    <a:pt x="4141" y="41"/>
                    <a:pt x="4144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3524;p63"/>
            <p:cNvSpPr/>
            <p:nvPr/>
          </p:nvSpPr>
          <p:spPr>
            <a:xfrm>
              <a:off x="4936525" y="2336200"/>
              <a:ext cx="79825" cy="180425"/>
            </a:xfrm>
            <a:custGeom>
              <a:avLst/>
              <a:gdLst/>
              <a:ahLst/>
              <a:cxnLst/>
              <a:rect l="l" t="t" r="r" b="b"/>
              <a:pathLst>
                <a:path w="3193" h="7217" extrusionOk="0">
                  <a:moveTo>
                    <a:pt x="3192" y="0"/>
                  </a:moveTo>
                  <a:cubicBezTo>
                    <a:pt x="2919" y="1459"/>
                    <a:pt x="1247" y="2158"/>
                    <a:pt x="92" y="2827"/>
                  </a:cubicBezTo>
                  <a:cubicBezTo>
                    <a:pt x="31" y="2857"/>
                    <a:pt x="1" y="2979"/>
                    <a:pt x="61" y="3040"/>
                  </a:cubicBezTo>
                  <a:cubicBezTo>
                    <a:pt x="548" y="4225"/>
                    <a:pt x="882" y="6049"/>
                    <a:pt x="153" y="7173"/>
                  </a:cubicBezTo>
                  <a:cubicBezTo>
                    <a:pt x="131" y="7195"/>
                    <a:pt x="140" y="7216"/>
                    <a:pt x="158" y="7216"/>
                  </a:cubicBezTo>
                  <a:cubicBezTo>
                    <a:pt x="165" y="7216"/>
                    <a:pt x="174" y="7213"/>
                    <a:pt x="183" y="7204"/>
                  </a:cubicBezTo>
                  <a:cubicBezTo>
                    <a:pt x="1156" y="6110"/>
                    <a:pt x="973" y="4286"/>
                    <a:pt x="365" y="3040"/>
                  </a:cubicBezTo>
                  <a:cubicBezTo>
                    <a:pt x="1551" y="2371"/>
                    <a:pt x="3192" y="1581"/>
                    <a:pt x="3192" y="31"/>
                  </a:cubicBezTo>
                  <a:cubicBezTo>
                    <a:pt x="3192" y="0"/>
                    <a:pt x="3192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3525;p63"/>
            <p:cNvSpPr/>
            <p:nvPr/>
          </p:nvSpPr>
          <p:spPr>
            <a:xfrm>
              <a:off x="4121250" y="2370850"/>
              <a:ext cx="351775" cy="257175"/>
            </a:xfrm>
            <a:custGeom>
              <a:avLst/>
              <a:gdLst/>
              <a:ahLst/>
              <a:cxnLst/>
              <a:rect l="l" t="t" r="r" b="b"/>
              <a:pathLst>
                <a:path w="14071" h="10287" extrusionOk="0">
                  <a:moveTo>
                    <a:pt x="2822" y="1"/>
                  </a:moveTo>
                  <a:cubicBezTo>
                    <a:pt x="0" y="1"/>
                    <a:pt x="393" y="2181"/>
                    <a:pt x="2307" y="4146"/>
                  </a:cubicBezTo>
                  <a:cubicBezTo>
                    <a:pt x="4587" y="6487"/>
                    <a:pt x="9511" y="10286"/>
                    <a:pt x="9511" y="10286"/>
                  </a:cubicBezTo>
                  <a:lnTo>
                    <a:pt x="14070" y="3477"/>
                  </a:lnTo>
                  <a:cubicBezTo>
                    <a:pt x="14070" y="3477"/>
                    <a:pt x="8903" y="1167"/>
                    <a:pt x="4800" y="256"/>
                  </a:cubicBezTo>
                  <a:cubicBezTo>
                    <a:pt x="4015" y="80"/>
                    <a:pt x="3360" y="1"/>
                    <a:pt x="28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3526;p63"/>
            <p:cNvSpPr/>
            <p:nvPr/>
          </p:nvSpPr>
          <p:spPr>
            <a:xfrm>
              <a:off x="4333175" y="2445050"/>
              <a:ext cx="96525" cy="146050"/>
            </a:xfrm>
            <a:custGeom>
              <a:avLst/>
              <a:gdLst/>
              <a:ahLst/>
              <a:cxnLst/>
              <a:rect l="l" t="t" r="r" b="b"/>
              <a:pathLst>
                <a:path w="3861" h="5842" extrusionOk="0">
                  <a:moveTo>
                    <a:pt x="3846" y="0"/>
                  </a:moveTo>
                  <a:cubicBezTo>
                    <a:pt x="3838" y="0"/>
                    <a:pt x="3830" y="8"/>
                    <a:pt x="3830" y="23"/>
                  </a:cubicBezTo>
                  <a:cubicBezTo>
                    <a:pt x="3466" y="449"/>
                    <a:pt x="3131" y="935"/>
                    <a:pt x="2827" y="1421"/>
                  </a:cubicBezTo>
                  <a:cubicBezTo>
                    <a:pt x="2493" y="1877"/>
                    <a:pt x="2159" y="2364"/>
                    <a:pt x="1855" y="2850"/>
                  </a:cubicBezTo>
                  <a:cubicBezTo>
                    <a:pt x="1216" y="3823"/>
                    <a:pt x="608" y="4795"/>
                    <a:pt x="0" y="5798"/>
                  </a:cubicBezTo>
                  <a:cubicBezTo>
                    <a:pt x="0" y="5820"/>
                    <a:pt x="16" y="5841"/>
                    <a:pt x="35" y="5841"/>
                  </a:cubicBezTo>
                  <a:cubicBezTo>
                    <a:pt x="43" y="5841"/>
                    <a:pt x="52" y="5838"/>
                    <a:pt x="61" y="5829"/>
                  </a:cubicBezTo>
                  <a:cubicBezTo>
                    <a:pt x="760" y="4886"/>
                    <a:pt x="1399" y="3944"/>
                    <a:pt x="2067" y="2941"/>
                  </a:cubicBezTo>
                  <a:cubicBezTo>
                    <a:pt x="2371" y="2455"/>
                    <a:pt x="2675" y="1968"/>
                    <a:pt x="2979" y="1482"/>
                  </a:cubicBezTo>
                  <a:cubicBezTo>
                    <a:pt x="3314" y="1026"/>
                    <a:pt x="3587" y="540"/>
                    <a:pt x="3861" y="23"/>
                  </a:cubicBezTo>
                  <a:cubicBezTo>
                    <a:pt x="3861" y="8"/>
                    <a:pt x="3853" y="0"/>
                    <a:pt x="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3527;p63"/>
            <p:cNvSpPr/>
            <p:nvPr/>
          </p:nvSpPr>
          <p:spPr>
            <a:xfrm>
              <a:off x="4122675" y="2371900"/>
              <a:ext cx="292600" cy="256125"/>
            </a:xfrm>
            <a:custGeom>
              <a:avLst/>
              <a:gdLst/>
              <a:ahLst/>
              <a:cxnLst/>
              <a:rect l="l" t="t" r="r" b="b"/>
              <a:pathLst>
                <a:path w="11704" h="10245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" y="335"/>
                    <a:pt x="487" y="2311"/>
                    <a:pt x="2250" y="4104"/>
                  </a:cubicBezTo>
                  <a:cubicBezTo>
                    <a:pt x="4530" y="6445"/>
                    <a:pt x="9454" y="10244"/>
                    <a:pt x="9454" y="10244"/>
                  </a:cubicBezTo>
                  <a:lnTo>
                    <a:pt x="11703" y="6901"/>
                  </a:lnTo>
                  <a:cubicBezTo>
                    <a:pt x="8785" y="4742"/>
                    <a:pt x="4439" y="1672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3528;p63"/>
            <p:cNvSpPr/>
            <p:nvPr/>
          </p:nvSpPr>
          <p:spPr>
            <a:xfrm>
              <a:off x="3760225" y="2363900"/>
              <a:ext cx="629200" cy="700300"/>
            </a:xfrm>
            <a:custGeom>
              <a:avLst/>
              <a:gdLst/>
              <a:ahLst/>
              <a:cxnLst/>
              <a:rect l="l" t="t" r="r" b="b"/>
              <a:pathLst>
                <a:path w="25168" h="28012" extrusionOk="0">
                  <a:moveTo>
                    <a:pt x="16625" y="0"/>
                  </a:moveTo>
                  <a:cubicBezTo>
                    <a:pt x="15504" y="0"/>
                    <a:pt x="14275" y="423"/>
                    <a:pt x="13040" y="1385"/>
                  </a:cubicBezTo>
                  <a:cubicBezTo>
                    <a:pt x="7265" y="5883"/>
                    <a:pt x="0" y="26248"/>
                    <a:pt x="0" y="26248"/>
                  </a:cubicBezTo>
                  <a:cubicBezTo>
                    <a:pt x="4499" y="27342"/>
                    <a:pt x="22888" y="28011"/>
                    <a:pt x="22888" y="28011"/>
                  </a:cubicBezTo>
                  <a:lnTo>
                    <a:pt x="23131" y="18649"/>
                  </a:lnTo>
                  <a:cubicBezTo>
                    <a:pt x="23131" y="18649"/>
                    <a:pt x="25168" y="16218"/>
                    <a:pt x="25077" y="13664"/>
                  </a:cubicBezTo>
                  <a:cubicBezTo>
                    <a:pt x="24955" y="10777"/>
                    <a:pt x="20669" y="2540"/>
                    <a:pt x="20304" y="1992"/>
                  </a:cubicBezTo>
                  <a:cubicBezTo>
                    <a:pt x="19435" y="757"/>
                    <a:pt x="18127" y="0"/>
                    <a:pt x="166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3529;p63"/>
            <p:cNvSpPr/>
            <p:nvPr/>
          </p:nvSpPr>
          <p:spPr>
            <a:xfrm>
              <a:off x="4142450" y="2602900"/>
              <a:ext cx="112475" cy="116300"/>
            </a:xfrm>
            <a:custGeom>
              <a:avLst/>
              <a:gdLst/>
              <a:ahLst/>
              <a:cxnLst/>
              <a:rect l="l" t="t" r="r" b="b"/>
              <a:pathLst>
                <a:path w="4499" h="4652" extrusionOk="0">
                  <a:moveTo>
                    <a:pt x="4164" y="1"/>
                  </a:moveTo>
                  <a:lnTo>
                    <a:pt x="0" y="366"/>
                  </a:lnTo>
                  <a:lnTo>
                    <a:pt x="304" y="3800"/>
                  </a:lnTo>
                  <a:lnTo>
                    <a:pt x="2827" y="4652"/>
                  </a:lnTo>
                  <a:lnTo>
                    <a:pt x="4499" y="3284"/>
                  </a:lnTo>
                  <a:lnTo>
                    <a:pt x="4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3530;p63"/>
            <p:cNvSpPr/>
            <p:nvPr/>
          </p:nvSpPr>
          <p:spPr>
            <a:xfrm>
              <a:off x="4156875" y="2222200"/>
              <a:ext cx="128450" cy="253075"/>
            </a:xfrm>
            <a:custGeom>
              <a:avLst/>
              <a:gdLst/>
              <a:ahLst/>
              <a:cxnLst/>
              <a:rect l="l" t="t" r="r" b="b"/>
              <a:pathLst>
                <a:path w="5138" h="10123" extrusionOk="0">
                  <a:moveTo>
                    <a:pt x="1368" y="1"/>
                  </a:moveTo>
                  <a:cubicBezTo>
                    <a:pt x="1368" y="1"/>
                    <a:pt x="1125" y="821"/>
                    <a:pt x="852" y="1855"/>
                  </a:cubicBezTo>
                  <a:cubicBezTo>
                    <a:pt x="852" y="1916"/>
                    <a:pt x="821" y="1977"/>
                    <a:pt x="791" y="2007"/>
                  </a:cubicBezTo>
                  <a:cubicBezTo>
                    <a:pt x="791" y="2068"/>
                    <a:pt x="761" y="2128"/>
                    <a:pt x="761" y="2189"/>
                  </a:cubicBezTo>
                  <a:cubicBezTo>
                    <a:pt x="700" y="2341"/>
                    <a:pt x="669" y="2493"/>
                    <a:pt x="639" y="2645"/>
                  </a:cubicBezTo>
                  <a:cubicBezTo>
                    <a:pt x="578" y="2828"/>
                    <a:pt x="578" y="2888"/>
                    <a:pt x="548" y="3040"/>
                  </a:cubicBezTo>
                  <a:lnTo>
                    <a:pt x="457" y="3405"/>
                  </a:lnTo>
                  <a:cubicBezTo>
                    <a:pt x="244" y="4317"/>
                    <a:pt x="92" y="5229"/>
                    <a:pt x="1" y="6141"/>
                  </a:cubicBezTo>
                  <a:cubicBezTo>
                    <a:pt x="31" y="6536"/>
                    <a:pt x="2189" y="10123"/>
                    <a:pt x="3861" y="10123"/>
                  </a:cubicBezTo>
                  <a:cubicBezTo>
                    <a:pt x="4226" y="10123"/>
                    <a:pt x="4013" y="6293"/>
                    <a:pt x="4013" y="6293"/>
                  </a:cubicBezTo>
                  <a:lnTo>
                    <a:pt x="4104" y="6080"/>
                  </a:lnTo>
                  <a:lnTo>
                    <a:pt x="5138" y="3101"/>
                  </a:lnTo>
                  <a:lnTo>
                    <a:pt x="1855" y="36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3531;p63"/>
            <p:cNvSpPr/>
            <p:nvPr/>
          </p:nvSpPr>
          <p:spPr>
            <a:xfrm>
              <a:off x="4178150" y="2222200"/>
              <a:ext cx="107175" cy="152000"/>
            </a:xfrm>
            <a:custGeom>
              <a:avLst/>
              <a:gdLst/>
              <a:ahLst/>
              <a:cxnLst/>
              <a:rect l="l" t="t" r="r" b="b"/>
              <a:pathLst>
                <a:path w="4287" h="6080" extrusionOk="0">
                  <a:moveTo>
                    <a:pt x="517" y="1"/>
                  </a:moveTo>
                  <a:cubicBezTo>
                    <a:pt x="517" y="1"/>
                    <a:pt x="274" y="852"/>
                    <a:pt x="1" y="1885"/>
                  </a:cubicBezTo>
                  <a:cubicBezTo>
                    <a:pt x="396" y="3679"/>
                    <a:pt x="1612" y="5229"/>
                    <a:pt x="3253" y="6080"/>
                  </a:cubicBezTo>
                  <a:lnTo>
                    <a:pt x="4287" y="3101"/>
                  </a:lnTo>
                  <a:lnTo>
                    <a:pt x="1004" y="36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3532;p63"/>
            <p:cNvSpPr/>
            <p:nvPr/>
          </p:nvSpPr>
          <p:spPr>
            <a:xfrm>
              <a:off x="4132550" y="2026750"/>
              <a:ext cx="294875" cy="323425"/>
            </a:xfrm>
            <a:custGeom>
              <a:avLst/>
              <a:gdLst/>
              <a:ahLst/>
              <a:cxnLst/>
              <a:rect l="l" t="t" r="r" b="b"/>
              <a:pathLst>
                <a:path w="11795" h="12937" extrusionOk="0">
                  <a:moveTo>
                    <a:pt x="5770" y="1"/>
                  </a:moveTo>
                  <a:cubicBezTo>
                    <a:pt x="5420" y="1"/>
                    <a:pt x="5075" y="36"/>
                    <a:pt x="4743" y="98"/>
                  </a:cubicBezTo>
                  <a:cubicBezTo>
                    <a:pt x="2311" y="585"/>
                    <a:pt x="1" y="2682"/>
                    <a:pt x="1338" y="8032"/>
                  </a:cubicBezTo>
                  <a:cubicBezTo>
                    <a:pt x="2402" y="12312"/>
                    <a:pt x="4948" y="12937"/>
                    <a:pt x="6480" y="12937"/>
                  </a:cubicBezTo>
                  <a:cubicBezTo>
                    <a:pt x="6874" y="12937"/>
                    <a:pt x="7200" y="12896"/>
                    <a:pt x="7418" y="12864"/>
                  </a:cubicBezTo>
                  <a:cubicBezTo>
                    <a:pt x="8603" y="12712"/>
                    <a:pt x="11795" y="11618"/>
                    <a:pt x="11035" y="6147"/>
                  </a:cubicBezTo>
                  <a:cubicBezTo>
                    <a:pt x="10379" y="1398"/>
                    <a:pt x="7979" y="1"/>
                    <a:pt x="5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3533;p63"/>
            <p:cNvSpPr/>
            <p:nvPr/>
          </p:nvSpPr>
          <p:spPr>
            <a:xfrm>
              <a:off x="4356725" y="2138425"/>
              <a:ext cx="28150" cy="13900"/>
            </a:xfrm>
            <a:custGeom>
              <a:avLst/>
              <a:gdLst/>
              <a:ahLst/>
              <a:cxnLst/>
              <a:rect l="l" t="t" r="r" b="b"/>
              <a:pathLst>
                <a:path w="1126" h="556" extrusionOk="0">
                  <a:moveTo>
                    <a:pt x="427" y="1"/>
                  </a:moveTo>
                  <a:cubicBezTo>
                    <a:pt x="276" y="1"/>
                    <a:pt x="132" y="64"/>
                    <a:pt x="31" y="191"/>
                  </a:cubicBezTo>
                  <a:cubicBezTo>
                    <a:pt x="1" y="251"/>
                    <a:pt x="1" y="343"/>
                    <a:pt x="92" y="403"/>
                  </a:cubicBezTo>
                  <a:cubicBezTo>
                    <a:pt x="183" y="495"/>
                    <a:pt x="335" y="525"/>
                    <a:pt x="457" y="525"/>
                  </a:cubicBezTo>
                  <a:cubicBezTo>
                    <a:pt x="578" y="555"/>
                    <a:pt x="700" y="555"/>
                    <a:pt x="852" y="555"/>
                  </a:cubicBezTo>
                  <a:cubicBezTo>
                    <a:pt x="1034" y="525"/>
                    <a:pt x="1125" y="312"/>
                    <a:pt x="973" y="191"/>
                  </a:cubicBezTo>
                  <a:cubicBezTo>
                    <a:pt x="852" y="69"/>
                    <a:pt x="669" y="8"/>
                    <a:pt x="517" y="8"/>
                  </a:cubicBezTo>
                  <a:cubicBezTo>
                    <a:pt x="487" y="3"/>
                    <a:pt x="45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3534;p63"/>
            <p:cNvSpPr/>
            <p:nvPr/>
          </p:nvSpPr>
          <p:spPr>
            <a:xfrm>
              <a:off x="4279400" y="2148250"/>
              <a:ext cx="27200" cy="17075"/>
            </a:xfrm>
            <a:custGeom>
              <a:avLst/>
              <a:gdLst/>
              <a:ahLst/>
              <a:cxnLst/>
              <a:rect l="l" t="t" r="r" b="b"/>
              <a:pathLst>
                <a:path w="1088" h="683" extrusionOk="0">
                  <a:moveTo>
                    <a:pt x="710" y="1"/>
                  </a:moveTo>
                  <a:cubicBezTo>
                    <a:pt x="641" y="1"/>
                    <a:pt x="573" y="16"/>
                    <a:pt x="510" y="41"/>
                  </a:cubicBezTo>
                  <a:cubicBezTo>
                    <a:pt x="328" y="102"/>
                    <a:pt x="176" y="223"/>
                    <a:pt x="85" y="375"/>
                  </a:cubicBezTo>
                  <a:cubicBezTo>
                    <a:pt x="0" y="516"/>
                    <a:pt x="124" y="682"/>
                    <a:pt x="287" y="682"/>
                  </a:cubicBezTo>
                  <a:cubicBezTo>
                    <a:pt x="301" y="682"/>
                    <a:pt x="314" y="681"/>
                    <a:pt x="328" y="679"/>
                  </a:cubicBezTo>
                  <a:cubicBezTo>
                    <a:pt x="449" y="618"/>
                    <a:pt x="571" y="588"/>
                    <a:pt x="692" y="527"/>
                  </a:cubicBezTo>
                  <a:cubicBezTo>
                    <a:pt x="814" y="497"/>
                    <a:pt x="936" y="436"/>
                    <a:pt x="1027" y="345"/>
                  </a:cubicBezTo>
                  <a:cubicBezTo>
                    <a:pt x="1088" y="254"/>
                    <a:pt x="1057" y="162"/>
                    <a:pt x="996" y="102"/>
                  </a:cubicBezTo>
                  <a:cubicBezTo>
                    <a:pt x="907" y="30"/>
                    <a:pt x="808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3535;p63"/>
            <p:cNvSpPr/>
            <p:nvPr/>
          </p:nvSpPr>
          <p:spPr>
            <a:xfrm>
              <a:off x="4307325" y="2197125"/>
              <a:ext cx="9925" cy="25875"/>
            </a:xfrm>
            <a:custGeom>
              <a:avLst/>
              <a:gdLst/>
              <a:ahLst/>
              <a:cxnLst/>
              <a:rect l="l" t="t" r="r" b="b"/>
              <a:pathLst>
                <a:path w="397" h="1035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14" y="1"/>
                    <a:pt x="214" y="31"/>
                  </a:cubicBezTo>
                  <a:cubicBezTo>
                    <a:pt x="275" y="396"/>
                    <a:pt x="305" y="821"/>
                    <a:pt x="1" y="1004"/>
                  </a:cubicBezTo>
                  <a:lnTo>
                    <a:pt x="1" y="1034"/>
                  </a:lnTo>
                  <a:cubicBezTo>
                    <a:pt x="396" y="913"/>
                    <a:pt x="366" y="335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3536;p63"/>
            <p:cNvSpPr/>
            <p:nvPr/>
          </p:nvSpPr>
          <p:spPr>
            <a:xfrm>
              <a:off x="4288525" y="2188725"/>
              <a:ext cx="31425" cy="30475"/>
            </a:xfrm>
            <a:custGeom>
              <a:avLst/>
              <a:gdLst/>
              <a:ahLst/>
              <a:cxnLst/>
              <a:rect l="l" t="t" r="r" b="b"/>
              <a:pathLst>
                <a:path w="1257" h="1219" extrusionOk="0">
                  <a:moveTo>
                    <a:pt x="636" y="0"/>
                  </a:moveTo>
                  <a:cubicBezTo>
                    <a:pt x="625" y="0"/>
                    <a:pt x="613" y="1"/>
                    <a:pt x="601" y="2"/>
                  </a:cubicBezTo>
                  <a:cubicBezTo>
                    <a:pt x="1" y="62"/>
                    <a:pt x="141" y="1219"/>
                    <a:pt x="701" y="1219"/>
                  </a:cubicBezTo>
                  <a:cubicBezTo>
                    <a:pt x="708" y="1219"/>
                    <a:pt x="715" y="1219"/>
                    <a:pt x="723" y="1218"/>
                  </a:cubicBezTo>
                  <a:cubicBezTo>
                    <a:pt x="1256" y="1159"/>
                    <a:pt x="1096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3537;p63"/>
            <p:cNvSpPr/>
            <p:nvPr/>
          </p:nvSpPr>
          <p:spPr>
            <a:xfrm>
              <a:off x="4279975" y="2190850"/>
              <a:ext cx="19650" cy="13150"/>
            </a:xfrm>
            <a:custGeom>
              <a:avLst/>
              <a:gdLst/>
              <a:ahLst/>
              <a:cxnLst/>
              <a:rect l="l" t="t" r="r" b="b"/>
              <a:pathLst>
                <a:path w="786" h="526" extrusionOk="0">
                  <a:moveTo>
                    <a:pt x="720" y="0"/>
                  </a:moveTo>
                  <a:cubicBezTo>
                    <a:pt x="713" y="0"/>
                    <a:pt x="706" y="3"/>
                    <a:pt x="700" y="9"/>
                  </a:cubicBezTo>
                  <a:cubicBezTo>
                    <a:pt x="609" y="100"/>
                    <a:pt x="517" y="221"/>
                    <a:pt x="396" y="252"/>
                  </a:cubicBezTo>
                  <a:cubicBezTo>
                    <a:pt x="383" y="255"/>
                    <a:pt x="370" y="257"/>
                    <a:pt x="356" y="257"/>
                  </a:cubicBezTo>
                  <a:cubicBezTo>
                    <a:pt x="242" y="257"/>
                    <a:pt x="109" y="151"/>
                    <a:pt x="1" y="69"/>
                  </a:cubicBezTo>
                  <a:lnTo>
                    <a:pt x="1" y="69"/>
                  </a:lnTo>
                  <a:cubicBezTo>
                    <a:pt x="31" y="282"/>
                    <a:pt x="153" y="525"/>
                    <a:pt x="396" y="525"/>
                  </a:cubicBezTo>
                  <a:cubicBezTo>
                    <a:pt x="639" y="525"/>
                    <a:pt x="761" y="313"/>
                    <a:pt x="761" y="69"/>
                  </a:cubicBezTo>
                  <a:cubicBezTo>
                    <a:pt x="785" y="45"/>
                    <a:pt x="750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3538;p63"/>
            <p:cNvSpPr/>
            <p:nvPr/>
          </p:nvSpPr>
          <p:spPr>
            <a:xfrm>
              <a:off x="4363575" y="2188775"/>
              <a:ext cx="13700" cy="22825"/>
            </a:xfrm>
            <a:custGeom>
              <a:avLst/>
              <a:gdLst/>
              <a:ahLst/>
              <a:cxnLst/>
              <a:rect l="l" t="t" r="r" b="b"/>
              <a:pathLst>
                <a:path w="548" h="913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35"/>
                    <a:pt x="122" y="912"/>
                    <a:pt x="547" y="912"/>
                  </a:cubicBezTo>
                  <a:cubicBezTo>
                    <a:pt x="213" y="821"/>
                    <a:pt x="91" y="396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3539;p63"/>
            <p:cNvSpPr/>
            <p:nvPr/>
          </p:nvSpPr>
          <p:spPr>
            <a:xfrm>
              <a:off x="4359500" y="2177250"/>
              <a:ext cx="31675" cy="30675"/>
            </a:xfrm>
            <a:custGeom>
              <a:avLst/>
              <a:gdLst/>
              <a:ahLst/>
              <a:cxnLst/>
              <a:rect l="l" t="t" r="r" b="b"/>
              <a:pathLst>
                <a:path w="1267" h="1227" extrusionOk="0">
                  <a:moveTo>
                    <a:pt x="560" y="0"/>
                  </a:moveTo>
                  <a:cubicBezTo>
                    <a:pt x="540" y="0"/>
                    <a:pt x="519" y="2"/>
                    <a:pt x="498" y="5"/>
                  </a:cubicBezTo>
                  <a:cubicBezTo>
                    <a:pt x="0" y="123"/>
                    <a:pt x="151" y="1226"/>
                    <a:pt x="651" y="1226"/>
                  </a:cubicBezTo>
                  <a:cubicBezTo>
                    <a:pt x="670" y="1226"/>
                    <a:pt x="690" y="1225"/>
                    <a:pt x="710" y="1221"/>
                  </a:cubicBezTo>
                  <a:cubicBezTo>
                    <a:pt x="1267" y="1104"/>
                    <a:pt x="1090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3540;p63"/>
            <p:cNvSpPr/>
            <p:nvPr/>
          </p:nvSpPr>
          <p:spPr>
            <a:xfrm>
              <a:off x="4376625" y="2175100"/>
              <a:ext cx="18125" cy="14025"/>
            </a:xfrm>
            <a:custGeom>
              <a:avLst/>
              <a:gdLst/>
              <a:ahLst/>
              <a:cxnLst/>
              <a:rect l="l" t="t" r="r" b="b"/>
              <a:pathLst>
                <a:path w="725" h="561" extrusionOk="0">
                  <a:moveTo>
                    <a:pt x="664" y="0"/>
                  </a:moveTo>
                  <a:cubicBezTo>
                    <a:pt x="603" y="122"/>
                    <a:pt x="512" y="274"/>
                    <a:pt x="390" y="274"/>
                  </a:cubicBezTo>
                  <a:cubicBezTo>
                    <a:pt x="377" y="277"/>
                    <a:pt x="364" y="279"/>
                    <a:pt x="351" y="279"/>
                  </a:cubicBezTo>
                  <a:cubicBezTo>
                    <a:pt x="248" y="279"/>
                    <a:pt x="164" y="179"/>
                    <a:pt x="56" y="152"/>
                  </a:cubicBezTo>
                  <a:cubicBezTo>
                    <a:pt x="50" y="146"/>
                    <a:pt x="44" y="144"/>
                    <a:pt x="39" y="144"/>
                  </a:cubicBezTo>
                  <a:cubicBezTo>
                    <a:pt x="16" y="144"/>
                    <a:pt x="1" y="188"/>
                    <a:pt x="25" y="213"/>
                  </a:cubicBezTo>
                  <a:cubicBezTo>
                    <a:pt x="103" y="420"/>
                    <a:pt x="225" y="561"/>
                    <a:pt x="390" y="561"/>
                  </a:cubicBezTo>
                  <a:cubicBezTo>
                    <a:pt x="419" y="561"/>
                    <a:pt x="450" y="556"/>
                    <a:pt x="481" y="547"/>
                  </a:cubicBezTo>
                  <a:cubicBezTo>
                    <a:pt x="694" y="456"/>
                    <a:pt x="725" y="213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3541;p63"/>
            <p:cNvSpPr/>
            <p:nvPr/>
          </p:nvSpPr>
          <p:spPr>
            <a:xfrm>
              <a:off x="4321775" y="2271600"/>
              <a:ext cx="19775" cy="8500"/>
            </a:xfrm>
            <a:custGeom>
              <a:avLst/>
              <a:gdLst/>
              <a:ahLst/>
              <a:cxnLst/>
              <a:rect l="l" t="t" r="r" b="b"/>
              <a:pathLst>
                <a:path w="791" h="340" extrusionOk="0">
                  <a:moveTo>
                    <a:pt x="61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31" y="183"/>
                    <a:pt x="183" y="304"/>
                    <a:pt x="335" y="335"/>
                  </a:cubicBezTo>
                  <a:cubicBezTo>
                    <a:pt x="354" y="338"/>
                    <a:pt x="373" y="340"/>
                    <a:pt x="392" y="340"/>
                  </a:cubicBezTo>
                  <a:cubicBezTo>
                    <a:pt x="554" y="340"/>
                    <a:pt x="709" y="228"/>
                    <a:pt x="791" y="92"/>
                  </a:cubicBezTo>
                  <a:lnTo>
                    <a:pt x="791" y="92"/>
                  </a:lnTo>
                  <a:cubicBezTo>
                    <a:pt x="669" y="152"/>
                    <a:pt x="517" y="183"/>
                    <a:pt x="396" y="213"/>
                  </a:cubicBezTo>
                  <a:cubicBezTo>
                    <a:pt x="274" y="213"/>
                    <a:pt x="152" y="92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3542;p63"/>
            <p:cNvSpPr/>
            <p:nvPr/>
          </p:nvSpPr>
          <p:spPr>
            <a:xfrm>
              <a:off x="4326325" y="2142600"/>
              <a:ext cx="48175" cy="113600"/>
            </a:xfrm>
            <a:custGeom>
              <a:avLst/>
              <a:gdLst/>
              <a:ahLst/>
              <a:cxnLst/>
              <a:rect l="l" t="t" r="r" b="b"/>
              <a:pathLst>
                <a:path w="1927" h="4544" extrusionOk="0">
                  <a:moveTo>
                    <a:pt x="597" y="1"/>
                  </a:moveTo>
                  <a:cubicBezTo>
                    <a:pt x="586" y="1"/>
                    <a:pt x="578" y="8"/>
                    <a:pt x="578" y="24"/>
                  </a:cubicBezTo>
                  <a:cubicBezTo>
                    <a:pt x="852" y="1179"/>
                    <a:pt x="1308" y="2273"/>
                    <a:pt x="1612" y="3428"/>
                  </a:cubicBezTo>
                  <a:cubicBezTo>
                    <a:pt x="1399" y="3367"/>
                    <a:pt x="1186" y="3367"/>
                    <a:pt x="974" y="3367"/>
                  </a:cubicBezTo>
                  <a:cubicBezTo>
                    <a:pt x="943" y="3367"/>
                    <a:pt x="1247" y="4218"/>
                    <a:pt x="1247" y="4309"/>
                  </a:cubicBezTo>
                  <a:cubicBezTo>
                    <a:pt x="1141" y="4325"/>
                    <a:pt x="1036" y="4332"/>
                    <a:pt x="934" y="4332"/>
                  </a:cubicBezTo>
                  <a:cubicBezTo>
                    <a:pt x="626" y="4332"/>
                    <a:pt x="335" y="4264"/>
                    <a:pt x="62" y="4127"/>
                  </a:cubicBezTo>
                  <a:cubicBezTo>
                    <a:pt x="31" y="4127"/>
                    <a:pt x="1" y="4157"/>
                    <a:pt x="31" y="4188"/>
                  </a:cubicBezTo>
                  <a:cubicBezTo>
                    <a:pt x="272" y="4429"/>
                    <a:pt x="591" y="4543"/>
                    <a:pt x="922" y="4543"/>
                  </a:cubicBezTo>
                  <a:cubicBezTo>
                    <a:pt x="1050" y="4543"/>
                    <a:pt x="1180" y="4526"/>
                    <a:pt x="1308" y="4492"/>
                  </a:cubicBezTo>
                  <a:cubicBezTo>
                    <a:pt x="1399" y="4461"/>
                    <a:pt x="1429" y="4431"/>
                    <a:pt x="1429" y="4431"/>
                  </a:cubicBezTo>
                  <a:cubicBezTo>
                    <a:pt x="1399" y="4157"/>
                    <a:pt x="1338" y="3884"/>
                    <a:pt x="1247" y="3610"/>
                  </a:cubicBezTo>
                  <a:lnTo>
                    <a:pt x="1247" y="3610"/>
                  </a:lnTo>
                  <a:cubicBezTo>
                    <a:pt x="1324" y="3630"/>
                    <a:pt x="1583" y="3685"/>
                    <a:pt x="1755" y="3685"/>
                  </a:cubicBezTo>
                  <a:cubicBezTo>
                    <a:pt x="1856" y="3685"/>
                    <a:pt x="1927" y="3666"/>
                    <a:pt x="1916" y="3610"/>
                  </a:cubicBezTo>
                  <a:cubicBezTo>
                    <a:pt x="1612" y="2364"/>
                    <a:pt x="1186" y="1179"/>
                    <a:pt x="639" y="24"/>
                  </a:cubicBezTo>
                  <a:cubicBezTo>
                    <a:pt x="624" y="8"/>
                    <a:pt x="609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3543;p63"/>
            <p:cNvSpPr/>
            <p:nvPr/>
          </p:nvSpPr>
          <p:spPr>
            <a:xfrm>
              <a:off x="4107950" y="2001825"/>
              <a:ext cx="292125" cy="237250"/>
            </a:xfrm>
            <a:custGeom>
              <a:avLst/>
              <a:gdLst/>
              <a:ahLst/>
              <a:cxnLst/>
              <a:rect l="l" t="t" r="r" b="b"/>
              <a:pathLst>
                <a:path w="11685" h="9490" extrusionOk="0">
                  <a:moveTo>
                    <a:pt x="7537" y="1"/>
                  </a:moveTo>
                  <a:cubicBezTo>
                    <a:pt x="5455" y="1"/>
                    <a:pt x="3259" y="1641"/>
                    <a:pt x="2657" y="2494"/>
                  </a:cubicBezTo>
                  <a:cubicBezTo>
                    <a:pt x="2657" y="2494"/>
                    <a:pt x="1654" y="2889"/>
                    <a:pt x="803" y="4652"/>
                  </a:cubicBezTo>
                  <a:cubicBezTo>
                    <a:pt x="1" y="6404"/>
                    <a:pt x="2042" y="9490"/>
                    <a:pt x="2703" y="9490"/>
                  </a:cubicBezTo>
                  <a:cubicBezTo>
                    <a:pt x="2719" y="9490"/>
                    <a:pt x="2734" y="9488"/>
                    <a:pt x="2748" y="9485"/>
                  </a:cubicBezTo>
                  <a:cubicBezTo>
                    <a:pt x="3256" y="9332"/>
                    <a:pt x="4209" y="7928"/>
                    <a:pt x="4190" y="5750"/>
                  </a:cubicBezTo>
                  <a:lnTo>
                    <a:pt x="4190" y="5750"/>
                  </a:lnTo>
                  <a:cubicBezTo>
                    <a:pt x="4252" y="6477"/>
                    <a:pt x="4299" y="7264"/>
                    <a:pt x="4237" y="7478"/>
                  </a:cubicBezTo>
                  <a:cubicBezTo>
                    <a:pt x="4223" y="7532"/>
                    <a:pt x="4222" y="7558"/>
                    <a:pt x="4230" y="7558"/>
                  </a:cubicBezTo>
                  <a:cubicBezTo>
                    <a:pt x="4292" y="7558"/>
                    <a:pt x="4890" y="6102"/>
                    <a:pt x="4541" y="3983"/>
                  </a:cubicBezTo>
                  <a:lnTo>
                    <a:pt x="4541" y="3983"/>
                  </a:lnTo>
                  <a:cubicBezTo>
                    <a:pt x="5392" y="4378"/>
                    <a:pt x="6274" y="4621"/>
                    <a:pt x="7216" y="4743"/>
                  </a:cubicBezTo>
                  <a:cubicBezTo>
                    <a:pt x="7467" y="4763"/>
                    <a:pt x="7696" y="4771"/>
                    <a:pt x="7901" y="4771"/>
                  </a:cubicBezTo>
                  <a:cubicBezTo>
                    <a:pt x="8644" y="4771"/>
                    <a:pt x="9083" y="4662"/>
                    <a:pt x="9131" y="4591"/>
                  </a:cubicBezTo>
                  <a:cubicBezTo>
                    <a:pt x="9192" y="4500"/>
                    <a:pt x="7459" y="4317"/>
                    <a:pt x="6912" y="3892"/>
                  </a:cubicBezTo>
                  <a:lnTo>
                    <a:pt x="6912" y="3892"/>
                  </a:lnTo>
                  <a:cubicBezTo>
                    <a:pt x="6912" y="3892"/>
                    <a:pt x="9502" y="4527"/>
                    <a:pt x="11045" y="4527"/>
                  </a:cubicBezTo>
                  <a:cubicBezTo>
                    <a:pt x="11223" y="4527"/>
                    <a:pt x="11388" y="4518"/>
                    <a:pt x="11532" y="4500"/>
                  </a:cubicBezTo>
                  <a:cubicBezTo>
                    <a:pt x="11684" y="4469"/>
                    <a:pt x="11228" y="1187"/>
                    <a:pt x="8827" y="244"/>
                  </a:cubicBezTo>
                  <a:cubicBezTo>
                    <a:pt x="8413" y="74"/>
                    <a:pt x="7977" y="1"/>
                    <a:pt x="7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3544;p63"/>
            <p:cNvSpPr/>
            <p:nvPr/>
          </p:nvSpPr>
          <p:spPr>
            <a:xfrm>
              <a:off x="4131050" y="2193925"/>
              <a:ext cx="77525" cy="85725"/>
            </a:xfrm>
            <a:custGeom>
              <a:avLst/>
              <a:gdLst/>
              <a:ahLst/>
              <a:cxnLst/>
              <a:rect l="l" t="t" r="r" b="b"/>
              <a:pathLst>
                <a:path w="3101" h="3429" extrusionOk="0">
                  <a:moveTo>
                    <a:pt x="1055" y="1"/>
                  </a:moveTo>
                  <a:cubicBezTo>
                    <a:pt x="963" y="1"/>
                    <a:pt x="874" y="21"/>
                    <a:pt x="790" y="68"/>
                  </a:cubicBezTo>
                  <a:cubicBezTo>
                    <a:pt x="0" y="524"/>
                    <a:pt x="912" y="3016"/>
                    <a:pt x="1854" y="3351"/>
                  </a:cubicBezTo>
                  <a:cubicBezTo>
                    <a:pt x="1975" y="3403"/>
                    <a:pt x="2099" y="3428"/>
                    <a:pt x="2221" y="3428"/>
                  </a:cubicBezTo>
                  <a:cubicBezTo>
                    <a:pt x="2591" y="3428"/>
                    <a:pt x="2940" y="3200"/>
                    <a:pt x="3101" y="2834"/>
                  </a:cubicBezTo>
                  <a:lnTo>
                    <a:pt x="2797" y="1375"/>
                  </a:lnTo>
                  <a:cubicBezTo>
                    <a:pt x="2797" y="1375"/>
                    <a:pt x="1808" y="1"/>
                    <a:pt x="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3545;p63"/>
            <p:cNvSpPr/>
            <p:nvPr/>
          </p:nvSpPr>
          <p:spPr>
            <a:xfrm>
              <a:off x="4156875" y="2213850"/>
              <a:ext cx="40000" cy="53275"/>
            </a:xfrm>
            <a:custGeom>
              <a:avLst/>
              <a:gdLst/>
              <a:ahLst/>
              <a:cxnLst/>
              <a:rect l="l" t="t" r="r" b="b"/>
              <a:pathLst>
                <a:path w="1600" h="2131" extrusionOk="0">
                  <a:moveTo>
                    <a:pt x="31" y="0"/>
                  </a:moveTo>
                  <a:cubicBezTo>
                    <a:pt x="31" y="0"/>
                    <a:pt x="1" y="0"/>
                    <a:pt x="31" y="31"/>
                  </a:cubicBezTo>
                  <a:cubicBezTo>
                    <a:pt x="639" y="304"/>
                    <a:pt x="1064" y="852"/>
                    <a:pt x="1277" y="1490"/>
                  </a:cubicBezTo>
                  <a:cubicBezTo>
                    <a:pt x="1169" y="1328"/>
                    <a:pt x="1008" y="1240"/>
                    <a:pt x="843" y="1240"/>
                  </a:cubicBezTo>
                  <a:cubicBezTo>
                    <a:pt x="731" y="1240"/>
                    <a:pt x="616" y="1282"/>
                    <a:pt x="517" y="1368"/>
                  </a:cubicBezTo>
                  <a:cubicBezTo>
                    <a:pt x="517" y="1368"/>
                    <a:pt x="517" y="1399"/>
                    <a:pt x="517" y="1399"/>
                  </a:cubicBezTo>
                  <a:cubicBezTo>
                    <a:pt x="583" y="1374"/>
                    <a:pt x="648" y="1363"/>
                    <a:pt x="711" y="1363"/>
                  </a:cubicBezTo>
                  <a:cubicBezTo>
                    <a:pt x="884" y="1363"/>
                    <a:pt x="1044" y="1448"/>
                    <a:pt x="1156" y="1581"/>
                  </a:cubicBezTo>
                  <a:cubicBezTo>
                    <a:pt x="1277" y="1733"/>
                    <a:pt x="1368" y="1915"/>
                    <a:pt x="1460" y="2098"/>
                  </a:cubicBezTo>
                  <a:cubicBezTo>
                    <a:pt x="1471" y="2121"/>
                    <a:pt x="1496" y="2131"/>
                    <a:pt x="1521" y="2131"/>
                  </a:cubicBezTo>
                  <a:cubicBezTo>
                    <a:pt x="1561" y="2131"/>
                    <a:pt x="1600" y="2105"/>
                    <a:pt x="1581" y="2067"/>
                  </a:cubicBezTo>
                  <a:cubicBezTo>
                    <a:pt x="1551" y="1216"/>
                    <a:pt x="943" y="61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3546;p63"/>
            <p:cNvSpPr/>
            <p:nvPr/>
          </p:nvSpPr>
          <p:spPr>
            <a:xfrm>
              <a:off x="3884075" y="2403700"/>
              <a:ext cx="421975" cy="862625"/>
            </a:xfrm>
            <a:custGeom>
              <a:avLst/>
              <a:gdLst/>
              <a:ahLst/>
              <a:cxnLst/>
              <a:rect l="l" t="t" r="r" b="b"/>
              <a:pathLst>
                <a:path w="16879" h="34505" extrusionOk="0">
                  <a:moveTo>
                    <a:pt x="9204" y="1"/>
                  </a:moveTo>
                  <a:cubicBezTo>
                    <a:pt x="8308" y="1"/>
                    <a:pt x="7159" y="1153"/>
                    <a:pt x="6232" y="3197"/>
                  </a:cubicBezTo>
                  <a:cubicBezTo>
                    <a:pt x="3952" y="8273"/>
                    <a:pt x="1" y="19033"/>
                    <a:pt x="1308" y="22954"/>
                  </a:cubicBezTo>
                  <a:cubicBezTo>
                    <a:pt x="3010" y="28091"/>
                    <a:pt x="10821" y="34231"/>
                    <a:pt x="14256" y="34504"/>
                  </a:cubicBezTo>
                  <a:cubicBezTo>
                    <a:pt x="14261" y="34505"/>
                    <a:pt x="14266" y="34505"/>
                    <a:pt x="14271" y="34505"/>
                  </a:cubicBezTo>
                  <a:cubicBezTo>
                    <a:pt x="15464" y="34505"/>
                    <a:pt x="16879" y="23918"/>
                    <a:pt x="15714" y="23918"/>
                  </a:cubicBezTo>
                  <a:cubicBezTo>
                    <a:pt x="15695" y="23918"/>
                    <a:pt x="15675" y="23921"/>
                    <a:pt x="15654" y="23927"/>
                  </a:cubicBezTo>
                  <a:cubicBezTo>
                    <a:pt x="15613" y="23940"/>
                    <a:pt x="15563" y="23947"/>
                    <a:pt x="15505" y="23947"/>
                  </a:cubicBezTo>
                  <a:cubicBezTo>
                    <a:pt x="14395" y="23947"/>
                    <a:pt x="10309" y="21574"/>
                    <a:pt x="9818" y="20766"/>
                  </a:cubicBezTo>
                  <a:cubicBezTo>
                    <a:pt x="9302" y="19945"/>
                    <a:pt x="10244" y="9246"/>
                    <a:pt x="10609" y="4504"/>
                  </a:cubicBezTo>
                  <a:cubicBezTo>
                    <a:pt x="10863" y="1387"/>
                    <a:pt x="10186" y="1"/>
                    <a:pt x="9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3547;p63"/>
            <p:cNvSpPr/>
            <p:nvPr/>
          </p:nvSpPr>
          <p:spPr>
            <a:xfrm>
              <a:off x="3947900" y="2391475"/>
              <a:ext cx="215075" cy="320125"/>
            </a:xfrm>
            <a:custGeom>
              <a:avLst/>
              <a:gdLst/>
              <a:ahLst/>
              <a:cxnLst/>
              <a:rect l="l" t="t" r="r" b="b"/>
              <a:pathLst>
                <a:path w="8603" h="12805" extrusionOk="0">
                  <a:moveTo>
                    <a:pt x="6543" y="1"/>
                  </a:moveTo>
                  <a:cubicBezTo>
                    <a:pt x="5794" y="1"/>
                    <a:pt x="4863" y="738"/>
                    <a:pt x="3831" y="2561"/>
                  </a:cubicBezTo>
                  <a:cubicBezTo>
                    <a:pt x="1764" y="6270"/>
                    <a:pt x="1" y="11650"/>
                    <a:pt x="1" y="11650"/>
                  </a:cubicBezTo>
                  <a:lnTo>
                    <a:pt x="8116" y="12805"/>
                  </a:lnTo>
                  <a:cubicBezTo>
                    <a:pt x="8116" y="12805"/>
                    <a:pt x="8603" y="6573"/>
                    <a:pt x="8390" y="3321"/>
                  </a:cubicBezTo>
                  <a:cubicBezTo>
                    <a:pt x="8266" y="1415"/>
                    <a:pt x="7579" y="1"/>
                    <a:pt x="654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3548;p63"/>
            <p:cNvSpPr/>
            <p:nvPr/>
          </p:nvSpPr>
          <p:spPr>
            <a:xfrm>
              <a:off x="3969950" y="2643175"/>
              <a:ext cx="173275" cy="27400"/>
            </a:xfrm>
            <a:custGeom>
              <a:avLst/>
              <a:gdLst/>
              <a:ahLst/>
              <a:cxnLst/>
              <a:rect l="l" t="t" r="r" b="b"/>
              <a:pathLst>
                <a:path w="6931" h="1096" extrusionOk="0">
                  <a:moveTo>
                    <a:pt x="61" y="1"/>
                  </a:moveTo>
                  <a:cubicBezTo>
                    <a:pt x="0" y="1"/>
                    <a:pt x="0" y="62"/>
                    <a:pt x="61" y="62"/>
                  </a:cubicBezTo>
                  <a:cubicBezTo>
                    <a:pt x="1186" y="305"/>
                    <a:pt x="2341" y="487"/>
                    <a:pt x="3526" y="670"/>
                  </a:cubicBezTo>
                  <a:cubicBezTo>
                    <a:pt x="4073" y="761"/>
                    <a:pt x="4651" y="822"/>
                    <a:pt x="5228" y="913"/>
                  </a:cubicBezTo>
                  <a:cubicBezTo>
                    <a:pt x="5775" y="1004"/>
                    <a:pt x="6353" y="1065"/>
                    <a:pt x="6931" y="1095"/>
                  </a:cubicBezTo>
                  <a:cubicBezTo>
                    <a:pt x="6931" y="1095"/>
                    <a:pt x="6931" y="1065"/>
                    <a:pt x="6900" y="1034"/>
                  </a:cubicBezTo>
                  <a:cubicBezTo>
                    <a:pt x="6353" y="913"/>
                    <a:pt x="5775" y="791"/>
                    <a:pt x="5198" y="730"/>
                  </a:cubicBezTo>
                  <a:cubicBezTo>
                    <a:pt x="4651" y="609"/>
                    <a:pt x="4073" y="518"/>
                    <a:pt x="3496" y="457"/>
                  </a:cubicBezTo>
                  <a:cubicBezTo>
                    <a:pt x="2371" y="275"/>
                    <a:pt x="1216" y="12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3549;p63"/>
            <p:cNvSpPr/>
            <p:nvPr/>
          </p:nvSpPr>
          <p:spPr>
            <a:xfrm>
              <a:off x="4134850" y="2523125"/>
              <a:ext cx="31175" cy="190125"/>
            </a:xfrm>
            <a:custGeom>
              <a:avLst/>
              <a:gdLst/>
              <a:ahLst/>
              <a:cxnLst/>
              <a:rect l="l" t="t" r="r" b="b"/>
              <a:pathLst>
                <a:path w="1247" h="7605" extrusionOk="0">
                  <a:moveTo>
                    <a:pt x="973" y="0"/>
                  </a:moveTo>
                  <a:cubicBezTo>
                    <a:pt x="882" y="1247"/>
                    <a:pt x="851" y="2523"/>
                    <a:pt x="790" y="3770"/>
                  </a:cubicBezTo>
                  <a:cubicBezTo>
                    <a:pt x="699" y="5046"/>
                    <a:pt x="638" y="6262"/>
                    <a:pt x="608" y="7508"/>
                  </a:cubicBezTo>
                  <a:cubicBezTo>
                    <a:pt x="578" y="7508"/>
                    <a:pt x="91" y="7447"/>
                    <a:pt x="31" y="7447"/>
                  </a:cubicBezTo>
                  <a:cubicBezTo>
                    <a:pt x="0" y="7447"/>
                    <a:pt x="0" y="7508"/>
                    <a:pt x="31" y="7508"/>
                  </a:cubicBezTo>
                  <a:cubicBezTo>
                    <a:pt x="58" y="7508"/>
                    <a:pt x="565" y="7604"/>
                    <a:pt x="677" y="7604"/>
                  </a:cubicBezTo>
                  <a:cubicBezTo>
                    <a:pt x="691" y="7604"/>
                    <a:pt x="699" y="7603"/>
                    <a:pt x="699" y="7599"/>
                  </a:cubicBezTo>
                  <a:cubicBezTo>
                    <a:pt x="699" y="7599"/>
                    <a:pt x="942" y="5077"/>
                    <a:pt x="1003" y="3800"/>
                  </a:cubicBezTo>
                  <a:lnTo>
                    <a:pt x="1003" y="3314"/>
                  </a:lnTo>
                  <a:cubicBezTo>
                    <a:pt x="1125" y="2736"/>
                    <a:pt x="1186" y="2159"/>
                    <a:pt x="1246" y="1581"/>
                  </a:cubicBezTo>
                  <a:cubicBezTo>
                    <a:pt x="1246" y="1566"/>
                    <a:pt x="1239" y="1558"/>
                    <a:pt x="1231" y="1558"/>
                  </a:cubicBezTo>
                  <a:cubicBezTo>
                    <a:pt x="1224" y="1558"/>
                    <a:pt x="1216" y="1566"/>
                    <a:pt x="1216" y="1581"/>
                  </a:cubicBezTo>
                  <a:cubicBezTo>
                    <a:pt x="1125" y="1976"/>
                    <a:pt x="1064" y="2341"/>
                    <a:pt x="1003" y="2736"/>
                  </a:cubicBezTo>
                  <a:cubicBezTo>
                    <a:pt x="1034" y="1824"/>
                    <a:pt x="1003" y="912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3550;p63"/>
            <p:cNvSpPr/>
            <p:nvPr/>
          </p:nvSpPr>
          <p:spPr>
            <a:xfrm>
              <a:off x="3947150" y="2539275"/>
              <a:ext cx="53975" cy="146500"/>
            </a:xfrm>
            <a:custGeom>
              <a:avLst/>
              <a:gdLst/>
              <a:ahLst/>
              <a:cxnLst/>
              <a:rect l="l" t="t" r="r" b="b"/>
              <a:pathLst>
                <a:path w="2159" h="5860" extrusionOk="0">
                  <a:moveTo>
                    <a:pt x="2140" y="0"/>
                  </a:moveTo>
                  <a:cubicBezTo>
                    <a:pt x="2128" y="0"/>
                    <a:pt x="2113" y="8"/>
                    <a:pt x="2098" y="23"/>
                  </a:cubicBezTo>
                  <a:cubicBezTo>
                    <a:pt x="1915" y="449"/>
                    <a:pt x="1733" y="874"/>
                    <a:pt x="1581" y="1300"/>
                  </a:cubicBezTo>
                  <a:lnTo>
                    <a:pt x="1581" y="1209"/>
                  </a:lnTo>
                  <a:cubicBezTo>
                    <a:pt x="1611" y="996"/>
                    <a:pt x="1672" y="783"/>
                    <a:pt x="1703" y="570"/>
                  </a:cubicBezTo>
                  <a:cubicBezTo>
                    <a:pt x="1703" y="553"/>
                    <a:pt x="1692" y="535"/>
                    <a:pt x="1684" y="535"/>
                  </a:cubicBezTo>
                  <a:cubicBezTo>
                    <a:pt x="1678" y="535"/>
                    <a:pt x="1672" y="545"/>
                    <a:pt x="1672" y="570"/>
                  </a:cubicBezTo>
                  <a:cubicBezTo>
                    <a:pt x="1581" y="783"/>
                    <a:pt x="1551" y="996"/>
                    <a:pt x="1490" y="1209"/>
                  </a:cubicBezTo>
                  <a:cubicBezTo>
                    <a:pt x="1459" y="1361"/>
                    <a:pt x="1459" y="1482"/>
                    <a:pt x="1429" y="1634"/>
                  </a:cubicBezTo>
                  <a:cubicBezTo>
                    <a:pt x="1277" y="2029"/>
                    <a:pt x="1125" y="2424"/>
                    <a:pt x="973" y="2820"/>
                  </a:cubicBezTo>
                  <a:cubicBezTo>
                    <a:pt x="608" y="3762"/>
                    <a:pt x="0" y="5738"/>
                    <a:pt x="0" y="5768"/>
                  </a:cubicBezTo>
                  <a:cubicBezTo>
                    <a:pt x="31" y="5798"/>
                    <a:pt x="578" y="5829"/>
                    <a:pt x="578" y="5859"/>
                  </a:cubicBezTo>
                  <a:cubicBezTo>
                    <a:pt x="578" y="5859"/>
                    <a:pt x="578" y="5829"/>
                    <a:pt x="578" y="5829"/>
                  </a:cubicBezTo>
                  <a:cubicBezTo>
                    <a:pt x="578" y="5829"/>
                    <a:pt x="152" y="5738"/>
                    <a:pt x="122" y="5738"/>
                  </a:cubicBezTo>
                  <a:cubicBezTo>
                    <a:pt x="517" y="4826"/>
                    <a:pt x="791" y="3883"/>
                    <a:pt x="1125" y="2941"/>
                  </a:cubicBezTo>
                  <a:cubicBezTo>
                    <a:pt x="1459" y="1999"/>
                    <a:pt x="1794" y="996"/>
                    <a:pt x="2159" y="23"/>
                  </a:cubicBezTo>
                  <a:cubicBezTo>
                    <a:pt x="2159" y="8"/>
                    <a:pt x="2151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3551;p63"/>
            <p:cNvSpPr/>
            <p:nvPr/>
          </p:nvSpPr>
          <p:spPr>
            <a:xfrm>
              <a:off x="4229825" y="2951375"/>
              <a:ext cx="504600" cy="315000"/>
            </a:xfrm>
            <a:custGeom>
              <a:avLst/>
              <a:gdLst/>
              <a:ahLst/>
              <a:cxnLst/>
              <a:rect l="l" t="t" r="r" b="b"/>
              <a:pathLst>
                <a:path w="20184" h="12600" extrusionOk="0">
                  <a:moveTo>
                    <a:pt x="10768" y="0"/>
                  </a:moveTo>
                  <a:cubicBezTo>
                    <a:pt x="9504" y="0"/>
                    <a:pt x="7613" y="352"/>
                    <a:pt x="6445" y="682"/>
                  </a:cubicBezTo>
                  <a:cubicBezTo>
                    <a:pt x="3952" y="1351"/>
                    <a:pt x="183" y="2567"/>
                    <a:pt x="183" y="2567"/>
                  </a:cubicBezTo>
                  <a:cubicBezTo>
                    <a:pt x="183" y="2567"/>
                    <a:pt x="1" y="12597"/>
                    <a:pt x="426" y="12597"/>
                  </a:cubicBezTo>
                  <a:cubicBezTo>
                    <a:pt x="505" y="12599"/>
                    <a:pt x="586" y="12599"/>
                    <a:pt x="668" y="12599"/>
                  </a:cubicBezTo>
                  <a:cubicBezTo>
                    <a:pt x="2504" y="12599"/>
                    <a:pt x="5015" y="12226"/>
                    <a:pt x="7721" y="9345"/>
                  </a:cubicBezTo>
                  <a:cubicBezTo>
                    <a:pt x="7721" y="9345"/>
                    <a:pt x="11104" y="11008"/>
                    <a:pt x="13048" y="11008"/>
                  </a:cubicBezTo>
                  <a:cubicBezTo>
                    <a:pt x="13583" y="11008"/>
                    <a:pt x="14009" y="10882"/>
                    <a:pt x="14226" y="10561"/>
                  </a:cubicBezTo>
                  <a:cubicBezTo>
                    <a:pt x="14645" y="9947"/>
                    <a:pt x="13749" y="9159"/>
                    <a:pt x="12658" y="8487"/>
                  </a:cubicBezTo>
                  <a:lnTo>
                    <a:pt x="12658" y="8487"/>
                  </a:lnTo>
                  <a:cubicBezTo>
                    <a:pt x="13757" y="8968"/>
                    <a:pt x="14934" y="9384"/>
                    <a:pt x="15713" y="9384"/>
                  </a:cubicBezTo>
                  <a:cubicBezTo>
                    <a:pt x="16061" y="9384"/>
                    <a:pt x="16330" y="9301"/>
                    <a:pt x="16475" y="9102"/>
                  </a:cubicBezTo>
                  <a:cubicBezTo>
                    <a:pt x="16934" y="8486"/>
                    <a:pt x="16386" y="7762"/>
                    <a:pt x="15511" y="7094"/>
                  </a:cubicBezTo>
                  <a:lnTo>
                    <a:pt x="15511" y="7094"/>
                  </a:lnTo>
                  <a:cubicBezTo>
                    <a:pt x="16289" y="7413"/>
                    <a:pt x="17042" y="7637"/>
                    <a:pt x="17621" y="7637"/>
                  </a:cubicBezTo>
                  <a:cubicBezTo>
                    <a:pt x="18062" y="7637"/>
                    <a:pt x="18402" y="7506"/>
                    <a:pt x="18572" y="7187"/>
                  </a:cubicBezTo>
                  <a:cubicBezTo>
                    <a:pt x="19157" y="6057"/>
                    <a:pt x="16868" y="4726"/>
                    <a:pt x="15150" y="3917"/>
                  </a:cubicBezTo>
                  <a:lnTo>
                    <a:pt x="15150" y="3917"/>
                  </a:lnTo>
                  <a:cubicBezTo>
                    <a:pt x="16288" y="4360"/>
                    <a:pt x="17731" y="4836"/>
                    <a:pt x="18676" y="4836"/>
                  </a:cubicBezTo>
                  <a:cubicBezTo>
                    <a:pt x="19176" y="4836"/>
                    <a:pt x="19536" y="4702"/>
                    <a:pt x="19636" y="4360"/>
                  </a:cubicBezTo>
                  <a:cubicBezTo>
                    <a:pt x="20183" y="2658"/>
                    <a:pt x="13162" y="348"/>
                    <a:pt x="11429" y="44"/>
                  </a:cubicBezTo>
                  <a:cubicBezTo>
                    <a:pt x="11240" y="14"/>
                    <a:pt x="11016" y="0"/>
                    <a:pt x="10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3552;p63"/>
            <p:cNvSpPr/>
            <p:nvPr/>
          </p:nvSpPr>
          <p:spPr>
            <a:xfrm>
              <a:off x="4513275" y="3007925"/>
              <a:ext cx="167200" cy="85900"/>
            </a:xfrm>
            <a:custGeom>
              <a:avLst/>
              <a:gdLst/>
              <a:ahLst/>
              <a:cxnLst/>
              <a:rect l="l" t="t" r="r" b="b"/>
              <a:pathLst>
                <a:path w="6688" h="3436" extrusionOk="0">
                  <a:moveTo>
                    <a:pt x="0" y="1"/>
                  </a:moveTo>
                  <a:lnTo>
                    <a:pt x="0" y="1"/>
                  </a:lnTo>
                  <a:cubicBezTo>
                    <a:pt x="699" y="305"/>
                    <a:pt x="1368" y="670"/>
                    <a:pt x="2067" y="973"/>
                  </a:cubicBezTo>
                  <a:cubicBezTo>
                    <a:pt x="2766" y="1247"/>
                    <a:pt x="5259" y="2372"/>
                    <a:pt x="6687" y="3436"/>
                  </a:cubicBezTo>
                  <a:cubicBezTo>
                    <a:pt x="5927" y="2797"/>
                    <a:pt x="5107" y="2220"/>
                    <a:pt x="4225" y="1764"/>
                  </a:cubicBezTo>
                  <a:cubicBezTo>
                    <a:pt x="3557" y="1399"/>
                    <a:pt x="2857" y="1065"/>
                    <a:pt x="2158" y="761"/>
                  </a:cubicBezTo>
                  <a:cubicBezTo>
                    <a:pt x="1459" y="457"/>
                    <a:pt x="730" y="21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3553;p63"/>
            <p:cNvSpPr/>
            <p:nvPr/>
          </p:nvSpPr>
          <p:spPr>
            <a:xfrm>
              <a:off x="4484400" y="3070250"/>
              <a:ext cx="134075" cy="58850"/>
            </a:xfrm>
            <a:custGeom>
              <a:avLst/>
              <a:gdLst/>
              <a:ahLst/>
              <a:cxnLst/>
              <a:rect l="l" t="t" r="r" b="b"/>
              <a:pathLst>
                <a:path w="5363" h="2354" extrusionOk="0">
                  <a:moveTo>
                    <a:pt x="3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912" y="395"/>
                    <a:pt x="1794" y="821"/>
                    <a:pt x="2675" y="1216"/>
                  </a:cubicBezTo>
                  <a:cubicBezTo>
                    <a:pt x="3556" y="1611"/>
                    <a:pt x="4408" y="1915"/>
                    <a:pt x="5259" y="2341"/>
                  </a:cubicBezTo>
                  <a:cubicBezTo>
                    <a:pt x="5285" y="2350"/>
                    <a:pt x="5307" y="2353"/>
                    <a:pt x="5322" y="2353"/>
                  </a:cubicBezTo>
                  <a:cubicBezTo>
                    <a:pt x="5360" y="2353"/>
                    <a:pt x="5362" y="2332"/>
                    <a:pt x="5319" y="2310"/>
                  </a:cubicBezTo>
                  <a:cubicBezTo>
                    <a:pt x="4438" y="1854"/>
                    <a:pt x="3648" y="1429"/>
                    <a:pt x="2736" y="1034"/>
                  </a:cubicBezTo>
                  <a:cubicBezTo>
                    <a:pt x="1854" y="669"/>
                    <a:pt x="942" y="335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3554;p63"/>
            <p:cNvSpPr/>
            <p:nvPr/>
          </p:nvSpPr>
          <p:spPr>
            <a:xfrm>
              <a:off x="4450225" y="3119625"/>
              <a:ext cx="102700" cy="48775"/>
            </a:xfrm>
            <a:custGeom>
              <a:avLst/>
              <a:gdLst/>
              <a:ahLst/>
              <a:cxnLst/>
              <a:rect l="l" t="t" r="r" b="b"/>
              <a:pathLst>
                <a:path w="4108" h="1951" extrusionOk="0">
                  <a:moveTo>
                    <a:pt x="30" y="1"/>
                  </a:moveTo>
                  <a:cubicBezTo>
                    <a:pt x="5" y="1"/>
                    <a:pt x="1" y="40"/>
                    <a:pt x="15" y="40"/>
                  </a:cubicBezTo>
                  <a:cubicBezTo>
                    <a:pt x="19" y="40"/>
                    <a:pt x="24" y="37"/>
                    <a:pt x="30" y="31"/>
                  </a:cubicBezTo>
                  <a:cubicBezTo>
                    <a:pt x="1641" y="730"/>
                    <a:pt x="2674" y="1278"/>
                    <a:pt x="4012" y="1916"/>
                  </a:cubicBezTo>
                  <a:cubicBezTo>
                    <a:pt x="4037" y="1942"/>
                    <a:pt x="4063" y="1951"/>
                    <a:pt x="4080" y="1951"/>
                  </a:cubicBezTo>
                  <a:cubicBezTo>
                    <a:pt x="4102" y="1951"/>
                    <a:pt x="4108" y="1933"/>
                    <a:pt x="4072" y="1916"/>
                  </a:cubicBezTo>
                  <a:cubicBezTo>
                    <a:pt x="2796" y="1126"/>
                    <a:pt x="1428" y="487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3555;p63"/>
            <p:cNvSpPr/>
            <p:nvPr/>
          </p:nvSpPr>
          <p:spPr>
            <a:xfrm>
              <a:off x="4918300" y="3150025"/>
              <a:ext cx="1079075" cy="1346550"/>
            </a:xfrm>
            <a:custGeom>
              <a:avLst/>
              <a:gdLst/>
              <a:ahLst/>
              <a:cxnLst/>
              <a:rect l="l" t="t" r="r" b="b"/>
              <a:pathLst>
                <a:path w="43163" h="53862" extrusionOk="0">
                  <a:moveTo>
                    <a:pt x="21581" y="2159"/>
                  </a:moveTo>
                  <a:cubicBezTo>
                    <a:pt x="32280" y="2159"/>
                    <a:pt x="41004" y="13284"/>
                    <a:pt x="41004" y="26931"/>
                  </a:cubicBezTo>
                  <a:cubicBezTo>
                    <a:pt x="41004" y="40579"/>
                    <a:pt x="32311" y="51704"/>
                    <a:pt x="21581" y="51704"/>
                  </a:cubicBezTo>
                  <a:cubicBezTo>
                    <a:pt x="10882" y="51704"/>
                    <a:pt x="2158" y="40579"/>
                    <a:pt x="2158" y="26931"/>
                  </a:cubicBezTo>
                  <a:cubicBezTo>
                    <a:pt x="2158" y="13253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96" y="1"/>
                    <a:pt x="0" y="12068"/>
                    <a:pt x="0" y="26931"/>
                  </a:cubicBezTo>
                  <a:cubicBezTo>
                    <a:pt x="0" y="41795"/>
                    <a:pt x="9696" y="53862"/>
                    <a:pt x="21581" y="53862"/>
                  </a:cubicBezTo>
                  <a:cubicBezTo>
                    <a:pt x="33496" y="53862"/>
                    <a:pt x="43162" y="41795"/>
                    <a:pt x="43162" y="26931"/>
                  </a:cubicBezTo>
                  <a:cubicBezTo>
                    <a:pt x="43162" y="12068"/>
                    <a:pt x="3349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3556;p63"/>
            <p:cNvSpPr/>
            <p:nvPr/>
          </p:nvSpPr>
          <p:spPr>
            <a:xfrm>
              <a:off x="5023150" y="3226025"/>
              <a:ext cx="954450" cy="1193800"/>
            </a:xfrm>
            <a:custGeom>
              <a:avLst/>
              <a:gdLst/>
              <a:ahLst/>
              <a:cxnLst/>
              <a:rect l="l" t="t" r="r" b="b"/>
              <a:pathLst>
                <a:path w="38178" h="47752" extrusionOk="0">
                  <a:moveTo>
                    <a:pt x="19089" y="1551"/>
                  </a:moveTo>
                  <a:cubicBezTo>
                    <a:pt x="28785" y="1551"/>
                    <a:pt x="36658" y="11611"/>
                    <a:pt x="36658" y="23922"/>
                  </a:cubicBezTo>
                  <a:cubicBezTo>
                    <a:pt x="36658" y="36201"/>
                    <a:pt x="28755" y="46232"/>
                    <a:pt x="19089" y="46232"/>
                  </a:cubicBezTo>
                  <a:cubicBezTo>
                    <a:pt x="9423" y="46232"/>
                    <a:pt x="1551" y="36201"/>
                    <a:pt x="1551" y="23891"/>
                  </a:cubicBezTo>
                  <a:cubicBezTo>
                    <a:pt x="1551" y="11581"/>
                    <a:pt x="942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72" y="0"/>
                    <a:pt x="1" y="10730"/>
                    <a:pt x="1" y="23891"/>
                  </a:cubicBezTo>
                  <a:cubicBezTo>
                    <a:pt x="1" y="37053"/>
                    <a:pt x="8572" y="47752"/>
                    <a:pt x="19089" y="47752"/>
                  </a:cubicBezTo>
                  <a:cubicBezTo>
                    <a:pt x="29637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3557;p63"/>
            <p:cNvSpPr/>
            <p:nvPr/>
          </p:nvSpPr>
          <p:spPr>
            <a:xfrm>
              <a:off x="4710075" y="3023125"/>
              <a:ext cx="797150" cy="307775"/>
            </a:xfrm>
            <a:custGeom>
              <a:avLst/>
              <a:gdLst/>
              <a:ahLst/>
              <a:cxnLst/>
              <a:rect l="l" t="t" r="r" b="b"/>
              <a:pathLst>
                <a:path w="31886" h="12311" extrusionOk="0">
                  <a:moveTo>
                    <a:pt x="1" y="1"/>
                  </a:moveTo>
                  <a:lnTo>
                    <a:pt x="1" y="12311"/>
                  </a:lnTo>
                  <a:lnTo>
                    <a:pt x="31886" y="12311"/>
                  </a:lnTo>
                  <a:lnTo>
                    <a:pt x="3188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3558;p63"/>
            <p:cNvSpPr/>
            <p:nvPr/>
          </p:nvSpPr>
          <p:spPr>
            <a:xfrm>
              <a:off x="4710075" y="2281475"/>
              <a:ext cx="1015250" cy="1789575"/>
            </a:xfrm>
            <a:custGeom>
              <a:avLst/>
              <a:gdLst/>
              <a:ahLst/>
              <a:cxnLst/>
              <a:rect l="l" t="t" r="r" b="b"/>
              <a:pathLst>
                <a:path w="40610" h="71583" extrusionOk="0">
                  <a:moveTo>
                    <a:pt x="37023" y="1"/>
                  </a:moveTo>
                  <a:cubicBezTo>
                    <a:pt x="33740" y="31"/>
                    <a:pt x="31096" y="2675"/>
                    <a:pt x="31096" y="5928"/>
                  </a:cubicBezTo>
                  <a:lnTo>
                    <a:pt x="31096" y="65655"/>
                  </a:lnTo>
                  <a:cubicBezTo>
                    <a:pt x="31096" y="68087"/>
                    <a:pt x="29120" y="70032"/>
                    <a:pt x="2668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9" y="71582"/>
                  </a:lnTo>
                  <a:cubicBezTo>
                    <a:pt x="29971" y="71582"/>
                    <a:pt x="32615" y="68938"/>
                    <a:pt x="32615" y="65655"/>
                  </a:cubicBezTo>
                  <a:lnTo>
                    <a:pt x="32615" y="5928"/>
                  </a:lnTo>
                  <a:cubicBezTo>
                    <a:pt x="32615" y="3527"/>
                    <a:pt x="34591" y="1551"/>
                    <a:pt x="37023" y="1551"/>
                  </a:cubicBezTo>
                  <a:lnTo>
                    <a:pt x="40609" y="1551"/>
                  </a:lnTo>
                  <a:lnTo>
                    <a:pt x="4060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3559;p63"/>
            <p:cNvSpPr/>
            <p:nvPr/>
          </p:nvSpPr>
          <p:spPr>
            <a:xfrm>
              <a:off x="4690325" y="2874200"/>
              <a:ext cx="816150" cy="1405825"/>
            </a:xfrm>
            <a:custGeom>
              <a:avLst/>
              <a:gdLst/>
              <a:ahLst/>
              <a:cxnLst/>
              <a:rect l="l" t="t" r="r" b="b"/>
              <a:pathLst>
                <a:path w="32646" h="56233" extrusionOk="0">
                  <a:moveTo>
                    <a:pt x="5320" y="0"/>
                  </a:moveTo>
                  <a:cubicBezTo>
                    <a:pt x="2402" y="0"/>
                    <a:pt x="31" y="2371"/>
                    <a:pt x="0" y="5319"/>
                  </a:cubicBezTo>
                  <a:lnTo>
                    <a:pt x="0" y="56232"/>
                  </a:lnTo>
                  <a:lnTo>
                    <a:pt x="1551" y="56232"/>
                  </a:lnTo>
                  <a:lnTo>
                    <a:pt x="1551" y="5319"/>
                  </a:lnTo>
                  <a:cubicBezTo>
                    <a:pt x="1551" y="3192"/>
                    <a:pt x="3253" y="1520"/>
                    <a:pt x="5350" y="1520"/>
                  </a:cubicBezTo>
                  <a:lnTo>
                    <a:pt x="32645" y="1520"/>
                  </a:lnTo>
                  <a:lnTo>
                    <a:pt x="3264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3560;p63"/>
            <p:cNvSpPr/>
            <p:nvPr/>
          </p:nvSpPr>
          <p:spPr>
            <a:xfrm>
              <a:off x="5404625" y="3726025"/>
              <a:ext cx="155050" cy="194550"/>
            </a:xfrm>
            <a:custGeom>
              <a:avLst/>
              <a:gdLst/>
              <a:ahLst/>
              <a:cxnLst/>
              <a:rect l="l" t="t" r="r" b="b"/>
              <a:pathLst>
                <a:path w="6202" h="7782" extrusionOk="0">
                  <a:moveTo>
                    <a:pt x="3101" y="1"/>
                  </a:moveTo>
                  <a:cubicBezTo>
                    <a:pt x="1399" y="1"/>
                    <a:pt x="0" y="1733"/>
                    <a:pt x="0" y="3891"/>
                  </a:cubicBezTo>
                  <a:cubicBezTo>
                    <a:pt x="0" y="6049"/>
                    <a:pt x="1399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3561;p63"/>
            <p:cNvSpPr/>
            <p:nvPr/>
          </p:nvSpPr>
          <p:spPr>
            <a:xfrm>
              <a:off x="5429700" y="3726025"/>
              <a:ext cx="154275" cy="195325"/>
            </a:xfrm>
            <a:custGeom>
              <a:avLst/>
              <a:gdLst/>
              <a:ahLst/>
              <a:cxnLst/>
              <a:rect l="l" t="t" r="r" b="b"/>
              <a:pathLst>
                <a:path w="6171" h="7813" extrusionOk="0">
                  <a:moveTo>
                    <a:pt x="3101" y="1"/>
                  </a:moveTo>
                  <a:cubicBezTo>
                    <a:pt x="1368" y="1"/>
                    <a:pt x="0" y="1764"/>
                    <a:pt x="0" y="3922"/>
                  </a:cubicBezTo>
                  <a:cubicBezTo>
                    <a:pt x="0" y="6049"/>
                    <a:pt x="1368" y="7812"/>
                    <a:pt x="3101" y="7812"/>
                  </a:cubicBezTo>
                  <a:cubicBezTo>
                    <a:pt x="4803" y="7812"/>
                    <a:pt x="6171" y="6049"/>
                    <a:pt x="6171" y="3922"/>
                  </a:cubicBezTo>
                  <a:cubicBezTo>
                    <a:pt x="617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3562;p63"/>
            <p:cNvSpPr/>
            <p:nvPr/>
          </p:nvSpPr>
          <p:spPr>
            <a:xfrm>
              <a:off x="5507200" y="3804300"/>
              <a:ext cx="700650" cy="38025"/>
            </a:xfrm>
            <a:custGeom>
              <a:avLst/>
              <a:gdLst/>
              <a:ahLst/>
              <a:cxnLst/>
              <a:rect l="l" t="t" r="r" b="b"/>
              <a:pathLst>
                <a:path w="28026" h="1521" extrusionOk="0">
                  <a:moveTo>
                    <a:pt x="1" y="0"/>
                  </a:moveTo>
                  <a:lnTo>
                    <a:pt x="1" y="1520"/>
                  </a:lnTo>
                  <a:lnTo>
                    <a:pt x="28026" y="1520"/>
                  </a:lnTo>
                  <a:lnTo>
                    <a:pt x="2802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3563;p63"/>
            <p:cNvSpPr/>
            <p:nvPr/>
          </p:nvSpPr>
          <p:spPr>
            <a:xfrm>
              <a:off x="4594575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3564;p63"/>
            <p:cNvSpPr/>
            <p:nvPr/>
          </p:nvSpPr>
          <p:spPr>
            <a:xfrm>
              <a:off x="4627250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32" y="10152"/>
                    <a:pt x="8055" y="7903"/>
                    <a:pt x="8055" y="5076"/>
                  </a:cubicBezTo>
                  <a:cubicBezTo>
                    <a:pt x="8055" y="2280"/>
                    <a:pt x="6232" y="0"/>
                    <a:pt x="4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3565;p63"/>
            <p:cNvSpPr/>
            <p:nvPr/>
          </p:nvSpPr>
          <p:spPr>
            <a:xfrm>
              <a:off x="5606000" y="2261725"/>
              <a:ext cx="238625" cy="76000"/>
            </a:xfrm>
            <a:custGeom>
              <a:avLst/>
              <a:gdLst/>
              <a:ahLst/>
              <a:cxnLst/>
              <a:rect l="l" t="t" r="r" b="b"/>
              <a:pathLst>
                <a:path w="9545" h="3040" extrusionOk="0">
                  <a:moveTo>
                    <a:pt x="0" y="0"/>
                  </a:moveTo>
                  <a:lnTo>
                    <a:pt x="0" y="3040"/>
                  </a:lnTo>
                  <a:lnTo>
                    <a:pt x="9545" y="3040"/>
                  </a:lnTo>
                  <a:lnTo>
                    <a:pt x="95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3566;p63"/>
            <p:cNvSpPr/>
            <p:nvPr/>
          </p:nvSpPr>
          <p:spPr>
            <a:xfrm>
              <a:off x="5526200" y="2438025"/>
              <a:ext cx="681650" cy="738625"/>
            </a:xfrm>
            <a:custGeom>
              <a:avLst/>
              <a:gdLst/>
              <a:ahLst/>
              <a:cxnLst/>
              <a:rect l="l" t="t" r="r" b="b"/>
              <a:pathLst>
                <a:path w="27266" h="29545" extrusionOk="0">
                  <a:moveTo>
                    <a:pt x="1" y="0"/>
                  </a:moveTo>
                  <a:lnTo>
                    <a:pt x="1" y="29545"/>
                  </a:lnTo>
                  <a:lnTo>
                    <a:pt x="27266" y="29545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3567;p63"/>
            <p:cNvSpPr/>
            <p:nvPr/>
          </p:nvSpPr>
          <p:spPr>
            <a:xfrm>
              <a:off x="4534550" y="4321025"/>
              <a:ext cx="895175" cy="114775"/>
            </a:xfrm>
            <a:custGeom>
              <a:avLst/>
              <a:gdLst/>
              <a:ahLst/>
              <a:cxnLst/>
              <a:rect l="l" t="t" r="r" b="b"/>
              <a:pathLst>
                <a:path w="35807" h="4591" extrusionOk="0">
                  <a:moveTo>
                    <a:pt x="0" y="0"/>
                  </a:moveTo>
                  <a:lnTo>
                    <a:pt x="0" y="4590"/>
                  </a:lnTo>
                  <a:lnTo>
                    <a:pt x="35806" y="4590"/>
                  </a:lnTo>
                  <a:lnTo>
                    <a:pt x="35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3568;p63"/>
            <p:cNvSpPr/>
            <p:nvPr/>
          </p:nvSpPr>
          <p:spPr>
            <a:xfrm>
              <a:off x="4431950" y="4036825"/>
              <a:ext cx="629975" cy="289950"/>
            </a:xfrm>
            <a:custGeom>
              <a:avLst/>
              <a:gdLst/>
              <a:ahLst/>
              <a:cxnLst/>
              <a:rect l="l" t="t" r="r" b="b"/>
              <a:pathLst>
                <a:path w="25199" h="11598" extrusionOk="0">
                  <a:moveTo>
                    <a:pt x="25199" y="0"/>
                  </a:moveTo>
                  <a:lnTo>
                    <a:pt x="10700" y="396"/>
                  </a:lnTo>
                  <a:lnTo>
                    <a:pt x="10761" y="3466"/>
                  </a:lnTo>
                  <a:cubicBezTo>
                    <a:pt x="10761" y="3466"/>
                    <a:pt x="2311" y="7599"/>
                    <a:pt x="1460" y="8329"/>
                  </a:cubicBezTo>
                  <a:cubicBezTo>
                    <a:pt x="609" y="9028"/>
                    <a:pt x="1" y="11308"/>
                    <a:pt x="791" y="11551"/>
                  </a:cubicBezTo>
                  <a:cubicBezTo>
                    <a:pt x="895" y="11583"/>
                    <a:pt x="1372" y="11597"/>
                    <a:pt x="2125" y="11597"/>
                  </a:cubicBezTo>
                  <a:cubicBezTo>
                    <a:pt x="7097" y="11597"/>
                    <a:pt x="24095" y="10958"/>
                    <a:pt x="24834" y="10457"/>
                  </a:cubicBezTo>
                  <a:lnTo>
                    <a:pt x="24834" y="10426"/>
                  </a:lnTo>
                  <a:cubicBezTo>
                    <a:pt x="24925" y="10153"/>
                    <a:pt x="24986" y="9849"/>
                    <a:pt x="25017" y="9575"/>
                  </a:cubicBezTo>
                  <a:cubicBezTo>
                    <a:pt x="25017" y="9545"/>
                    <a:pt x="25017" y="9545"/>
                    <a:pt x="25017" y="9545"/>
                  </a:cubicBezTo>
                  <a:cubicBezTo>
                    <a:pt x="25169" y="8268"/>
                    <a:pt x="25199" y="5806"/>
                    <a:pt x="25199" y="3010"/>
                  </a:cubicBezTo>
                  <a:lnTo>
                    <a:pt x="251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3569;p63"/>
            <p:cNvSpPr/>
            <p:nvPr/>
          </p:nvSpPr>
          <p:spPr>
            <a:xfrm>
              <a:off x="4431200" y="4109025"/>
              <a:ext cx="630725" cy="217750"/>
            </a:xfrm>
            <a:custGeom>
              <a:avLst/>
              <a:gdLst/>
              <a:ahLst/>
              <a:cxnLst/>
              <a:rect l="l" t="t" r="r" b="b"/>
              <a:pathLst>
                <a:path w="25229" h="8710" extrusionOk="0">
                  <a:moveTo>
                    <a:pt x="25229" y="0"/>
                  </a:moveTo>
                  <a:lnTo>
                    <a:pt x="10761" y="304"/>
                  </a:lnTo>
                  <a:lnTo>
                    <a:pt x="10761" y="578"/>
                  </a:lnTo>
                  <a:cubicBezTo>
                    <a:pt x="10761" y="578"/>
                    <a:pt x="2311" y="4681"/>
                    <a:pt x="1459" y="5410"/>
                  </a:cubicBezTo>
                  <a:cubicBezTo>
                    <a:pt x="608" y="6140"/>
                    <a:pt x="0" y="8420"/>
                    <a:pt x="791" y="8663"/>
                  </a:cubicBezTo>
                  <a:cubicBezTo>
                    <a:pt x="895" y="8695"/>
                    <a:pt x="1372" y="8709"/>
                    <a:pt x="2125" y="8709"/>
                  </a:cubicBezTo>
                  <a:cubicBezTo>
                    <a:pt x="7104" y="8709"/>
                    <a:pt x="24121" y="8070"/>
                    <a:pt x="24834" y="7569"/>
                  </a:cubicBezTo>
                  <a:cubicBezTo>
                    <a:pt x="25168" y="7356"/>
                    <a:pt x="25229" y="4073"/>
                    <a:pt x="25229" y="122"/>
                  </a:cubicBezTo>
                  <a:lnTo>
                    <a:pt x="25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3570;p63"/>
            <p:cNvSpPr/>
            <p:nvPr/>
          </p:nvSpPr>
          <p:spPr>
            <a:xfrm>
              <a:off x="4454750" y="4285950"/>
              <a:ext cx="572225" cy="19150"/>
            </a:xfrm>
            <a:custGeom>
              <a:avLst/>
              <a:gdLst/>
              <a:ahLst/>
              <a:cxnLst/>
              <a:rect l="l" t="t" r="r" b="b"/>
              <a:pathLst>
                <a:path w="22889" h="766" extrusionOk="0">
                  <a:moveTo>
                    <a:pt x="22179" y="1"/>
                  </a:moveTo>
                  <a:cubicBezTo>
                    <a:pt x="17533" y="1"/>
                    <a:pt x="3665" y="503"/>
                    <a:pt x="92" y="704"/>
                  </a:cubicBezTo>
                  <a:cubicBezTo>
                    <a:pt x="1" y="704"/>
                    <a:pt x="1" y="765"/>
                    <a:pt x="92" y="765"/>
                  </a:cubicBezTo>
                  <a:cubicBezTo>
                    <a:pt x="3861" y="765"/>
                    <a:pt x="19120" y="340"/>
                    <a:pt x="22858" y="36"/>
                  </a:cubicBezTo>
                  <a:cubicBezTo>
                    <a:pt x="22889" y="36"/>
                    <a:pt x="22889" y="5"/>
                    <a:pt x="22858" y="5"/>
                  </a:cubicBezTo>
                  <a:cubicBezTo>
                    <a:pt x="22662" y="2"/>
                    <a:pt x="22434" y="1"/>
                    <a:pt x="2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3571;p63"/>
            <p:cNvSpPr/>
            <p:nvPr/>
          </p:nvSpPr>
          <p:spPr>
            <a:xfrm>
              <a:off x="4666775" y="4121750"/>
              <a:ext cx="116275" cy="27550"/>
            </a:xfrm>
            <a:custGeom>
              <a:avLst/>
              <a:gdLst/>
              <a:ahLst/>
              <a:cxnLst/>
              <a:rect l="l" t="t" r="r" b="b"/>
              <a:pathLst>
                <a:path w="4651" h="1102" extrusionOk="0">
                  <a:moveTo>
                    <a:pt x="1553" y="1"/>
                  </a:moveTo>
                  <a:cubicBezTo>
                    <a:pt x="1064" y="1"/>
                    <a:pt x="577" y="57"/>
                    <a:pt x="122" y="160"/>
                  </a:cubicBezTo>
                  <a:cubicBezTo>
                    <a:pt x="0" y="160"/>
                    <a:pt x="0" y="342"/>
                    <a:pt x="152" y="342"/>
                  </a:cubicBezTo>
                  <a:cubicBezTo>
                    <a:pt x="1642" y="433"/>
                    <a:pt x="3101" y="676"/>
                    <a:pt x="4529" y="1102"/>
                  </a:cubicBezTo>
                  <a:cubicBezTo>
                    <a:pt x="4590" y="1102"/>
                    <a:pt x="4651" y="1041"/>
                    <a:pt x="4590" y="1011"/>
                  </a:cubicBezTo>
                  <a:cubicBezTo>
                    <a:pt x="3788" y="293"/>
                    <a:pt x="2664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3572;p63"/>
            <p:cNvSpPr/>
            <p:nvPr/>
          </p:nvSpPr>
          <p:spPr>
            <a:xfrm>
              <a:off x="4640425" y="4138625"/>
              <a:ext cx="115900" cy="27600"/>
            </a:xfrm>
            <a:custGeom>
              <a:avLst/>
              <a:gdLst/>
              <a:ahLst/>
              <a:cxnLst/>
              <a:rect l="l" t="t" r="r" b="b"/>
              <a:pathLst>
                <a:path w="4636" h="1104" extrusionOk="0">
                  <a:moveTo>
                    <a:pt x="1515" y="0"/>
                  </a:moveTo>
                  <a:cubicBezTo>
                    <a:pt x="1043" y="0"/>
                    <a:pt x="576" y="54"/>
                    <a:pt x="142" y="153"/>
                  </a:cubicBezTo>
                  <a:cubicBezTo>
                    <a:pt x="0" y="153"/>
                    <a:pt x="17" y="339"/>
                    <a:pt x="119" y="339"/>
                  </a:cubicBezTo>
                  <a:cubicBezTo>
                    <a:pt x="126" y="339"/>
                    <a:pt x="134" y="338"/>
                    <a:pt x="142" y="336"/>
                  </a:cubicBezTo>
                  <a:cubicBezTo>
                    <a:pt x="1632" y="457"/>
                    <a:pt x="3121" y="701"/>
                    <a:pt x="4550" y="1096"/>
                  </a:cubicBezTo>
                  <a:cubicBezTo>
                    <a:pt x="4561" y="1101"/>
                    <a:pt x="4571" y="1104"/>
                    <a:pt x="4580" y="1104"/>
                  </a:cubicBezTo>
                  <a:cubicBezTo>
                    <a:pt x="4620" y="1104"/>
                    <a:pt x="4635" y="1054"/>
                    <a:pt x="4610" y="1005"/>
                  </a:cubicBezTo>
                  <a:cubicBezTo>
                    <a:pt x="3778" y="300"/>
                    <a:pt x="263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3573;p63"/>
            <p:cNvSpPr/>
            <p:nvPr/>
          </p:nvSpPr>
          <p:spPr>
            <a:xfrm>
              <a:off x="4613575" y="4155950"/>
              <a:ext cx="116275" cy="27550"/>
            </a:xfrm>
            <a:custGeom>
              <a:avLst/>
              <a:gdLst/>
              <a:ahLst/>
              <a:cxnLst/>
              <a:rect l="l" t="t" r="r" b="b"/>
              <a:pathLst>
                <a:path w="4651" h="1102" extrusionOk="0">
                  <a:moveTo>
                    <a:pt x="1564" y="1"/>
                  </a:moveTo>
                  <a:cubicBezTo>
                    <a:pt x="1079" y="1"/>
                    <a:pt x="599" y="57"/>
                    <a:pt x="152" y="160"/>
                  </a:cubicBezTo>
                  <a:cubicBezTo>
                    <a:pt x="0" y="160"/>
                    <a:pt x="31" y="342"/>
                    <a:pt x="152" y="342"/>
                  </a:cubicBezTo>
                  <a:cubicBezTo>
                    <a:pt x="1642" y="433"/>
                    <a:pt x="3131" y="676"/>
                    <a:pt x="4560" y="1102"/>
                  </a:cubicBezTo>
                  <a:cubicBezTo>
                    <a:pt x="4621" y="1102"/>
                    <a:pt x="4651" y="1041"/>
                    <a:pt x="4621" y="1011"/>
                  </a:cubicBezTo>
                  <a:cubicBezTo>
                    <a:pt x="3798" y="293"/>
                    <a:pt x="2667" y="1"/>
                    <a:pt x="1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3574;p63"/>
            <p:cNvSpPr/>
            <p:nvPr/>
          </p:nvSpPr>
          <p:spPr>
            <a:xfrm>
              <a:off x="4656125" y="2669025"/>
              <a:ext cx="1433950" cy="1446850"/>
            </a:xfrm>
            <a:custGeom>
              <a:avLst/>
              <a:gdLst/>
              <a:ahLst/>
              <a:cxnLst/>
              <a:rect l="l" t="t" r="r" b="b"/>
              <a:pathLst>
                <a:path w="57358" h="57874" extrusionOk="0">
                  <a:moveTo>
                    <a:pt x="40366" y="0"/>
                  </a:moveTo>
                  <a:lnTo>
                    <a:pt x="37995" y="3101"/>
                  </a:lnTo>
                  <a:cubicBezTo>
                    <a:pt x="37995" y="3101"/>
                    <a:pt x="13040" y="7204"/>
                    <a:pt x="7721" y="14043"/>
                  </a:cubicBezTo>
                  <a:cubicBezTo>
                    <a:pt x="1642" y="21916"/>
                    <a:pt x="1" y="57874"/>
                    <a:pt x="1" y="57874"/>
                  </a:cubicBezTo>
                  <a:lnTo>
                    <a:pt x="17478" y="57874"/>
                  </a:lnTo>
                  <a:cubicBezTo>
                    <a:pt x="17478" y="57874"/>
                    <a:pt x="19575" y="25472"/>
                    <a:pt x="21338" y="23131"/>
                  </a:cubicBezTo>
                  <a:cubicBezTo>
                    <a:pt x="23132" y="20791"/>
                    <a:pt x="47843" y="20365"/>
                    <a:pt x="52585" y="16779"/>
                  </a:cubicBezTo>
                  <a:cubicBezTo>
                    <a:pt x="57357" y="13222"/>
                    <a:pt x="53679" y="0"/>
                    <a:pt x="53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3575;p63"/>
            <p:cNvSpPr/>
            <p:nvPr/>
          </p:nvSpPr>
          <p:spPr>
            <a:xfrm>
              <a:off x="4672850" y="4031925"/>
              <a:ext cx="403525" cy="9800"/>
            </a:xfrm>
            <a:custGeom>
              <a:avLst/>
              <a:gdLst/>
              <a:ahLst/>
              <a:cxnLst/>
              <a:rect l="l" t="t" r="r" b="b"/>
              <a:pathLst>
                <a:path w="16141" h="392" extrusionOk="0">
                  <a:moveTo>
                    <a:pt x="5662" y="1"/>
                  </a:moveTo>
                  <a:cubicBezTo>
                    <a:pt x="4958" y="1"/>
                    <a:pt x="4256" y="4"/>
                    <a:pt x="3557" y="14"/>
                  </a:cubicBezTo>
                  <a:lnTo>
                    <a:pt x="1794" y="14"/>
                  </a:lnTo>
                  <a:cubicBezTo>
                    <a:pt x="1216" y="44"/>
                    <a:pt x="608" y="44"/>
                    <a:pt x="31" y="105"/>
                  </a:cubicBezTo>
                  <a:cubicBezTo>
                    <a:pt x="0" y="105"/>
                    <a:pt x="0" y="166"/>
                    <a:pt x="31" y="166"/>
                  </a:cubicBezTo>
                  <a:cubicBezTo>
                    <a:pt x="1064" y="257"/>
                    <a:pt x="2098" y="318"/>
                    <a:pt x="3101" y="318"/>
                  </a:cubicBezTo>
                  <a:cubicBezTo>
                    <a:pt x="4165" y="318"/>
                    <a:pt x="5228" y="348"/>
                    <a:pt x="6262" y="348"/>
                  </a:cubicBezTo>
                  <a:cubicBezTo>
                    <a:pt x="7745" y="370"/>
                    <a:pt x="9228" y="391"/>
                    <a:pt x="10711" y="391"/>
                  </a:cubicBezTo>
                  <a:cubicBezTo>
                    <a:pt x="11325" y="391"/>
                    <a:pt x="11939" y="388"/>
                    <a:pt x="12554" y="379"/>
                  </a:cubicBezTo>
                  <a:cubicBezTo>
                    <a:pt x="13162" y="379"/>
                    <a:pt x="13739" y="379"/>
                    <a:pt x="14347" y="348"/>
                  </a:cubicBezTo>
                  <a:cubicBezTo>
                    <a:pt x="14502" y="357"/>
                    <a:pt x="14657" y="360"/>
                    <a:pt x="14812" y="360"/>
                  </a:cubicBezTo>
                  <a:cubicBezTo>
                    <a:pt x="15236" y="360"/>
                    <a:pt x="15665" y="332"/>
                    <a:pt x="16110" y="288"/>
                  </a:cubicBezTo>
                  <a:cubicBezTo>
                    <a:pt x="16140" y="288"/>
                    <a:pt x="16140" y="196"/>
                    <a:pt x="16080" y="196"/>
                  </a:cubicBezTo>
                  <a:cubicBezTo>
                    <a:pt x="15563" y="136"/>
                    <a:pt x="15046" y="105"/>
                    <a:pt x="14529" y="75"/>
                  </a:cubicBezTo>
                  <a:cubicBezTo>
                    <a:pt x="14043" y="75"/>
                    <a:pt x="13526" y="44"/>
                    <a:pt x="13010" y="44"/>
                  </a:cubicBezTo>
                  <a:cubicBezTo>
                    <a:pt x="11976" y="14"/>
                    <a:pt x="10912" y="14"/>
                    <a:pt x="9879" y="14"/>
                  </a:cubicBezTo>
                  <a:cubicBezTo>
                    <a:pt x="8481" y="14"/>
                    <a:pt x="7069" y="1"/>
                    <a:pt x="5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3576;p63"/>
            <p:cNvSpPr/>
            <p:nvPr/>
          </p:nvSpPr>
          <p:spPr>
            <a:xfrm>
              <a:off x="5022400" y="3032250"/>
              <a:ext cx="917200" cy="969275"/>
            </a:xfrm>
            <a:custGeom>
              <a:avLst/>
              <a:gdLst/>
              <a:ahLst/>
              <a:cxnLst/>
              <a:rect l="l" t="t" r="r" b="b"/>
              <a:pathLst>
                <a:path w="36688" h="38771" extrusionOk="0">
                  <a:moveTo>
                    <a:pt x="36627" y="0"/>
                  </a:moveTo>
                  <a:cubicBezTo>
                    <a:pt x="33010" y="1490"/>
                    <a:pt x="29180" y="2341"/>
                    <a:pt x="25320" y="3010"/>
                  </a:cubicBezTo>
                  <a:cubicBezTo>
                    <a:pt x="21460" y="3648"/>
                    <a:pt x="17539" y="4073"/>
                    <a:pt x="13648" y="4590"/>
                  </a:cubicBezTo>
                  <a:cubicBezTo>
                    <a:pt x="11672" y="4773"/>
                    <a:pt x="9727" y="5107"/>
                    <a:pt x="7812" y="5593"/>
                  </a:cubicBezTo>
                  <a:cubicBezTo>
                    <a:pt x="6931" y="5806"/>
                    <a:pt x="6140" y="6171"/>
                    <a:pt x="5441" y="6688"/>
                  </a:cubicBezTo>
                  <a:cubicBezTo>
                    <a:pt x="4803" y="7265"/>
                    <a:pt x="4377" y="8055"/>
                    <a:pt x="4256" y="8906"/>
                  </a:cubicBezTo>
                  <a:cubicBezTo>
                    <a:pt x="3800" y="10913"/>
                    <a:pt x="3465" y="12979"/>
                    <a:pt x="3101" y="14986"/>
                  </a:cubicBezTo>
                  <a:cubicBezTo>
                    <a:pt x="2736" y="17022"/>
                    <a:pt x="2432" y="19119"/>
                    <a:pt x="2128" y="21217"/>
                  </a:cubicBezTo>
                  <a:cubicBezTo>
                    <a:pt x="1490" y="25381"/>
                    <a:pt x="730" y="33010"/>
                    <a:pt x="183" y="37205"/>
                  </a:cubicBezTo>
                  <a:cubicBezTo>
                    <a:pt x="122" y="37721"/>
                    <a:pt x="61" y="38208"/>
                    <a:pt x="0" y="38724"/>
                  </a:cubicBezTo>
                  <a:cubicBezTo>
                    <a:pt x="0" y="38755"/>
                    <a:pt x="16" y="38770"/>
                    <a:pt x="31" y="38770"/>
                  </a:cubicBezTo>
                  <a:cubicBezTo>
                    <a:pt x="46" y="38770"/>
                    <a:pt x="61" y="38755"/>
                    <a:pt x="61" y="38724"/>
                  </a:cubicBezTo>
                  <a:cubicBezTo>
                    <a:pt x="699" y="34591"/>
                    <a:pt x="1490" y="27022"/>
                    <a:pt x="2098" y="22919"/>
                  </a:cubicBezTo>
                  <a:cubicBezTo>
                    <a:pt x="2736" y="18785"/>
                    <a:pt x="3405" y="14682"/>
                    <a:pt x="4165" y="10578"/>
                  </a:cubicBezTo>
                  <a:cubicBezTo>
                    <a:pt x="4347" y="9666"/>
                    <a:pt x="4438" y="8694"/>
                    <a:pt x="4833" y="7843"/>
                  </a:cubicBezTo>
                  <a:cubicBezTo>
                    <a:pt x="5228" y="7052"/>
                    <a:pt x="5958" y="6444"/>
                    <a:pt x="6809" y="6171"/>
                  </a:cubicBezTo>
                  <a:cubicBezTo>
                    <a:pt x="8633" y="5441"/>
                    <a:pt x="10639" y="5198"/>
                    <a:pt x="12584" y="4925"/>
                  </a:cubicBezTo>
                  <a:cubicBezTo>
                    <a:pt x="16414" y="4408"/>
                    <a:pt x="20274" y="3982"/>
                    <a:pt x="24104" y="3374"/>
                  </a:cubicBezTo>
                  <a:cubicBezTo>
                    <a:pt x="27904" y="2766"/>
                    <a:pt x="31673" y="1824"/>
                    <a:pt x="35320" y="517"/>
                  </a:cubicBezTo>
                  <a:cubicBezTo>
                    <a:pt x="35746" y="365"/>
                    <a:pt x="36202" y="213"/>
                    <a:pt x="36627" y="31"/>
                  </a:cubicBezTo>
                  <a:cubicBezTo>
                    <a:pt x="36688" y="31"/>
                    <a:pt x="36658" y="0"/>
                    <a:pt x="366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3577;p63"/>
            <p:cNvSpPr/>
            <p:nvPr/>
          </p:nvSpPr>
          <p:spPr>
            <a:xfrm>
              <a:off x="4761000" y="4055825"/>
              <a:ext cx="629975" cy="289175"/>
            </a:xfrm>
            <a:custGeom>
              <a:avLst/>
              <a:gdLst/>
              <a:ahLst/>
              <a:cxnLst/>
              <a:rect l="l" t="t" r="r" b="b"/>
              <a:pathLst>
                <a:path w="25199" h="11567" extrusionOk="0">
                  <a:moveTo>
                    <a:pt x="25198" y="0"/>
                  </a:moveTo>
                  <a:lnTo>
                    <a:pt x="10700" y="395"/>
                  </a:lnTo>
                  <a:lnTo>
                    <a:pt x="10760" y="3435"/>
                  </a:lnTo>
                  <a:cubicBezTo>
                    <a:pt x="10760" y="3435"/>
                    <a:pt x="2280" y="7569"/>
                    <a:pt x="1459" y="8298"/>
                  </a:cubicBezTo>
                  <a:cubicBezTo>
                    <a:pt x="608" y="8997"/>
                    <a:pt x="0" y="11277"/>
                    <a:pt x="791" y="11520"/>
                  </a:cubicBezTo>
                  <a:cubicBezTo>
                    <a:pt x="894" y="11552"/>
                    <a:pt x="1371" y="11567"/>
                    <a:pt x="2124" y="11567"/>
                  </a:cubicBezTo>
                  <a:cubicBezTo>
                    <a:pt x="7097" y="11567"/>
                    <a:pt x="24094" y="10928"/>
                    <a:pt x="24834" y="10426"/>
                  </a:cubicBezTo>
                  <a:cubicBezTo>
                    <a:pt x="24834" y="10426"/>
                    <a:pt x="24834" y="10396"/>
                    <a:pt x="24834" y="10396"/>
                  </a:cubicBezTo>
                  <a:cubicBezTo>
                    <a:pt x="24925" y="10122"/>
                    <a:pt x="24985" y="9818"/>
                    <a:pt x="25016" y="9545"/>
                  </a:cubicBezTo>
                  <a:cubicBezTo>
                    <a:pt x="25168" y="8268"/>
                    <a:pt x="25198" y="5806"/>
                    <a:pt x="25198" y="3009"/>
                  </a:cubicBezTo>
                  <a:lnTo>
                    <a:pt x="2519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3578;p63"/>
            <p:cNvSpPr/>
            <p:nvPr/>
          </p:nvSpPr>
          <p:spPr>
            <a:xfrm>
              <a:off x="4760225" y="4128000"/>
              <a:ext cx="630750" cy="217725"/>
            </a:xfrm>
            <a:custGeom>
              <a:avLst/>
              <a:gdLst/>
              <a:ahLst/>
              <a:cxnLst/>
              <a:rect l="l" t="t" r="r" b="b"/>
              <a:pathLst>
                <a:path w="25230" h="8709" extrusionOk="0">
                  <a:moveTo>
                    <a:pt x="25229" y="1"/>
                  </a:moveTo>
                  <a:lnTo>
                    <a:pt x="10761" y="335"/>
                  </a:lnTo>
                  <a:lnTo>
                    <a:pt x="10761" y="578"/>
                  </a:lnTo>
                  <a:cubicBezTo>
                    <a:pt x="10761" y="578"/>
                    <a:pt x="2311" y="4712"/>
                    <a:pt x="1460" y="5411"/>
                  </a:cubicBezTo>
                  <a:cubicBezTo>
                    <a:pt x="609" y="6141"/>
                    <a:pt x="1" y="8420"/>
                    <a:pt x="791" y="8664"/>
                  </a:cubicBezTo>
                  <a:cubicBezTo>
                    <a:pt x="892" y="8695"/>
                    <a:pt x="1346" y="8709"/>
                    <a:pt x="2063" y="8709"/>
                  </a:cubicBezTo>
                  <a:cubicBezTo>
                    <a:pt x="6959" y="8709"/>
                    <a:pt x="24118" y="8047"/>
                    <a:pt x="24834" y="7569"/>
                  </a:cubicBezTo>
                  <a:cubicBezTo>
                    <a:pt x="25168" y="7357"/>
                    <a:pt x="25229" y="4074"/>
                    <a:pt x="25229" y="122"/>
                  </a:cubicBezTo>
                  <a:lnTo>
                    <a:pt x="25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3579;p63"/>
            <p:cNvSpPr/>
            <p:nvPr/>
          </p:nvSpPr>
          <p:spPr>
            <a:xfrm>
              <a:off x="4783800" y="4304950"/>
              <a:ext cx="572225" cy="19125"/>
            </a:xfrm>
            <a:custGeom>
              <a:avLst/>
              <a:gdLst/>
              <a:ahLst/>
              <a:cxnLst/>
              <a:rect l="l" t="t" r="r" b="b"/>
              <a:pathLst>
                <a:path w="22889" h="765" extrusionOk="0">
                  <a:moveTo>
                    <a:pt x="22178" y="0"/>
                  </a:moveTo>
                  <a:cubicBezTo>
                    <a:pt x="17533" y="0"/>
                    <a:pt x="3662" y="502"/>
                    <a:pt x="61" y="704"/>
                  </a:cubicBezTo>
                  <a:cubicBezTo>
                    <a:pt x="0" y="704"/>
                    <a:pt x="0" y="765"/>
                    <a:pt x="91" y="765"/>
                  </a:cubicBezTo>
                  <a:cubicBezTo>
                    <a:pt x="3860" y="735"/>
                    <a:pt x="19119" y="339"/>
                    <a:pt x="22858" y="35"/>
                  </a:cubicBezTo>
                  <a:cubicBezTo>
                    <a:pt x="22888" y="35"/>
                    <a:pt x="22888" y="5"/>
                    <a:pt x="22858" y="5"/>
                  </a:cubicBezTo>
                  <a:cubicBezTo>
                    <a:pt x="22661" y="2"/>
                    <a:pt x="22434" y="0"/>
                    <a:pt x="22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3580;p63"/>
            <p:cNvSpPr/>
            <p:nvPr/>
          </p:nvSpPr>
          <p:spPr>
            <a:xfrm>
              <a:off x="4995800" y="4140500"/>
              <a:ext cx="116300" cy="27800"/>
            </a:xfrm>
            <a:custGeom>
              <a:avLst/>
              <a:gdLst/>
              <a:ahLst/>
              <a:cxnLst/>
              <a:rect l="l" t="t" r="r" b="b"/>
              <a:pathLst>
                <a:path w="4652" h="1112" extrusionOk="0">
                  <a:moveTo>
                    <a:pt x="1493" y="0"/>
                  </a:moveTo>
                  <a:cubicBezTo>
                    <a:pt x="1024" y="0"/>
                    <a:pt x="559" y="50"/>
                    <a:pt x="122" y="139"/>
                  </a:cubicBezTo>
                  <a:cubicBezTo>
                    <a:pt x="1" y="170"/>
                    <a:pt x="1" y="352"/>
                    <a:pt x="152" y="352"/>
                  </a:cubicBezTo>
                  <a:cubicBezTo>
                    <a:pt x="1642" y="443"/>
                    <a:pt x="3101" y="686"/>
                    <a:pt x="4529" y="1112"/>
                  </a:cubicBezTo>
                  <a:cubicBezTo>
                    <a:pt x="4590" y="1112"/>
                    <a:pt x="4651" y="1051"/>
                    <a:pt x="4590" y="1021"/>
                  </a:cubicBezTo>
                  <a:cubicBezTo>
                    <a:pt x="3774" y="290"/>
                    <a:pt x="2623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3581;p63"/>
            <p:cNvSpPr/>
            <p:nvPr/>
          </p:nvSpPr>
          <p:spPr>
            <a:xfrm>
              <a:off x="4969200" y="4157625"/>
              <a:ext cx="116150" cy="27600"/>
            </a:xfrm>
            <a:custGeom>
              <a:avLst/>
              <a:gdLst/>
              <a:ahLst/>
              <a:cxnLst/>
              <a:rect l="l" t="t" r="r" b="b"/>
              <a:pathLst>
                <a:path w="4646" h="1104" extrusionOk="0">
                  <a:moveTo>
                    <a:pt x="1525" y="0"/>
                  </a:moveTo>
                  <a:cubicBezTo>
                    <a:pt x="1053" y="0"/>
                    <a:pt x="587" y="54"/>
                    <a:pt x="153" y="153"/>
                  </a:cubicBezTo>
                  <a:cubicBezTo>
                    <a:pt x="1" y="153"/>
                    <a:pt x="31" y="336"/>
                    <a:pt x="153" y="336"/>
                  </a:cubicBezTo>
                  <a:cubicBezTo>
                    <a:pt x="1642" y="427"/>
                    <a:pt x="3101" y="700"/>
                    <a:pt x="4560" y="1096"/>
                  </a:cubicBezTo>
                  <a:cubicBezTo>
                    <a:pt x="4571" y="1101"/>
                    <a:pt x="4581" y="1104"/>
                    <a:pt x="4590" y="1104"/>
                  </a:cubicBezTo>
                  <a:cubicBezTo>
                    <a:pt x="4630" y="1104"/>
                    <a:pt x="4646" y="1054"/>
                    <a:pt x="4621" y="1004"/>
                  </a:cubicBezTo>
                  <a:cubicBezTo>
                    <a:pt x="3788" y="300"/>
                    <a:pt x="2640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3582;p63"/>
            <p:cNvSpPr/>
            <p:nvPr/>
          </p:nvSpPr>
          <p:spPr>
            <a:xfrm>
              <a:off x="4943375" y="4174675"/>
              <a:ext cx="116275" cy="27825"/>
            </a:xfrm>
            <a:custGeom>
              <a:avLst/>
              <a:gdLst/>
              <a:ahLst/>
              <a:cxnLst/>
              <a:rect l="l" t="t" r="r" b="b"/>
              <a:pathLst>
                <a:path w="4651" h="1113" extrusionOk="0">
                  <a:moveTo>
                    <a:pt x="1493" y="1"/>
                  </a:moveTo>
                  <a:cubicBezTo>
                    <a:pt x="1024" y="1"/>
                    <a:pt x="558" y="51"/>
                    <a:pt x="122" y="140"/>
                  </a:cubicBezTo>
                  <a:cubicBezTo>
                    <a:pt x="0" y="170"/>
                    <a:pt x="0" y="353"/>
                    <a:pt x="122" y="353"/>
                  </a:cubicBezTo>
                  <a:cubicBezTo>
                    <a:pt x="1611" y="444"/>
                    <a:pt x="3101" y="687"/>
                    <a:pt x="4529" y="1113"/>
                  </a:cubicBezTo>
                  <a:cubicBezTo>
                    <a:pt x="4590" y="1113"/>
                    <a:pt x="4651" y="1052"/>
                    <a:pt x="4590" y="1021"/>
                  </a:cubicBezTo>
                  <a:cubicBezTo>
                    <a:pt x="3774" y="291"/>
                    <a:pt x="2623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3583;p63"/>
            <p:cNvSpPr/>
            <p:nvPr/>
          </p:nvSpPr>
          <p:spPr>
            <a:xfrm>
              <a:off x="4919800" y="2668275"/>
              <a:ext cx="1259175" cy="1467350"/>
            </a:xfrm>
            <a:custGeom>
              <a:avLst/>
              <a:gdLst/>
              <a:ahLst/>
              <a:cxnLst/>
              <a:rect l="l" t="t" r="r" b="b"/>
              <a:pathLst>
                <a:path w="50367" h="58694" extrusionOk="0">
                  <a:moveTo>
                    <a:pt x="30670" y="0"/>
                  </a:moveTo>
                  <a:cubicBezTo>
                    <a:pt x="30670" y="0"/>
                    <a:pt x="28694" y="2432"/>
                    <a:pt x="28330" y="3830"/>
                  </a:cubicBezTo>
                  <a:cubicBezTo>
                    <a:pt x="28330" y="3830"/>
                    <a:pt x="10609" y="9027"/>
                    <a:pt x="6080" y="14772"/>
                  </a:cubicBezTo>
                  <a:cubicBezTo>
                    <a:pt x="1" y="22462"/>
                    <a:pt x="2645" y="58694"/>
                    <a:pt x="2645" y="58694"/>
                  </a:cubicBezTo>
                  <a:lnTo>
                    <a:pt x="20427" y="58694"/>
                  </a:lnTo>
                  <a:cubicBezTo>
                    <a:pt x="20427" y="58694"/>
                    <a:pt x="18421" y="26383"/>
                    <a:pt x="21521" y="24073"/>
                  </a:cubicBezTo>
                  <a:cubicBezTo>
                    <a:pt x="25503" y="21125"/>
                    <a:pt x="37752" y="21611"/>
                    <a:pt x="44713" y="16778"/>
                  </a:cubicBezTo>
                  <a:cubicBezTo>
                    <a:pt x="50367" y="12857"/>
                    <a:pt x="46415" y="0"/>
                    <a:pt x="46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3584;p63"/>
            <p:cNvSpPr/>
            <p:nvPr/>
          </p:nvSpPr>
          <p:spPr>
            <a:xfrm>
              <a:off x="4969200" y="2773725"/>
              <a:ext cx="644875" cy="1330575"/>
            </a:xfrm>
            <a:custGeom>
              <a:avLst/>
              <a:gdLst/>
              <a:ahLst/>
              <a:cxnLst/>
              <a:rect l="l" t="t" r="r" b="b"/>
              <a:pathLst>
                <a:path w="25795" h="53223" extrusionOk="0">
                  <a:moveTo>
                    <a:pt x="25719" y="1"/>
                  </a:moveTo>
                  <a:cubicBezTo>
                    <a:pt x="25709" y="1"/>
                    <a:pt x="25697" y="3"/>
                    <a:pt x="25685" y="7"/>
                  </a:cubicBezTo>
                  <a:cubicBezTo>
                    <a:pt x="21794" y="1071"/>
                    <a:pt x="17965" y="2378"/>
                    <a:pt x="14226" y="3928"/>
                  </a:cubicBezTo>
                  <a:cubicBezTo>
                    <a:pt x="12402" y="4688"/>
                    <a:pt x="10609" y="5600"/>
                    <a:pt x="8907" y="6633"/>
                  </a:cubicBezTo>
                  <a:cubicBezTo>
                    <a:pt x="7235" y="7636"/>
                    <a:pt x="5563" y="8791"/>
                    <a:pt x="4286" y="10311"/>
                  </a:cubicBezTo>
                  <a:cubicBezTo>
                    <a:pt x="3162" y="11770"/>
                    <a:pt x="2341" y="13472"/>
                    <a:pt x="1916" y="15296"/>
                  </a:cubicBezTo>
                  <a:cubicBezTo>
                    <a:pt x="1429" y="17241"/>
                    <a:pt x="1065" y="19247"/>
                    <a:pt x="852" y="21254"/>
                  </a:cubicBezTo>
                  <a:cubicBezTo>
                    <a:pt x="335" y="25630"/>
                    <a:pt x="61" y="30068"/>
                    <a:pt x="31" y="34476"/>
                  </a:cubicBezTo>
                  <a:cubicBezTo>
                    <a:pt x="1" y="36694"/>
                    <a:pt x="31" y="38913"/>
                    <a:pt x="61" y="41132"/>
                  </a:cubicBezTo>
                  <a:cubicBezTo>
                    <a:pt x="92" y="43351"/>
                    <a:pt x="426" y="52652"/>
                    <a:pt x="487" y="53199"/>
                  </a:cubicBezTo>
                  <a:cubicBezTo>
                    <a:pt x="487" y="53214"/>
                    <a:pt x="495" y="53222"/>
                    <a:pt x="502" y="53222"/>
                  </a:cubicBezTo>
                  <a:cubicBezTo>
                    <a:pt x="510" y="53222"/>
                    <a:pt x="517" y="53214"/>
                    <a:pt x="517" y="53199"/>
                  </a:cubicBezTo>
                  <a:cubicBezTo>
                    <a:pt x="578" y="48822"/>
                    <a:pt x="396" y="40707"/>
                    <a:pt x="396" y="36299"/>
                  </a:cubicBezTo>
                  <a:cubicBezTo>
                    <a:pt x="365" y="31922"/>
                    <a:pt x="578" y="27576"/>
                    <a:pt x="1004" y="23229"/>
                  </a:cubicBezTo>
                  <a:cubicBezTo>
                    <a:pt x="1247" y="21132"/>
                    <a:pt x="1490" y="19035"/>
                    <a:pt x="1916" y="16968"/>
                  </a:cubicBezTo>
                  <a:cubicBezTo>
                    <a:pt x="2220" y="15114"/>
                    <a:pt x="2858" y="13320"/>
                    <a:pt x="3770" y="11709"/>
                  </a:cubicBezTo>
                  <a:cubicBezTo>
                    <a:pt x="4803" y="10007"/>
                    <a:pt x="6323" y="8791"/>
                    <a:pt x="7964" y="7697"/>
                  </a:cubicBezTo>
                  <a:cubicBezTo>
                    <a:pt x="9606" y="6603"/>
                    <a:pt x="11338" y="5630"/>
                    <a:pt x="13132" y="4779"/>
                  </a:cubicBezTo>
                  <a:cubicBezTo>
                    <a:pt x="16779" y="3138"/>
                    <a:pt x="20487" y="1740"/>
                    <a:pt x="24317" y="585"/>
                  </a:cubicBezTo>
                  <a:cubicBezTo>
                    <a:pt x="24773" y="433"/>
                    <a:pt x="25259" y="281"/>
                    <a:pt x="25715" y="129"/>
                  </a:cubicBezTo>
                  <a:cubicBezTo>
                    <a:pt x="25794" y="76"/>
                    <a:pt x="25782" y="1"/>
                    <a:pt x="25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3585;p63"/>
            <p:cNvSpPr/>
            <p:nvPr/>
          </p:nvSpPr>
          <p:spPr>
            <a:xfrm>
              <a:off x="5522400" y="2757925"/>
              <a:ext cx="152725" cy="20100"/>
            </a:xfrm>
            <a:custGeom>
              <a:avLst/>
              <a:gdLst/>
              <a:ahLst/>
              <a:cxnLst/>
              <a:rect l="l" t="t" r="r" b="b"/>
              <a:pathLst>
                <a:path w="6109" h="804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cubicBezTo>
                    <a:pt x="1034" y="92"/>
                    <a:pt x="2037" y="274"/>
                    <a:pt x="3071" y="426"/>
                  </a:cubicBezTo>
                  <a:cubicBezTo>
                    <a:pt x="3557" y="487"/>
                    <a:pt x="4043" y="548"/>
                    <a:pt x="4530" y="639"/>
                  </a:cubicBezTo>
                  <a:cubicBezTo>
                    <a:pt x="4773" y="669"/>
                    <a:pt x="5016" y="730"/>
                    <a:pt x="5290" y="761"/>
                  </a:cubicBezTo>
                  <a:cubicBezTo>
                    <a:pt x="5411" y="776"/>
                    <a:pt x="5533" y="776"/>
                    <a:pt x="5651" y="776"/>
                  </a:cubicBezTo>
                  <a:cubicBezTo>
                    <a:pt x="5768" y="776"/>
                    <a:pt x="5882" y="776"/>
                    <a:pt x="5989" y="791"/>
                  </a:cubicBezTo>
                  <a:cubicBezTo>
                    <a:pt x="6006" y="800"/>
                    <a:pt x="6021" y="803"/>
                    <a:pt x="6033" y="803"/>
                  </a:cubicBezTo>
                  <a:cubicBezTo>
                    <a:pt x="6108" y="803"/>
                    <a:pt x="6097" y="665"/>
                    <a:pt x="6019" y="639"/>
                  </a:cubicBezTo>
                  <a:cubicBezTo>
                    <a:pt x="5776" y="578"/>
                    <a:pt x="5533" y="487"/>
                    <a:pt x="5290" y="426"/>
                  </a:cubicBezTo>
                  <a:cubicBezTo>
                    <a:pt x="5046" y="396"/>
                    <a:pt x="4803" y="365"/>
                    <a:pt x="4530" y="305"/>
                  </a:cubicBezTo>
                  <a:cubicBezTo>
                    <a:pt x="4043" y="244"/>
                    <a:pt x="3557" y="213"/>
                    <a:pt x="3071" y="153"/>
                  </a:cubicBezTo>
                  <a:cubicBezTo>
                    <a:pt x="2068" y="61"/>
                    <a:pt x="1034" y="6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3586;p63"/>
            <p:cNvSpPr/>
            <p:nvPr/>
          </p:nvSpPr>
          <p:spPr>
            <a:xfrm>
              <a:off x="5621950" y="2668700"/>
              <a:ext cx="88700" cy="93900"/>
            </a:xfrm>
            <a:custGeom>
              <a:avLst/>
              <a:gdLst/>
              <a:ahLst/>
              <a:cxnLst/>
              <a:rect l="l" t="t" r="r" b="b"/>
              <a:pathLst>
                <a:path w="3548" h="3756" extrusionOk="0">
                  <a:moveTo>
                    <a:pt x="1789" y="1"/>
                  </a:moveTo>
                  <a:cubicBezTo>
                    <a:pt x="1781" y="1"/>
                    <a:pt x="1772" y="4"/>
                    <a:pt x="1764" y="13"/>
                  </a:cubicBezTo>
                  <a:cubicBezTo>
                    <a:pt x="1338" y="469"/>
                    <a:pt x="973" y="986"/>
                    <a:pt x="669" y="1533"/>
                  </a:cubicBezTo>
                  <a:cubicBezTo>
                    <a:pt x="396" y="1989"/>
                    <a:pt x="1" y="2567"/>
                    <a:pt x="153" y="3144"/>
                  </a:cubicBezTo>
                  <a:cubicBezTo>
                    <a:pt x="220" y="3524"/>
                    <a:pt x="549" y="3756"/>
                    <a:pt x="900" y="3756"/>
                  </a:cubicBezTo>
                  <a:cubicBezTo>
                    <a:pt x="1027" y="3756"/>
                    <a:pt x="1156" y="3725"/>
                    <a:pt x="1277" y="3661"/>
                  </a:cubicBezTo>
                  <a:cubicBezTo>
                    <a:pt x="1794" y="3448"/>
                    <a:pt x="2067" y="2810"/>
                    <a:pt x="2341" y="2354"/>
                  </a:cubicBezTo>
                  <a:cubicBezTo>
                    <a:pt x="2736" y="1655"/>
                    <a:pt x="3162" y="986"/>
                    <a:pt x="3526" y="287"/>
                  </a:cubicBezTo>
                  <a:cubicBezTo>
                    <a:pt x="3547" y="266"/>
                    <a:pt x="3525" y="231"/>
                    <a:pt x="3499" y="231"/>
                  </a:cubicBezTo>
                  <a:cubicBezTo>
                    <a:pt x="3487" y="231"/>
                    <a:pt x="3475" y="238"/>
                    <a:pt x="3466" y="257"/>
                  </a:cubicBezTo>
                  <a:cubicBezTo>
                    <a:pt x="3131" y="743"/>
                    <a:pt x="2797" y="1260"/>
                    <a:pt x="2493" y="1746"/>
                  </a:cubicBezTo>
                  <a:lnTo>
                    <a:pt x="2007" y="2475"/>
                  </a:lnTo>
                  <a:cubicBezTo>
                    <a:pt x="1885" y="2688"/>
                    <a:pt x="1733" y="2901"/>
                    <a:pt x="1551" y="3114"/>
                  </a:cubicBezTo>
                  <a:cubicBezTo>
                    <a:pt x="1401" y="3297"/>
                    <a:pt x="1132" y="3444"/>
                    <a:pt x="895" y="3444"/>
                  </a:cubicBezTo>
                  <a:cubicBezTo>
                    <a:pt x="699" y="3444"/>
                    <a:pt x="525" y="3344"/>
                    <a:pt x="456" y="3083"/>
                  </a:cubicBezTo>
                  <a:cubicBezTo>
                    <a:pt x="396" y="2840"/>
                    <a:pt x="426" y="2567"/>
                    <a:pt x="548" y="2354"/>
                  </a:cubicBezTo>
                  <a:cubicBezTo>
                    <a:pt x="639" y="2111"/>
                    <a:pt x="760" y="1868"/>
                    <a:pt x="882" y="1655"/>
                  </a:cubicBezTo>
                  <a:cubicBezTo>
                    <a:pt x="1156" y="1077"/>
                    <a:pt x="1490" y="561"/>
                    <a:pt x="1824" y="44"/>
                  </a:cubicBezTo>
                  <a:cubicBezTo>
                    <a:pt x="1824" y="22"/>
                    <a:pt x="1809" y="1"/>
                    <a:pt x="17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3587;p63"/>
            <p:cNvSpPr/>
            <p:nvPr/>
          </p:nvSpPr>
          <p:spPr>
            <a:xfrm>
              <a:off x="5834725" y="2711450"/>
              <a:ext cx="177825" cy="160300"/>
            </a:xfrm>
            <a:custGeom>
              <a:avLst/>
              <a:gdLst/>
              <a:ahLst/>
              <a:cxnLst/>
              <a:rect l="l" t="t" r="r" b="b"/>
              <a:pathLst>
                <a:path w="7113" h="6412" extrusionOk="0">
                  <a:moveTo>
                    <a:pt x="297" y="1"/>
                  </a:moveTo>
                  <a:cubicBezTo>
                    <a:pt x="285" y="1"/>
                    <a:pt x="274" y="10"/>
                    <a:pt x="274" y="36"/>
                  </a:cubicBezTo>
                  <a:cubicBezTo>
                    <a:pt x="92" y="310"/>
                    <a:pt x="0" y="613"/>
                    <a:pt x="0" y="948"/>
                  </a:cubicBezTo>
                  <a:cubicBezTo>
                    <a:pt x="0" y="1343"/>
                    <a:pt x="0" y="1708"/>
                    <a:pt x="31" y="2072"/>
                  </a:cubicBezTo>
                  <a:cubicBezTo>
                    <a:pt x="61" y="2802"/>
                    <a:pt x="274" y="3501"/>
                    <a:pt x="639" y="4139"/>
                  </a:cubicBezTo>
                  <a:cubicBezTo>
                    <a:pt x="1459" y="5325"/>
                    <a:pt x="3010" y="5842"/>
                    <a:pt x="4347" y="6145"/>
                  </a:cubicBezTo>
                  <a:cubicBezTo>
                    <a:pt x="4772" y="6237"/>
                    <a:pt x="5228" y="6328"/>
                    <a:pt x="5684" y="6358"/>
                  </a:cubicBezTo>
                  <a:cubicBezTo>
                    <a:pt x="5897" y="6389"/>
                    <a:pt x="6140" y="6389"/>
                    <a:pt x="6353" y="6389"/>
                  </a:cubicBezTo>
                  <a:cubicBezTo>
                    <a:pt x="6459" y="6404"/>
                    <a:pt x="6573" y="6411"/>
                    <a:pt x="6687" y="6411"/>
                  </a:cubicBezTo>
                  <a:cubicBezTo>
                    <a:pt x="6801" y="6411"/>
                    <a:pt x="6915" y="6404"/>
                    <a:pt x="7022" y="6389"/>
                  </a:cubicBezTo>
                  <a:cubicBezTo>
                    <a:pt x="7113" y="6358"/>
                    <a:pt x="7083" y="6237"/>
                    <a:pt x="7022" y="6206"/>
                  </a:cubicBezTo>
                  <a:cubicBezTo>
                    <a:pt x="6687" y="6115"/>
                    <a:pt x="6292" y="6085"/>
                    <a:pt x="5928" y="6024"/>
                  </a:cubicBezTo>
                  <a:cubicBezTo>
                    <a:pt x="5563" y="5963"/>
                    <a:pt x="5198" y="5902"/>
                    <a:pt x="4833" y="5811"/>
                  </a:cubicBezTo>
                  <a:cubicBezTo>
                    <a:pt x="4165" y="5629"/>
                    <a:pt x="3465" y="5416"/>
                    <a:pt x="2827" y="5142"/>
                  </a:cubicBezTo>
                  <a:cubicBezTo>
                    <a:pt x="2250" y="4930"/>
                    <a:pt x="1703" y="4595"/>
                    <a:pt x="1277" y="4170"/>
                  </a:cubicBezTo>
                  <a:cubicBezTo>
                    <a:pt x="821" y="3653"/>
                    <a:pt x="517" y="3045"/>
                    <a:pt x="426" y="2407"/>
                  </a:cubicBezTo>
                  <a:cubicBezTo>
                    <a:pt x="335" y="2012"/>
                    <a:pt x="274" y="1647"/>
                    <a:pt x="244" y="1252"/>
                  </a:cubicBezTo>
                  <a:cubicBezTo>
                    <a:pt x="152" y="857"/>
                    <a:pt x="183" y="461"/>
                    <a:pt x="304" y="97"/>
                  </a:cubicBezTo>
                  <a:lnTo>
                    <a:pt x="335" y="36"/>
                  </a:lnTo>
                  <a:cubicBezTo>
                    <a:pt x="335" y="18"/>
                    <a:pt x="314" y="1"/>
                    <a:pt x="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3588;p63"/>
            <p:cNvSpPr/>
            <p:nvPr/>
          </p:nvSpPr>
          <p:spPr>
            <a:xfrm>
              <a:off x="5360550" y="2697550"/>
              <a:ext cx="731050" cy="1328275"/>
            </a:xfrm>
            <a:custGeom>
              <a:avLst/>
              <a:gdLst/>
              <a:ahLst/>
              <a:cxnLst/>
              <a:rect l="l" t="t" r="r" b="b"/>
              <a:pathLst>
                <a:path w="29242" h="53131" extrusionOk="0">
                  <a:moveTo>
                    <a:pt x="27531" y="1"/>
                  </a:moveTo>
                  <a:cubicBezTo>
                    <a:pt x="27522" y="1"/>
                    <a:pt x="27509" y="14"/>
                    <a:pt x="27509" y="14"/>
                  </a:cubicBezTo>
                  <a:cubicBezTo>
                    <a:pt x="28360" y="4239"/>
                    <a:pt x="29241" y="9224"/>
                    <a:pt x="26505" y="12933"/>
                  </a:cubicBezTo>
                  <a:cubicBezTo>
                    <a:pt x="25259" y="14635"/>
                    <a:pt x="23375" y="15486"/>
                    <a:pt x="21399" y="16063"/>
                  </a:cubicBezTo>
                  <a:cubicBezTo>
                    <a:pt x="19271" y="16702"/>
                    <a:pt x="17052" y="17158"/>
                    <a:pt x="14864" y="17644"/>
                  </a:cubicBezTo>
                  <a:cubicBezTo>
                    <a:pt x="12706" y="18161"/>
                    <a:pt x="10426" y="18708"/>
                    <a:pt x="8268" y="19437"/>
                  </a:cubicBezTo>
                  <a:cubicBezTo>
                    <a:pt x="6384" y="20045"/>
                    <a:pt x="4377" y="20714"/>
                    <a:pt x="2827" y="22021"/>
                  </a:cubicBezTo>
                  <a:cubicBezTo>
                    <a:pt x="2098" y="22629"/>
                    <a:pt x="1520" y="23389"/>
                    <a:pt x="1155" y="24240"/>
                  </a:cubicBezTo>
                  <a:cubicBezTo>
                    <a:pt x="760" y="25182"/>
                    <a:pt x="548" y="26155"/>
                    <a:pt x="456" y="27158"/>
                  </a:cubicBezTo>
                  <a:cubicBezTo>
                    <a:pt x="335" y="28252"/>
                    <a:pt x="304" y="29346"/>
                    <a:pt x="274" y="30440"/>
                  </a:cubicBezTo>
                  <a:cubicBezTo>
                    <a:pt x="213" y="31687"/>
                    <a:pt x="152" y="32933"/>
                    <a:pt x="122" y="34179"/>
                  </a:cubicBezTo>
                  <a:cubicBezTo>
                    <a:pt x="0" y="39164"/>
                    <a:pt x="31" y="44118"/>
                    <a:pt x="213" y="49103"/>
                  </a:cubicBezTo>
                  <a:cubicBezTo>
                    <a:pt x="244" y="49711"/>
                    <a:pt x="335" y="52477"/>
                    <a:pt x="365" y="53085"/>
                  </a:cubicBezTo>
                  <a:cubicBezTo>
                    <a:pt x="380" y="53116"/>
                    <a:pt x="418" y="53131"/>
                    <a:pt x="453" y="53131"/>
                  </a:cubicBezTo>
                  <a:cubicBezTo>
                    <a:pt x="487" y="53131"/>
                    <a:pt x="517" y="53116"/>
                    <a:pt x="517" y="53085"/>
                  </a:cubicBezTo>
                  <a:cubicBezTo>
                    <a:pt x="365" y="48070"/>
                    <a:pt x="183" y="40957"/>
                    <a:pt x="304" y="35972"/>
                  </a:cubicBezTo>
                  <a:cubicBezTo>
                    <a:pt x="335" y="33510"/>
                    <a:pt x="426" y="31048"/>
                    <a:pt x="548" y="28586"/>
                  </a:cubicBezTo>
                  <a:cubicBezTo>
                    <a:pt x="639" y="26489"/>
                    <a:pt x="912" y="24270"/>
                    <a:pt x="2371" y="22720"/>
                  </a:cubicBezTo>
                  <a:cubicBezTo>
                    <a:pt x="3800" y="21200"/>
                    <a:pt x="5836" y="20471"/>
                    <a:pt x="7691" y="19832"/>
                  </a:cubicBezTo>
                  <a:cubicBezTo>
                    <a:pt x="9879" y="19103"/>
                    <a:pt x="12068" y="18495"/>
                    <a:pt x="14286" y="18009"/>
                  </a:cubicBezTo>
                  <a:cubicBezTo>
                    <a:pt x="16505" y="17492"/>
                    <a:pt x="18755" y="17006"/>
                    <a:pt x="20943" y="16428"/>
                  </a:cubicBezTo>
                  <a:cubicBezTo>
                    <a:pt x="22858" y="15911"/>
                    <a:pt x="24773" y="15212"/>
                    <a:pt x="26171" y="13723"/>
                  </a:cubicBezTo>
                  <a:cubicBezTo>
                    <a:pt x="29120" y="10562"/>
                    <a:pt x="28785" y="5729"/>
                    <a:pt x="27934" y="1747"/>
                  </a:cubicBezTo>
                  <a:cubicBezTo>
                    <a:pt x="27813" y="1169"/>
                    <a:pt x="27691" y="592"/>
                    <a:pt x="27539" y="14"/>
                  </a:cubicBezTo>
                  <a:cubicBezTo>
                    <a:pt x="27539" y="4"/>
                    <a:pt x="27536" y="1"/>
                    <a:pt x="27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3589;p63"/>
            <p:cNvSpPr/>
            <p:nvPr/>
          </p:nvSpPr>
          <p:spPr>
            <a:xfrm>
              <a:off x="4997325" y="4049750"/>
              <a:ext cx="403525" cy="12625"/>
            </a:xfrm>
            <a:custGeom>
              <a:avLst/>
              <a:gdLst/>
              <a:ahLst/>
              <a:cxnLst/>
              <a:rect l="l" t="t" r="r" b="b"/>
              <a:pathLst>
                <a:path w="16141" h="505" extrusionOk="0">
                  <a:moveTo>
                    <a:pt x="13010" y="0"/>
                  </a:moveTo>
                  <a:cubicBezTo>
                    <a:pt x="11976" y="0"/>
                    <a:pt x="10912" y="0"/>
                    <a:pt x="9879" y="31"/>
                  </a:cubicBezTo>
                  <a:cubicBezTo>
                    <a:pt x="7751" y="61"/>
                    <a:pt x="5654" y="122"/>
                    <a:pt x="3557" y="183"/>
                  </a:cubicBezTo>
                  <a:cubicBezTo>
                    <a:pt x="2979" y="213"/>
                    <a:pt x="2371" y="213"/>
                    <a:pt x="1794" y="243"/>
                  </a:cubicBezTo>
                  <a:cubicBezTo>
                    <a:pt x="1216" y="274"/>
                    <a:pt x="608" y="304"/>
                    <a:pt x="31" y="365"/>
                  </a:cubicBezTo>
                  <a:cubicBezTo>
                    <a:pt x="0" y="365"/>
                    <a:pt x="0" y="426"/>
                    <a:pt x="31" y="426"/>
                  </a:cubicBezTo>
                  <a:cubicBezTo>
                    <a:pt x="686" y="484"/>
                    <a:pt x="1341" y="505"/>
                    <a:pt x="1988" y="505"/>
                  </a:cubicBezTo>
                  <a:cubicBezTo>
                    <a:pt x="2362" y="505"/>
                    <a:pt x="2734" y="498"/>
                    <a:pt x="3101" y="486"/>
                  </a:cubicBezTo>
                  <a:lnTo>
                    <a:pt x="6262" y="486"/>
                  </a:lnTo>
                  <a:cubicBezTo>
                    <a:pt x="8359" y="486"/>
                    <a:pt x="10456" y="426"/>
                    <a:pt x="12554" y="395"/>
                  </a:cubicBezTo>
                  <a:cubicBezTo>
                    <a:pt x="13162" y="395"/>
                    <a:pt x="13739" y="335"/>
                    <a:pt x="14347" y="304"/>
                  </a:cubicBezTo>
                  <a:cubicBezTo>
                    <a:pt x="14925" y="304"/>
                    <a:pt x="15502" y="274"/>
                    <a:pt x="16110" y="183"/>
                  </a:cubicBezTo>
                  <a:cubicBezTo>
                    <a:pt x="16140" y="152"/>
                    <a:pt x="16140" y="91"/>
                    <a:pt x="16080" y="91"/>
                  </a:cubicBezTo>
                  <a:cubicBezTo>
                    <a:pt x="15563" y="31"/>
                    <a:pt x="15046" y="0"/>
                    <a:pt x="1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3590;p63"/>
            <p:cNvSpPr/>
            <p:nvPr/>
          </p:nvSpPr>
          <p:spPr>
            <a:xfrm>
              <a:off x="5079750" y="2100025"/>
              <a:ext cx="604325" cy="717475"/>
            </a:xfrm>
            <a:custGeom>
              <a:avLst/>
              <a:gdLst/>
              <a:ahLst/>
              <a:cxnLst/>
              <a:rect l="l" t="t" r="r" b="b"/>
              <a:pathLst>
                <a:path w="24173" h="28699" extrusionOk="0">
                  <a:moveTo>
                    <a:pt x="22989" y="0"/>
                  </a:moveTo>
                  <a:cubicBezTo>
                    <a:pt x="22339" y="0"/>
                    <a:pt x="21354" y="736"/>
                    <a:pt x="19956" y="2851"/>
                  </a:cubicBezTo>
                  <a:cubicBezTo>
                    <a:pt x="17312" y="6864"/>
                    <a:pt x="12600" y="13186"/>
                    <a:pt x="12266" y="13611"/>
                  </a:cubicBezTo>
                  <a:cubicBezTo>
                    <a:pt x="11810" y="14250"/>
                    <a:pt x="1232" y="19538"/>
                    <a:pt x="624" y="20663"/>
                  </a:cubicBezTo>
                  <a:cubicBezTo>
                    <a:pt x="0" y="21733"/>
                    <a:pt x="3414" y="28699"/>
                    <a:pt x="4618" y="28699"/>
                  </a:cubicBezTo>
                  <a:cubicBezTo>
                    <a:pt x="4646" y="28699"/>
                    <a:pt x="4672" y="28695"/>
                    <a:pt x="4697" y="28688"/>
                  </a:cubicBezTo>
                  <a:cubicBezTo>
                    <a:pt x="7372" y="27928"/>
                    <a:pt x="15822" y="23247"/>
                    <a:pt x="18375" y="19113"/>
                  </a:cubicBezTo>
                  <a:cubicBezTo>
                    <a:pt x="19318" y="17593"/>
                    <a:pt x="22418" y="9933"/>
                    <a:pt x="23938" y="2699"/>
                  </a:cubicBezTo>
                  <a:cubicBezTo>
                    <a:pt x="24172" y="1564"/>
                    <a:pt x="23936" y="0"/>
                    <a:pt x="22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3591;p63"/>
            <p:cNvSpPr/>
            <p:nvPr/>
          </p:nvSpPr>
          <p:spPr>
            <a:xfrm>
              <a:off x="4811150" y="2587725"/>
              <a:ext cx="410375" cy="343200"/>
            </a:xfrm>
            <a:custGeom>
              <a:avLst/>
              <a:gdLst/>
              <a:ahLst/>
              <a:cxnLst/>
              <a:rect l="l" t="t" r="r" b="b"/>
              <a:pathLst>
                <a:path w="16415" h="13728" extrusionOk="0">
                  <a:moveTo>
                    <a:pt x="13131" y="0"/>
                  </a:moveTo>
                  <a:cubicBezTo>
                    <a:pt x="13131" y="0"/>
                    <a:pt x="6140" y="3374"/>
                    <a:pt x="5776" y="3496"/>
                  </a:cubicBezTo>
                  <a:cubicBezTo>
                    <a:pt x="4134" y="4164"/>
                    <a:pt x="669" y="3921"/>
                    <a:pt x="456" y="5228"/>
                  </a:cubicBezTo>
                  <a:cubicBezTo>
                    <a:pt x="326" y="6166"/>
                    <a:pt x="1670" y="6233"/>
                    <a:pt x="2056" y="6233"/>
                  </a:cubicBezTo>
                  <a:cubicBezTo>
                    <a:pt x="2121" y="6233"/>
                    <a:pt x="2158" y="6231"/>
                    <a:pt x="2158" y="6231"/>
                  </a:cubicBezTo>
                  <a:lnTo>
                    <a:pt x="2158" y="6231"/>
                  </a:lnTo>
                  <a:cubicBezTo>
                    <a:pt x="2158" y="6231"/>
                    <a:pt x="0" y="6474"/>
                    <a:pt x="304" y="7690"/>
                  </a:cubicBezTo>
                  <a:cubicBezTo>
                    <a:pt x="608" y="8906"/>
                    <a:pt x="2614" y="8906"/>
                    <a:pt x="2614" y="8906"/>
                  </a:cubicBezTo>
                  <a:cubicBezTo>
                    <a:pt x="2614" y="8906"/>
                    <a:pt x="578" y="9453"/>
                    <a:pt x="973" y="10639"/>
                  </a:cubicBezTo>
                  <a:cubicBezTo>
                    <a:pt x="1276" y="11622"/>
                    <a:pt x="2688" y="11706"/>
                    <a:pt x="3159" y="11706"/>
                  </a:cubicBezTo>
                  <a:cubicBezTo>
                    <a:pt x="3256" y="11706"/>
                    <a:pt x="3313" y="11702"/>
                    <a:pt x="3313" y="11702"/>
                  </a:cubicBezTo>
                  <a:lnTo>
                    <a:pt x="3313" y="11702"/>
                  </a:lnTo>
                  <a:cubicBezTo>
                    <a:pt x="3313" y="11702"/>
                    <a:pt x="2037" y="12098"/>
                    <a:pt x="2493" y="13222"/>
                  </a:cubicBezTo>
                  <a:cubicBezTo>
                    <a:pt x="2652" y="13591"/>
                    <a:pt x="3243" y="13728"/>
                    <a:pt x="4020" y="13728"/>
                  </a:cubicBezTo>
                  <a:cubicBezTo>
                    <a:pt x="5610" y="13728"/>
                    <a:pt x="7976" y="13154"/>
                    <a:pt x="8997" y="12827"/>
                  </a:cubicBezTo>
                  <a:cubicBezTo>
                    <a:pt x="10517" y="12371"/>
                    <a:pt x="15411" y="9514"/>
                    <a:pt x="16414" y="8845"/>
                  </a:cubicBezTo>
                  <a:lnTo>
                    <a:pt x="13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3592;p63"/>
            <p:cNvSpPr/>
            <p:nvPr/>
          </p:nvSpPr>
          <p:spPr>
            <a:xfrm>
              <a:off x="4856750" y="2709100"/>
              <a:ext cx="151850" cy="42775"/>
            </a:xfrm>
            <a:custGeom>
              <a:avLst/>
              <a:gdLst/>
              <a:ahLst/>
              <a:cxnLst/>
              <a:rect l="l" t="t" r="r" b="b"/>
              <a:pathLst>
                <a:path w="6074" h="1711" extrusionOk="0">
                  <a:moveTo>
                    <a:pt x="6019" y="0"/>
                  </a:moveTo>
                  <a:cubicBezTo>
                    <a:pt x="6010" y="0"/>
                    <a:pt x="6000" y="3"/>
                    <a:pt x="5988" y="8"/>
                  </a:cubicBezTo>
                  <a:cubicBezTo>
                    <a:pt x="4150" y="1004"/>
                    <a:pt x="3063" y="1421"/>
                    <a:pt x="1267" y="1421"/>
                  </a:cubicBezTo>
                  <a:cubicBezTo>
                    <a:pt x="925" y="1421"/>
                    <a:pt x="556" y="1405"/>
                    <a:pt x="152" y="1376"/>
                  </a:cubicBezTo>
                  <a:cubicBezTo>
                    <a:pt x="30" y="1376"/>
                    <a:pt x="0" y="1467"/>
                    <a:pt x="122" y="1498"/>
                  </a:cubicBezTo>
                  <a:cubicBezTo>
                    <a:pt x="752" y="1642"/>
                    <a:pt x="1311" y="1711"/>
                    <a:pt x="1826" y="1711"/>
                  </a:cubicBezTo>
                  <a:cubicBezTo>
                    <a:pt x="3370" y="1711"/>
                    <a:pt x="4521" y="1095"/>
                    <a:pt x="6049" y="69"/>
                  </a:cubicBezTo>
                  <a:cubicBezTo>
                    <a:pt x="6073" y="45"/>
                    <a:pt x="6058" y="0"/>
                    <a:pt x="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3593;p63"/>
            <p:cNvSpPr/>
            <p:nvPr/>
          </p:nvSpPr>
          <p:spPr>
            <a:xfrm>
              <a:off x="4868900" y="2770850"/>
              <a:ext cx="161125" cy="42925"/>
            </a:xfrm>
            <a:custGeom>
              <a:avLst/>
              <a:gdLst/>
              <a:ahLst/>
              <a:cxnLst/>
              <a:rect l="l" t="t" r="r" b="b"/>
              <a:pathLst>
                <a:path w="6445" h="1717" extrusionOk="0">
                  <a:moveTo>
                    <a:pt x="6384" y="0"/>
                  </a:moveTo>
                  <a:cubicBezTo>
                    <a:pt x="3982" y="1095"/>
                    <a:pt x="2766" y="1459"/>
                    <a:pt x="122" y="1520"/>
                  </a:cubicBezTo>
                  <a:cubicBezTo>
                    <a:pt x="0" y="1520"/>
                    <a:pt x="31" y="1642"/>
                    <a:pt x="122" y="1642"/>
                  </a:cubicBezTo>
                  <a:cubicBezTo>
                    <a:pt x="561" y="1692"/>
                    <a:pt x="967" y="1717"/>
                    <a:pt x="1347" y="1717"/>
                  </a:cubicBezTo>
                  <a:cubicBezTo>
                    <a:pt x="3255" y="1717"/>
                    <a:pt x="4538" y="1100"/>
                    <a:pt x="6414" y="61"/>
                  </a:cubicBezTo>
                  <a:cubicBezTo>
                    <a:pt x="6444" y="61"/>
                    <a:pt x="6414" y="0"/>
                    <a:pt x="6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3594;p63"/>
            <p:cNvSpPr/>
            <p:nvPr/>
          </p:nvSpPr>
          <p:spPr>
            <a:xfrm>
              <a:off x="4893225" y="2829200"/>
              <a:ext cx="158725" cy="50800"/>
            </a:xfrm>
            <a:custGeom>
              <a:avLst/>
              <a:gdLst/>
              <a:ahLst/>
              <a:cxnLst/>
              <a:rect l="l" t="t" r="r" b="b"/>
              <a:pathLst>
                <a:path w="6349" h="2032" extrusionOk="0">
                  <a:moveTo>
                    <a:pt x="6285" y="1"/>
                  </a:moveTo>
                  <a:cubicBezTo>
                    <a:pt x="6278" y="1"/>
                    <a:pt x="6270" y="3"/>
                    <a:pt x="6262" y="7"/>
                  </a:cubicBezTo>
                  <a:cubicBezTo>
                    <a:pt x="4073" y="1344"/>
                    <a:pt x="2705" y="1709"/>
                    <a:pt x="152" y="1952"/>
                  </a:cubicBezTo>
                  <a:cubicBezTo>
                    <a:pt x="0" y="1952"/>
                    <a:pt x="0" y="2013"/>
                    <a:pt x="152" y="2013"/>
                  </a:cubicBezTo>
                  <a:cubicBezTo>
                    <a:pt x="390" y="2025"/>
                    <a:pt x="622" y="2032"/>
                    <a:pt x="848" y="2032"/>
                  </a:cubicBezTo>
                  <a:cubicBezTo>
                    <a:pt x="2869" y="2032"/>
                    <a:pt x="4436" y="1520"/>
                    <a:pt x="6322" y="98"/>
                  </a:cubicBezTo>
                  <a:cubicBezTo>
                    <a:pt x="6349" y="72"/>
                    <a:pt x="6330" y="1"/>
                    <a:pt x="6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3595;p63"/>
            <p:cNvSpPr/>
            <p:nvPr/>
          </p:nvSpPr>
          <p:spPr>
            <a:xfrm>
              <a:off x="4891075" y="2546650"/>
              <a:ext cx="286250" cy="184100"/>
            </a:xfrm>
            <a:custGeom>
              <a:avLst/>
              <a:gdLst/>
              <a:ahLst/>
              <a:cxnLst/>
              <a:rect l="l" t="t" r="r" b="b"/>
              <a:pathLst>
                <a:path w="11450" h="7364" extrusionOk="0">
                  <a:moveTo>
                    <a:pt x="6758" y="0"/>
                  </a:moveTo>
                  <a:cubicBezTo>
                    <a:pt x="5225" y="0"/>
                    <a:pt x="1" y="1724"/>
                    <a:pt x="329" y="2889"/>
                  </a:cubicBezTo>
                  <a:cubicBezTo>
                    <a:pt x="543" y="3711"/>
                    <a:pt x="1610" y="3973"/>
                    <a:pt x="2799" y="3973"/>
                  </a:cubicBezTo>
                  <a:cubicBezTo>
                    <a:pt x="3809" y="3973"/>
                    <a:pt x="4909" y="3784"/>
                    <a:pt x="5648" y="3588"/>
                  </a:cubicBezTo>
                  <a:cubicBezTo>
                    <a:pt x="5648" y="3588"/>
                    <a:pt x="6591" y="7145"/>
                    <a:pt x="9022" y="7357"/>
                  </a:cubicBezTo>
                  <a:cubicBezTo>
                    <a:pt x="9065" y="7362"/>
                    <a:pt x="9107" y="7364"/>
                    <a:pt x="9149" y="7364"/>
                  </a:cubicBezTo>
                  <a:cubicBezTo>
                    <a:pt x="11450" y="7364"/>
                    <a:pt x="11332" y="822"/>
                    <a:pt x="11332" y="822"/>
                  </a:cubicBezTo>
                  <a:cubicBezTo>
                    <a:pt x="11332" y="822"/>
                    <a:pt x="8263" y="32"/>
                    <a:pt x="6834" y="2"/>
                  </a:cubicBezTo>
                  <a:cubicBezTo>
                    <a:pt x="6810" y="1"/>
                    <a:pt x="6785" y="0"/>
                    <a:pt x="6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3596;p63"/>
            <p:cNvSpPr/>
            <p:nvPr/>
          </p:nvSpPr>
          <p:spPr>
            <a:xfrm>
              <a:off x="4904625" y="2628000"/>
              <a:ext cx="211275" cy="106400"/>
            </a:xfrm>
            <a:custGeom>
              <a:avLst/>
              <a:gdLst/>
              <a:ahLst/>
              <a:cxnLst/>
              <a:rect l="l" t="t" r="r" b="b"/>
              <a:pathLst>
                <a:path w="8451" h="4256" extrusionOk="0">
                  <a:moveTo>
                    <a:pt x="30" y="0"/>
                  </a:moveTo>
                  <a:cubicBezTo>
                    <a:pt x="30" y="0"/>
                    <a:pt x="0" y="30"/>
                    <a:pt x="30" y="30"/>
                  </a:cubicBezTo>
                  <a:cubicBezTo>
                    <a:pt x="648" y="739"/>
                    <a:pt x="1467" y="954"/>
                    <a:pt x="2337" y="954"/>
                  </a:cubicBezTo>
                  <a:cubicBezTo>
                    <a:pt x="3221" y="954"/>
                    <a:pt x="4157" y="731"/>
                    <a:pt x="4985" y="578"/>
                  </a:cubicBezTo>
                  <a:cubicBezTo>
                    <a:pt x="5410" y="2189"/>
                    <a:pt x="6657" y="3982"/>
                    <a:pt x="8389" y="4255"/>
                  </a:cubicBezTo>
                  <a:cubicBezTo>
                    <a:pt x="8450" y="4255"/>
                    <a:pt x="8450" y="4164"/>
                    <a:pt x="8389" y="4164"/>
                  </a:cubicBezTo>
                  <a:cubicBezTo>
                    <a:pt x="6839" y="3708"/>
                    <a:pt x="5714" y="1793"/>
                    <a:pt x="5228" y="334"/>
                  </a:cubicBezTo>
                  <a:cubicBezTo>
                    <a:pt x="5228" y="255"/>
                    <a:pt x="5160" y="176"/>
                    <a:pt x="5082" y="176"/>
                  </a:cubicBezTo>
                  <a:cubicBezTo>
                    <a:pt x="5070" y="176"/>
                    <a:pt x="5058" y="178"/>
                    <a:pt x="5046" y="182"/>
                  </a:cubicBezTo>
                  <a:cubicBezTo>
                    <a:pt x="4129" y="341"/>
                    <a:pt x="3048" y="643"/>
                    <a:pt x="2035" y="643"/>
                  </a:cubicBezTo>
                  <a:cubicBezTo>
                    <a:pt x="1302" y="643"/>
                    <a:pt x="605" y="485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3597;p63"/>
            <p:cNvSpPr/>
            <p:nvPr/>
          </p:nvSpPr>
          <p:spPr>
            <a:xfrm>
              <a:off x="5174375" y="2095925"/>
              <a:ext cx="511125" cy="683300"/>
            </a:xfrm>
            <a:custGeom>
              <a:avLst/>
              <a:gdLst/>
              <a:ahLst/>
              <a:cxnLst/>
              <a:rect l="l" t="t" r="r" b="b"/>
              <a:pathLst>
                <a:path w="20445" h="27332" extrusionOk="0">
                  <a:moveTo>
                    <a:pt x="19369" y="0"/>
                  </a:moveTo>
                  <a:cubicBezTo>
                    <a:pt x="18691" y="0"/>
                    <a:pt x="17613" y="895"/>
                    <a:pt x="16171" y="2620"/>
                  </a:cubicBezTo>
                  <a:cubicBezTo>
                    <a:pt x="12888" y="6511"/>
                    <a:pt x="8602" y="12985"/>
                    <a:pt x="8177" y="13441"/>
                  </a:cubicBezTo>
                  <a:cubicBezTo>
                    <a:pt x="7721" y="13927"/>
                    <a:pt x="0" y="18426"/>
                    <a:pt x="0" y="18426"/>
                  </a:cubicBezTo>
                  <a:lnTo>
                    <a:pt x="5016" y="27332"/>
                  </a:lnTo>
                  <a:cubicBezTo>
                    <a:pt x="5016" y="27332"/>
                    <a:pt x="13527" y="22803"/>
                    <a:pt x="14712" y="19854"/>
                  </a:cubicBezTo>
                  <a:cubicBezTo>
                    <a:pt x="15077" y="18973"/>
                    <a:pt x="19119" y="9672"/>
                    <a:pt x="19970" y="4353"/>
                  </a:cubicBezTo>
                  <a:cubicBezTo>
                    <a:pt x="20444" y="1409"/>
                    <a:pt x="20221" y="0"/>
                    <a:pt x="193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3598;p63"/>
            <p:cNvSpPr/>
            <p:nvPr/>
          </p:nvSpPr>
          <p:spPr>
            <a:xfrm>
              <a:off x="5504925" y="2061775"/>
              <a:ext cx="621625" cy="764575"/>
            </a:xfrm>
            <a:custGeom>
              <a:avLst/>
              <a:gdLst/>
              <a:ahLst/>
              <a:cxnLst/>
              <a:rect l="l" t="t" r="r" b="b"/>
              <a:pathLst>
                <a:path w="24865" h="30583" extrusionOk="0">
                  <a:moveTo>
                    <a:pt x="8628" y="0"/>
                  </a:moveTo>
                  <a:cubicBezTo>
                    <a:pt x="6882" y="0"/>
                    <a:pt x="5198" y="960"/>
                    <a:pt x="4347" y="2618"/>
                  </a:cubicBezTo>
                  <a:cubicBezTo>
                    <a:pt x="2827" y="5415"/>
                    <a:pt x="700" y="18758"/>
                    <a:pt x="213" y="26084"/>
                  </a:cubicBezTo>
                  <a:cubicBezTo>
                    <a:pt x="1" y="29336"/>
                    <a:pt x="2037" y="30491"/>
                    <a:pt x="2128" y="30582"/>
                  </a:cubicBezTo>
                  <a:lnTo>
                    <a:pt x="24044" y="29154"/>
                  </a:lnTo>
                  <a:cubicBezTo>
                    <a:pt x="24104" y="29093"/>
                    <a:pt x="24864" y="27543"/>
                    <a:pt x="24287" y="25324"/>
                  </a:cubicBezTo>
                  <a:cubicBezTo>
                    <a:pt x="22889" y="19944"/>
                    <a:pt x="18755" y="10156"/>
                    <a:pt x="14955" y="4655"/>
                  </a:cubicBezTo>
                  <a:cubicBezTo>
                    <a:pt x="13405" y="2406"/>
                    <a:pt x="12189" y="1342"/>
                    <a:pt x="10852" y="551"/>
                  </a:cubicBezTo>
                  <a:cubicBezTo>
                    <a:pt x="10140" y="177"/>
                    <a:pt x="9378" y="0"/>
                    <a:pt x="8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3599;p63"/>
            <p:cNvSpPr/>
            <p:nvPr/>
          </p:nvSpPr>
          <p:spPr>
            <a:xfrm>
              <a:off x="5575600" y="1959775"/>
              <a:ext cx="165675" cy="233875"/>
            </a:xfrm>
            <a:custGeom>
              <a:avLst/>
              <a:gdLst/>
              <a:ahLst/>
              <a:cxnLst/>
              <a:rect l="l" t="t" r="r" b="b"/>
              <a:pathLst>
                <a:path w="6627" h="9355" extrusionOk="0">
                  <a:moveTo>
                    <a:pt x="4626" y="1"/>
                  </a:moveTo>
                  <a:cubicBezTo>
                    <a:pt x="4488" y="1"/>
                    <a:pt x="4165" y="346"/>
                    <a:pt x="4165" y="346"/>
                  </a:cubicBezTo>
                  <a:lnTo>
                    <a:pt x="3192" y="954"/>
                  </a:lnTo>
                  <a:lnTo>
                    <a:pt x="0" y="2869"/>
                  </a:lnTo>
                  <a:cubicBezTo>
                    <a:pt x="608" y="3780"/>
                    <a:pt x="1095" y="4783"/>
                    <a:pt x="1459" y="5817"/>
                  </a:cubicBezTo>
                  <a:cubicBezTo>
                    <a:pt x="1490" y="5938"/>
                    <a:pt x="1520" y="6060"/>
                    <a:pt x="1520" y="6151"/>
                  </a:cubicBezTo>
                  <a:lnTo>
                    <a:pt x="1520" y="6212"/>
                  </a:lnTo>
                  <a:cubicBezTo>
                    <a:pt x="1608" y="6855"/>
                    <a:pt x="3186" y="9355"/>
                    <a:pt x="3847" y="9355"/>
                  </a:cubicBezTo>
                  <a:cubicBezTo>
                    <a:pt x="3874" y="9355"/>
                    <a:pt x="3898" y="9351"/>
                    <a:pt x="3921" y="9343"/>
                  </a:cubicBezTo>
                  <a:cubicBezTo>
                    <a:pt x="4317" y="9252"/>
                    <a:pt x="6262" y="6607"/>
                    <a:pt x="6596" y="4875"/>
                  </a:cubicBezTo>
                  <a:cubicBezTo>
                    <a:pt x="6627" y="4753"/>
                    <a:pt x="6140" y="3750"/>
                    <a:pt x="5593" y="2473"/>
                  </a:cubicBezTo>
                  <a:cubicBezTo>
                    <a:pt x="5259" y="1713"/>
                    <a:pt x="4925" y="862"/>
                    <a:pt x="4681" y="42"/>
                  </a:cubicBezTo>
                  <a:cubicBezTo>
                    <a:pt x="4672" y="13"/>
                    <a:pt x="4652" y="1"/>
                    <a:pt x="4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3600;p63"/>
            <p:cNvSpPr/>
            <p:nvPr/>
          </p:nvSpPr>
          <p:spPr>
            <a:xfrm>
              <a:off x="5574850" y="1971450"/>
              <a:ext cx="136800" cy="143650"/>
            </a:xfrm>
            <a:custGeom>
              <a:avLst/>
              <a:gdLst/>
              <a:ahLst/>
              <a:cxnLst/>
              <a:rect l="l" t="t" r="r" b="b"/>
              <a:pathLst>
                <a:path w="5472" h="5746" extrusionOk="0">
                  <a:moveTo>
                    <a:pt x="4529" y="0"/>
                  </a:moveTo>
                  <a:lnTo>
                    <a:pt x="3192" y="487"/>
                  </a:lnTo>
                  <a:lnTo>
                    <a:pt x="0" y="2402"/>
                  </a:lnTo>
                  <a:cubicBezTo>
                    <a:pt x="608" y="3313"/>
                    <a:pt x="1094" y="4316"/>
                    <a:pt x="1459" y="5350"/>
                  </a:cubicBezTo>
                  <a:cubicBezTo>
                    <a:pt x="1489" y="5471"/>
                    <a:pt x="1520" y="5593"/>
                    <a:pt x="1550" y="5715"/>
                  </a:cubicBezTo>
                  <a:lnTo>
                    <a:pt x="1550" y="5745"/>
                  </a:lnTo>
                  <a:cubicBezTo>
                    <a:pt x="1733" y="5715"/>
                    <a:pt x="1915" y="5684"/>
                    <a:pt x="2067" y="5623"/>
                  </a:cubicBezTo>
                  <a:cubicBezTo>
                    <a:pt x="5471" y="4499"/>
                    <a:pt x="4529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3601;p63"/>
            <p:cNvSpPr/>
            <p:nvPr/>
          </p:nvSpPr>
          <p:spPr>
            <a:xfrm>
              <a:off x="5648550" y="20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3602;p63"/>
            <p:cNvSpPr/>
            <p:nvPr/>
          </p:nvSpPr>
          <p:spPr>
            <a:xfrm>
              <a:off x="5453250" y="1782900"/>
              <a:ext cx="237875" cy="324950"/>
            </a:xfrm>
            <a:custGeom>
              <a:avLst/>
              <a:gdLst/>
              <a:ahLst/>
              <a:cxnLst/>
              <a:rect l="l" t="t" r="r" b="b"/>
              <a:pathLst>
                <a:path w="9515" h="12998" extrusionOk="0">
                  <a:moveTo>
                    <a:pt x="4536" y="1"/>
                  </a:moveTo>
                  <a:cubicBezTo>
                    <a:pt x="3354" y="1"/>
                    <a:pt x="2189" y="409"/>
                    <a:pt x="1399" y="1250"/>
                  </a:cubicBezTo>
                  <a:cubicBezTo>
                    <a:pt x="122" y="2618"/>
                    <a:pt x="1" y="9822"/>
                    <a:pt x="1824" y="11767"/>
                  </a:cubicBezTo>
                  <a:cubicBezTo>
                    <a:pt x="2603" y="12621"/>
                    <a:pt x="3589" y="12998"/>
                    <a:pt x="4590" y="12998"/>
                  </a:cubicBezTo>
                  <a:cubicBezTo>
                    <a:pt x="6012" y="12998"/>
                    <a:pt x="7462" y="12238"/>
                    <a:pt x="8390" y="11007"/>
                  </a:cubicBezTo>
                  <a:cubicBezTo>
                    <a:pt x="9515" y="9579"/>
                    <a:pt x="9515" y="4016"/>
                    <a:pt x="8603" y="2284"/>
                  </a:cubicBezTo>
                  <a:cubicBezTo>
                    <a:pt x="7844" y="784"/>
                    <a:pt x="6173" y="1"/>
                    <a:pt x="4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3603;p63"/>
            <p:cNvSpPr/>
            <p:nvPr/>
          </p:nvSpPr>
          <p:spPr>
            <a:xfrm>
              <a:off x="5550525" y="1944100"/>
              <a:ext cx="12175" cy="24325"/>
            </a:xfrm>
            <a:custGeom>
              <a:avLst/>
              <a:gdLst/>
              <a:ahLst/>
              <a:cxnLst/>
              <a:rect l="l" t="t" r="r" b="b"/>
              <a:pathLst>
                <a:path w="487" h="973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334"/>
                    <a:pt x="61" y="912"/>
                    <a:pt x="487" y="973"/>
                  </a:cubicBezTo>
                  <a:lnTo>
                    <a:pt x="487" y="942"/>
                  </a:lnTo>
                  <a:cubicBezTo>
                    <a:pt x="152" y="821"/>
                    <a:pt x="92" y="395"/>
                    <a:pt x="92" y="30"/>
                  </a:cubicBezTo>
                  <a:cubicBezTo>
                    <a:pt x="92" y="0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3604;p63"/>
            <p:cNvSpPr/>
            <p:nvPr/>
          </p:nvSpPr>
          <p:spPr>
            <a:xfrm>
              <a:off x="5548550" y="1934150"/>
              <a:ext cx="28225" cy="29775"/>
            </a:xfrm>
            <a:custGeom>
              <a:avLst/>
              <a:gdLst/>
              <a:ahLst/>
              <a:cxnLst/>
              <a:rect l="l" t="t" r="r" b="b"/>
              <a:pathLst>
                <a:path w="1129" h="1191" extrusionOk="0">
                  <a:moveTo>
                    <a:pt x="519" y="1"/>
                  </a:moveTo>
                  <a:cubicBezTo>
                    <a:pt x="505" y="1"/>
                    <a:pt x="490" y="1"/>
                    <a:pt x="475" y="3"/>
                  </a:cubicBezTo>
                  <a:cubicBezTo>
                    <a:pt x="0" y="33"/>
                    <a:pt x="17" y="1191"/>
                    <a:pt x="527" y="1191"/>
                  </a:cubicBezTo>
                  <a:cubicBezTo>
                    <a:pt x="539" y="1191"/>
                    <a:pt x="552" y="1190"/>
                    <a:pt x="566" y="1188"/>
                  </a:cubicBezTo>
                  <a:cubicBezTo>
                    <a:pt x="1129" y="1129"/>
                    <a:pt x="1085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3605;p63"/>
            <p:cNvSpPr/>
            <p:nvPr/>
          </p:nvSpPr>
          <p:spPr>
            <a:xfrm>
              <a:off x="5488975" y="1947125"/>
              <a:ext cx="11425" cy="25100"/>
            </a:xfrm>
            <a:custGeom>
              <a:avLst/>
              <a:gdLst/>
              <a:ahLst/>
              <a:cxnLst/>
              <a:rect l="l" t="t" r="r" b="b"/>
              <a:pathLst>
                <a:path w="457" h="1004" extrusionOk="0">
                  <a:moveTo>
                    <a:pt x="365" y="1"/>
                  </a:moveTo>
                  <a:cubicBezTo>
                    <a:pt x="365" y="1"/>
                    <a:pt x="335" y="31"/>
                    <a:pt x="335" y="61"/>
                  </a:cubicBezTo>
                  <a:cubicBezTo>
                    <a:pt x="365" y="426"/>
                    <a:pt x="335" y="852"/>
                    <a:pt x="0" y="1004"/>
                  </a:cubicBezTo>
                  <a:cubicBezTo>
                    <a:pt x="426" y="943"/>
                    <a:pt x="456" y="365"/>
                    <a:pt x="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3606;p63"/>
            <p:cNvSpPr/>
            <p:nvPr/>
          </p:nvSpPr>
          <p:spPr>
            <a:xfrm>
              <a:off x="5474525" y="1938000"/>
              <a:ext cx="28150" cy="30425"/>
            </a:xfrm>
            <a:custGeom>
              <a:avLst/>
              <a:gdLst/>
              <a:ahLst/>
              <a:cxnLst/>
              <a:rect l="l" t="t" r="r" b="b"/>
              <a:pathLst>
                <a:path w="1126" h="1217" extrusionOk="0">
                  <a:moveTo>
                    <a:pt x="609" y="1"/>
                  </a:moveTo>
                  <a:cubicBezTo>
                    <a:pt x="1" y="1"/>
                    <a:pt x="1" y="1186"/>
                    <a:pt x="578" y="1217"/>
                  </a:cubicBezTo>
                  <a:cubicBezTo>
                    <a:pt x="1125" y="1217"/>
                    <a:pt x="1125" y="3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3607;p63"/>
            <p:cNvSpPr/>
            <p:nvPr/>
          </p:nvSpPr>
          <p:spPr>
            <a:xfrm>
              <a:off x="5547475" y="1898725"/>
              <a:ext cx="34100" cy="21125"/>
            </a:xfrm>
            <a:custGeom>
              <a:avLst/>
              <a:gdLst/>
              <a:ahLst/>
              <a:cxnLst/>
              <a:rect l="l" t="t" r="r" b="b"/>
              <a:pathLst>
                <a:path w="1364" h="845" extrusionOk="0">
                  <a:moveTo>
                    <a:pt x="454" y="1"/>
                  </a:moveTo>
                  <a:cubicBezTo>
                    <a:pt x="318" y="1"/>
                    <a:pt x="187" y="48"/>
                    <a:pt x="92" y="143"/>
                  </a:cubicBezTo>
                  <a:cubicBezTo>
                    <a:pt x="1" y="234"/>
                    <a:pt x="1" y="356"/>
                    <a:pt x="62" y="447"/>
                  </a:cubicBezTo>
                  <a:cubicBezTo>
                    <a:pt x="183" y="569"/>
                    <a:pt x="335" y="660"/>
                    <a:pt x="518" y="690"/>
                  </a:cubicBezTo>
                  <a:cubicBezTo>
                    <a:pt x="669" y="751"/>
                    <a:pt x="821" y="812"/>
                    <a:pt x="973" y="842"/>
                  </a:cubicBezTo>
                  <a:cubicBezTo>
                    <a:pt x="987" y="844"/>
                    <a:pt x="1001" y="845"/>
                    <a:pt x="1015" y="845"/>
                  </a:cubicBezTo>
                  <a:cubicBezTo>
                    <a:pt x="1233" y="845"/>
                    <a:pt x="1363" y="619"/>
                    <a:pt x="1277" y="447"/>
                  </a:cubicBezTo>
                  <a:cubicBezTo>
                    <a:pt x="1125" y="234"/>
                    <a:pt x="943" y="113"/>
                    <a:pt x="700" y="52"/>
                  </a:cubicBezTo>
                  <a:cubicBezTo>
                    <a:pt x="620" y="18"/>
                    <a:pt x="536" y="1"/>
                    <a:pt x="454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3608;p63"/>
            <p:cNvSpPr/>
            <p:nvPr/>
          </p:nvSpPr>
          <p:spPr>
            <a:xfrm>
              <a:off x="5467825" y="1903300"/>
              <a:ext cx="34100" cy="21125"/>
            </a:xfrm>
            <a:custGeom>
              <a:avLst/>
              <a:gdLst/>
              <a:ahLst/>
              <a:cxnLst/>
              <a:rect l="l" t="t" r="r" b="b"/>
              <a:pathLst>
                <a:path w="1364" h="845" extrusionOk="0">
                  <a:moveTo>
                    <a:pt x="888" y="0"/>
                  </a:moveTo>
                  <a:cubicBezTo>
                    <a:pt x="809" y="0"/>
                    <a:pt x="732" y="17"/>
                    <a:pt x="664" y="51"/>
                  </a:cubicBezTo>
                  <a:cubicBezTo>
                    <a:pt x="421" y="82"/>
                    <a:pt x="238" y="234"/>
                    <a:pt x="86" y="416"/>
                  </a:cubicBezTo>
                  <a:cubicBezTo>
                    <a:pt x="0" y="617"/>
                    <a:pt x="131" y="844"/>
                    <a:pt x="349" y="844"/>
                  </a:cubicBezTo>
                  <a:cubicBezTo>
                    <a:pt x="363" y="844"/>
                    <a:pt x="376" y="843"/>
                    <a:pt x="390" y="842"/>
                  </a:cubicBezTo>
                  <a:cubicBezTo>
                    <a:pt x="542" y="781"/>
                    <a:pt x="694" y="720"/>
                    <a:pt x="846" y="690"/>
                  </a:cubicBezTo>
                  <a:cubicBezTo>
                    <a:pt x="1029" y="659"/>
                    <a:pt x="1181" y="568"/>
                    <a:pt x="1302" y="447"/>
                  </a:cubicBezTo>
                  <a:cubicBezTo>
                    <a:pt x="1363" y="355"/>
                    <a:pt x="1363" y="203"/>
                    <a:pt x="1272" y="143"/>
                  </a:cubicBezTo>
                  <a:cubicBezTo>
                    <a:pt x="1158" y="48"/>
                    <a:pt x="1020" y="0"/>
                    <a:pt x="888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3609;p63"/>
            <p:cNvSpPr/>
            <p:nvPr/>
          </p:nvSpPr>
          <p:spPr>
            <a:xfrm>
              <a:off x="5545950" y="2029625"/>
              <a:ext cx="19800" cy="9625"/>
            </a:xfrm>
            <a:custGeom>
              <a:avLst/>
              <a:gdLst/>
              <a:ahLst/>
              <a:cxnLst/>
              <a:rect l="l" t="t" r="r" b="b"/>
              <a:pathLst>
                <a:path w="792" h="385" extrusionOk="0">
                  <a:moveTo>
                    <a:pt x="769" y="0"/>
                  </a:moveTo>
                  <a:cubicBezTo>
                    <a:pt x="764" y="0"/>
                    <a:pt x="761" y="4"/>
                    <a:pt x="761" y="14"/>
                  </a:cubicBezTo>
                  <a:cubicBezTo>
                    <a:pt x="670" y="105"/>
                    <a:pt x="579" y="226"/>
                    <a:pt x="457" y="257"/>
                  </a:cubicBezTo>
                  <a:cubicBezTo>
                    <a:pt x="305" y="257"/>
                    <a:pt x="153" y="226"/>
                    <a:pt x="31" y="166"/>
                  </a:cubicBezTo>
                  <a:cubicBezTo>
                    <a:pt x="31" y="166"/>
                    <a:pt x="1" y="166"/>
                    <a:pt x="31" y="196"/>
                  </a:cubicBezTo>
                  <a:cubicBezTo>
                    <a:pt x="137" y="302"/>
                    <a:pt x="288" y="384"/>
                    <a:pt x="446" y="384"/>
                  </a:cubicBezTo>
                  <a:cubicBezTo>
                    <a:pt x="470" y="384"/>
                    <a:pt x="494" y="382"/>
                    <a:pt x="518" y="378"/>
                  </a:cubicBezTo>
                  <a:cubicBezTo>
                    <a:pt x="670" y="318"/>
                    <a:pt x="791" y="196"/>
                    <a:pt x="791" y="14"/>
                  </a:cubicBezTo>
                  <a:cubicBezTo>
                    <a:pt x="791" y="14"/>
                    <a:pt x="77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3610;p63"/>
            <p:cNvSpPr/>
            <p:nvPr/>
          </p:nvSpPr>
          <p:spPr>
            <a:xfrm>
              <a:off x="5498850" y="1903425"/>
              <a:ext cx="55275" cy="115150"/>
            </a:xfrm>
            <a:custGeom>
              <a:avLst/>
              <a:gdLst/>
              <a:ahLst/>
              <a:cxnLst/>
              <a:rect l="l" t="t" r="r" b="b"/>
              <a:pathLst>
                <a:path w="2211" h="4606" extrusionOk="0">
                  <a:moveTo>
                    <a:pt x="396" y="1"/>
                  </a:moveTo>
                  <a:cubicBezTo>
                    <a:pt x="380" y="1"/>
                    <a:pt x="365" y="16"/>
                    <a:pt x="365" y="46"/>
                  </a:cubicBezTo>
                  <a:cubicBezTo>
                    <a:pt x="122" y="1293"/>
                    <a:pt x="0" y="2600"/>
                    <a:pt x="31" y="3907"/>
                  </a:cubicBezTo>
                  <a:cubicBezTo>
                    <a:pt x="31" y="3939"/>
                    <a:pt x="54" y="3952"/>
                    <a:pt x="92" y="3952"/>
                  </a:cubicBezTo>
                  <a:cubicBezTo>
                    <a:pt x="233" y="3952"/>
                    <a:pt x="573" y="3772"/>
                    <a:pt x="669" y="3724"/>
                  </a:cubicBezTo>
                  <a:lnTo>
                    <a:pt x="669" y="3724"/>
                  </a:lnTo>
                  <a:cubicBezTo>
                    <a:pt x="669" y="3724"/>
                    <a:pt x="639" y="4150"/>
                    <a:pt x="669" y="4454"/>
                  </a:cubicBezTo>
                  <a:lnTo>
                    <a:pt x="669" y="4484"/>
                  </a:lnTo>
                  <a:cubicBezTo>
                    <a:pt x="669" y="4484"/>
                    <a:pt x="669" y="4515"/>
                    <a:pt x="669" y="4515"/>
                  </a:cubicBezTo>
                  <a:cubicBezTo>
                    <a:pt x="669" y="4545"/>
                    <a:pt x="700" y="4606"/>
                    <a:pt x="730" y="4606"/>
                  </a:cubicBezTo>
                  <a:lnTo>
                    <a:pt x="912" y="4606"/>
                  </a:lnTo>
                  <a:cubicBezTo>
                    <a:pt x="1064" y="4606"/>
                    <a:pt x="1216" y="4606"/>
                    <a:pt x="1368" y="4545"/>
                  </a:cubicBezTo>
                  <a:cubicBezTo>
                    <a:pt x="1703" y="4484"/>
                    <a:pt x="2007" y="4271"/>
                    <a:pt x="2189" y="3967"/>
                  </a:cubicBezTo>
                  <a:cubicBezTo>
                    <a:pt x="2210" y="3946"/>
                    <a:pt x="2202" y="3924"/>
                    <a:pt x="2184" y="3924"/>
                  </a:cubicBezTo>
                  <a:cubicBezTo>
                    <a:pt x="2176" y="3924"/>
                    <a:pt x="2167" y="3928"/>
                    <a:pt x="2159" y="3937"/>
                  </a:cubicBezTo>
                  <a:cubicBezTo>
                    <a:pt x="1848" y="4219"/>
                    <a:pt x="1408" y="4396"/>
                    <a:pt x="982" y="4396"/>
                  </a:cubicBezTo>
                  <a:cubicBezTo>
                    <a:pt x="948" y="4396"/>
                    <a:pt x="915" y="4395"/>
                    <a:pt x="882" y="4393"/>
                  </a:cubicBezTo>
                  <a:cubicBezTo>
                    <a:pt x="852" y="4271"/>
                    <a:pt x="912" y="3420"/>
                    <a:pt x="882" y="3420"/>
                  </a:cubicBezTo>
                  <a:lnTo>
                    <a:pt x="882" y="3420"/>
                  </a:lnTo>
                  <a:cubicBezTo>
                    <a:pt x="669" y="3451"/>
                    <a:pt x="456" y="3512"/>
                    <a:pt x="274" y="3633"/>
                  </a:cubicBezTo>
                  <a:cubicBezTo>
                    <a:pt x="274" y="2417"/>
                    <a:pt x="456" y="1232"/>
                    <a:pt x="426" y="46"/>
                  </a:cubicBezTo>
                  <a:cubicBezTo>
                    <a:pt x="426" y="16"/>
                    <a:pt x="411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3611;p63"/>
            <p:cNvSpPr/>
            <p:nvPr/>
          </p:nvSpPr>
          <p:spPr>
            <a:xfrm>
              <a:off x="5525450" y="2001850"/>
              <a:ext cx="33450" cy="24700"/>
            </a:xfrm>
            <a:custGeom>
              <a:avLst/>
              <a:gdLst/>
              <a:ahLst/>
              <a:cxnLst/>
              <a:rect l="l" t="t" r="r" b="b"/>
              <a:pathLst>
                <a:path w="1338" h="988" extrusionOk="0">
                  <a:moveTo>
                    <a:pt x="1125" y="0"/>
                  </a:moveTo>
                  <a:cubicBezTo>
                    <a:pt x="821" y="274"/>
                    <a:pt x="426" y="456"/>
                    <a:pt x="0" y="517"/>
                  </a:cubicBezTo>
                  <a:cubicBezTo>
                    <a:pt x="183" y="699"/>
                    <a:pt x="395" y="851"/>
                    <a:pt x="639" y="942"/>
                  </a:cubicBezTo>
                  <a:cubicBezTo>
                    <a:pt x="699" y="973"/>
                    <a:pt x="768" y="988"/>
                    <a:pt x="836" y="988"/>
                  </a:cubicBezTo>
                  <a:cubicBezTo>
                    <a:pt x="905" y="988"/>
                    <a:pt x="973" y="973"/>
                    <a:pt x="1034" y="942"/>
                  </a:cubicBezTo>
                  <a:cubicBezTo>
                    <a:pt x="1338" y="851"/>
                    <a:pt x="1338" y="578"/>
                    <a:pt x="1277" y="365"/>
                  </a:cubicBezTo>
                  <a:cubicBezTo>
                    <a:pt x="1247" y="243"/>
                    <a:pt x="1186" y="122"/>
                    <a:pt x="1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3612;p63"/>
            <p:cNvSpPr/>
            <p:nvPr/>
          </p:nvSpPr>
          <p:spPr>
            <a:xfrm>
              <a:off x="5541400" y="2010950"/>
              <a:ext cx="17500" cy="15600"/>
            </a:xfrm>
            <a:custGeom>
              <a:avLst/>
              <a:gdLst/>
              <a:ahLst/>
              <a:cxnLst/>
              <a:rect l="l" t="t" r="r" b="b"/>
              <a:pathLst>
                <a:path w="700" h="624" extrusionOk="0">
                  <a:moveTo>
                    <a:pt x="639" y="1"/>
                  </a:moveTo>
                  <a:cubicBezTo>
                    <a:pt x="305" y="1"/>
                    <a:pt x="31" y="274"/>
                    <a:pt x="1" y="578"/>
                  </a:cubicBezTo>
                  <a:cubicBezTo>
                    <a:pt x="61" y="609"/>
                    <a:pt x="130" y="624"/>
                    <a:pt x="198" y="624"/>
                  </a:cubicBezTo>
                  <a:cubicBezTo>
                    <a:pt x="267" y="624"/>
                    <a:pt x="335" y="609"/>
                    <a:pt x="396" y="578"/>
                  </a:cubicBezTo>
                  <a:cubicBezTo>
                    <a:pt x="700" y="487"/>
                    <a:pt x="700" y="214"/>
                    <a:pt x="639" y="1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3613;p63"/>
            <p:cNvSpPr/>
            <p:nvPr/>
          </p:nvSpPr>
          <p:spPr>
            <a:xfrm>
              <a:off x="5469975" y="1777400"/>
              <a:ext cx="228750" cy="200150"/>
            </a:xfrm>
            <a:custGeom>
              <a:avLst/>
              <a:gdLst/>
              <a:ahLst/>
              <a:cxnLst/>
              <a:rect l="l" t="t" r="r" b="b"/>
              <a:pathLst>
                <a:path w="9150" h="8006" extrusionOk="0">
                  <a:moveTo>
                    <a:pt x="3943" y="0"/>
                  </a:moveTo>
                  <a:cubicBezTo>
                    <a:pt x="2896" y="0"/>
                    <a:pt x="1836" y="299"/>
                    <a:pt x="973" y="984"/>
                  </a:cubicBezTo>
                  <a:cubicBezTo>
                    <a:pt x="213" y="1592"/>
                    <a:pt x="0" y="3325"/>
                    <a:pt x="0" y="3325"/>
                  </a:cubicBezTo>
                  <a:cubicBezTo>
                    <a:pt x="183" y="2838"/>
                    <a:pt x="335" y="1896"/>
                    <a:pt x="821" y="1714"/>
                  </a:cubicBezTo>
                  <a:cubicBezTo>
                    <a:pt x="848" y="1704"/>
                    <a:pt x="874" y="1699"/>
                    <a:pt x="899" y="1699"/>
                  </a:cubicBezTo>
                  <a:cubicBezTo>
                    <a:pt x="1188" y="1699"/>
                    <a:pt x="1391" y="2291"/>
                    <a:pt x="2007" y="2291"/>
                  </a:cubicBezTo>
                  <a:cubicBezTo>
                    <a:pt x="2023" y="2292"/>
                    <a:pt x="2038" y="2292"/>
                    <a:pt x="2054" y="2292"/>
                  </a:cubicBezTo>
                  <a:cubicBezTo>
                    <a:pt x="2877" y="2292"/>
                    <a:pt x="3397" y="1528"/>
                    <a:pt x="4590" y="1379"/>
                  </a:cubicBezTo>
                  <a:cubicBezTo>
                    <a:pt x="4667" y="1371"/>
                    <a:pt x="4741" y="1367"/>
                    <a:pt x="4814" y="1367"/>
                  </a:cubicBezTo>
                  <a:cubicBezTo>
                    <a:pt x="6400" y="1367"/>
                    <a:pt x="6907" y="3251"/>
                    <a:pt x="7052" y="5635"/>
                  </a:cubicBezTo>
                  <a:cubicBezTo>
                    <a:pt x="7204" y="7853"/>
                    <a:pt x="8542" y="8005"/>
                    <a:pt x="8542" y="8005"/>
                  </a:cubicBezTo>
                  <a:cubicBezTo>
                    <a:pt x="8542" y="8005"/>
                    <a:pt x="9150" y="3051"/>
                    <a:pt x="7691" y="1501"/>
                  </a:cubicBezTo>
                  <a:cubicBezTo>
                    <a:pt x="6841" y="580"/>
                    <a:pt x="5404" y="0"/>
                    <a:pt x="394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3614;p63"/>
            <p:cNvSpPr/>
            <p:nvPr/>
          </p:nvSpPr>
          <p:spPr>
            <a:xfrm>
              <a:off x="5646275" y="1751075"/>
              <a:ext cx="30425" cy="25950"/>
            </a:xfrm>
            <a:custGeom>
              <a:avLst/>
              <a:gdLst/>
              <a:ahLst/>
              <a:cxnLst/>
              <a:rect l="l" t="t" r="r" b="b"/>
              <a:pathLst>
                <a:path w="1217" h="1038" extrusionOk="0">
                  <a:moveTo>
                    <a:pt x="699" y="1"/>
                  </a:moveTo>
                  <a:cubicBezTo>
                    <a:pt x="213" y="1"/>
                    <a:pt x="0" y="578"/>
                    <a:pt x="335" y="882"/>
                  </a:cubicBezTo>
                  <a:cubicBezTo>
                    <a:pt x="433" y="990"/>
                    <a:pt x="559" y="1038"/>
                    <a:pt x="685" y="1038"/>
                  </a:cubicBezTo>
                  <a:cubicBezTo>
                    <a:pt x="951" y="1038"/>
                    <a:pt x="1216" y="826"/>
                    <a:pt x="1216" y="517"/>
                  </a:cubicBezTo>
                  <a:cubicBezTo>
                    <a:pt x="1216" y="244"/>
                    <a:pt x="973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3615;p63"/>
            <p:cNvSpPr/>
            <p:nvPr/>
          </p:nvSpPr>
          <p:spPr>
            <a:xfrm>
              <a:off x="5450425" y="1759175"/>
              <a:ext cx="287050" cy="124900"/>
            </a:xfrm>
            <a:custGeom>
              <a:avLst/>
              <a:gdLst/>
              <a:ahLst/>
              <a:cxnLst/>
              <a:rect l="l" t="t" r="r" b="b"/>
              <a:pathLst>
                <a:path w="11482" h="4996" extrusionOk="0">
                  <a:moveTo>
                    <a:pt x="6184" y="0"/>
                  </a:moveTo>
                  <a:cubicBezTo>
                    <a:pt x="4943" y="0"/>
                    <a:pt x="3717" y="223"/>
                    <a:pt x="3123" y="345"/>
                  </a:cubicBezTo>
                  <a:cubicBezTo>
                    <a:pt x="2120" y="528"/>
                    <a:pt x="478" y="649"/>
                    <a:pt x="205" y="1257"/>
                  </a:cubicBezTo>
                  <a:cubicBezTo>
                    <a:pt x="0" y="1754"/>
                    <a:pt x="780" y="2476"/>
                    <a:pt x="1300" y="2476"/>
                  </a:cubicBezTo>
                  <a:cubicBezTo>
                    <a:pt x="1320" y="2476"/>
                    <a:pt x="1340" y="2475"/>
                    <a:pt x="1360" y="2473"/>
                  </a:cubicBezTo>
                  <a:cubicBezTo>
                    <a:pt x="1852" y="2437"/>
                    <a:pt x="2348" y="2420"/>
                    <a:pt x="2845" y="2420"/>
                  </a:cubicBezTo>
                  <a:cubicBezTo>
                    <a:pt x="3609" y="2420"/>
                    <a:pt x="4374" y="2460"/>
                    <a:pt x="5129" y="2534"/>
                  </a:cubicBezTo>
                  <a:cubicBezTo>
                    <a:pt x="5919" y="2686"/>
                    <a:pt x="9080" y="4783"/>
                    <a:pt x="9293" y="4996"/>
                  </a:cubicBezTo>
                  <a:cubicBezTo>
                    <a:pt x="9293" y="4996"/>
                    <a:pt x="10965" y="4813"/>
                    <a:pt x="11208" y="3780"/>
                  </a:cubicBezTo>
                  <a:cubicBezTo>
                    <a:pt x="11482" y="2655"/>
                    <a:pt x="9992" y="1196"/>
                    <a:pt x="8716" y="497"/>
                  </a:cubicBezTo>
                  <a:cubicBezTo>
                    <a:pt x="8030" y="122"/>
                    <a:pt x="7103" y="0"/>
                    <a:pt x="6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3616;p63"/>
            <p:cNvSpPr/>
            <p:nvPr/>
          </p:nvSpPr>
          <p:spPr>
            <a:xfrm>
              <a:off x="5473100" y="1873625"/>
              <a:ext cx="112400" cy="10025"/>
            </a:xfrm>
            <a:custGeom>
              <a:avLst/>
              <a:gdLst/>
              <a:ahLst/>
              <a:cxnLst/>
              <a:rect l="l" t="t" r="r" b="b"/>
              <a:pathLst>
                <a:path w="4496" h="401" extrusionOk="0">
                  <a:moveTo>
                    <a:pt x="3016" y="0"/>
                  </a:moveTo>
                  <a:cubicBezTo>
                    <a:pt x="2809" y="0"/>
                    <a:pt x="2602" y="18"/>
                    <a:pt x="2398" y="53"/>
                  </a:cubicBezTo>
                  <a:cubicBezTo>
                    <a:pt x="2185" y="83"/>
                    <a:pt x="2003" y="114"/>
                    <a:pt x="1790" y="114"/>
                  </a:cubicBezTo>
                  <a:cubicBezTo>
                    <a:pt x="1578" y="114"/>
                    <a:pt x="1365" y="83"/>
                    <a:pt x="1182" y="83"/>
                  </a:cubicBezTo>
                  <a:cubicBezTo>
                    <a:pt x="787" y="114"/>
                    <a:pt x="392" y="205"/>
                    <a:pt x="27" y="387"/>
                  </a:cubicBezTo>
                  <a:cubicBezTo>
                    <a:pt x="423" y="235"/>
                    <a:pt x="818" y="175"/>
                    <a:pt x="1243" y="175"/>
                  </a:cubicBezTo>
                  <a:cubicBezTo>
                    <a:pt x="1385" y="200"/>
                    <a:pt x="1526" y="210"/>
                    <a:pt x="1667" y="210"/>
                  </a:cubicBezTo>
                  <a:cubicBezTo>
                    <a:pt x="1860" y="210"/>
                    <a:pt x="2053" y="192"/>
                    <a:pt x="2246" y="175"/>
                  </a:cubicBezTo>
                  <a:cubicBezTo>
                    <a:pt x="2556" y="88"/>
                    <a:pt x="2870" y="47"/>
                    <a:pt x="3182" y="47"/>
                  </a:cubicBezTo>
                  <a:cubicBezTo>
                    <a:pt x="3635" y="47"/>
                    <a:pt x="4081" y="134"/>
                    <a:pt x="4496" y="296"/>
                  </a:cubicBezTo>
                  <a:cubicBezTo>
                    <a:pt x="4022" y="102"/>
                    <a:pt x="3518" y="0"/>
                    <a:pt x="3016" y="0"/>
                  </a:cubicBezTo>
                  <a:close/>
                  <a:moveTo>
                    <a:pt x="27" y="387"/>
                  </a:moveTo>
                  <a:cubicBezTo>
                    <a:pt x="7" y="387"/>
                    <a:pt x="0" y="401"/>
                    <a:pt x="7" y="401"/>
                  </a:cubicBezTo>
                  <a:cubicBezTo>
                    <a:pt x="11" y="401"/>
                    <a:pt x="17" y="398"/>
                    <a:pt x="27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3617;p63"/>
            <p:cNvSpPr/>
            <p:nvPr/>
          </p:nvSpPr>
          <p:spPr>
            <a:xfrm>
              <a:off x="5476050" y="1859950"/>
              <a:ext cx="106400" cy="9700"/>
            </a:xfrm>
            <a:custGeom>
              <a:avLst/>
              <a:gdLst/>
              <a:ahLst/>
              <a:cxnLst/>
              <a:rect l="l" t="t" r="r" b="b"/>
              <a:pathLst>
                <a:path w="4256" h="388" extrusionOk="0">
                  <a:moveTo>
                    <a:pt x="2870" y="0"/>
                  </a:moveTo>
                  <a:cubicBezTo>
                    <a:pt x="2673" y="0"/>
                    <a:pt x="2475" y="17"/>
                    <a:pt x="2280" y="53"/>
                  </a:cubicBezTo>
                  <a:cubicBezTo>
                    <a:pt x="2067" y="83"/>
                    <a:pt x="1885" y="114"/>
                    <a:pt x="1703" y="114"/>
                  </a:cubicBezTo>
                  <a:cubicBezTo>
                    <a:pt x="1490" y="114"/>
                    <a:pt x="1308" y="83"/>
                    <a:pt x="1095" y="83"/>
                  </a:cubicBezTo>
                  <a:cubicBezTo>
                    <a:pt x="730" y="114"/>
                    <a:pt x="365" y="205"/>
                    <a:pt x="31" y="357"/>
                  </a:cubicBezTo>
                  <a:cubicBezTo>
                    <a:pt x="1" y="357"/>
                    <a:pt x="1" y="387"/>
                    <a:pt x="31" y="387"/>
                  </a:cubicBezTo>
                  <a:cubicBezTo>
                    <a:pt x="396" y="235"/>
                    <a:pt x="791" y="174"/>
                    <a:pt x="1186" y="174"/>
                  </a:cubicBezTo>
                  <a:cubicBezTo>
                    <a:pt x="1312" y="187"/>
                    <a:pt x="1443" y="194"/>
                    <a:pt x="1575" y="194"/>
                  </a:cubicBezTo>
                  <a:cubicBezTo>
                    <a:pt x="1762" y="194"/>
                    <a:pt x="1950" y="180"/>
                    <a:pt x="2128" y="144"/>
                  </a:cubicBezTo>
                  <a:cubicBezTo>
                    <a:pt x="2397" y="74"/>
                    <a:pt x="2674" y="40"/>
                    <a:pt x="2952" y="40"/>
                  </a:cubicBezTo>
                  <a:cubicBezTo>
                    <a:pt x="3398" y="40"/>
                    <a:pt x="3844" y="128"/>
                    <a:pt x="4256" y="296"/>
                  </a:cubicBezTo>
                  <a:cubicBezTo>
                    <a:pt x="3825" y="102"/>
                    <a:pt x="3349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3618;p63"/>
            <p:cNvSpPr/>
            <p:nvPr/>
          </p:nvSpPr>
          <p:spPr>
            <a:xfrm>
              <a:off x="5447925" y="1920525"/>
              <a:ext cx="57025" cy="85150"/>
            </a:xfrm>
            <a:custGeom>
              <a:avLst/>
              <a:gdLst/>
              <a:ahLst/>
              <a:cxnLst/>
              <a:rect l="l" t="t" r="r" b="b"/>
              <a:pathLst>
                <a:path w="2281" h="3406" extrusionOk="0">
                  <a:moveTo>
                    <a:pt x="1126" y="244"/>
                  </a:moveTo>
                  <a:cubicBezTo>
                    <a:pt x="1642" y="244"/>
                    <a:pt x="2037" y="913"/>
                    <a:pt x="2037" y="1703"/>
                  </a:cubicBezTo>
                  <a:cubicBezTo>
                    <a:pt x="2037" y="2524"/>
                    <a:pt x="1642" y="3192"/>
                    <a:pt x="1126" y="3192"/>
                  </a:cubicBezTo>
                  <a:cubicBezTo>
                    <a:pt x="639" y="3192"/>
                    <a:pt x="214" y="2524"/>
                    <a:pt x="244" y="1703"/>
                  </a:cubicBezTo>
                  <a:cubicBezTo>
                    <a:pt x="244" y="913"/>
                    <a:pt x="639" y="244"/>
                    <a:pt x="1126" y="244"/>
                  </a:cubicBezTo>
                  <a:close/>
                  <a:moveTo>
                    <a:pt x="1126" y="1"/>
                  </a:moveTo>
                  <a:cubicBezTo>
                    <a:pt x="487" y="1"/>
                    <a:pt x="1" y="761"/>
                    <a:pt x="1" y="1703"/>
                  </a:cubicBezTo>
                  <a:cubicBezTo>
                    <a:pt x="1" y="2645"/>
                    <a:pt x="518" y="3405"/>
                    <a:pt x="1126" y="3405"/>
                  </a:cubicBezTo>
                  <a:cubicBezTo>
                    <a:pt x="1764" y="3405"/>
                    <a:pt x="2281" y="2645"/>
                    <a:pt x="2281" y="1703"/>
                  </a:cubicBezTo>
                  <a:cubicBezTo>
                    <a:pt x="2281" y="761"/>
                    <a:pt x="1764" y="1"/>
                    <a:pt x="1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3619;p63"/>
            <p:cNvSpPr/>
            <p:nvPr/>
          </p:nvSpPr>
          <p:spPr>
            <a:xfrm>
              <a:off x="5511850" y="1920775"/>
              <a:ext cx="100250" cy="85025"/>
            </a:xfrm>
            <a:custGeom>
              <a:avLst/>
              <a:gdLst/>
              <a:ahLst/>
              <a:cxnLst/>
              <a:rect l="l" t="t" r="r" b="b"/>
              <a:pathLst>
                <a:path w="4010" h="3401" extrusionOk="0">
                  <a:moveTo>
                    <a:pt x="2256" y="227"/>
                  </a:moveTo>
                  <a:cubicBezTo>
                    <a:pt x="2303" y="227"/>
                    <a:pt x="2350" y="230"/>
                    <a:pt x="2398" y="234"/>
                  </a:cubicBezTo>
                  <a:cubicBezTo>
                    <a:pt x="3189" y="264"/>
                    <a:pt x="3766" y="933"/>
                    <a:pt x="3766" y="1693"/>
                  </a:cubicBezTo>
                  <a:cubicBezTo>
                    <a:pt x="3746" y="2600"/>
                    <a:pt x="3018" y="3186"/>
                    <a:pt x="2264" y="3186"/>
                  </a:cubicBezTo>
                  <a:cubicBezTo>
                    <a:pt x="1880" y="3186"/>
                    <a:pt x="1490" y="3034"/>
                    <a:pt x="1183" y="2696"/>
                  </a:cubicBezTo>
                  <a:cubicBezTo>
                    <a:pt x="304" y="1758"/>
                    <a:pt x="1006" y="227"/>
                    <a:pt x="2256" y="227"/>
                  </a:cubicBezTo>
                  <a:close/>
                  <a:moveTo>
                    <a:pt x="2255" y="1"/>
                  </a:moveTo>
                  <a:cubicBezTo>
                    <a:pt x="1822" y="1"/>
                    <a:pt x="1382" y="167"/>
                    <a:pt x="1031" y="538"/>
                  </a:cubicBezTo>
                  <a:cubicBezTo>
                    <a:pt x="0" y="1627"/>
                    <a:pt x="795" y="3401"/>
                    <a:pt x="2254" y="3401"/>
                  </a:cubicBezTo>
                  <a:cubicBezTo>
                    <a:pt x="2302" y="3401"/>
                    <a:pt x="2350" y="3399"/>
                    <a:pt x="2398" y="3395"/>
                  </a:cubicBezTo>
                  <a:cubicBezTo>
                    <a:pt x="3310" y="3365"/>
                    <a:pt x="4009" y="2605"/>
                    <a:pt x="3979" y="1723"/>
                  </a:cubicBezTo>
                  <a:cubicBezTo>
                    <a:pt x="3979" y="685"/>
                    <a:pt x="3133" y="1"/>
                    <a:pt x="2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3620;p63"/>
            <p:cNvSpPr/>
            <p:nvPr/>
          </p:nvSpPr>
          <p:spPr>
            <a:xfrm>
              <a:off x="5499600" y="1950325"/>
              <a:ext cx="36500" cy="8975"/>
            </a:xfrm>
            <a:custGeom>
              <a:avLst/>
              <a:gdLst/>
              <a:ahLst/>
              <a:cxnLst/>
              <a:rect l="l" t="t" r="r" b="b"/>
              <a:pathLst>
                <a:path w="1460" h="359" extrusionOk="0">
                  <a:moveTo>
                    <a:pt x="636" y="1"/>
                  </a:moveTo>
                  <a:cubicBezTo>
                    <a:pt x="203" y="1"/>
                    <a:pt x="1" y="177"/>
                    <a:pt x="1" y="177"/>
                  </a:cubicBezTo>
                  <a:lnTo>
                    <a:pt x="122" y="359"/>
                  </a:lnTo>
                  <a:cubicBezTo>
                    <a:pt x="122" y="359"/>
                    <a:pt x="298" y="237"/>
                    <a:pt x="667" y="237"/>
                  </a:cubicBezTo>
                  <a:cubicBezTo>
                    <a:pt x="852" y="237"/>
                    <a:pt x="1085" y="268"/>
                    <a:pt x="1369" y="359"/>
                  </a:cubicBezTo>
                  <a:lnTo>
                    <a:pt x="1460" y="177"/>
                  </a:lnTo>
                  <a:cubicBezTo>
                    <a:pt x="1125" y="45"/>
                    <a:pt x="852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3621;p63"/>
            <p:cNvSpPr/>
            <p:nvPr/>
          </p:nvSpPr>
          <p:spPr>
            <a:xfrm>
              <a:off x="5607525" y="1941025"/>
              <a:ext cx="110950" cy="19050"/>
            </a:xfrm>
            <a:custGeom>
              <a:avLst/>
              <a:gdLst/>
              <a:ahLst/>
              <a:cxnLst/>
              <a:rect l="l" t="t" r="r" b="b"/>
              <a:pathLst>
                <a:path w="4438" h="762" extrusionOk="0">
                  <a:moveTo>
                    <a:pt x="3044" y="0"/>
                  </a:moveTo>
                  <a:cubicBezTo>
                    <a:pt x="3032" y="0"/>
                    <a:pt x="3020" y="1"/>
                    <a:pt x="3009" y="1"/>
                  </a:cubicBezTo>
                  <a:cubicBezTo>
                    <a:pt x="2644" y="32"/>
                    <a:pt x="152" y="488"/>
                    <a:pt x="0" y="518"/>
                  </a:cubicBezTo>
                  <a:lnTo>
                    <a:pt x="30" y="761"/>
                  </a:lnTo>
                  <a:cubicBezTo>
                    <a:pt x="1277" y="518"/>
                    <a:pt x="2736" y="245"/>
                    <a:pt x="3040" y="214"/>
                  </a:cubicBezTo>
                  <a:cubicBezTo>
                    <a:pt x="3496" y="336"/>
                    <a:pt x="3921" y="518"/>
                    <a:pt x="4316" y="761"/>
                  </a:cubicBezTo>
                  <a:lnTo>
                    <a:pt x="4438" y="549"/>
                  </a:lnTo>
                  <a:cubicBezTo>
                    <a:pt x="4349" y="490"/>
                    <a:pt x="3457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3622;p63"/>
            <p:cNvSpPr/>
            <p:nvPr/>
          </p:nvSpPr>
          <p:spPr>
            <a:xfrm>
              <a:off x="5659175" y="1913025"/>
              <a:ext cx="67675" cy="92025"/>
            </a:xfrm>
            <a:custGeom>
              <a:avLst/>
              <a:gdLst/>
              <a:ahLst/>
              <a:cxnLst/>
              <a:rect l="l" t="t" r="r" b="b"/>
              <a:pathLst>
                <a:path w="2707" h="3681" extrusionOk="0">
                  <a:moveTo>
                    <a:pt x="1679" y="0"/>
                  </a:moveTo>
                  <a:cubicBezTo>
                    <a:pt x="856" y="0"/>
                    <a:pt x="62" y="1669"/>
                    <a:pt x="62" y="1669"/>
                  </a:cubicBezTo>
                  <a:lnTo>
                    <a:pt x="1" y="3219"/>
                  </a:lnTo>
                  <a:cubicBezTo>
                    <a:pt x="178" y="3513"/>
                    <a:pt x="494" y="3681"/>
                    <a:pt x="818" y="3681"/>
                  </a:cubicBezTo>
                  <a:cubicBezTo>
                    <a:pt x="996" y="3681"/>
                    <a:pt x="1177" y="3630"/>
                    <a:pt x="1338" y="3523"/>
                  </a:cubicBezTo>
                  <a:cubicBezTo>
                    <a:pt x="2189" y="3006"/>
                    <a:pt x="2706" y="331"/>
                    <a:pt x="1855" y="27"/>
                  </a:cubicBezTo>
                  <a:cubicBezTo>
                    <a:pt x="1796" y="9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3623;p63"/>
            <p:cNvSpPr/>
            <p:nvPr/>
          </p:nvSpPr>
          <p:spPr>
            <a:xfrm>
              <a:off x="5668300" y="1933450"/>
              <a:ext cx="32700" cy="60125"/>
            </a:xfrm>
            <a:custGeom>
              <a:avLst/>
              <a:gdLst/>
              <a:ahLst/>
              <a:cxnLst/>
              <a:rect l="l" t="t" r="r" b="b"/>
              <a:pathLst>
                <a:path w="1308" h="2405" extrusionOk="0">
                  <a:moveTo>
                    <a:pt x="1308" y="0"/>
                  </a:moveTo>
                  <a:cubicBezTo>
                    <a:pt x="457" y="213"/>
                    <a:pt x="1" y="1490"/>
                    <a:pt x="153" y="2341"/>
                  </a:cubicBezTo>
                  <a:cubicBezTo>
                    <a:pt x="134" y="2379"/>
                    <a:pt x="173" y="2404"/>
                    <a:pt x="213" y="2404"/>
                  </a:cubicBezTo>
                  <a:cubicBezTo>
                    <a:pt x="238" y="2404"/>
                    <a:pt x="263" y="2395"/>
                    <a:pt x="274" y="2371"/>
                  </a:cubicBezTo>
                  <a:cubicBezTo>
                    <a:pt x="305" y="2159"/>
                    <a:pt x="396" y="1976"/>
                    <a:pt x="487" y="1794"/>
                  </a:cubicBezTo>
                  <a:cubicBezTo>
                    <a:pt x="596" y="1603"/>
                    <a:pt x="803" y="1485"/>
                    <a:pt x="1021" y="1485"/>
                  </a:cubicBezTo>
                  <a:cubicBezTo>
                    <a:pt x="1045" y="1485"/>
                    <a:pt x="1070" y="1487"/>
                    <a:pt x="1095" y="1490"/>
                  </a:cubicBezTo>
                  <a:cubicBezTo>
                    <a:pt x="1095" y="1490"/>
                    <a:pt x="1095" y="1459"/>
                    <a:pt x="1095" y="1459"/>
                  </a:cubicBezTo>
                  <a:cubicBezTo>
                    <a:pt x="1007" y="1401"/>
                    <a:pt x="910" y="1374"/>
                    <a:pt x="815" y="1374"/>
                  </a:cubicBezTo>
                  <a:cubicBezTo>
                    <a:pt x="613" y="1374"/>
                    <a:pt x="418" y="1496"/>
                    <a:pt x="335" y="1703"/>
                  </a:cubicBezTo>
                  <a:cubicBezTo>
                    <a:pt x="396" y="1034"/>
                    <a:pt x="761" y="426"/>
                    <a:pt x="1308" y="31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3624;p63"/>
            <p:cNvSpPr/>
            <p:nvPr/>
          </p:nvSpPr>
          <p:spPr>
            <a:xfrm>
              <a:off x="5606750" y="2062625"/>
              <a:ext cx="161875" cy="195325"/>
            </a:xfrm>
            <a:custGeom>
              <a:avLst/>
              <a:gdLst/>
              <a:ahLst/>
              <a:cxnLst/>
              <a:rect l="l" t="t" r="r" b="b"/>
              <a:pathLst>
                <a:path w="6475" h="7813" extrusionOk="0">
                  <a:moveTo>
                    <a:pt x="5077" y="1"/>
                  </a:moveTo>
                  <a:lnTo>
                    <a:pt x="2402" y="4864"/>
                  </a:lnTo>
                  <a:lnTo>
                    <a:pt x="305" y="2189"/>
                  </a:lnTo>
                  <a:lnTo>
                    <a:pt x="1" y="3223"/>
                  </a:lnTo>
                  <a:lnTo>
                    <a:pt x="1156" y="7812"/>
                  </a:lnTo>
                  <a:lnTo>
                    <a:pt x="2432" y="5502"/>
                  </a:lnTo>
                  <a:lnTo>
                    <a:pt x="4408" y="7752"/>
                  </a:lnTo>
                  <a:cubicBezTo>
                    <a:pt x="4410" y="7757"/>
                    <a:pt x="4412" y="7759"/>
                    <a:pt x="4415" y="7759"/>
                  </a:cubicBezTo>
                  <a:cubicBezTo>
                    <a:pt x="4573" y="7759"/>
                    <a:pt x="6475" y="913"/>
                    <a:pt x="6475" y="913"/>
                  </a:cubicBezTo>
                  <a:lnTo>
                    <a:pt x="507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3625;p63"/>
            <p:cNvSpPr/>
            <p:nvPr/>
          </p:nvSpPr>
          <p:spPr>
            <a:xfrm>
              <a:off x="5606000" y="2093975"/>
              <a:ext cx="160350" cy="170875"/>
            </a:xfrm>
            <a:custGeom>
              <a:avLst/>
              <a:gdLst/>
              <a:ahLst/>
              <a:cxnLst/>
              <a:rect l="l" t="t" r="r" b="b"/>
              <a:pathLst>
                <a:path w="6414" h="6835" extrusionOk="0">
                  <a:moveTo>
                    <a:pt x="6383" y="1"/>
                  </a:moveTo>
                  <a:cubicBezTo>
                    <a:pt x="6368" y="1"/>
                    <a:pt x="6353" y="8"/>
                    <a:pt x="6353" y="23"/>
                  </a:cubicBezTo>
                  <a:cubicBezTo>
                    <a:pt x="5927" y="1118"/>
                    <a:pt x="4681" y="5251"/>
                    <a:pt x="4377" y="6406"/>
                  </a:cubicBezTo>
                  <a:cubicBezTo>
                    <a:pt x="4286" y="6254"/>
                    <a:pt x="2827" y="4613"/>
                    <a:pt x="2432" y="4248"/>
                  </a:cubicBezTo>
                  <a:cubicBezTo>
                    <a:pt x="2402" y="4248"/>
                    <a:pt x="1246" y="6194"/>
                    <a:pt x="1186" y="6315"/>
                  </a:cubicBezTo>
                  <a:cubicBezTo>
                    <a:pt x="1003" y="5616"/>
                    <a:pt x="395" y="2698"/>
                    <a:pt x="61" y="1999"/>
                  </a:cubicBezTo>
                  <a:cubicBezTo>
                    <a:pt x="52" y="1990"/>
                    <a:pt x="43" y="1986"/>
                    <a:pt x="35" y="1986"/>
                  </a:cubicBezTo>
                  <a:cubicBezTo>
                    <a:pt x="15" y="1986"/>
                    <a:pt x="0" y="2008"/>
                    <a:pt x="0" y="2029"/>
                  </a:cubicBezTo>
                  <a:cubicBezTo>
                    <a:pt x="122" y="2820"/>
                    <a:pt x="304" y="3580"/>
                    <a:pt x="487" y="4340"/>
                  </a:cubicBezTo>
                  <a:cubicBezTo>
                    <a:pt x="639" y="5160"/>
                    <a:pt x="851" y="6011"/>
                    <a:pt x="1094" y="6832"/>
                  </a:cubicBezTo>
                  <a:cubicBezTo>
                    <a:pt x="1095" y="6834"/>
                    <a:pt x="1096" y="6835"/>
                    <a:pt x="1098" y="6835"/>
                  </a:cubicBezTo>
                  <a:cubicBezTo>
                    <a:pt x="1171" y="6835"/>
                    <a:pt x="2253" y="4757"/>
                    <a:pt x="2432" y="4370"/>
                  </a:cubicBezTo>
                  <a:cubicBezTo>
                    <a:pt x="3101" y="5191"/>
                    <a:pt x="3800" y="5981"/>
                    <a:pt x="4529" y="6741"/>
                  </a:cubicBezTo>
                  <a:cubicBezTo>
                    <a:pt x="4560" y="6741"/>
                    <a:pt x="6201" y="1178"/>
                    <a:pt x="6414" y="23"/>
                  </a:cubicBezTo>
                  <a:cubicBezTo>
                    <a:pt x="6414" y="8"/>
                    <a:pt x="6399" y="1"/>
                    <a:pt x="6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3626;p63"/>
            <p:cNvSpPr/>
            <p:nvPr/>
          </p:nvSpPr>
          <p:spPr>
            <a:xfrm>
              <a:off x="5164500" y="2605950"/>
              <a:ext cx="609450" cy="352000"/>
            </a:xfrm>
            <a:custGeom>
              <a:avLst/>
              <a:gdLst/>
              <a:ahLst/>
              <a:cxnLst/>
              <a:rect l="l" t="t" r="r" b="b"/>
              <a:pathLst>
                <a:path w="24378" h="14080" extrusionOk="0">
                  <a:moveTo>
                    <a:pt x="19849" y="1"/>
                  </a:moveTo>
                  <a:cubicBezTo>
                    <a:pt x="19849" y="1"/>
                    <a:pt x="15502" y="973"/>
                    <a:pt x="12797" y="1247"/>
                  </a:cubicBezTo>
                  <a:cubicBezTo>
                    <a:pt x="11277" y="1399"/>
                    <a:pt x="8694" y="1885"/>
                    <a:pt x="7630" y="2493"/>
                  </a:cubicBezTo>
                  <a:cubicBezTo>
                    <a:pt x="6049" y="3435"/>
                    <a:pt x="0" y="8329"/>
                    <a:pt x="1155" y="9818"/>
                  </a:cubicBezTo>
                  <a:cubicBezTo>
                    <a:pt x="1283" y="9987"/>
                    <a:pt x="1465" y="10061"/>
                    <a:pt x="1687" y="10061"/>
                  </a:cubicBezTo>
                  <a:cubicBezTo>
                    <a:pt x="2594" y="10061"/>
                    <a:pt x="4162" y="8825"/>
                    <a:pt x="5330" y="7775"/>
                  </a:cubicBezTo>
                  <a:lnTo>
                    <a:pt x="5330" y="7775"/>
                  </a:lnTo>
                  <a:cubicBezTo>
                    <a:pt x="3955" y="9207"/>
                    <a:pt x="2276" y="11308"/>
                    <a:pt x="3253" y="12189"/>
                  </a:cubicBezTo>
                  <a:cubicBezTo>
                    <a:pt x="3413" y="12331"/>
                    <a:pt x="3603" y="12395"/>
                    <a:pt x="3816" y="12395"/>
                  </a:cubicBezTo>
                  <a:cubicBezTo>
                    <a:pt x="4488" y="12395"/>
                    <a:pt x="5383" y="11762"/>
                    <a:pt x="6257" y="10946"/>
                  </a:cubicBezTo>
                  <a:lnTo>
                    <a:pt x="6257" y="10946"/>
                  </a:lnTo>
                  <a:cubicBezTo>
                    <a:pt x="5629" y="11942"/>
                    <a:pt x="5341" y="12873"/>
                    <a:pt x="6019" y="13314"/>
                  </a:cubicBezTo>
                  <a:cubicBezTo>
                    <a:pt x="6128" y="13385"/>
                    <a:pt x="6256" y="13418"/>
                    <a:pt x="6398" y="13418"/>
                  </a:cubicBezTo>
                  <a:cubicBezTo>
                    <a:pt x="7186" y="13418"/>
                    <a:pt x="8429" y="12412"/>
                    <a:pt x="9526" y="11344"/>
                  </a:cubicBezTo>
                  <a:lnTo>
                    <a:pt x="9526" y="11344"/>
                  </a:lnTo>
                  <a:cubicBezTo>
                    <a:pt x="8726" y="12391"/>
                    <a:pt x="8167" y="13469"/>
                    <a:pt x="8785" y="13922"/>
                  </a:cubicBezTo>
                  <a:cubicBezTo>
                    <a:pt x="8940" y="14030"/>
                    <a:pt x="9125" y="14079"/>
                    <a:pt x="9333" y="14079"/>
                  </a:cubicBezTo>
                  <a:cubicBezTo>
                    <a:pt x="11164" y="14079"/>
                    <a:pt x="14742" y="10305"/>
                    <a:pt x="14742" y="10305"/>
                  </a:cubicBezTo>
                  <a:cubicBezTo>
                    <a:pt x="16106" y="10960"/>
                    <a:pt x="17411" y="11196"/>
                    <a:pt x="18610" y="11196"/>
                  </a:cubicBezTo>
                  <a:cubicBezTo>
                    <a:pt x="20858" y="11196"/>
                    <a:pt x="22732" y="10365"/>
                    <a:pt x="23922" y="9910"/>
                  </a:cubicBezTo>
                  <a:cubicBezTo>
                    <a:pt x="24378" y="9727"/>
                    <a:pt x="19849" y="1"/>
                    <a:pt x="19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3627;p63"/>
            <p:cNvSpPr/>
            <p:nvPr/>
          </p:nvSpPr>
          <p:spPr>
            <a:xfrm>
              <a:off x="5245800" y="2728300"/>
              <a:ext cx="125400" cy="141350"/>
            </a:xfrm>
            <a:custGeom>
              <a:avLst/>
              <a:gdLst/>
              <a:ahLst/>
              <a:cxnLst/>
              <a:rect l="l" t="t" r="r" b="b"/>
              <a:pathLst>
                <a:path w="5016" h="5654" extrusionOk="0">
                  <a:moveTo>
                    <a:pt x="4986" y="0"/>
                  </a:moveTo>
                  <a:cubicBezTo>
                    <a:pt x="2645" y="1885"/>
                    <a:pt x="730" y="4286"/>
                    <a:pt x="122" y="5380"/>
                  </a:cubicBezTo>
                  <a:cubicBezTo>
                    <a:pt x="61" y="5532"/>
                    <a:pt x="1" y="5654"/>
                    <a:pt x="1" y="5654"/>
                  </a:cubicBezTo>
                  <a:cubicBezTo>
                    <a:pt x="1065" y="4408"/>
                    <a:pt x="4438" y="578"/>
                    <a:pt x="5016" y="31"/>
                  </a:cubicBezTo>
                  <a:cubicBezTo>
                    <a:pt x="5016" y="31"/>
                    <a:pt x="5016" y="0"/>
                    <a:pt x="4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3628;p63"/>
            <p:cNvSpPr/>
            <p:nvPr/>
          </p:nvSpPr>
          <p:spPr>
            <a:xfrm>
              <a:off x="5320275" y="2773125"/>
              <a:ext cx="109450" cy="107550"/>
            </a:xfrm>
            <a:custGeom>
              <a:avLst/>
              <a:gdLst/>
              <a:ahLst/>
              <a:cxnLst/>
              <a:rect l="l" t="t" r="r" b="b"/>
              <a:pathLst>
                <a:path w="4378" h="4302" extrusionOk="0">
                  <a:moveTo>
                    <a:pt x="4377" y="1"/>
                  </a:moveTo>
                  <a:lnTo>
                    <a:pt x="4377" y="1"/>
                  </a:lnTo>
                  <a:cubicBezTo>
                    <a:pt x="2402" y="1156"/>
                    <a:pt x="700" y="3496"/>
                    <a:pt x="31" y="4256"/>
                  </a:cubicBezTo>
                  <a:cubicBezTo>
                    <a:pt x="0" y="4286"/>
                    <a:pt x="0" y="4302"/>
                    <a:pt x="12" y="4302"/>
                  </a:cubicBezTo>
                  <a:cubicBezTo>
                    <a:pt x="23" y="4302"/>
                    <a:pt x="46" y="4286"/>
                    <a:pt x="61" y="4256"/>
                  </a:cubicBezTo>
                  <a:cubicBezTo>
                    <a:pt x="791" y="3526"/>
                    <a:pt x="3648" y="700"/>
                    <a:pt x="4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3629;p63"/>
            <p:cNvSpPr/>
            <p:nvPr/>
          </p:nvSpPr>
          <p:spPr>
            <a:xfrm>
              <a:off x="5399300" y="2813400"/>
              <a:ext cx="78300" cy="81725"/>
            </a:xfrm>
            <a:custGeom>
              <a:avLst/>
              <a:gdLst/>
              <a:ahLst/>
              <a:cxnLst/>
              <a:rect l="l" t="t" r="r" b="b"/>
              <a:pathLst>
                <a:path w="3132" h="3269" extrusionOk="0">
                  <a:moveTo>
                    <a:pt x="3101" y="1"/>
                  </a:moveTo>
                  <a:cubicBezTo>
                    <a:pt x="1855" y="852"/>
                    <a:pt x="821" y="1946"/>
                    <a:pt x="31" y="3222"/>
                  </a:cubicBezTo>
                  <a:cubicBezTo>
                    <a:pt x="1" y="3253"/>
                    <a:pt x="1" y="3268"/>
                    <a:pt x="16" y="3268"/>
                  </a:cubicBezTo>
                  <a:cubicBezTo>
                    <a:pt x="31" y="3268"/>
                    <a:pt x="61" y="3253"/>
                    <a:pt x="92" y="3222"/>
                  </a:cubicBezTo>
                  <a:cubicBezTo>
                    <a:pt x="1156" y="2067"/>
                    <a:pt x="1794" y="1338"/>
                    <a:pt x="3131" y="31"/>
                  </a:cubicBezTo>
                  <a:cubicBezTo>
                    <a:pt x="3131" y="31"/>
                    <a:pt x="3131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3630;p63"/>
            <p:cNvSpPr/>
            <p:nvPr/>
          </p:nvSpPr>
          <p:spPr>
            <a:xfrm>
              <a:off x="5542900" y="2104525"/>
              <a:ext cx="623150" cy="772575"/>
            </a:xfrm>
            <a:custGeom>
              <a:avLst/>
              <a:gdLst/>
              <a:ahLst/>
              <a:cxnLst/>
              <a:rect l="l" t="t" r="r" b="b"/>
              <a:pathLst>
                <a:path w="24926" h="30903" extrusionOk="0">
                  <a:moveTo>
                    <a:pt x="10595" y="1"/>
                  </a:moveTo>
                  <a:cubicBezTo>
                    <a:pt x="9849" y="1"/>
                    <a:pt x="9447" y="1037"/>
                    <a:pt x="9698" y="3644"/>
                  </a:cubicBezTo>
                  <a:cubicBezTo>
                    <a:pt x="10002" y="6532"/>
                    <a:pt x="13923" y="16896"/>
                    <a:pt x="13831" y="17444"/>
                  </a:cubicBezTo>
                  <a:cubicBezTo>
                    <a:pt x="13771" y="17991"/>
                    <a:pt x="3467" y="20179"/>
                    <a:pt x="1369" y="21061"/>
                  </a:cubicBezTo>
                  <a:cubicBezTo>
                    <a:pt x="0" y="21643"/>
                    <a:pt x="3291" y="30903"/>
                    <a:pt x="6002" y="30903"/>
                  </a:cubicBezTo>
                  <a:cubicBezTo>
                    <a:pt x="6121" y="30903"/>
                    <a:pt x="6238" y="30885"/>
                    <a:pt x="6354" y="30848"/>
                  </a:cubicBezTo>
                  <a:cubicBezTo>
                    <a:pt x="10579" y="29419"/>
                    <a:pt x="22646" y="25742"/>
                    <a:pt x="23801" y="21760"/>
                  </a:cubicBezTo>
                  <a:cubicBezTo>
                    <a:pt x="24926" y="17808"/>
                    <a:pt x="14926" y="4221"/>
                    <a:pt x="12950" y="1790"/>
                  </a:cubicBezTo>
                  <a:cubicBezTo>
                    <a:pt x="12047" y="695"/>
                    <a:pt x="11205" y="1"/>
                    <a:pt x="10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3631;p63"/>
            <p:cNvSpPr/>
            <p:nvPr/>
          </p:nvSpPr>
          <p:spPr>
            <a:xfrm>
              <a:off x="5579400" y="2100325"/>
              <a:ext cx="607175" cy="792900"/>
            </a:xfrm>
            <a:custGeom>
              <a:avLst/>
              <a:gdLst/>
              <a:ahLst/>
              <a:cxnLst/>
              <a:rect l="l" t="t" r="r" b="b"/>
              <a:pathLst>
                <a:path w="24287" h="31716" extrusionOk="0">
                  <a:moveTo>
                    <a:pt x="9209" y="1"/>
                  </a:moveTo>
                  <a:cubicBezTo>
                    <a:pt x="8338" y="1"/>
                    <a:pt x="7818" y="1208"/>
                    <a:pt x="8268" y="4663"/>
                  </a:cubicBezTo>
                  <a:cubicBezTo>
                    <a:pt x="9028" y="10499"/>
                    <a:pt x="12402" y="17064"/>
                    <a:pt x="12067" y="17429"/>
                  </a:cubicBezTo>
                  <a:cubicBezTo>
                    <a:pt x="11764" y="17794"/>
                    <a:pt x="0" y="20378"/>
                    <a:pt x="0" y="20378"/>
                  </a:cubicBezTo>
                  <a:lnTo>
                    <a:pt x="6991" y="31715"/>
                  </a:lnTo>
                  <a:cubicBezTo>
                    <a:pt x="6991" y="31715"/>
                    <a:pt x="20821" y="26609"/>
                    <a:pt x="22615" y="22444"/>
                  </a:cubicBezTo>
                  <a:cubicBezTo>
                    <a:pt x="24287" y="18645"/>
                    <a:pt x="13131" y="3356"/>
                    <a:pt x="11308" y="1380"/>
                  </a:cubicBezTo>
                  <a:cubicBezTo>
                    <a:pt x="10576" y="574"/>
                    <a:pt x="9809" y="1"/>
                    <a:pt x="92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3632;p63"/>
            <p:cNvSpPr/>
            <p:nvPr/>
          </p:nvSpPr>
          <p:spPr>
            <a:xfrm>
              <a:off x="5410700" y="3023125"/>
              <a:ext cx="798675" cy="307775"/>
            </a:xfrm>
            <a:custGeom>
              <a:avLst/>
              <a:gdLst/>
              <a:ahLst/>
              <a:cxnLst/>
              <a:rect l="l" t="t" r="r" b="b"/>
              <a:pathLst>
                <a:path w="31947" h="12311" extrusionOk="0">
                  <a:moveTo>
                    <a:pt x="1" y="1"/>
                  </a:moveTo>
                  <a:lnTo>
                    <a:pt x="1" y="12311"/>
                  </a:lnTo>
                  <a:lnTo>
                    <a:pt x="31946" y="12311"/>
                  </a:lnTo>
                  <a:lnTo>
                    <a:pt x="3194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3633;p63"/>
            <p:cNvSpPr/>
            <p:nvPr/>
          </p:nvSpPr>
          <p:spPr>
            <a:xfrm>
              <a:off x="5410700" y="2281475"/>
              <a:ext cx="1016000" cy="1789575"/>
            </a:xfrm>
            <a:custGeom>
              <a:avLst/>
              <a:gdLst/>
              <a:ahLst/>
              <a:cxnLst/>
              <a:rect l="l" t="t" r="r" b="b"/>
              <a:pathLst>
                <a:path w="40640" h="71583" extrusionOk="0">
                  <a:moveTo>
                    <a:pt x="37023" y="1"/>
                  </a:moveTo>
                  <a:cubicBezTo>
                    <a:pt x="33740" y="31"/>
                    <a:pt x="31095" y="2675"/>
                    <a:pt x="31095" y="5928"/>
                  </a:cubicBezTo>
                  <a:lnTo>
                    <a:pt x="31095" y="65655"/>
                  </a:lnTo>
                  <a:cubicBezTo>
                    <a:pt x="31095" y="68087"/>
                    <a:pt x="29150" y="70032"/>
                    <a:pt x="2671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8" y="71582"/>
                  </a:lnTo>
                  <a:cubicBezTo>
                    <a:pt x="30001" y="71582"/>
                    <a:pt x="32646" y="68938"/>
                    <a:pt x="32646" y="65655"/>
                  </a:cubicBezTo>
                  <a:lnTo>
                    <a:pt x="32646" y="5928"/>
                  </a:lnTo>
                  <a:cubicBezTo>
                    <a:pt x="32646" y="3527"/>
                    <a:pt x="34591" y="1551"/>
                    <a:pt x="37023" y="1551"/>
                  </a:cubicBezTo>
                  <a:lnTo>
                    <a:pt x="40640" y="1551"/>
                  </a:lnTo>
                  <a:lnTo>
                    <a:pt x="4064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3634;p63"/>
            <p:cNvSpPr/>
            <p:nvPr/>
          </p:nvSpPr>
          <p:spPr>
            <a:xfrm>
              <a:off x="5391700" y="2874200"/>
              <a:ext cx="815400" cy="1405825"/>
            </a:xfrm>
            <a:custGeom>
              <a:avLst/>
              <a:gdLst/>
              <a:ahLst/>
              <a:cxnLst/>
              <a:rect l="l" t="t" r="r" b="b"/>
              <a:pathLst>
                <a:path w="32616" h="56233" extrusionOk="0">
                  <a:moveTo>
                    <a:pt x="5320" y="0"/>
                  </a:moveTo>
                  <a:cubicBezTo>
                    <a:pt x="2372" y="0"/>
                    <a:pt x="1" y="2371"/>
                    <a:pt x="1" y="5319"/>
                  </a:cubicBezTo>
                  <a:lnTo>
                    <a:pt x="1" y="56232"/>
                  </a:lnTo>
                  <a:lnTo>
                    <a:pt x="1551" y="56232"/>
                  </a:lnTo>
                  <a:lnTo>
                    <a:pt x="1520" y="5319"/>
                  </a:lnTo>
                  <a:cubicBezTo>
                    <a:pt x="1520" y="3192"/>
                    <a:pt x="3223" y="1520"/>
                    <a:pt x="5320" y="1520"/>
                  </a:cubicBezTo>
                  <a:lnTo>
                    <a:pt x="32615" y="1520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3635;p63"/>
            <p:cNvSpPr/>
            <p:nvPr/>
          </p:nvSpPr>
          <p:spPr>
            <a:xfrm>
              <a:off x="6306625" y="2261725"/>
              <a:ext cx="239375" cy="76000"/>
            </a:xfrm>
            <a:custGeom>
              <a:avLst/>
              <a:gdLst/>
              <a:ahLst/>
              <a:cxnLst/>
              <a:rect l="l" t="t" r="r" b="b"/>
              <a:pathLst>
                <a:path w="9575" h="3040" extrusionOk="0">
                  <a:moveTo>
                    <a:pt x="0" y="0"/>
                  </a:moveTo>
                  <a:lnTo>
                    <a:pt x="0" y="3040"/>
                  </a:lnTo>
                  <a:lnTo>
                    <a:pt x="9575" y="3040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3636;p63"/>
            <p:cNvSpPr/>
            <p:nvPr/>
          </p:nvSpPr>
          <p:spPr>
            <a:xfrm>
              <a:off x="5627275" y="3150025"/>
              <a:ext cx="1079075" cy="1346550"/>
            </a:xfrm>
            <a:custGeom>
              <a:avLst/>
              <a:gdLst/>
              <a:ahLst/>
              <a:cxnLst/>
              <a:rect l="l" t="t" r="r" b="b"/>
              <a:pathLst>
                <a:path w="43163" h="53862" extrusionOk="0">
                  <a:moveTo>
                    <a:pt x="21581" y="2159"/>
                  </a:moveTo>
                  <a:cubicBezTo>
                    <a:pt x="32281" y="2159"/>
                    <a:pt x="40974" y="13284"/>
                    <a:pt x="40974" y="26962"/>
                  </a:cubicBezTo>
                  <a:cubicBezTo>
                    <a:pt x="40974" y="40609"/>
                    <a:pt x="32281" y="51734"/>
                    <a:pt x="21581" y="51734"/>
                  </a:cubicBezTo>
                  <a:cubicBezTo>
                    <a:pt x="10852" y="51734"/>
                    <a:pt x="2158" y="40640"/>
                    <a:pt x="2158" y="26962"/>
                  </a:cubicBezTo>
                  <a:cubicBezTo>
                    <a:pt x="2158" y="13284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66" y="1"/>
                    <a:pt x="0" y="12068"/>
                    <a:pt x="0" y="26931"/>
                  </a:cubicBezTo>
                  <a:cubicBezTo>
                    <a:pt x="0" y="41795"/>
                    <a:pt x="9666" y="53862"/>
                    <a:pt x="21581" y="53862"/>
                  </a:cubicBezTo>
                  <a:cubicBezTo>
                    <a:pt x="33466" y="53862"/>
                    <a:pt x="43162" y="41795"/>
                    <a:pt x="43162" y="26931"/>
                  </a:cubicBezTo>
                  <a:cubicBezTo>
                    <a:pt x="43162" y="12068"/>
                    <a:pt x="3346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3637;p63"/>
            <p:cNvSpPr/>
            <p:nvPr/>
          </p:nvSpPr>
          <p:spPr>
            <a:xfrm>
              <a:off x="5732125" y="3226025"/>
              <a:ext cx="954450" cy="1193800"/>
            </a:xfrm>
            <a:custGeom>
              <a:avLst/>
              <a:gdLst/>
              <a:ahLst/>
              <a:cxnLst/>
              <a:rect l="l" t="t" r="r" b="b"/>
              <a:pathLst>
                <a:path w="38178" h="47752" extrusionOk="0">
                  <a:moveTo>
                    <a:pt x="19089" y="1551"/>
                  </a:moveTo>
                  <a:cubicBezTo>
                    <a:pt x="28755" y="1551"/>
                    <a:pt x="36628" y="11581"/>
                    <a:pt x="36628" y="23891"/>
                  </a:cubicBezTo>
                  <a:cubicBezTo>
                    <a:pt x="36628" y="36201"/>
                    <a:pt x="28755" y="46232"/>
                    <a:pt x="19089" y="46232"/>
                  </a:cubicBezTo>
                  <a:cubicBezTo>
                    <a:pt x="9393" y="46232"/>
                    <a:pt x="1521" y="36201"/>
                    <a:pt x="1521" y="23891"/>
                  </a:cubicBezTo>
                  <a:cubicBezTo>
                    <a:pt x="1521" y="11581"/>
                    <a:pt x="939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42" y="0"/>
                    <a:pt x="1" y="10730"/>
                    <a:pt x="1" y="23891"/>
                  </a:cubicBezTo>
                  <a:cubicBezTo>
                    <a:pt x="1" y="37053"/>
                    <a:pt x="8542" y="47752"/>
                    <a:pt x="19089" y="47752"/>
                  </a:cubicBezTo>
                  <a:cubicBezTo>
                    <a:pt x="29606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3638;p63"/>
            <p:cNvSpPr/>
            <p:nvPr/>
          </p:nvSpPr>
          <p:spPr>
            <a:xfrm>
              <a:off x="6113600" y="3726025"/>
              <a:ext cx="155050" cy="194550"/>
            </a:xfrm>
            <a:custGeom>
              <a:avLst/>
              <a:gdLst/>
              <a:ahLst/>
              <a:cxnLst/>
              <a:rect l="l" t="t" r="r" b="b"/>
              <a:pathLst>
                <a:path w="6202" h="7782" extrusionOk="0">
                  <a:moveTo>
                    <a:pt x="3101" y="1"/>
                  </a:moveTo>
                  <a:cubicBezTo>
                    <a:pt x="1368" y="1"/>
                    <a:pt x="1" y="1733"/>
                    <a:pt x="1" y="3891"/>
                  </a:cubicBezTo>
                  <a:cubicBezTo>
                    <a:pt x="1" y="6049"/>
                    <a:pt x="1368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3639;p63"/>
            <p:cNvSpPr/>
            <p:nvPr/>
          </p:nvSpPr>
          <p:spPr>
            <a:xfrm>
              <a:off x="6137925" y="3726025"/>
              <a:ext cx="155025" cy="194550"/>
            </a:xfrm>
            <a:custGeom>
              <a:avLst/>
              <a:gdLst/>
              <a:ahLst/>
              <a:cxnLst/>
              <a:rect l="l" t="t" r="r" b="b"/>
              <a:pathLst>
                <a:path w="6201" h="7782" extrusionOk="0">
                  <a:moveTo>
                    <a:pt x="3101" y="1"/>
                  </a:moveTo>
                  <a:cubicBezTo>
                    <a:pt x="1398" y="1"/>
                    <a:pt x="0" y="1733"/>
                    <a:pt x="0" y="3891"/>
                  </a:cubicBezTo>
                  <a:cubicBezTo>
                    <a:pt x="0" y="6049"/>
                    <a:pt x="1398" y="7782"/>
                    <a:pt x="3101" y="7782"/>
                  </a:cubicBezTo>
                  <a:cubicBezTo>
                    <a:pt x="4833" y="7782"/>
                    <a:pt x="6201" y="6049"/>
                    <a:pt x="6201" y="3891"/>
                  </a:cubicBezTo>
                  <a:cubicBezTo>
                    <a:pt x="6201" y="1733"/>
                    <a:pt x="483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3640;p63"/>
            <p:cNvSpPr/>
            <p:nvPr/>
          </p:nvSpPr>
          <p:spPr>
            <a:xfrm>
              <a:off x="5321025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6" y="7903"/>
                    <a:pt x="8056" y="5076"/>
                  </a:cubicBezTo>
                  <a:cubicBezTo>
                    <a:pt x="8056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3641;p63"/>
            <p:cNvSpPr/>
            <p:nvPr/>
          </p:nvSpPr>
          <p:spPr>
            <a:xfrm>
              <a:off x="5352950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43" y="0"/>
                  </a:moveTo>
                  <a:cubicBezTo>
                    <a:pt x="1824" y="0"/>
                    <a:pt x="0" y="2280"/>
                    <a:pt x="0" y="5076"/>
                  </a:cubicBezTo>
                  <a:cubicBezTo>
                    <a:pt x="0" y="7903"/>
                    <a:pt x="1824" y="10152"/>
                    <a:pt x="404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3642;p63"/>
            <p:cNvSpPr/>
            <p:nvPr/>
          </p:nvSpPr>
          <p:spPr>
            <a:xfrm>
              <a:off x="2201200" y="2566025"/>
              <a:ext cx="429925" cy="315400"/>
            </a:xfrm>
            <a:custGeom>
              <a:avLst/>
              <a:gdLst/>
              <a:ahLst/>
              <a:cxnLst/>
              <a:rect l="l" t="t" r="r" b="b"/>
              <a:pathLst>
                <a:path w="17197" h="12616" extrusionOk="0">
                  <a:moveTo>
                    <a:pt x="7740" y="0"/>
                  </a:moveTo>
                  <a:cubicBezTo>
                    <a:pt x="6143" y="0"/>
                    <a:pt x="1" y="4438"/>
                    <a:pt x="323" y="5671"/>
                  </a:cubicBezTo>
                  <a:cubicBezTo>
                    <a:pt x="658" y="6947"/>
                    <a:pt x="3667" y="11111"/>
                    <a:pt x="5612" y="12388"/>
                  </a:cubicBezTo>
                  <a:cubicBezTo>
                    <a:pt x="5856" y="12544"/>
                    <a:pt x="6209" y="12616"/>
                    <a:pt x="6640" y="12616"/>
                  </a:cubicBezTo>
                  <a:cubicBezTo>
                    <a:pt x="9807" y="12616"/>
                    <a:pt x="17197" y="8772"/>
                    <a:pt x="16555" y="6765"/>
                  </a:cubicBezTo>
                  <a:cubicBezTo>
                    <a:pt x="15795" y="4516"/>
                    <a:pt x="9199" y="382"/>
                    <a:pt x="7892" y="17"/>
                  </a:cubicBezTo>
                  <a:cubicBezTo>
                    <a:pt x="7847" y="6"/>
                    <a:pt x="7797" y="0"/>
                    <a:pt x="774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3643;p63"/>
            <p:cNvSpPr/>
            <p:nvPr/>
          </p:nvSpPr>
          <p:spPr>
            <a:xfrm>
              <a:off x="1986625" y="2751850"/>
              <a:ext cx="1061600" cy="1794125"/>
            </a:xfrm>
            <a:custGeom>
              <a:avLst/>
              <a:gdLst/>
              <a:ahLst/>
              <a:cxnLst/>
              <a:rect l="l" t="t" r="r" b="b"/>
              <a:pathLst>
                <a:path w="42464" h="71765" extrusionOk="0">
                  <a:moveTo>
                    <a:pt x="21703" y="1"/>
                  </a:moveTo>
                  <a:cubicBezTo>
                    <a:pt x="10700" y="1"/>
                    <a:pt x="6961" y="3040"/>
                    <a:pt x="5715" y="12979"/>
                  </a:cubicBezTo>
                  <a:cubicBezTo>
                    <a:pt x="4560" y="22007"/>
                    <a:pt x="61" y="71005"/>
                    <a:pt x="1" y="71491"/>
                  </a:cubicBezTo>
                  <a:lnTo>
                    <a:pt x="2675" y="71734"/>
                  </a:lnTo>
                  <a:cubicBezTo>
                    <a:pt x="2736" y="71248"/>
                    <a:pt x="7235" y="22311"/>
                    <a:pt x="8359" y="13314"/>
                  </a:cubicBezTo>
                  <a:cubicBezTo>
                    <a:pt x="9454" y="4742"/>
                    <a:pt x="12068" y="2645"/>
                    <a:pt x="21703" y="2645"/>
                  </a:cubicBezTo>
                  <a:cubicBezTo>
                    <a:pt x="30822" y="2645"/>
                    <a:pt x="33284" y="6931"/>
                    <a:pt x="34165" y="13344"/>
                  </a:cubicBezTo>
                  <a:cubicBezTo>
                    <a:pt x="34591" y="16353"/>
                    <a:pt x="39819" y="71187"/>
                    <a:pt x="39880" y="71764"/>
                  </a:cubicBezTo>
                  <a:lnTo>
                    <a:pt x="42463" y="71491"/>
                  </a:lnTo>
                  <a:cubicBezTo>
                    <a:pt x="42251" y="69242"/>
                    <a:pt x="37205" y="16049"/>
                    <a:pt x="36779" y="12979"/>
                  </a:cubicBezTo>
                  <a:cubicBezTo>
                    <a:pt x="35928" y="6931"/>
                    <a:pt x="33466" y="1"/>
                    <a:pt x="2170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3644;p63"/>
            <p:cNvSpPr/>
            <p:nvPr/>
          </p:nvSpPr>
          <p:spPr>
            <a:xfrm>
              <a:off x="2083125" y="3841525"/>
              <a:ext cx="869350" cy="66900"/>
            </a:xfrm>
            <a:custGeom>
              <a:avLst/>
              <a:gdLst/>
              <a:ahLst/>
              <a:cxnLst/>
              <a:rect l="l" t="t" r="r" b="b"/>
              <a:pathLst>
                <a:path w="34774" h="2676" extrusionOk="0">
                  <a:moveTo>
                    <a:pt x="1" y="1"/>
                  </a:moveTo>
                  <a:lnTo>
                    <a:pt x="1" y="2676"/>
                  </a:lnTo>
                  <a:lnTo>
                    <a:pt x="34773" y="2676"/>
                  </a:lnTo>
                  <a:lnTo>
                    <a:pt x="347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3645;p63"/>
            <p:cNvSpPr/>
            <p:nvPr/>
          </p:nvSpPr>
          <p:spPr>
            <a:xfrm>
              <a:off x="1966100" y="4476050"/>
              <a:ext cx="109450" cy="134525"/>
            </a:xfrm>
            <a:custGeom>
              <a:avLst/>
              <a:gdLst/>
              <a:ahLst/>
              <a:cxnLst/>
              <a:rect l="l" t="t" r="r" b="b"/>
              <a:pathLst>
                <a:path w="4378" h="5381" extrusionOk="0">
                  <a:moveTo>
                    <a:pt x="335" y="0"/>
                  </a:moveTo>
                  <a:lnTo>
                    <a:pt x="1" y="5380"/>
                  </a:lnTo>
                  <a:lnTo>
                    <a:pt x="4378" y="5380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3646;p63"/>
            <p:cNvSpPr/>
            <p:nvPr/>
          </p:nvSpPr>
          <p:spPr>
            <a:xfrm>
              <a:off x="2960800" y="4476050"/>
              <a:ext cx="110225" cy="134525"/>
            </a:xfrm>
            <a:custGeom>
              <a:avLst/>
              <a:gdLst/>
              <a:ahLst/>
              <a:cxnLst/>
              <a:rect l="l" t="t" r="r" b="b"/>
              <a:pathLst>
                <a:path w="4409" h="5381" extrusionOk="0">
                  <a:moveTo>
                    <a:pt x="366" y="0"/>
                  </a:moveTo>
                  <a:lnTo>
                    <a:pt x="1" y="5380"/>
                  </a:lnTo>
                  <a:lnTo>
                    <a:pt x="4408" y="538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3647;p63"/>
            <p:cNvSpPr/>
            <p:nvPr/>
          </p:nvSpPr>
          <p:spPr>
            <a:xfrm>
              <a:off x="1851925" y="2132525"/>
              <a:ext cx="632375" cy="653250"/>
            </a:xfrm>
            <a:custGeom>
              <a:avLst/>
              <a:gdLst/>
              <a:ahLst/>
              <a:cxnLst/>
              <a:rect l="l" t="t" r="r" b="b"/>
              <a:pathLst>
                <a:path w="25295" h="26130" extrusionOk="0">
                  <a:moveTo>
                    <a:pt x="1687" y="0"/>
                  </a:moveTo>
                  <a:cubicBezTo>
                    <a:pt x="578" y="0"/>
                    <a:pt x="0" y="1770"/>
                    <a:pt x="404" y="4469"/>
                  </a:cubicBezTo>
                  <a:cubicBezTo>
                    <a:pt x="1224" y="10001"/>
                    <a:pt x="4021" y="17296"/>
                    <a:pt x="5814" y="19242"/>
                  </a:cubicBezTo>
                  <a:cubicBezTo>
                    <a:pt x="8155" y="21704"/>
                    <a:pt x="13687" y="25077"/>
                    <a:pt x="16209" y="26111"/>
                  </a:cubicBezTo>
                  <a:cubicBezTo>
                    <a:pt x="16241" y="26124"/>
                    <a:pt x="16279" y="26130"/>
                    <a:pt x="16321" y="26130"/>
                  </a:cubicBezTo>
                  <a:cubicBezTo>
                    <a:pt x="17799" y="26130"/>
                    <a:pt x="25294" y="18559"/>
                    <a:pt x="24112" y="18086"/>
                  </a:cubicBezTo>
                  <a:cubicBezTo>
                    <a:pt x="22410" y="17418"/>
                    <a:pt x="12775" y="13254"/>
                    <a:pt x="11893" y="12828"/>
                  </a:cubicBezTo>
                  <a:cubicBezTo>
                    <a:pt x="11012" y="12403"/>
                    <a:pt x="7091" y="7387"/>
                    <a:pt x="4811" y="3193"/>
                  </a:cubicBezTo>
                  <a:cubicBezTo>
                    <a:pt x="3602" y="954"/>
                    <a:pt x="2501" y="0"/>
                    <a:pt x="1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3648;p63"/>
            <p:cNvSpPr/>
            <p:nvPr/>
          </p:nvSpPr>
          <p:spPr>
            <a:xfrm>
              <a:off x="2313375" y="2652800"/>
              <a:ext cx="380725" cy="273450"/>
            </a:xfrm>
            <a:custGeom>
              <a:avLst/>
              <a:gdLst/>
              <a:ahLst/>
              <a:cxnLst/>
              <a:rect l="l" t="t" r="r" b="b"/>
              <a:pathLst>
                <a:path w="15229" h="10938" extrusionOk="0">
                  <a:moveTo>
                    <a:pt x="7289" y="1"/>
                  </a:moveTo>
                  <a:cubicBezTo>
                    <a:pt x="7148" y="1"/>
                    <a:pt x="7008" y="23"/>
                    <a:pt x="6870" y="72"/>
                  </a:cubicBezTo>
                  <a:cubicBezTo>
                    <a:pt x="5593" y="528"/>
                    <a:pt x="6475" y="2260"/>
                    <a:pt x="6566" y="2382"/>
                  </a:cubicBezTo>
                  <a:cubicBezTo>
                    <a:pt x="6488" y="2304"/>
                    <a:pt x="5453" y="1047"/>
                    <a:pt x="4376" y="1047"/>
                  </a:cubicBezTo>
                  <a:cubicBezTo>
                    <a:pt x="4194" y="1047"/>
                    <a:pt x="4011" y="1083"/>
                    <a:pt x="3831" y="1166"/>
                  </a:cubicBezTo>
                  <a:cubicBezTo>
                    <a:pt x="2584" y="1774"/>
                    <a:pt x="3709" y="3415"/>
                    <a:pt x="3770" y="3507"/>
                  </a:cubicBezTo>
                  <a:cubicBezTo>
                    <a:pt x="3703" y="3462"/>
                    <a:pt x="2932" y="2959"/>
                    <a:pt x="2202" y="2959"/>
                  </a:cubicBezTo>
                  <a:cubicBezTo>
                    <a:pt x="1937" y="2959"/>
                    <a:pt x="1678" y="3025"/>
                    <a:pt x="1460" y="3203"/>
                  </a:cubicBezTo>
                  <a:cubicBezTo>
                    <a:pt x="1" y="4327"/>
                    <a:pt x="3466" y="6759"/>
                    <a:pt x="3679" y="8248"/>
                  </a:cubicBezTo>
                  <a:cubicBezTo>
                    <a:pt x="3679" y="8248"/>
                    <a:pt x="1216" y="8887"/>
                    <a:pt x="1125" y="8917"/>
                  </a:cubicBezTo>
                  <a:cubicBezTo>
                    <a:pt x="1125" y="8917"/>
                    <a:pt x="3922" y="10937"/>
                    <a:pt x="5907" y="10937"/>
                  </a:cubicBezTo>
                  <a:cubicBezTo>
                    <a:pt x="6072" y="10937"/>
                    <a:pt x="6232" y="10923"/>
                    <a:pt x="6384" y="10893"/>
                  </a:cubicBezTo>
                  <a:cubicBezTo>
                    <a:pt x="6992" y="10802"/>
                    <a:pt x="7417" y="10285"/>
                    <a:pt x="7448" y="9677"/>
                  </a:cubicBezTo>
                  <a:cubicBezTo>
                    <a:pt x="7448" y="9677"/>
                    <a:pt x="8070" y="10260"/>
                    <a:pt x="8833" y="10260"/>
                  </a:cubicBezTo>
                  <a:cubicBezTo>
                    <a:pt x="9023" y="10260"/>
                    <a:pt x="9223" y="10224"/>
                    <a:pt x="9423" y="10133"/>
                  </a:cubicBezTo>
                  <a:cubicBezTo>
                    <a:pt x="9940" y="9920"/>
                    <a:pt x="10031" y="8887"/>
                    <a:pt x="10031" y="8887"/>
                  </a:cubicBezTo>
                  <a:cubicBezTo>
                    <a:pt x="10319" y="9136"/>
                    <a:pt x="10678" y="9264"/>
                    <a:pt x="11050" y="9264"/>
                  </a:cubicBezTo>
                  <a:cubicBezTo>
                    <a:pt x="11268" y="9264"/>
                    <a:pt x="11489" y="9220"/>
                    <a:pt x="11703" y="9130"/>
                  </a:cubicBezTo>
                  <a:cubicBezTo>
                    <a:pt x="12372" y="8795"/>
                    <a:pt x="12372" y="7823"/>
                    <a:pt x="12372" y="7823"/>
                  </a:cubicBezTo>
                  <a:cubicBezTo>
                    <a:pt x="12372" y="7823"/>
                    <a:pt x="12623" y="7888"/>
                    <a:pt x="12952" y="7888"/>
                  </a:cubicBezTo>
                  <a:cubicBezTo>
                    <a:pt x="13299" y="7888"/>
                    <a:pt x="13731" y="7815"/>
                    <a:pt x="14043" y="7519"/>
                  </a:cubicBezTo>
                  <a:cubicBezTo>
                    <a:pt x="15229" y="6333"/>
                    <a:pt x="12828" y="133"/>
                    <a:pt x="10183" y="72"/>
                  </a:cubicBezTo>
                  <a:cubicBezTo>
                    <a:pt x="10171" y="72"/>
                    <a:pt x="10158" y="71"/>
                    <a:pt x="10146" y="71"/>
                  </a:cubicBezTo>
                  <a:cubicBezTo>
                    <a:pt x="8981" y="71"/>
                    <a:pt x="9636" y="1500"/>
                    <a:pt x="9636" y="1500"/>
                  </a:cubicBezTo>
                  <a:cubicBezTo>
                    <a:pt x="9636" y="1500"/>
                    <a:pt x="8451" y="1"/>
                    <a:pt x="7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3649;p63"/>
            <p:cNvSpPr/>
            <p:nvPr/>
          </p:nvSpPr>
          <p:spPr>
            <a:xfrm>
              <a:off x="2549400" y="2688150"/>
              <a:ext cx="74800" cy="156425"/>
            </a:xfrm>
            <a:custGeom>
              <a:avLst/>
              <a:gdLst/>
              <a:ahLst/>
              <a:cxnLst/>
              <a:rect l="l" t="t" r="r" b="b"/>
              <a:pathLst>
                <a:path w="2992" h="6257" extrusionOk="0">
                  <a:moveTo>
                    <a:pt x="102" y="1"/>
                  </a:moveTo>
                  <a:cubicBezTo>
                    <a:pt x="48" y="1"/>
                    <a:pt x="0" y="43"/>
                    <a:pt x="43" y="86"/>
                  </a:cubicBezTo>
                  <a:cubicBezTo>
                    <a:pt x="1289" y="2001"/>
                    <a:pt x="2292" y="4068"/>
                    <a:pt x="2961" y="6257"/>
                  </a:cubicBezTo>
                  <a:lnTo>
                    <a:pt x="2992" y="6257"/>
                  </a:lnTo>
                  <a:cubicBezTo>
                    <a:pt x="2688" y="3916"/>
                    <a:pt x="1715" y="1758"/>
                    <a:pt x="165" y="26"/>
                  </a:cubicBezTo>
                  <a:cubicBezTo>
                    <a:pt x="147" y="8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3650;p63"/>
            <p:cNvSpPr/>
            <p:nvPr/>
          </p:nvSpPr>
          <p:spPr>
            <a:xfrm>
              <a:off x="2473975" y="2709750"/>
              <a:ext cx="91725" cy="166325"/>
            </a:xfrm>
            <a:custGeom>
              <a:avLst/>
              <a:gdLst/>
              <a:ahLst/>
              <a:cxnLst/>
              <a:rect l="l" t="t" r="r" b="b"/>
              <a:pathLst>
                <a:path w="3669" h="6653" extrusionOk="0">
                  <a:moveTo>
                    <a:pt x="53" y="1"/>
                  </a:moveTo>
                  <a:cubicBezTo>
                    <a:pt x="15" y="1"/>
                    <a:pt x="1" y="23"/>
                    <a:pt x="51" y="74"/>
                  </a:cubicBezTo>
                  <a:cubicBezTo>
                    <a:pt x="1297" y="1289"/>
                    <a:pt x="3030" y="4572"/>
                    <a:pt x="3638" y="6639"/>
                  </a:cubicBezTo>
                  <a:cubicBezTo>
                    <a:pt x="3638" y="6649"/>
                    <a:pt x="3641" y="6653"/>
                    <a:pt x="3646" y="6653"/>
                  </a:cubicBezTo>
                  <a:cubicBezTo>
                    <a:pt x="3655" y="6653"/>
                    <a:pt x="3668" y="6639"/>
                    <a:pt x="3668" y="6639"/>
                  </a:cubicBezTo>
                  <a:cubicBezTo>
                    <a:pt x="3334" y="4086"/>
                    <a:pt x="2087" y="1745"/>
                    <a:pt x="173" y="43"/>
                  </a:cubicBezTo>
                  <a:cubicBezTo>
                    <a:pt x="132" y="16"/>
                    <a:pt x="84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3651;p63"/>
            <p:cNvSpPr/>
            <p:nvPr/>
          </p:nvSpPr>
          <p:spPr>
            <a:xfrm>
              <a:off x="2402575" y="2737200"/>
              <a:ext cx="98525" cy="155600"/>
            </a:xfrm>
            <a:custGeom>
              <a:avLst/>
              <a:gdLst/>
              <a:ahLst/>
              <a:cxnLst/>
              <a:rect l="l" t="t" r="r" b="b"/>
              <a:pathLst>
                <a:path w="3941" h="6224" extrusionOk="0">
                  <a:moveTo>
                    <a:pt x="77" y="1"/>
                  </a:moveTo>
                  <a:cubicBezTo>
                    <a:pt x="31" y="1"/>
                    <a:pt x="1" y="45"/>
                    <a:pt x="50" y="70"/>
                  </a:cubicBezTo>
                  <a:cubicBezTo>
                    <a:pt x="1904" y="1742"/>
                    <a:pt x="3059" y="3869"/>
                    <a:pt x="3910" y="6210"/>
                  </a:cubicBezTo>
                  <a:cubicBezTo>
                    <a:pt x="3910" y="6220"/>
                    <a:pt x="3913" y="6223"/>
                    <a:pt x="3918" y="6223"/>
                  </a:cubicBezTo>
                  <a:cubicBezTo>
                    <a:pt x="3927" y="6223"/>
                    <a:pt x="3940" y="6210"/>
                    <a:pt x="3940" y="6210"/>
                  </a:cubicBezTo>
                  <a:cubicBezTo>
                    <a:pt x="3849" y="4963"/>
                    <a:pt x="3150" y="3535"/>
                    <a:pt x="2512" y="2441"/>
                  </a:cubicBezTo>
                  <a:cubicBezTo>
                    <a:pt x="1934" y="1438"/>
                    <a:pt x="1114" y="617"/>
                    <a:pt x="111" y="9"/>
                  </a:cubicBezTo>
                  <a:cubicBezTo>
                    <a:pt x="99" y="3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3652;p63"/>
            <p:cNvSpPr/>
            <p:nvPr/>
          </p:nvSpPr>
          <p:spPr>
            <a:xfrm>
              <a:off x="2336925" y="2648325"/>
              <a:ext cx="217375" cy="210700"/>
            </a:xfrm>
            <a:custGeom>
              <a:avLst/>
              <a:gdLst/>
              <a:ahLst/>
              <a:cxnLst/>
              <a:rect l="l" t="t" r="r" b="b"/>
              <a:pathLst>
                <a:path w="8695" h="8428" extrusionOk="0">
                  <a:moveTo>
                    <a:pt x="6308" y="0"/>
                  </a:moveTo>
                  <a:cubicBezTo>
                    <a:pt x="6082" y="0"/>
                    <a:pt x="5862" y="63"/>
                    <a:pt x="5685" y="190"/>
                  </a:cubicBezTo>
                  <a:cubicBezTo>
                    <a:pt x="5472" y="312"/>
                    <a:pt x="5290" y="524"/>
                    <a:pt x="5199" y="768"/>
                  </a:cubicBezTo>
                  <a:cubicBezTo>
                    <a:pt x="5074" y="1036"/>
                    <a:pt x="5033" y="1335"/>
                    <a:pt x="5069" y="1635"/>
                  </a:cubicBezTo>
                  <a:lnTo>
                    <a:pt x="5069" y="1635"/>
                  </a:lnTo>
                  <a:cubicBezTo>
                    <a:pt x="4836" y="1466"/>
                    <a:pt x="4587" y="1319"/>
                    <a:pt x="4317" y="1193"/>
                  </a:cubicBezTo>
                  <a:cubicBezTo>
                    <a:pt x="4052" y="1052"/>
                    <a:pt x="3745" y="972"/>
                    <a:pt x="3439" y="972"/>
                  </a:cubicBezTo>
                  <a:cubicBezTo>
                    <a:pt x="3220" y="972"/>
                    <a:pt x="3001" y="1013"/>
                    <a:pt x="2797" y="1102"/>
                  </a:cubicBezTo>
                  <a:cubicBezTo>
                    <a:pt x="2554" y="1193"/>
                    <a:pt x="2311" y="1376"/>
                    <a:pt x="2159" y="1619"/>
                  </a:cubicBezTo>
                  <a:cubicBezTo>
                    <a:pt x="2037" y="1862"/>
                    <a:pt x="1977" y="2166"/>
                    <a:pt x="2007" y="2439"/>
                  </a:cubicBezTo>
                  <a:cubicBezTo>
                    <a:pt x="2052" y="2692"/>
                    <a:pt x="2132" y="2929"/>
                    <a:pt x="2239" y="3153"/>
                  </a:cubicBezTo>
                  <a:lnTo>
                    <a:pt x="2239" y="3153"/>
                  </a:lnTo>
                  <a:cubicBezTo>
                    <a:pt x="2134" y="3111"/>
                    <a:pt x="2026" y="3075"/>
                    <a:pt x="1916" y="3047"/>
                  </a:cubicBezTo>
                  <a:cubicBezTo>
                    <a:pt x="1710" y="2962"/>
                    <a:pt x="1495" y="2924"/>
                    <a:pt x="1281" y="2924"/>
                  </a:cubicBezTo>
                  <a:cubicBezTo>
                    <a:pt x="1115" y="2924"/>
                    <a:pt x="950" y="2947"/>
                    <a:pt x="791" y="2986"/>
                  </a:cubicBezTo>
                  <a:cubicBezTo>
                    <a:pt x="366" y="3108"/>
                    <a:pt x="62" y="3442"/>
                    <a:pt x="1" y="3868"/>
                  </a:cubicBezTo>
                  <a:cubicBezTo>
                    <a:pt x="1" y="4263"/>
                    <a:pt x="92" y="4628"/>
                    <a:pt x="305" y="4962"/>
                  </a:cubicBezTo>
                  <a:cubicBezTo>
                    <a:pt x="670" y="5570"/>
                    <a:pt x="1095" y="6148"/>
                    <a:pt x="1551" y="6695"/>
                  </a:cubicBezTo>
                  <a:cubicBezTo>
                    <a:pt x="1794" y="6968"/>
                    <a:pt x="2007" y="7242"/>
                    <a:pt x="2220" y="7515"/>
                  </a:cubicBezTo>
                  <a:cubicBezTo>
                    <a:pt x="2433" y="7789"/>
                    <a:pt x="2615" y="8093"/>
                    <a:pt x="2737" y="8427"/>
                  </a:cubicBezTo>
                  <a:cubicBezTo>
                    <a:pt x="2645" y="8063"/>
                    <a:pt x="2493" y="7728"/>
                    <a:pt x="2311" y="7455"/>
                  </a:cubicBezTo>
                  <a:cubicBezTo>
                    <a:pt x="2098" y="7151"/>
                    <a:pt x="1885" y="6877"/>
                    <a:pt x="1703" y="6573"/>
                  </a:cubicBezTo>
                  <a:cubicBezTo>
                    <a:pt x="1278" y="6026"/>
                    <a:pt x="882" y="5449"/>
                    <a:pt x="548" y="4841"/>
                  </a:cubicBezTo>
                  <a:cubicBezTo>
                    <a:pt x="396" y="4567"/>
                    <a:pt x="335" y="4233"/>
                    <a:pt x="335" y="3929"/>
                  </a:cubicBezTo>
                  <a:cubicBezTo>
                    <a:pt x="396" y="3625"/>
                    <a:pt x="609" y="3412"/>
                    <a:pt x="882" y="3321"/>
                  </a:cubicBezTo>
                  <a:cubicBezTo>
                    <a:pt x="994" y="3301"/>
                    <a:pt x="1102" y="3290"/>
                    <a:pt x="1208" y="3290"/>
                  </a:cubicBezTo>
                  <a:cubicBezTo>
                    <a:pt x="1419" y="3290"/>
                    <a:pt x="1622" y="3331"/>
                    <a:pt x="1825" y="3412"/>
                  </a:cubicBezTo>
                  <a:cubicBezTo>
                    <a:pt x="2101" y="3495"/>
                    <a:pt x="2378" y="3628"/>
                    <a:pt x="2631" y="3789"/>
                  </a:cubicBezTo>
                  <a:lnTo>
                    <a:pt x="2631" y="3789"/>
                  </a:lnTo>
                  <a:cubicBezTo>
                    <a:pt x="2636" y="3795"/>
                    <a:pt x="2641" y="3801"/>
                    <a:pt x="2645" y="3807"/>
                  </a:cubicBezTo>
                  <a:lnTo>
                    <a:pt x="2651" y="3801"/>
                  </a:lnTo>
                  <a:lnTo>
                    <a:pt x="2651" y="3801"/>
                  </a:lnTo>
                  <a:cubicBezTo>
                    <a:pt x="2669" y="3813"/>
                    <a:pt x="2688" y="3825"/>
                    <a:pt x="2706" y="3838"/>
                  </a:cubicBezTo>
                  <a:lnTo>
                    <a:pt x="3709" y="4506"/>
                  </a:lnTo>
                  <a:lnTo>
                    <a:pt x="2980" y="3564"/>
                  </a:lnTo>
                  <a:cubicBezTo>
                    <a:pt x="2706" y="3199"/>
                    <a:pt x="2524" y="2804"/>
                    <a:pt x="2433" y="2379"/>
                  </a:cubicBezTo>
                  <a:cubicBezTo>
                    <a:pt x="2372" y="1983"/>
                    <a:pt x="2585" y="1588"/>
                    <a:pt x="2980" y="1467"/>
                  </a:cubicBezTo>
                  <a:cubicBezTo>
                    <a:pt x="3151" y="1401"/>
                    <a:pt x="3327" y="1369"/>
                    <a:pt x="3504" y="1369"/>
                  </a:cubicBezTo>
                  <a:cubicBezTo>
                    <a:pt x="3737" y="1369"/>
                    <a:pt x="3971" y="1424"/>
                    <a:pt x="4196" y="1527"/>
                  </a:cubicBezTo>
                  <a:cubicBezTo>
                    <a:pt x="4591" y="1710"/>
                    <a:pt x="4955" y="1983"/>
                    <a:pt x="5290" y="2287"/>
                  </a:cubicBezTo>
                  <a:lnTo>
                    <a:pt x="6050" y="2986"/>
                  </a:lnTo>
                  <a:lnTo>
                    <a:pt x="6050" y="2986"/>
                  </a:lnTo>
                  <a:lnTo>
                    <a:pt x="5594" y="2075"/>
                  </a:lnTo>
                  <a:cubicBezTo>
                    <a:pt x="5381" y="1710"/>
                    <a:pt x="5351" y="1284"/>
                    <a:pt x="5472" y="889"/>
                  </a:cubicBezTo>
                  <a:cubicBezTo>
                    <a:pt x="5563" y="676"/>
                    <a:pt x="5685" y="524"/>
                    <a:pt x="5867" y="403"/>
                  </a:cubicBezTo>
                  <a:cubicBezTo>
                    <a:pt x="5993" y="302"/>
                    <a:pt x="6161" y="243"/>
                    <a:pt x="6336" y="243"/>
                  </a:cubicBezTo>
                  <a:cubicBezTo>
                    <a:pt x="6372" y="243"/>
                    <a:pt x="6408" y="246"/>
                    <a:pt x="6445" y="251"/>
                  </a:cubicBezTo>
                  <a:cubicBezTo>
                    <a:pt x="6870" y="312"/>
                    <a:pt x="7296" y="494"/>
                    <a:pt x="7661" y="768"/>
                  </a:cubicBezTo>
                  <a:cubicBezTo>
                    <a:pt x="8025" y="1041"/>
                    <a:pt x="8360" y="1345"/>
                    <a:pt x="8694" y="1679"/>
                  </a:cubicBezTo>
                  <a:cubicBezTo>
                    <a:pt x="8390" y="1315"/>
                    <a:pt x="8056" y="950"/>
                    <a:pt x="7721" y="646"/>
                  </a:cubicBezTo>
                  <a:cubicBezTo>
                    <a:pt x="7357" y="312"/>
                    <a:pt x="6931" y="99"/>
                    <a:pt x="6445" y="8"/>
                  </a:cubicBezTo>
                  <a:cubicBezTo>
                    <a:pt x="6399" y="3"/>
                    <a:pt x="6354" y="0"/>
                    <a:pt x="6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3653;p63"/>
            <p:cNvSpPr/>
            <p:nvPr/>
          </p:nvSpPr>
          <p:spPr>
            <a:xfrm>
              <a:off x="2404575" y="2575550"/>
              <a:ext cx="269025" cy="218875"/>
            </a:xfrm>
            <a:custGeom>
              <a:avLst/>
              <a:gdLst/>
              <a:ahLst/>
              <a:cxnLst/>
              <a:rect l="l" t="t" r="r" b="b"/>
              <a:pathLst>
                <a:path w="10761" h="8755" extrusionOk="0">
                  <a:moveTo>
                    <a:pt x="942" y="1"/>
                  </a:moveTo>
                  <a:cubicBezTo>
                    <a:pt x="243" y="639"/>
                    <a:pt x="0" y="1612"/>
                    <a:pt x="274" y="2493"/>
                  </a:cubicBezTo>
                  <a:cubicBezTo>
                    <a:pt x="996" y="4718"/>
                    <a:pt x="4108" y="4773"/>
                    <a:pt x="4414" y="4773"/>
                  </a:cubicBezTo>
                  <a:cubicBezTo>
                    <a:pt x="4430" y="4773"/>
                    <a:pt x="4438" y="4773"/>
                    <a:pt x="4438" y="4773"/>
                  </a:cubicBezTo>
                  <a:lnTo>
                    <a:pt x="4438" y="4773"/>
                  </a:lnTo>
                  <a:cubicBezTo>
                    <a:pt x="3344" y="5776"/>
                    <a:pt x="1915" y="7600"/>
                    <a:pt x="2857" y="8633"/>
                  </a:cubicBezTo>
                  <a:cubicBezTo>
                    <a:pt x="2931" y="8716"/>
                    <a:pt x="3040" y="8754"/>
                    <a:pt x="3176" y="8754"/>
                  </a:cubicBezTo>
                  <a:cubicBezTo>
                    <a:pt x="4388" y="8754"/>
                    <a:pt x="7791" y="5759"/>
                    <a:pt x="8420" y="4803"/>
                  </a:cubicBezTo>
                  <a:cubicBezTo>
                    <a:pt x="10760" y="1186"/>
                    <a:pt x="942" y="1"/>
                    <a:pt x="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3654;p63"/>
            <p:cNvSpPr/>
            <p:nvPr/>
          </p:nvSpPr>
          <p:spPr>
            <a:xfrm>
              <a:off x="2417475" y="2650025"/>
              <a:ext cx="202175" cy="149525"/>
            </a:xfrm>
            <a:custGeom>
              <a:avLst/>
              <a:gdLst/>
              <a:ahLst/>
              <a:cxnLst/>
              <a:rect l="l" t="t" r="r" b="b"/>
              <a:pathLst>
                <a:path w="8087" h="5981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35"/>
                    <a:pt x="426" y="639"/>
                    <a:pt x="700" y="882"/>
                  </a:cubicBezTo>
                  <a:cubicBezTo>
                    <a:pt x="1004" y="1125"/>
                    <a:pt x="1338" y="1338"/>
                    <a:pt x="1703" y="1490"/>
                  </a:cubicBezTo>
                  <a:cubicBezTo>
                    <a:pt x="2037" y="1642"/>
                    <a:pt x="2402" y="1733"/>
                    <a:pt x="2797" y="1824"/>
                  </a:cubicBezTo>
                  <a:cubicBezTo>
                    <a:pt x="3025" y="1862"/>
                    <a:pt x="3265" y="1900"/>
                    <a:pt x="3501" y="1923"/>
                  </a:cubicBezTo>
                  <a:lnTo>
                    <a:pt x="3501" y="1923"/>
                  </a:lnTo>
                  <a:cubicBezTo>
                    <a:pt x="3238" y="2178"/>
                    <a:pt x="2979" y="2449"/>
                    <a:pt x="2736" y="2736"/>
                  </a:cubicBezTo>
                  <a:cubicBezTo>
                    <a:pt x="2402" y="3131"/>
                    <a:pt x="2129" y="3587"/>
                    <a:pt x="1916" y="4074"/>
                  </a:cubicBezTo>
                  <a:cubicBezTo>
                    <a:pt x="1825" y="4347"/>
                    <a:pt x="1794" y="4621"/>
                    <a:pt x="1794" y="4894"/>
                  </a:cubicBezTo>
                  <a:cubicBezTo>
                    <a:pt x="1794" y="5198"/>
                    <a:pt x="1885" y="5472"/>
                    <a:pt x="2098" y="5715"/>
                  </a:cubicBezTo>
                  <a:cubicBezTo>
                    <a:pt x="2159" y="5776"/>
                    <a:pt x="2220" y="5836"/>
                    <a:pt x="2281" y="5867"/>
                  </a:cubicBezTo>
                  <a:cubicBezTo>
                    <a:pt x="2372" y="5928"/>
                    <a:pt x="2433" y="5958"/>
                    <a:pt x="2524" y="5958"/>
                  </a:cubicBezTo>
                  <a:cubicBezTo>
                    <a:pt x="2600" y="5973"/>
                    <a:pt x="2676" y="5981"/>
                    <a:pt x="2752" y="5981"/>
                  </a:cubicBezTo>
                  <a:cubicBezTo>
                    <a:pt x="2828" y="5981"/>
                    <a:pt x="2904" y="5973"/>
                    <a:pt x="2980" y="5958"/>
                  </a:cubicBezTo>
                  <a:cubicBezTo>
                    <a:pt x="3253" y="5897"/>
                    <a:pt x="3496" y="5776"/>
                    <a:pt x="3709" y="5624"/>
                  </a:cubicBezTo>
                  <a:cubicBezTo>
                    <a:pt x="4591" y="5107"/>
                    <a:pt x="5411" y="4499"/>
                    <a:pt x="6141" y="3830"/>
                  </a:cubicBezTo>
                  <a:cubicBezTo>
                    <a:pt x="6536" y="3496"/>
                    <a:pt x="6901" y="3131"/>
                    <a:pt x="7235" y="2736"/>
                  </a:cubicBezTo>
                  <a:cubicBezTo>
                    <a:pt x="7569" y="2371"/>
                    <a:pt x="7873" y="1946"/>
                    <a:pt x="8086" y="1520"/>
                  </a:cubicBezTo>
                  <a:lnTo>
                    <a:pt x="8086" y="1520"/>
                  </a:lnTo>
                  <a:cubicBezTo>
                    <a:pt x="7509" y="2311"/>
                    <a:pt x="6810" y="3010"/>
                    <a:pt x="6019" y="3587"/>
                  </a:cubicBezTo>
                  <a:cubicBezTo>
                    <a:pt x="5624" y="3891"/>
                    <a:pt x="5199" y="4195"/>
                    <a:pt x="4803" y="4469"/>
                  </a:cubicBezTo>
                  <a:cubicBezTo>
                    <a:pt x="4408" y="4773"/>
                    <a:pt x="3983" y="5016"/>
                    <a:pt x="3557" y="5259"/>
                  </a:cubicBezTo>
                  <a:cubicBezTo>
                    <a:pt x="3273" y="5421"/>
                    <a:pt x="2976" y="5570"/>
                    <a:pt x="2729" y="5570"/>
                  </a:cubicBezTo>
                  <a:cubicBezTo>
                    <a:pt x="2605" y="5570"/>
                    <a:pt x="2493" y="5533"/>
                    <a:pt x="2402" y="5441"/>
                  </a:cubicBezTo>
                  <a:cubicBezTo>
                    <a:pt x="2159" y="5137"/>
                    <a:pt x="2189" y="4651"/>
                    <a:pt x="2341" y="4225"/>
                  </a:cubicBezTo>
                  <a:cubicBezTo>
                    <a:pt x="2493" y="3770"/>
                    <a:pt x="2767" y="3344"/>
                    <a:pt x="3071" y="2979"/>
                  </a:cubicBezTo>
                  <a:cubicBezTo>
                    <a:pt x="3375" y="2615"/>
                    <a:pt x="3709" y="2250"/>
                    <a:pt x="4044" y="1915"/>
                  </a:cubicBezTo>
                  <a:lnTo>
                    <a:pt x="4378" y="1581"/>
                  </a:lnTo>
                  <a:lnTo>
                    <a:pt x="3922" y="1611"/>
                  </a:lnTo>
                  <a:cubicBezTo>
                    <a:pt x="3557" y="1611"/>
                    <a:pt x="3192" y="1581"/>
                    <a:pt x="2828" y="1551"/>
                  </a:cubicBezTo>
                  <a:cubicBezTo>
                    <a:pt x="2463" y="1490"/>
                    <a:pt x="2098" y="1399"/>
                    <a:pt x="1764" y="1277"/>
                  </a:cubicBezTo>
                  <a:cubicBezTo>
                    <a:pt x="1429" y="1156"/>
                    <a:pt x="1095" y="973"/>
                    <a:pt x="791" y="791"/>
                  </a:cubicBezTo>
                  <a:cubicBezTo>
                    <a:pt x="487" y="548"/>
                    <a:pt x="214" y="3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3655;p63"/>
            <p:cNvSpPr/>
            <p:nvPr/>
          </p:nvSpPr>
          <p:spPr>
            <a:xfrm>
              <a:off x="1847800" y="2127350"/>
              <a:ext cx="512725" cy="662525"/>
            </a:xfrm>
            <a:custGeom>
              <a:avLst/>
              <a:gdLst/>
              <a:ahLst/>
              <a:cxnLst/>
              <a:rect l="l" t="t" r="r" b="b"/>
              <a:pathLst>
                <a:path w="20509" h="26501" extrusionOk="0">
                  <a:moveTo>
                    <a:pt x="1874" y="0"/>
                  </a:moveTo>
                  <a:cubicBezTo>
                    <a:pt x="787" y="0"/>
                    <a:pt x="0" y="1314"/>
                    <a:pt x="265" y="4220"/>
                  </a:cubicBezTo>
                  <a:cubicBezTo>
                    <a:pt x="751" y="9205"/>
                    <a:pt x="4125" y="17686"/>
                    <a:pt x="5432" y="19297"/>
                  </a:cubicBezTo>
                  <a:cubicBezTo>
                    <a:pt x="6739" y="20877"/>
                    <a:pt x="14216" y="26500"/>
                    <a:pt x="14216" y="26500"/>
                  </a:cubicBezTo>
                  <a:lnTo>
                    <a:pt x="20508" y="16439"/>
                  </a:lnTo>
                  <a:cubicBezTo>
                    <a:pt x="20508" y="16439"/>
                    <a:pt x="12727" y="13278"/>
                    <a:pt x="11906" y="12610"/>
                  </a:cubicBezTo>
                  <a:cubicBezTo>
                    <a:pt x="11116" y="11941"/>
                    <a:pt x="6344" y="5011"/>
                    <a:pt x="4429" y="1971"/>
                  </a:cubicBezTo>
                  <a:cubicBezTo>
                    <a:pt x="3611" y="693"/>
                    <a:pt x="2664" y="0"/>
                    <a:pt x="187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3656;p63"/>
            <p:cNvSpPr/>
            <p:nvPr/>
          </p:nvSpPr>
          <p:spPr>
            <a:xfrm>
              <a:off x="1874150" y="2169025"/>
              <a:ext cx="459000" cy="533450"/>
            </a:xfrm>
            <a:custGeom>
              <a:avLst/>
              <a:gdLst/>
              <a:ahLst/>
              <a:cxnLst/>
              <a:rect l="l" t="t" r="r" b="b"/>
              <a:pathLst>
                <a:path w="18360" h="2133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52"/>
                    <a:pt x="335" y="274"/>
                    <a:pt x="518" y="365"/>
                  </a:cubicBezTo>
                  <a:cubicBezTo>
                    <a:pt x="700" y="456"/>
                    <a:pt x="913" y="547"/>
                    <a:pt x="1126" y="578"/>
                  </a:cubicBezTo>
                  <a:cubicBezTo>
                    <a:pt x="974" y="426"/>
                    <a:pt x="791" y="304"/>
                    <a:pt x="578" y="213"/>
                  </a:cubicBezTo>
                  <a:cubicBezTo>
                    <a:pt x="396" y="122"/>
                    <a:pt x="183" y="31"/>
                    <a:pt x="1" y="0"/>
                  </a:cubicBezTo>
                  <a:close/>
                  <a:moveTo>
                    <a:pt x="3193" y="1976"/>
                  </a:moveTo>
                  <a:lnTo>
                    <a:pt x="3193" y="2006"/>
                  </a:lnTo>
                  <a:cubicBezTo>
                    <a:pt x="3193" y="2006"/>
                    <a:pt x="3193" y="2006"/>
                    <a:pt x="3193" y="2006"/>
                  </a:cubicBezTo>
                  <a:lnTo>
                    <a:pt x="3193" y="2006"/>
                  </a:lnTo>
                  <a:cubicBezTo>
                    <a:pt x="3193" y="1996"/>
                    <a:pt x="3193" y="1986"/>
                    <a:pt x="3193" y="1976"/>
                  </a:cubicBezTo>
                  <a:close/>
                  <a:moveTo>
                    <a:pt x="3193" y="2006"/>
                  </a:moveTo>
                  <a:cubicBezTo>
                    <a:pt x="3196" y="2209"/>
                    <a:pt x="3227" y="2412"/>
                    <a:pt x="3314" y="2614"/>
                  </a:cubicBezTo>
                  <a:cubicBezTo>
                    <a:pt x="3375" y="2827"/>
                    <a:pt x="3466" y="3009"/>
                    <a:pt x="3588" y="3192"/>
                  </a:cubicBezTo>
                  <a:cubicBezTo>
                    <a:pt x="3557" y="2979"/>
                    <a:pt x="3527" y="2766"/>
                    <a:pt x="3466" y="2553"/>
                  </a:cubicBezTo>
                  <a:cubicBezTo>
                    <a:pt x="3375" y="2371"/>
                    <a:pt x="3314" y="2158"/>
                    <a:pt x="3193" y="2006"/>
                  </a:cubicBezTo>
                  <a:close/>
                  <a:moveTo>
                    <a:pt x="2129" y="5259"/>
                  </a:moveTo>
                  <a:cubicBezTo>
                    <a:pt x="1916" y="5289"/>
                    <a:pt x="1703" y="5319"/>
                    <a:pt x="1521" y="5411"/>
                  </a:cubicBezTo>
                  <a:cubicBezTo>
                    <a:pt x="1308" y="5471"/>
                    <a:pt x="1126" y="5563"/>
                    <a:pt x="943" y="5684"/>
                  </a:cubicBezTo>
                  <a:cubicBezTo>
                    <a:pt x="1156" y="5654"/>
                    <a:pt x="1369" y="5623"/>
                    <a:pt x="1551" y="5532"/>
                  </a:cubicBezTo>
                  <a:cubicBezTo>
                    <a:pt x="1764" y="5471"/>
                    <a:pt x="1946" y="5380"/>
                    <a:pt x="2129" y="5259"/>
                  </a:cubicBezTo>
                  <a:close/>
                  <a:moveTo>
                    <a:pt x="6414" y="5806"/>
                  </a:moveTo>
                  <a:lnTo>
                    <a:pt x="6414" y="5806"/>
                  </a:lnTo>
                  <a:cubicBezTo>
                    <a:pt x="6262" y="5958"/>
                    <a:pt x="6171" y="6140"/>
                    <a:pt x="6080" y="6322"/>
                  </a:cubicBezTo>
                  <a:cubicBezTo>
                    <a:pt x="5959" y="6505"/>
                    <a:pt x="5898" y="6718"/>
                    <a:pt x="5867" y="6930"/>
                  </a:cubicBezTo>
                  <a:cubicBezTo>
                    <a:pt x="5989" y="6748"/>
                    <a:pt x="6110" y="6566"/>
                    <a:pt x="6202" y="6383"/>
                  </a:cubicBezTo>
                  <a:cubicBezTo>
                    <a:pt x="6293" y="6201"/>
                    <a:pt x="6384" y="5988"/>
                    <a:pt x="6414" y="5806"/>
                  </a:cubicBezTo>
                  <a:close/>
                  <a:moveTo>
                    <a:pt x="3071" y="8268"/>
                  </a:moveTo>
                  <a:lnTo>
                    <a:pt x="3071" y="8268"/>
                  </a:lnTo>
                  <a:cubicBezTo>
                    <a:pt x="3223" y="8389"/>
                    <a:pt x="3405" y="8511"/>
                    <a:pt x="3588" y="8602"/>
                  </a:cubicBezTo>
                  <a:cubicBezTo>
                    <a:pt x="3770" y="8724"/>
                    <a:pt x="3983" y="8784"/>
                    <a:pt x="4196" y="8845"/>
                  </a:cubicBezTo>
                  <a:lnTo>
                    <a:pt x="4196" y="8815"/>
                  </a:lnTo>
                  <a:cubicBezTo>
                    <a:pt x="4044" y="8663"/>
                    <a:pt x="3861" y="8572"/>
                    <a:pt x="3679" y="8480"/>
                  </a:cubicBezTo>
                  <a:cubicBezTo>
                    <a:pt x="3466" y="8359"/>
                    <a:pt x="3284" y="8298"/>
                    <a:pt x="3071" y="8268"/>
                  </a:cubicBezTo>
                  <a:close/>
                  <a:moveTo>
                    <a:pt x="7326" y="9848"/>
                  </a:moveTo>
                  <a:cubicBezTo>
                    <a:pt x="7357" y="10061"/>
                    <a:pt x="7387" y="10274"/>
                    <a:pt x="7448" y="10487"/>
                  </a:cubicBezTo>
                  <a:cubicBezTo>
                    <a:pt x="7509" y="10669"/>
                    <a:pt x="7600" y="10882"/>
                    <a:pt x="7721" y="11034"/>
                  </a:cubicBezTo>
                  <a:cubicBezTo>
                    <a:pt x="7721" y="10821"/>
                    <a:pt x="7661" y="10639"/>
                    <a:pt x="7600" y="10426"/>
                  </a:cubicBezTo>
                  <a:cubicBezTo>
                    <a:pt x="7539" y="10213"/>
                    <a:pt x="7448" y="10031"/>
                    <a:pt x="7357" y="9848"/>
                  </a:cubicBezTo>
                  <a:close/>
                  <a:moveTo>
                    <a:pt x="10700" y="12067"/>
                  </a:moveTo>
                  <a:lnTo>
                    <a:pt x="10700" y="12067"/>
                  </a:lnTo>
                  <a:cubicBezTo>
                    <a:pt x="10852" y="12189"/>
                    <a:pt x="11035" y="12310"/>
                    <a:pt x="11217" y="12402"/>
                  </a:cubicBezTo>
                  <a:cubicBezTo>
                    <a:pt x="11399" y="12493"/>
                    <a:pt x="11612" y="12584"/>
                    <a:pt x="11825" y="12614"/>
                  </a:cubicBezTo>
                  <a:cubicBezTo>
                    <a:pt x="11673" y="12462"/>
                    <a:pt x="11491" y="12341"/>
                    <a:pt x="11278" y="12250"/>
                  </a:cubicBezTo>
                  <a:cubicBezTo>
                    <a:pt x="11095" y="12158"/>
                    <a:pt x="10883" y="12098"/>
                    <a:pt x="10700" y="12067"/>
                  </a:cubicBezTo>
                  <a:close/>
                  <a:moveTo>
                    <a:pt x="4591" y="12310"/>
                  </a:moveTo>
                  <a:lnTo>
                    <a:pt x="4591" y="12310"/>
                  </a:lnTo>
                  <a:cubicBezTo>
                    <a:pt x="4378" y="12341"/>
                    <a:pt x="4165" y="12371"/>
                    <a:pt x="3952" y="12432"/>
                  </a:cubicBezTo>
                  <a:cubicBezTo>
                    <a:pt x="3786" y="12515"/>
                    <a:pt x="3594" y="12599"/>
                    <a:pt x="3446" y="12705"/>
                  </a:cubicBezTo>
                  <a:lnTo>
                    <a:pt x="3446" y="12705"/>
                  </a:lnTo>
                  <a:cubicBezTo>
                    <a:pt x="3645" y="12701"/>
                    <a:pt x="3842" y="12669"/>
                    <a:pt x="4013" y="12584"/>
                  </a:cubicBezTo>
                  <a:cubicBezTo>
                    <a:pt x="4226" y="12523"/>
                    <a:pt x="4408" y="12432"/>
                    <a:pt x="4591" y="12310"/>
                  </a:cubicBezTo>
                  <a:close/>
                  <a:moveTo>
                    <a:pt x="3446" y="12705"/>
                  </a:moveTo>
                  <a:lnTo>
                    <a:pt x="3446" y="12705"/>
                  </a:lnTo>
                  <a:cubicBezTo>
                    <a:pt x="3432" y="12705"/>
                    <a:pt x="3419" y="12705"/>
                    <a:pt x="3405" y="12705"/>
                  </a:cubicBezTo>
                  <a:lnTo>
                    <a:pt x="3405" y="12736"/>
                  </a:lnTo>
                  <a:cubicBezTo>
                    <a:pt x="3418" y="12725"/>
                    <a:pt x="3432" y="12715"/>
                    <a:pt x="3446" y="12705"/>
                  </a:cubicBezTo>
                  <a:close/>
                  <a:moveTo>
                    <a:pt x="15351" y="13526"/>
                  </a:moveTo>
                  <a:lnTo>
                    <a:pt x="15351" y="13526"/>
                  </a:lnTo>
                  <a:cubicBezTo>
                    <a:pt x="15229" y="13678"/>
                    <a:pt x="15108" y="13860"/>
                    <a:pt x="15016" y="14043"/>
                  </a:cubicBezTo>
                  <a:cubicBezTo>
                    <a:pt x="14925" y="14256"/>
                    <a:pt x="14864" y="14438"/>
                    <a:pt x="14804" y="14651"/>
                  </a:cubicBezTo>
                  <a:cubicBezTo>
                    <a:pt x="14956" y="14499"/>
                    <a:pt x="15047" y="14316"/>
                    <a:pt x="15138" y="14134"/>
                  </a:cubicBezTo>
                  <a:cubicBezTo>
                    <a:pt x="15260" y="13921"/>
                    <a:pt x="15320" y="13739"/>
                    <a:pt x="15351" y="13526"/>
                  </a:cubicBezTo>
                  <a:close/>
                  <a:moveTo>
                    <a:pt x="6962" y="14408"/>
                  </a:moveTo>
                  <a:cubicBezTo>
                    <a:pt x="6810" y="14560"/>
                    <a:pt x="6718" y="14742"/>
                    <a:pt x="6627" y="14924"/>
                  </a:cubicBezTo>
                  <a:cubicBezTo>
                    <a:pt x="6536" y="15137"/>
                    <a:pt x="6445" y="15319"/>
                    <a:pt x="6414" y="15532"/>
                  </a:cubicBezTo>
                  <a:cubicBezTo>
                    <a:pt x="6536" y="15380"/>
                    <a:pt x="6658" y="15198"/>
                    <a:pt x="6749" y="15016"/>
                  </a:cubicBezTo>
                  <a:cubicBezTo>
                    <a:pt x="6840" y="14803"/>
                    <a:pt x="6931" y="14620"/>
                    <a:pt x="6962" y="14408"/>
                  </a:cubicBezTo>
                  <a:close/>
                  <a:moveTo>
                    <a:pt x="17934" y="14681"/>
                  </a:moveTo>
                  <a:cubicBezTo>
                    <a:pt x="17965" y="14894"/>
                    <a:pt x="17995" y="15107"/>
                    <a:pt x="18086" y="15319"/>
                  </a:cubicBezTo>
                  <a:cubicBezTo>
                    <a:pt x="18147" y="15502"/>
                    <a:pt x="18238" y="15715"/>
                    <a:pt x="18360" y="15897"/>
                  </a:cubicBezTo>
                  <a:cubicBezTo>
                    <a:pt x="18330" y="15684"/>
                    <a:pt x="18299" y="15471"/>
                    <a:pt x="18208" y="15259"/>
                  </a:cubicBezTo>
                  <a:cubicBezTo>
                    <a:pt x="18147" y="15076"/>
                    <a:pt x="18056" y="14864"/>
                    <a:pt x="17965" y="14712"/>
                  </a:cubicBezTo>
                  <a:lnTo>
                    <a:pt x="17934" y="14681"/>
                  </a:lnTo>
                  <a:close/>
                  <a:moveTo>
                    <a:pt x="10275" y="15289"/>
                  </a:moveTo>
                  <a:cubicBezTo>
                    <a:pt x="10275" y="15502"/>
                    <a:pt x="10335" y="15715"/>
                    <a:pt x="10396" y="15897"/>
                  </a:cubicBezTo>
                  <a:cubicBezTo>
                    <a:pt x="10457" y="16110"/>
                    <a:pt x="10548" y="16292"/>
                    <a:pt x="10670" y="16475"/>
                  </a:cubicBezTo>
                  <a:cubicBezTo>
                    <a:pt x="10670" y="16262"/>
                    <a:pt x="10609" y="16049"/>
                    <a:pt x="10548" y="15867"/>
                  </a:cubicBezTo>
                  <a:cubicBezTo>
                    <a:pt x="10487" y="15654"/>
                    <a:pt x="10396" y="15471"/>
                    <a:pt x="10275" y="15289"/>
                  </a:cubicBezTo>
                  <a:close/>
                  <a:moveTo>
                    <a:pt x="14895" y="17234"/>
                  </a:moveTo>
                  <a:cubicBezTo>
                    <a:pt x="14682" y="17234"/>
                    <a:pt x="14469" y="17295"/>
                    <a:pt x="14257" y="17356"/>
                  </a:cubicBezTo>
                  <a:cubicBezTo>
                    <a:pt x="14090" y="17439"/>
                    <a:pt x="13899" y="17522"/>
                    <a:pt x="13728" y="17629"/>
                  </a:cubicBezTo>
                  <a:lnTo>
                    <a:pt x="13728" y="17629"/>
                  </a:lnTo>
                  <a:cubicBezTo>
                    <a:pt x="13924" y="17620"/>
                    <a:pt x="14121" y="17564"/>
                    <a:pt x="14317" y="17508"/>
                  </a:cubicBezTo>
                  <a:cubicBezTo>
                    <a:pt x="14530" y="17447"/>
                    <a:pt x="14712" y="17356"/>
                    <a:pt x="14895" y="17234"/>
                  </a:cubicBezTo>
                  <a:close/>
                  <a:moveTo>
                    <a:pt x="13728" y="17629"/>
                  </a:moveTo>
                  <a:lnTo>
                    <a:pt x="13728" y="17629"/>
                  </a:lnTo>
                  <a:cubicBezTo>
                    <a:pt x="13712" y="17629"/>
                    <a:pt x="13695" y="17630"/>
                    <a:pt x="13679" y="17630"/>
                  </a:cubicBezTo>
                  <a:lnTo>
                    <a:pt x="13679" y="17660"/>
                  </a:lnTo>
                  <a:cubicBezTo>
                    <a:pt x="13695" y="17649"/>
                    <a:pt x="13711" y="17639"/>
                    <a:pt x="13728" y="17629"/>
                  </a:cubicBezTo>
                  <a:close/>
                  <a:moveTo>
                    <a:pt x="8603" y="18724"/>
                  </a:moveTo>
                  <a:cubicBezTo>
                    <a:pt x="8177" y="18754"/>
                    <a:pt x="7752" y="18876"/>
                    <a:pt x="7387" y="19119"/>
                  </a:cubicBezTo>
                  <a:cubicBezTo>
                    <a:pt x="7600" y="19089"/>
                    <a:pt x="7813" y="19058"/>
                    <a:pt x="8025" y="18997"/>
                  </a:cubicBezTo>
                  <a:cubicBezTo>
                    <a:pt x="8208" y="18906"/>
                    <a:pt x="8421" y="18815"/>
                    <a:pt x="8603" y="18724"/>
                  </a:cubicBezTo>
                  <a:close/>
                  <a:moveTo>
                    <a:pt x="14925" y="19636"/>
                  </a:moveTo>
                  <a:lnTo>
                    <a:pt x="14925" y="19636"/>
                  </a:lnTo>
                  <a:cubicBezTo>
                    <a:pt x="14773" y="19788"/>
                    <a:pt x="14652" y="19970"/>
                    <a:pt x="14560" y="20183"/>
                  </a:cubicBezTo>
                  <a:cubicBezTo>
                    <a:pt x="14469" y="20365"/>
                    <a:pt x="14378" y="20548"/>
                    <a:pt x="14348" y="20760"/>
                  </a:cubicBezTo>
                  <a:cubicBezTo>
                    <a:pt x="14500" y="20608"/>
                    <a:pt x="14591" y="20426"/>
                    <a:pt x="14712" y="20244"/>
                  </a:cubicBezTo>
                  <a:cubicBezTo>
                    <a:pt x="14804" y="20061"/>
                    <a:pt x="14864" y="19848"/>
                    <a:pt x="14925" y="19636"/>
                  </a:cubicBezTo>
                  <a:close/>
                  <a:moveTo>
                    <a:pt x="10487" y="20730"/>
                  </a:moveTo>
                  <a:lnTo>
                    <a:pt x="10487" y="20730"/>
                  </a:lnTo>
                  <a:cubicBezTo>
                    <a:pt x="10639" y="20882"/>
                    <a:pt x="10822" y="21003"/>
                    <a:pt x="11004" y="21095"/>
                  </a:cubicBezTo>
                  <a:cubicBezTo>
                    <a:pt x="11217" y="21186"/>
                    <a:pt x="11399" y="21277"/>
                    <a:pt x="11612" y="21338"/>
                  </a:cubicBezTo>
                  <a:lnTo>
                    <a:pt x="11612" y="21307"/>
                  </a:lnTo>
                  <a:cubicBezTo>
                    <a:pt x="11460" y="21155"/>
                    <a:pt x="11278" y="21034"/>
                    <a:pt x="11095" y="20943"/>
                  </a:cubicBezTo>
                  <a:cubicBezTo>
                    <a:pt x="10883" y="20851"/>
                    <a:pt x="10700" y="20791"/>
                    <a:pt x="10487" y="20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3657;p63"/>
            <p:cNvSpPr/>
            <p:nvPr/>
          </p:nvSpPr>
          <p:spPr>
            <a:xfrm>
              <a:off x="2166725" y="2526925"/>
              <a:ext cx="143650" cy="224500"/>
            </a:xfrm>
            <a:custGeom>
              <a:avLst/>
              <a:gdLst/>
              <a:ahLst/>
              <a:cxnLst/>
              <a:rect l="l" t="t" r="r" b="b"/>
              <a:pathLst>
                <a:path w="5746" h="8980" extrusionOk="0">
                  <a:moveTo>
                    <a:pt x="5684" y="0"/>
                  </a:moveTo>
                  <a:cubicBezTo>
                    <a:pt x="5168" y="730"/>
                    <a:pt x="4681" y="1459"/>
                    <a:pt x="4195" y="2189"/>
                  </a:cubicBezTo>
                  <a:cubicBezTo>
                    <a:pt x="3709" y="2918"/>
                    <a:pt x="3222" y="3678"/>
                    <a:pt x="2736" y="4438"/>
                  </a:cubicBezTo>
                  <a:cubicBezTo>
                    <a:pt x="2250" y="5198"/>
                    <a:pt x="1794" y="5928"/>
                    <a:pt x="1307" y="6657"/>
                  </a:cubicBezTo>
                  <a:cubicBezTo>
                    <a:pt x="851" y="7417"/>
                    <a:pt x="456" y="8177"/>
                    <a:pt x="0" y="8937"/>
                  </a:cubicBezTo>
                  <a:cubicBezTo>
                    <a:pt x="0" y="8958"/>
                    <a:pt x="15" y="8980"/>
                    <a:pt x="24" y="8980"/>
                  </a:cubicBezTo>
                  <a:cubicBezTo>
                    <a:pt x="28" y="8980"/>
                    <a:pt x="31" y="8976"/>
                    <a:pt x="31" y="8967"/>
                  </a:cubicBezTo>
                  <a:cubicBezTo>
                    <a:pt x="547" y="8238"/>
                    <a:pt x="1064" y="7569"/>
                    <a:pt x="1550" y="6809"/>
                  </a:cubicBezTo>
                  <a:cubicBezTo>
                    <a:pt x="2067" y="6080"/>
                    <a:pt x="2523" y="5289"/>
                    <a:pt x="3009" y="4529"/>
                  </a:cubicBezTo>
                  <a:cubicBezTo>
                    <a:pt x="3496" y="3769"/>
                    <a:pt x="3921" y="3070"/>
                    <a:pt x="4377" y="2341"/>
                  </a:cubicBezTo>
                  <a:cubicBezTo>
                    <a:pt x="4803" y="1611"/>
                    <a:pt x="5320" y="821"/>
                    <a:pt x="5745" y="61"/>
                  </a:cubicBezTo>
                  <a:cubicBezTo>
                    <a:pt x="5745" y="0"/>
                    <a:pt x="5684" y="0"/>
                    <a:pt x="5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3658;p63"/>
            <p:cNvSpPr/>
            <p:nvPr/>
          </p:nvSpPr>
          <p:spPr>
            <a:xfrm>
              <a:off x="1725975" y="4146250"/>
              <a:ext cx="635300" cy="560725"/>
            </a:xfrm>
            <a:custGeom>
              <a:avLst/>
              <a:gdLst/>
              <a:ahLst/>
              <a:cxnLst/>
              <a:rect l="l" t="t" r="r" b="b"/>
              <a:pathLst>
                <a:path w="25412" h="22429" extrusionOk="0">
                  <a:moveTo>
                    <a:pt x="14773" y="0"/>
                  </a:moveTo>
                  <a:lnTo>
                    <a:pt x="578" y="61"/>
                  </a:lnTo>
                  <a:cubicBezTo>
                    <a:pt x="578" y="61"/>
                    <a:pt x="1" y="13770"/>
                    <a:pt x="31" y="14621"/>
                  </a:cubicBezTo>
                  <a:cubicBezTo>
                    <a:pt x="153" y="18542"/>
                    <a:pt x="335" y="21794"/>
                    <a:pt x="669" y="22007"/>
                  </a:cubicBezTo>
                  <a:cubicBezTo>
                    <a:pt x="1146" y="22313"/>
                    <a:pt x="8352" y="22429"/>
                    <a:pt x="14745" y="22429"/>
                  </a:cubicBezTo>
                  <a:cubicBezTo>
                    <a:pt x="19776" y="22429"/>
                    <a:pt x="24304" y="22357"/>
                    <a:pt x="24652" y="22250"/>
                  </a:cubicBezTo>
                  <a:cubicBezTo>
                    <a:pt x="25412" y="21976"/>
                    <a:pt x="24743" y="19727"/>
                    <a:pt x="23861" y="19028"/>
                  </a:cubicBezTo>
                  <a:cubicBezTo>
                    <a:pt x="22980" y="18359"/>
                    <a:pt x="14408" y="14560"/>
                    <a:pt x="14408" y="14560"/>
                  </a:cubicBezTo>
                  <a:lnTo>
                    <a:pt x="14500" y="11915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3659;p63"/>
            <p:cNvSpPr/>
            <p:nvPr/>
          </p:nvSpPr>
          <p:spPr>
            <a:xfrm>
              <a:off x="1728250" y="4555825"/>
              <a:ext cx="633775" cy="151150"/>
            </a:xfrm>
            <a:custGeom>
              <a:avLst/>
              <a:gdLst/>
              <a:ahLst/>
              <a:cxnLst/>
              <a:rect l="l" t="t" r="r" b="b"/>
              <a:pathLst>
                <a:path w="25351" h="6046" extrusionOk="0">
                  <a:moveTo>
                    <a:pt x="1" y="1"/>
                  </a:moveTo>
                  <a:lnTo>
                    <a:pt x="1" y="1"/>
                  </a:lnTo>
                  <a:cubicBezTo>
                    <a:pt x="123" y="3101"/>
                    <a:pt x="305" y="5441"/>
                    <a:pt x="578" y="5624"/>
                  </a:cubicBezTo>
                  <a:cubicBezTo>
                    <a:pt x="1055" y="5930"/>
                    <a:pt x="8251" y="6046"/>
                    <a:pt x="14641" y="6046"/>
                  </a:cubicBezTo>
                  <a:cubicBezTo>
                    <a:pt x="19670" y="6046"/>
                    <a:pt x="24199" y="5974"/>
                    <a:pt x="24561" y="5867"/>
                  </a:cubicBezTo>
                  <a:cubicBezTo>
                    <a:pt x="25351" y="5593"/>
                    <a:pt x="24621" y="3344"/>
                    <a:pt x="23770" y="2675"/>
                  </a:cubicBezTo>
                  <a:cubicBezTo>
                    <a:pt x="23375" y="2371"/>
                    <a:pt x="21521" y="1460"/>
                    <a:pt x="19545" y="548"/>
                  </a:cubicBezTo>
                  <a:lnTo>
                    <a:pt x="19545" y="548"/>
                  </a:lnTo>
                  <a:cubicBezTo>
                    <a:pt x="19546" y="548"/>
                    <a:pt x="21491" y="2098"/>
                    <a:pt x="20761" y="2341"/>
                  </a:cubicBezTo>
                  <a:cubicBezTo>
                    <a:pt x="20099" y="2544"/>
                    <a:pt x="19154" y="2631"/>
                    <a:pt x="18026" y="2631"/>
                  </a:cubicBezTo>
                  <a:cubicBezTo>
                    <a:pt x="12733" y="2631"/>
                    <a:pt x="3383" y="72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3660;p63"/>
            <p:cNvSpPr/>
            <p:nvPr/>
          </p:nvSpPr>
          <p:spPr>
            <a:xfrm>
              <a:off x="1691025" y="2593800"/>
              <a:ext cx="425575" cy="1850350"/>
            </a:xfrm>
            <a:custGeom>
              <a:avLst/>
              <a:gdLst/>
              <a:ahLst/>
              <a:cxnLst/>
              <a:rect l="l" t="t" r="r" b="b"/>
              <a:pathLst>
                <a:path w="17023" h="74014" extrusionOk="0">
                  <a:moveTo>
                    <a:pt x="92" y="0"/>
                  </a:moveTo>
                  <a:lnTo>
                    <a:pt x="1" y="8937"/>
                  </a:lnTo>
                  <a:lnTo>
                    <a:pt x="1" y="9909"/>
                  </a:lnTo>
                  <a:cubicBezTo>
                    <a:pt x="1" y="9909"/>
                    <a:pt x="2037" y="31065"/>
                    <a:pt x="2219" y="38846"/>
                  </a:cubicBezTo>
                  <a:cubicBezTo>
                    <a:pt x="2432" y="47995"/>
                    <a:pt x="1490" y="74013"/>
                    <a:pt x="1490" y="74013"/>
                  </a:cubicBezTo>
                  <a:lnTo>
                    <a:pt x="15867" y="74013"/>
                  </a:lnTo>
                  <a:cubicBezTo>
                    <a:pt x="15867" y="74013"/>
                    <a:pt x="17022" y="46536"/>
                    <a:pt x="16688" y="37387"/>
                  </a:cubicBezTo>
                  <a:cubicBezTo>
                    <a:pt x="16384" y="29393"/>
                    <a:pt x="12493" y="8967"/>
                    <a:pt x="12493" y="8967"/>
                  </a:cubicBezTo>
                  <a:lnTo>
                    <a:pt x="12463" y="8055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3661;p63"/>
            <p:cNvSpPr/>
            <p:nvPr/>
          </p:nvSpPr>
          <p:spPr>
            <a:xfrm>
              <a:off x="1233575" y="4131050"/>
              <a:ext cx="623900" cy="616575"/>
            </a:xfrm>
            <a:custGeom>
              <a:avLst/>
              <a:gdLst/>
              <a:ahLst/>
              <a:cxnLst/>
              <a:rect l="l" t="t" r="r" b="b"/>
              <a:pathLst>
                <a:path w="24956" h="24663" extrusionOk="0">
                  <a:moveTo>
                    <a:pt x="2432" y="0"/>
                  </a:moveTo>
                  <a:cubicBezTo>
                    <a:pt x="2432" y="0"/>
                    <a:pt x="456" y="13830"/>
                    <a:pt x="396" y="14682"/>
                  </a:cubicBezTo>
                  <a:cubicBezTo>
                    <a:pt x="122" y="18603"/>
                    <a:pt x="0" y="21855"/>
                    <a:pt x="304" y="22098"/>
                  </a:cubicBezTo>
                  <a:cubicBezTo>
                    <a:pt x="1091" y="22710"/>
                    <a:pt x="21541" y="24662"/>
                    <a:pt x="23956" y="24662"/>
                  </a:cubicBezTo>
                  <a:cubicBezTo>
                    <a:pt x="24060" y="24662"/>
                    <a:pt x="24131" y="24659"/>
                    <a:pt x="24165" y="24651"/>
                  </a:cubicBezTo>
                  <a:cubicBezTo>
                    <a:pt x="24955" y="24469"/>
                    <a:pt x="24469" y="22159"/>
                    <a:pt x="23679" y="21399"/>
                  </a:cubicBezTo>
                  <a:cubicBezTo>
                    <a:pt x="22888" y="20609"/>
                    <a:pt x="14742" y="15989"/>
                    <a:pt x="14742" y="15989"/>
                  </a:cubicBezTo>
                  <a:lnTo>
                    <a:pt x="16748" y="1915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3662;p63"/>
            <p:cNvSpPr/>
            <p:nvPr/>
          </p:nvSpPr>
          <p:spPr>
            <a:xfrm>
              <a:off x="1235100" y="4542150"/>
              <a:ext cx="622375" cy="205475"/>
            </a:xfrm>
            <a:custGeom>
              <a:avLst/>
              <a:gdLst/>
              <a:ahLst/>
              <a:cxnLst/>
              <a:rect l="l" t="t" r="r" b="b"/>
              <a:pathLst>
                <a:path w="24895" h="8219" extrusionOk="0">
                  <a:moveTo>
                    <a:pt x="213" y="0"/>
                  </a:moveTo>
                  <a:cubicBezTo>
                    <a:pt x="61" y="3101"/>
                    <a:pt x="0" y="5472"/>
                    <a:pt x="243" y="5654"/>
                  </a:cubicBezTo>
                  <a:cubicBezTo>
                    <a:pt x="1030" y="6266"/>
                    <a:pt x="21480" y="8218"/>
                    <a:pt x="23895" y="8218"/>
                  </a:cubicBezTo>
                  <a:cubicBezTo>
                    <a:pt x="23999" y="8218"/>
                    <a:pt x="24070" y="8215"/>
                    <a:pt x="24104" y="8207"/>
                  </a:cubicBezTo>
                  <a:cubicBezTo>
                    <a:pt x="24894" y="8025"/>
                    <a:pt x="24408" y="5745"/>
                    <a:pt x="23618" y="4955"/>
                  </a:cubicBezTo>
                  <a:cubicBezTo>
                    <a:pt x="23253" y="4621"/>
                    <a:pt x="21490" y="3526"/>
                    <a:pt x="19636" y="2432"/>
                  </a:cubicBezTo>
                  <a:lnTo>
                    <a:pt x="19636" y="2432"/>
                  </a:lnTo>
                  <a:cubicBezTo>
                    <a:pt x="19636" y="2432"/>
                    <a:pt x="21399" y="4195"/>
                    <a:pt x="20669" y="4347"/>
                  </a:cubicBezTo>
                  <a:cubicBezTo>
                    <a:pt x="20316" y="4419"/>
                    <a:pt x="19890" y="4453"/>
                    <a:pt x="19404" y="4453"/>
                  </a:cubicBezTo>
                  <a:cubicBezTo>
                    <a:pt x="14578" y="4453"/>
                    <a:pt x="3858" y="1160"/>
                    <a:pt x="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3663;p63"/>
            <p:cNvSpPr/>
            <p:nvPr/>
          </p:nvSpPr>
          <p:spPr>
            <a:xfrm>
              <a:off x="1250300" y="2593800"/>
              <a:ext cx="715825" cy="1898975"/>
            </a:xfrm>
            <a:custGeom>
              <a:avLst/>
              <a:gdLst/>
              <a:ahLst/>
              <a:cxnLst/>
              <a:rect l="l" t="t" r="r" b="b"/>
              <a:pathLst>
                <a:path w="28633" h="75959" extrusionOk="0">
                  <a:moveTo>
                    <a:pt x="11490" y="0"/>
                  </a:moveTo>
                  <a:cubicBezTo>
                    <a:pt x="11490" y="0"/>
                    <a:pt x="8207" y="4286"/>
                    <a:pt x="8845" y="11976"/>
                  </a:cubicBezTo>
                  <a:lnTo>
                    <a:pt x="4134" y="44560"/>
                  </a:lnTo>
                  <a:lnTo>
                    <a:pt x="0" y="73892"/>
                  </a:lnTo>
                  <a:lnTo>
                    <a:pt x="14164" y="75959"/>
                  </a:lnTo>
                  <a:lnTo>
                    <a:pt x="18876" y="45077"/>
                  </a:lnTo>
                  <a:lnTo>
                    <a:pt x="22341" y="15198"/>
                  </a:lnTo>
                  <a:cubicBezTo>
                    <a:pt x="23101" y="14864"/>
                    <a:pt x="25441" y="13830"/>
                    <a:pt x="25867" y="13587"/>
                  </a:cubicBezTo>
                  <a:cubicBezTo>
                    <a:pt x="26262" y="13344"/>
                    <a:pt x="26991" y="10973"/>
                    <a:pt x="27691" y="8268"/>
                  </a:cubicBezTo>
                  <a:cubicBezTo>
                    <a:pt x="28633" y="4560"/>
                    <a:pt x="28542" y="274"/>
                    <a:pt x="28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3664;p63"/>
            <p:cNvSpPr/>
            <p:nvPr/>
          </p:nvSpPr>
          <p:spPr>
            <a:xfrm>
              <a:off x="1330850" y="2593800"/>
              <a:ext cx="787250" cy="1249775"/>
            </a:xfrm>
            <a:custGeom>
              <a:avLst/>
              <a:gdLst/>
              <a:ahLst/>
              <a:cxnLst/>
              <a:rect l="l" t="t" r="r" b="b"/>
              <a:pathLst>
                <a:path w="31490" h="49991" extrusionOk="0">
                  <a:moveTo>
                    <a:pt x="7903" y="0"/>
                  </a:moveTo>
                  <a:cubicBezTo>
                    <a:pt x="3860" y="6535"/>
                    <a:pt x="5532" y="11885"/>
                    <a:pt x="5532" y="11976"/>
                  </a:cubicBezTo>
                  <a:cubicBezTo>
                    <a:pt x="5532" y="12037"/>
                    <a:pt x="0" y="45776"/>
                    <a:pt x="0" y="45776"/>
                  </a:cubicBezTo>
                  <a:cubicBezTo>
                    <a:pt x="0" y="45776"/>
                    <a:pt x="5836" y="49211"/>
                    <a:pt x="14408" y="49879"/>
                  </a:cubicBezTo>
                  <a:cubicBezTo>
                    <a:pt x="15348" y="49956"/>
                    <a:pt x="16286" y="49991"/>
                    <a:pt x="17213" y="49991"/>
                  </a:cubicBezTo>
                  <a:cubicBezTo>
                    <a:pt x="24706" y="49991"/>
                    <a:pt x="31399" y="47752"/>
                    <a:pt x="31399" y="47752"/>
                  </a:cubicBezTo>
                  <a:cubicBezTo>
                    <a:pt x="31399" y="47752"/>
                    <a:pt x="31490" y="42463"/>
                    <a:pt x="31399" y="36718"/>
                  </a:cubicBezTo>
                  <a:cubicBezTo>
                    <a:pt x="31308" y="31004"/>
                    <a:pt x="27083" y="9544"/>
                    <a:pt x="27022" y="8845"/>
                  </a:cubicBezTo>
                  <a:cubicBezTo>
                    <a:pt x="26961" y="8177"/>
                    <a:pt x="26383" y="0"/>
                    <a:pt x="26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3665;p63"/>
            <p:cNvSpPr/>
            <p:nvPr/>
          </p:nvSpPr>
          <p:spPr>
            <a:xfrm>
              <a:off x="1497250" y="2096575"/>
              <a:ext cx="536525" cy="575150"/>
            </a:xfrm>
            <a:custGeom>
              <a:avLst/>
              <a:gdLst/>
              <a:ahLst/>
              <a:cxnLst/>
              <a:rect l="l" t="t" r="r" b="b"/>
              <a:pathLst>
                <a:path w="21461" h="23006" extrusionOk="0">
                  <a:moveTo>
                    <a:pt x="13298" y="0"/>
                  </a:moveTo>
                  <a:cubicBezTo>
                    <a:pt x="12429" y="0"/>
                    <a:pt x="11506" y="389"/>
                    <a:pt x="10548" y="1318"/>
                  </a:cubicBezTo>
                  <a:cubicBezTo>
                    <a:pt x="6080" y="5603"/>
                    <a:pt x="1" y="21987"/>
                    <a:pt x="1" y="21987"/>
                  </a:cubicBezTo>
                  <a:cubicBezTo>
                    <a:pt x="5565" y="22776"/>
                    <a:pt x="10052" y="23005"/>
                    <a:pt x="13388" y="23005"/>
                  </a:cubicBezTo>
                  <a:cubicBezTo>
                    <a:pt x="18015" y="23005"/>
                    <a:pt x="20427" y="22564"/>
                    <a:pt x="20427" y="22564"/>
                  </a:cubicBezTo>
                  <a:lnTo>
                    <a:pt x="19788" y="14205"/>
                  </a:lnTo>
                  <a:cubicBezTo>
                    <a:pt x="19788" y="14205"/>
                    <a:pt x="21460" y="12169"/>
                    <a:pt x="21186" y="10223"/>
                  </a:cubicBezTo>
                  <a:cubicBezTo>
                    <a:pt x="20852" y="8035"/>
                    <a:pt x="16293" y="1530"/>
                    <a:pt x="15928" y="1196"/>
                  </a:cubicBezTo>
                  <a:cubicBezTo>
                    <a:pt x="15134" y="465"/>
                    <a:pt x="14249" y="0"/>
                    <a:pt x="1329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3666;p63"/>
            <p:cNvSpPr/>
            <p:nvPr/>
          </p:nvSpPr>
          <p:spPr>
            <a:xfrm>
              <a:off x="1497250" y="2097250"/>
              <a:ext cx="536525" cy="574625"/>
            </a:xfrm>
            <a:custGeom>
              <a:avLst/>
              <a:gdLst/>
              <a:ahLst/>
              <a:cxnLst/>
              <a:rect l="l" t="t" r="r" b="b"/>
              <a:pathLst>
                <a:path w="21461" h="22985" extrusionOk="0">
                  <a:moveTo>
                    <a:pt x="13309" y="0"/>
                  </a:moveTo>
                  <a:cubicBezTo>
                    <a:pt x="12437" y="0"/>
                    <a:pt x="11510" y="388"/>
                    <a:pt x="10548" y="1321"/>
                  </a:cubicBezTo>
                  <a:cubicBezTo>
                    <a:pt x="6080" y="5576"/>
                    <a:pt x="1" y="21990"/>
                    <a:pt x="1" y="21990"/>
                  </a:cubicBezTo>
                  <a:cubicBezTo>
                    <a:pt x="5513" y="22759"/>
                    <a:pt x="9967" y="22984"/>
                    <a:pt x="13293" y="22984"/>
                  </a:cubicBezTo>
                  <a:cubicBezTo>
                    <a:pt x="17982" y="22984"/>
                    <a:pt x="20427" y="22537"/>
                    <a:pt x="20427" y="22537"/>
                  </a:cubicBezTo>
                  <a:lnTo>
                    <a:pt x="19788" y="14178"/>
                  </a:lnTo>
                  <a:cubicBezTo>
                    <a:pt x="19788" y="14178"/>
                    <a:pt x="21460" y="12142"/>
                    <a:pt x="21186" y="10227"/>
                  </a:cubicBezTo>
                  <a:cubicBezTo>
                    <a:pt x="21156" y="10044"/>
                    <a:pt x="21095" y="9862"/>
                    <a:pt x="21035" y="9680"/>
                  </a:cubicBezTo>
                  <a:cubicBezTo>
                    <a:pt x="21035" y="9619"/>
                    <a:pt x="21004" y="9589"/>
                    <a:pt x="21004" y="9528"/>
                  </a:cubicBezTo>
                  <a:cubicBezTo>
                    <a:pt x="20092" y="6914"/>
                    <a:pt x="16262" y="1503"/>
                    <a:pt x="15928" y="1169"/>
                  </a:cubicBezTo>
                  <a:cubicBezTo>
                    <a:pt x="15137" y="457"/>
                    <a:pt x="14255" y="0"/>
                    <a:pt x="13309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3667;p63"/>
            <p:cNvSpPr/>
            <p:nvPr/>
          </p:nvSpPr>
          <p:spPr>
            <a:xfrm>
              <a:off x="1551200" y="2111275"/>
              <a:ext cx="471925" cy="540300"/>
            </a:xfrm>
            <a:custGeom>
              <a:avLst/>
              <a:gdLst/>
              <a:ahLst/>
              <a:cxnLst/>
              <a:rect l="l" t="t" r="r" b="b"/>
              <a:pathLst>
                <a:path w="18877" h="21612" extrusionOk="0">
                  <a:moveTo>
                    <a:pt x="10427" y="0"/>
                  </a:moveTo>
                  <a:cubicBezTo>
                    <a:pt x="10275" y="152"/>
                    <a:pt x="10153" y="334"/>
                    <a:pt x="10062" y="517"/>
                  </a:cubicBezTo>
                  <a:cubicBezTo>
                    <a:pt x="9971" y="699"/>
                    <a:pt x="9879" y="912"/>
                    <a:pt x="9849" y="1125"/>
                  </a:cubicBezTo>
                  <a:cubicBezTo>
                    <a:pt x="10001" y="942"/>
                    <a:pt x="10123" y="790"/>
                    <a:pt x="10214" y="578"/>
                  </a:cubicBezTo>
                  <a:cubicBezTo>
                    <a:pt x="10305" y="395"/>
                    <a:pt x="10366" y="182"/>
                    <a:pt x="10427" y="0"/>
                  </a:cubicBezTo>
                  <a:close/>
                  <a:moveTo>
                    <a:pt x="12919" y="2341"/>
                  </a:moveTo>
                  <a:cubicBezTo>
                    <a:pt x="13071" y="2492"/>
                    <a:pt x="13253" y="2584"/>
                    <a:pt x="13466" y="2705"/>
                  </a:cubicBezTo>
                  <a:cubicBezTo>
                    <a:pt x="13648" y="2796"/>
                    <a:pt x="13831" y="2857"/>
                    <a:pt x="14044" y="2888"/>
                  </a:cubicBezTo>
                  <a:cubicBezTo>
                    <a:pt x="13892" y="2766"/>
                    <a:pt x="13709" y="2644"/>
                    <a:pt x="13527" y="2553"/>
                  </a:cubicBezTo>
                  <a:cubicBezTo>
                    <a:pt x="13344" y="2462"/>
                    <a:pt x="13132" y="2371"/>
                    <a:pt x="12919" y="2341"/>
                  </a:cubicBezTo>
                  <a:close/>
                  <a:moveTo>
                    <a:pt x="8512" y="3283"/>
                  </a:moveTo>
                  <a:cubicBezTo>
                    <a:pt x="8512" y="3496"/>
                    <a:pt x="8572" y="3708"/>
                    <a:pt x="8664" y="3921"/>
                  </a:cubicBezTo>
                  <a:cubicBezTo>
                    <a:pt x="8724" y="4103"/>
                    <a:pt x="8816" y="4316"/>
                    <a:pt x="8937" y="4468"/>
                  </a:cubicBezTo>
                  <a:cubicBezTo>
                    <a:pt x="8907" y="4255"/>
                    <a:pt x="8876" y="4043"/>
                    <a:pt x="8785" y="3860"/>
                  </a:cubicBezTo>
                  <a:cubicBezTo>
                    <a:pt x="8724" y="3648"/>
                    <a:pt x="8633" y="3465"/>
                    <a:pt x="8512" y="3283"/>
                  </a:cubicBezTo>
                  <a:close/>
                  <a:moveTo>
                    <a:pt x="16111" y="4316"/>
                  </a:moveTo>
                  <a:cubicBezTo>
                    <a:pt x="16111" y="4529"/>
                    <a:pt x="16171" y="4742"/>
                    <a:pt x="16232" y="4924"/>
                  </a:cubicBezTo>
                  <a:cubicBezTo>
                    <a:pt x="16293" y="5137"/>
                    <a:pt x="16384" y="5319"/>
                    <a:pt x="16506" y="5502"/>
                  </a:cubicBezTo>
                  <a:cubicBezTo>
                    <a:pt x="16506" y="5289"/>
                    <a:pt x="16445" y="5076"/>
                    <a:pt x="16384" y="4863"/>
                  </a:cubicBezTo>
                  <a:cubicBezTo>
                    <a:pt x="16323" y="4681"/>
                    <a:pt x="16232" y="4499"/>
                    <a:pt x="16111" y="4316"/>
                  </a:cubicBezTo>
                  <a:close/>
                  <a:moveTo>
                    <a:pt x="5046" y="5654"/>
                  </a:moveTo>
                  <a:lnTo>
                    <a:pt x="5046" y="5654"/>
                  </a:lnTo>
                  <a:cubicBezTo>
                    <a:pt x="5198" y="5775"/>
                    <a:pt x="5381" y="5897"/>
                    <a:pt x="5563" y="5988"/>
                  </a:cubicBezTo>
                  <a:cubicBezTo>
                    <a:pt x="5746" y="6079"/>
                    <a:pt x="5958" y="6170"/>
                    <a:pt x="6171" y="6201"/>
                  </a:cubicBezTo>
                  <a:cubicBezTo>
                    <a:pt x="6019" y="6079"/>
                    <a:pt x="5837" y="5958"/>
                    <a:pt x="5654" y="5866"/>
                  </a:cubicBezTo>
                  <a:cubicBezTo>
                    <a:pt x="5442" y="5745"/>
                    <a:pt x="5259" y="5684"/>
                    <a:pt x="5046" y="5654"/>
                  </a:cubicBezTo>
                  <a:close/>
                  <a:moveTo>
                    <a:pt x="11734" y="5654"/>
                  </a:moveTo>
                  <a:cubicBezTo>
                    <a:pt x="11612" y="5806"/>
                    <a:pt x="11490" y="5988"/>
                    <a:pt x="11399" y="6170"/>
                  </a:cubicBezTo>
                  <a:cubicBezTo>
                    <a:pt x="11278" y="6353"/>
                    <a:pt x="11217" y="6565"/>
                    <a:pt x="11186" y="6778"/>
                  </a:cubicBezTo>
                  <a:cubicBezTo>
                    <a:pt x="11308" y="6596"/>
                    <a:pt x="11430" y="6444"/>
                    <a:pt x="11521" y="6231"/>
                  </a:cubicBezTo>
                  <a:cubicBezTo>
                    <a:pt x="11612" y="6049"/>
                    <a:pt x="11703" y="5836"/>
                    <a:pt x="11734" y="5654"/>
                  </a:cubicBezTo>
                  <a:close/>
                  <a:moveTo>
                    <a:pt x="15047" y="7569"/>
                  </a:moveTo>
                  <a:cubicBezTo>
                    <a:pt x="14834" y="7599"/>
                    <a:pt x="14621" y="7629"/>
                    <a:pt x="14439" y="7721"/>
                  </a:cubicBezTo>
                  <a:cubicBezTo>
                    <a:pt x="14226" y="7781"/>
                    <a:pt x="14044" y="7873"/>
                    <a:pt x="13861" y="7994"/>
                  </a:cubicBezTo>
                  <a:cubicBezTo>
                    <a:pt x="14074" y="7964"/>
                    <a:pt x="14287" y="7933"/>
                    <a:pt x="14469" y="7842"/>
                  </a:cubicBezTo>
                  <a:cubicBezTo>
                    <a:pt x="14682" y="7781"/>
                    <a:pt x="14864" y="7690"/>
                    <a:pt x="15047" y="7569"/>
                  </a:cubicBezTo>
                  <a:close/>
                  <a:moveTo>
                    <a:pt x="18846" y="8936"/>
                  </a:moveTo>
                  <a:cubicBezTo>
                    <a:pt x="18816" y="9028"/>
                    <a:pt x="18785" y="9119"/>
                    <a:pt x="18785" y="9240"/>
                  </a:cubicBezTo>
                  <a:cubicBezTo>
                    <a:pt x="18816" y="9180"/>
                    <a:pt x="18846" y="9119"/>
                    <a:pt x="18877" y="9088"/>
                  </a:cubicBezTo>
                  <a:cubicBezTo>
                    <a:pt x="18877" y="9028"/>
                    <a:pt x="18877" y="8997"/>
                    <a:pt x="18846" y="8936"/>
                  </a:cubicBezTo>
                  <a:close/>
                  <a:moveTo>
                    <a:pt x="8694" y="9301"/>
                  </a:moveTo>
                  <a:cubicBezTo>
                    <a:pt x="8481" y="9301"/>
                    <a:pt x="8268" y="9362"/>
                    <a:pt x="8086" y="9423"/>
                  </a:cubicBezTo>
                  <a:cubicBezTo>
                    <a:pt x="7873" y="9483"/>
                    <a:pt x="7691" y="9575"/>
                    <a:pt x="7509" y="9696"/>
                  </a:cubicBezTo>
                  <a:cubicBezTo>
                    <a:pt x="7721" y="9696"/>
                    <a:pt x="7934" y="9635"/>
                    <a:pt x="8116" y="9575"/>
                  </a:cubicBezTo>
                  <a:cubicBezTo>
                    <a:pt x="8329" y="9514"/>
                    <a:pt x="8542" y="9423"/>
                    <a:pt x="8694" y="9301"/>
                  </a:cubicBezTo>
                  <a:close/>
                  <a:moveTo>
                    <a:pt x="3344" y="9787"/>
                  </a:moveTo>
                  <a:cubicBezTo>
                    <a:pt x="3344" y="10000"/>
                    <a:pt x="3375" y="10213"/>
                    <a:pt x="3466" y="10395"/>
                  </a:cubicBezTo>
                  <a:cubicBezTo>
                    <a:pt x="3527" y="10608"/>
                    <a:pt x="3618" y="10821"/>
                    <a:pt x="3739" y="10973"/>
                  </a:cubicBezTo>
                  <a:cubicBezTo>
                    <a:pt x="3709" y="10760"/>
                    <a:pt x="3679" y="10547"/>
                    <a:pt x="3618" y="10365"/>
                  </a:cubicBezTo>
                  <a:cubicBezTo>
                    <a:pt x="3527" y="10152"/>
                    <a:pt x="3435" y="9970"/>
                    <a:pt x="3344" y="9787"/>
                  </a:cubicBezTo>
                  <a:close/>
                  <a:moveTo>
                    <a:pt x="15989" y="10578"/>
                  </a:moveTo>
                  <a:cubicBezTo>
                    <a:pt x="16141" y="10730"/>
                    <a:pt x="16323" y="10851"/>
                    <a:pt x="16536" y="10942"/>
                  </a:cubicBezTo>
                  <a:cubicBezTo>
                    <a:pt x="16718" y="11034"/>
                    <a:pt x="16901" y="11094"/>
                    <a:pt x="17114" y="11155"/>
                  </a:cubicBezTo>
                  <a:cubicBezTo>
                    <a:pt x="16962" y="11003"/>
                    <a:pt x="16779" y="10882"/>
                    <a:pt x="16597" y="10790"/>
                  </a:cubicBezTo>
                  <a:cubicBezTo>
                    <a:pt x="16414" y="10699"/>
                    <a:pt x="16202" y="10639"/>
                    <a:pt x="15989" y="10578"/>
                  </a:cubicBezTo>
                  <a:close/>
                  <a:moveTo>
                    <a:pt x="12737" y="11155"/>
                  </a:moveTo>
                  <a:cubicBezTo>
                    <a:pt x="12747" y="11171"/>
                    <a:pt x="12758" y="11187"/>
                    <a:pt x="12768" y="11203"/>
                  </a:cubicBezTo>
                  <a:lnTo>
                    <a:pt x="12768" y="11203"/>
                  </a:lnTo>
                  <a:cubicBezTo>
                    <a:pt x="12767" y="11187"/>
                    <a:pt x="12767" y="11171"/>
                    <a:pt x="12767" y="11155"/>
                  </a:cubicBezTo>
                  <a:close/>
                  <a:moveTo>
                    <a:pt x="12768" y="11203"/>
                  </a:moveTo>
                  <a:lnTo>
                    <a:pt x="12768" y="11203"/>
                  </a:lnTo>
                  <a:cubicBezTo>
                    <a:pt x="12776" y="11400"/>
                    <a:pt x="12832" y="11597"/>
                    <a:pt x="12889" y="11794"/>
                  </a:cubicBezTo>
                  <a:cubicBezTo>
                    <a:pt x="12949" y="11976"/>
                    <a:pt x="13041" y="12189"/>
                    <a:pt x="13162" y="12341"/>
                  </a:cubicBezTo>
                  <a:cubicBezTo>
                    <a:pt x="13132" y="12158"/>
                    <a:pt x="13101" y="11946"/>
                    <a:pt x="13041" y="11733"/>
                  </a:cubicBezTo>
                  <a:cubicBezTo>
                    <a:pt x="12957" y="11539"/>
                    <a:pt x="12874" y="11370"/>
                    <a:pt x="12768" y="11203"/>
                  </a:cubicBezTo>
                  <a:close/>
                  <a:moveTo>
                    <a:pt x="9089" y="13587"/>
                  </a:moveTo>
                  <a:cubicBezTo>
                    <a:pt x="9271" y="13739"/>
                    <a:pt x="9454" y="13860"/>
                    <a:pt x="9636" y="13952"/>
                  </a:cubicBezTo>
                  <a:cubicBezTo>
                    <a:pt x="9819" y="14043"/>
                    <a:pt x="10031" y="14104"/>
                    <a:pt x="10214" y="14164"/>
                  </a:cubicBezTo>
                  <a:lnTo>
                    <a:pt x="10244" y="14164"/>
                  </a:lnTo>
                  <a:cubicBezTo>
                    <a:pt x="10062" y="14012"/>
                    <a:pt x="9910" y="13891"/>
                    <a:pt x="9697" y="13800"/>
                  </a:cubicBezTo>
                  <a:cubicBezTo>
                    <a:pt x="9515" y="13708"/>
                    <a:pt x="9302" y="13648"/>
                    <a:pt x="9089" y="13587"/>
                  </a:cubicBezTo>
                  <a:close/>
                  <a:moveTo>
                    <a:pt x="5624" y="13708"/>
                  </a:moveTo>
                  <a:lnTo>
                    <a:pt x="5624" y="13708"/>
                  </a:lnTo>
                  <a:cubicBezTo>
                    <a:pt x="5472" y="13860"/>
                    <a:pt x="5350" y="14043"/>
                    <a:pt x="5259" y="14225"/>
                  </a:cubicBezTo>
                  <a:cubicBezTo>
                    <a:pt x="5168" y="14408"/>
                    <a:pt x="5107" y="14620"/>
                    <a:pt x="5046" y="14833"/>
                  </a:cubicBezTo>
                  <a:cubicBezTo>
                    <a:pt x="5198" y="14681"/>
                    <a:pt x="5320" y="14499"/>
                    <a:pt x="5411" y="14316"/>
                  </a:cubicBezTo>
                  <a:cubicBezTo>
                    <a:pt x="5502" y="14104"/>
                    <a:pt x="5563" y="13921"/>
                    <a:pt x="5624" y="13708"/>
                  </a:cubicBezTo>
                  <a:close/>
                  <a:moveTo>
                    <a:pt x="17509" y="14651"/>
                  </a:moveTo>
                  <a:lnTo>
                    <a:pt x="17509" y="14651"/>
                  </a:lnTo>
                  <a:cubicBezTo>
                    <a:pt x="17296" y="14681"/>
                    <a:pt x="17083" y="14712"/>
                    <a:pt x="16901" y="14772"/>
                  </a:cubicBezTo>
                  <a:cubicBezTo>
                    <a:pt x="16688" y="14833"/>
                    <a:pt x="16506" y="14924"/>
                    <a:pt x="16323" y="15046"/>
                  </a:cubicBezTo>
                  <a:cubicBezTo>
                    <a:pt x="16536" y="15046"/>
                    <a:pt x="16749" y="14985"/>
                    <a:pt x="16931" y="14924"/>
                  </a:cubicBezTo>
                  <a:cubicBezTo>
                    <a:pt x="17144" y="14863"/>
                    <a:pt x="17326" y="14772"/>
                    <a:pt x="17509" y="14651"/>
                  </a:cubicBezTo>
                  <a:close/>
                  <a:moveTo>
                    <a:pt x="1885" y="15289"/>
                  </a:moveTo>
                  <a:cubicBezTo>
                    <a:pt x="1673" y="15289"/>
                    <a:pt x="1460" y="15350"/>
                    <a:pt x="1277" y="15411"/>
                  </a:cubicBezTo>
                  <a:cubicBezTo>
                    <a:pt x="1065" y="15471"/>
                    <a:pt x="882" y="15563"/>
                    <a:pt x="700" y="15684"/>
                  </a:cubicBezTo>
                  <a:cubicBezTo>
                    <a:pt x="913" y="15684"/>
                    <a:pt x="1125" y="15623"/>
                    <a:pt x="1338" y="15563"/>
                  </a:cubicBezTo>
                  <a:cubicBezTo>
                    <a:pt x="1521" y="15502"/>
                    <a:pt x="1703" y="15411"/>
                    <a:pt x="1885" y="15289"/>
                  </a:cubicBezTo>
                  <a:close/>
                  <a:moveTo>
                    <a:pt x="13770" y="15836"/>
                  </a:moveTo>
                  <a:lnTo>
                    <a:pt x="13770" y="15836"/>
                  </a:lnTo>
                  <a:cubicBezTo>
                    <a:pt x="13618" y="15988"/>
                    <a:pt x="13527" y="16170"/>
                    <a:pt x="13436" y="16353"/>
                  </a:cubicBezTo>
                  <a:cubicBezTo>
                    <a:pt x="13314" y="16566"/>
                    <a:pt x="13253" y="16748"/>
                    <a:pt x="13223" y="16961"/>
                  </a:cubicBezTo>
                  <a:cubicBezTo>
                    <a:pt x="13344" y="16809"/>
                    <a:pt x="13466" y="16626"/>
                    <a:pt x="13557" y="16444"/>
                  </a:cubicBezTo>
                  <a:cubicBezTo>
                    <a:pt x="13648" y="16231"/>
                    <a:pt x="13740" y="16049"/>
                    <a:pt x="13770" y="15836"/>
                  </a:cubicBezTo>
                  <a:close/>
                  <a:moveTo>
                    <a:pt x="8907" y="17082"/>
                  </a:moveTo>
                  <a:cubicBezTo>
                    <a:pt x="8694" y="17082"/>
                    <a:pt x="8481" y="17143"/>
                    <a:pt x="8268" y="17204"/>
                  </a:cubicBezTo>
                  <a:cubicBezTo>
                    <a:pt x="8056" y="17265"/>
                    <a:pt x="7873" y="17356"/>
                    <a:pt x="7691" y="17478"/>
                  </a:cubicBezTo>
                  <a:lnTo>
                    <a:pt x="7721" y="17478"/>
                  </a:lnTo>
                  <a:cubicBezTo>
                    <a:pt x="7934" y="17478"/>
                    <a:pt x="8147" y="17417"/>
                    <a:pt x="8329" y="17356"/>
                  </a:cubicBezTo>
                  <a:cubicBezTo>
                    <a:pt x="8542" y="17295"/>
                    <a:pt x="8724" y="17204"/>
                    <a:pt x="8907" y="17082"/>
                  </a:cubicBezTo>
                  <a:close/>
                  <a:moveTo>
                    <a:pt x="3192" y="18329"/>
                  </a:moveTo>
                  <a:lnTo>
                    <a:pt x="3192" y="18329"/>
                  </a:lnTo>
                  <a:cubicBezTo>
                    <a:pt x="3344" y="18450"/>
                    <a:pt x="3527" y="18572"/>
                    <a:pt x="3739" y="18663"/>
                  </a:cubicBezTo>
                  <a:cubicBezTo>
                    <a:pt x="3922" y="18754"/>
                    <a:pt x="4104" y="18845"/>
                    <a:pt x="4317" y="18876"/>
                  </a:cubicBezTo>
                  <a:cubicBezTo>
                    <a:pt x="4165" y="18754"/>
                    <a:pt x="3983" y="18633"/>
                    <a:pt x="3800" y="18541"/>
                  </a:cubicBezTo>
                  <a:cubicBezTo>
                    <a:pt x="3587" y="18420"/>
                    <a:pt x="3405" y="18359"/>
                    <a:pt x="3192" y="18329"/>
                  </a:cubicBezTo>
                  <a:close/>
                  <a:moveTo>
                    <a:pt x="15867" y="19575"/>
                  </a:moveTo>
                  <a:cubicBezTo>
                    <a:pt x="15867" y="19788"/>
                    <a:pt x="15928" y="20000"/>
                    <a:pt x="15989" y="20183"/>
                  </a:cubicBezTo>
                  <a:cubicBezTo>
                    <a:pt x="16050" y="20395"/>
                    <a:pt x="16141" y="20578"/>
                    <a:pt x="16262" y="20760"/>
                  </a:cubicBezTo>
                  <a:cubicBezTo>
                    <a:pt x="16262" y="20547"/>
                    <a:pt x="16202" y="20335"/>
                    <a:pt x="16141" y="20152"/>
                  </a:cubicBezTo>
                  <a:cubicBezTo>
                    <a:pt x="16080" y="19940"/>
                    <a:pt x="15989" y="19757"/>
                    <a:pt x="15867" y="19575"/>
                  </a:cubicBezTo>
                  <a:close/>
                  <a:moveTo>
                    <a:pt x="548" y="19696"/>
                  </a:moveTo>
                  <a:lnTo>
                    <a:pt x="548" y="19696"/>
                  </a:lnTo>
                  <a:cubicBezTo>
                    <a:pt x="426" y="19879"/>
                    <a:pt x="305" y="20061"/>
                    <a:pt x="214" y="20244"/>
                  </a:cubicBezTo>
                  <a:cubicBezTo>
                    <a:pt x="92" y="20426"/>
                    <a:pt x="31" y="20639"/>
                    <a:pt x="1" y="20851"/>
                  </a:cubicBezTo>
                  <a:cubicBezTo>
                    <a:pt x="122" y="20669"/>
                    <a:pt x="244" y="20487"/>
                    <a:pt x="335" y="20304"/>
                  </a:cubicBezTo>
                  <a:cubicBezTo>
                    <a:pt x="426" y="20122"/>
                    <a:pt x="518" y="19909"/>
                    <a:pt x="548" y="19696"/>
                  </a:cubicBezTo>
                  <a:close/>
                  <a:moveTo>
                    <a:pt x="11186" y="20274"/>
                  </a:moveTo>
                  <a:lnTo>
                    <a:pt x="11186" y="20274"/>
                  </a:lnTo>
                  <a:cubicBezTo>
                    <a:pt x="11338" y="20426"/>
                    <a:pt x="11521" y="20547"/>
                    <a:pt x="11703" y="20639"/>
                  </a:cubicBezTo>
                  <a:cubicBezTo>
                    <a:pt x="11885" y="20730"/>
                    <a:pt x="12098" y="20791"/>
                    <a:pt x="12311" y="20851"/>
                  </a:cubicBezTo>
                  <a:cubicBezTo>
                    <a:pt x="12159" y="20699"/>
                    <a:pt x="11977" y="20578"/>
                    <a:pt x="11764" y="20487"/>
                  </a:cubicBezTo>
                  <a:cubicBezTo>
                    <a:pt x="11582" y="20395"/>
                    <a:pt x="11369" y="20304"/>
                    <a:pt x="11186" y="20274"/>
                  </a:cubicBezTo>
                  <a:close/>
                  <a:moveTo>
                    <a:pt x="6657" y="20426"/>
                  </a:moveTo>
                  <a:cubicBezTo>
                    <a:pt x="6688" y="20639"/>
                    <a:pt x="6718" y="20851"/>
                    <a:pt x="6779" y="21034"/>
                  </a:cubicBezTo>
                  <a:cubicBezTo>
                    <a:pt x="6840" y="21247"/>
                    <a:pt x="6931" y="21429"/>
                    <a:pt x="7053" y="21611"/>
                  </a:cubicBezTo>
                  <a:cubicBezTo>
                    <a:pt x="7053" y="21399"/>
                    <a:pt x="6992" y="21186"/>
                    <a:pt x="6931" y="21003"/>
                  </a:cubicBezTo>
                  <a:cubicBezTo>
                    <a:pt x="6870" y="20791"/>
                    <a:pt x="6779" y="20608"/>
                    <a:pt x="6688" y="20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3668;p63"/>
            <p:cNvSpPr/>
            <p:nvPr/>
          </p:nvSpPr>
          <p:spPr>
            <a:xfrm>
              <a:off x="1963075" y="2219175"/>
              <a:ext cx="65375" cy="411700"/>
            </a:xfrm>
            <a:custGeom>
              <a:avLst/>
              <a:gdLst/>
              <a:ahLst/>
              <a:cxnLst/>
              <a:rect l="l" t="t" r="r" b="b"/>
              <a:pathLst>
                <a:path w="2615" h="16468" extrusionOk="0">
                  <a:moveTo>
                    <a:pt x="0" y="0"/>
                  </a:moveTo>
                  <a:cubicBezTo>
                    <a:pt x="395" y="882"/>
                    <a:pt x="912" y="1702"/>
                    <a:pt x="1368" y="2584"/>
                  </a:cubicBezTo>
                  <a:cubicBezTo>
                    <a:pt x="1824" y="3283"/>
                    <a:pt x="2128" y="4073"/>
                    <a:pt x="2341" y="4894"/>
                  </a:cubicBezTo>
                  <a:cubicBezTo>
                    <a:pt x="2584" y="6414"/>
                    <a:pt x="2037" y="8329"/>
                    <a:pt x="1034" y="9149"/>
                  </a:cubicBezTo>
                  <a:cubicBezTo>
                    <a:pt x="1034" y="9149"/>
                    <a:pt x="1277" y="11611"/>
                    <a:pt x="1368" y="12827"/>
                  </a:cubicBezTo>
                  <a:cubicBezTo>
                    <a:pt x="1429" y="13405"/>
                    <a:pt x="1459" y="14013"/>
                    <a:pt x="1520" y="14620"/>
                  </a:cubicBezTo>
                  <a:cubicBezTo>
                    <a:pt x="1581" y="15198"/>
                    <a:pt x="1672" y="15836"/>
                    <a:pt x="1702" y="16444"/>
                  </a:cubicBezTo>
                  <a:cubicBezTo>
                    <a:pt x="1702" y="16459"/>
                    <a:pt x="1718" y="16467"/>
                    <a:pt x="1733" y="16467"/>
                  </a:cubicBezTo>
                  <a:cubicBezTo>
                    <a:pt x="1748" y="16467"/>
                    <a:pt x="1763" y="16459"/>
                    <a:pt x="1763" y="16444"/>
                  </a:cubicBezTo>
                  <a:cubicBezTo>
                    <a:pt x="1733" y="15836"/>
                    <a:pt x="1763" y="15228"/>
                    <a:pt x="1733" y="14651"/>
                  </a:cubicBezTo>
                  <a:cubicBezTo>
                    <a:pt x="1672" y="14043"/>
                    <a:pt x="1642" y="13435"/>
                    <a:pt x="1581" y="12827"/>
                  </a:cubicBezTo>
                  <a:cubicBezTo>
                    <a:pt x="1490" y="11611"/>
                    <a:pt x="1246" y="9240"/>
                    <a:pt x="1216" y="9240"/>
                  </a:cubicBezTo>
                  <a:cubicBezTo>
                    <a:pt x="2098" y="8511"/>
                    <a:pt x="2523" y="7234"/>
                    <a:pt x="2584" y="6079"/>
                  </a:cubicBezTo>
                  <a:cubicBezTo>
                    <a:pt x="2614" y="5502"/>
                    <a:pt x="2523" y="4894"/>
                    <a:pt x="2371" y="4347"/>
                  </a:cubicBezTo>
                  <a:cubicBezTo>
                    <a:pt x="2098" y="3678"/>
                    <a:pt x="1794" y="3040"/>
                    <a:pt x="1398" y="2432"/>
                  </a:cubicBezTo>
                  <a:cubicBezTo>
                    <a:pt x="1338" y="2310"/>
                    <a:pt x="1277" y="2189"/>
                    <a:pt x="1186" y="2067"/>
                  </a:cubicBezTo>
                  <a:lnTo>
                    <a:pt x="1125" y="1885"/>
                  </a:lnTo>
                  <a:cubicBezTo>
                    <a:pt x="1064" y="1763"/>
                    <a:pt x="1034" y="1642"/>
                    <a:pt x="973" y="1550"/>
                  </a:cubicBezTo>
                  <a:cubicBezTo>
                    <a:pt x="851" y="1277"/>
                    <a:pt x="730" y="1034"/>
                    <a:pt x="608" y="791"/>
                  </a:cubicBezTo>
                  <a:lnTo>
                    <a:pt x="608" y="791"/>
                  </a:lnTo>
                  <a:cubicBezTo>
                    <a:pt x="699" y="1034"/>
                    <a:pt x="821" y="1277"/>
                    <a:pt x="912" y="1520"/>
                  </a:cubicBezTo>
                  <a:cubicBezTo>
                    <a:pt x="608" y="1003"/>
                    <a:pt x="335" y="517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3669;p63"/>
            <p:cNvSpPr/>
            <p:nvPr/>
          </p:nvSpPr>
          <p:spPr>
            <a:xfrm>
              <a:off x="1829325" y="1991950"/>
              <a:ext cx="135300" cy="230325"/>
            </a:xfrm>
            <a:custGeom>
              <a:avLst/>
              <a:gdLst/>
              <a:ahLst/>
              <a:cxnLst/>
              <a:rect l="l" t="t" r="r" b="b"/>
              <a:pathLst>
                <a:path w="5412" h="9213" extrusionOk="0">
                  <a:moveTo>
                    <a:pt x="2037" y="1"/>
                  </a:moveTo>
                  <a:cubicBezTo>
                    <a:pt x="2037" y="1"/>
                    <a:pt x="1733" y="791"/>
                    <a:pt x="1338" y="1794"/>
                  </a:cubicBezTo>
                  <a:lnTo>
                    <a:pt x="1277" y="1916"/>
                  </a:lnTo>
                  <a:cubicBezTo>
                    <a:pt x="1247" y="1977"/>
                    <a:pt x="1216" y="2037"/>
                    <a:pt x="1216" y="2068"/>
                  </a:cubicBezTo>
                  <a:cubicBezTo>
                    <a:pt x="1156" y="2220"/>
                    <a:pt x="1095" y="2372"/>
                    <a:pt x="1034" y="2524"/>
                  </a:cubicBezTo>
                  <a:cubicBezTo>
                    <a:pt x="973" y="2676"/>
                    <a:pt x="943" y="2767"/>
                    <a:pt x="912" y="2889"/>
                  </a:cubicBezTo>
                  <a:lnTo>
                    <a:pt x="760" y="3223"/>
                  </a:lnTo>
                  <a:cubicBezTo>
                    <a:pt x="457" y="4074"/>
                    <a:pt x="183" y="4955"/>
                    <a:pt x="1" y="5837"/>
                  </a:cubicBezTo>
                  <a:cubicBezTo>
                    <a:pt x="1" y="6232"/>
                    <a:pt x="1156" y="8876"/>
                    <a:pt x="2736" y="9211"/>
                  </a:cubicBezTo>
                  <a:cubicBezTo>
                    <a:pt x="2745" y="9212"/>
                    <a:pt x="2753" y="9213"/>
                    <a:pt x="2762" y="9213"/>
                  </a:cubicBezTo>
                  <a:cubicBezTo>
                    <a:pt x="3304" y="9213"/>
                    <a:pt x="3952" y="6445"/>
                    <a:pt x="3952" y="6445"/>
                  </a:cubicBezTo>
                  <a:lnTo>
                    <a:pt x="4043" y="6262"/>
                  </a:lnTo>
                  <a:lnTo>
                    <a:pt x="5411" y="3466"/>
                  </a:lnTo>
                  <a:lnTo>
                    <a:pt x="2493" y="426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3670;p63"/>
            <p:cNvSpPr/>
            <p:nvPr/>
          </p:nvSpPr>
          <p:spPr>
            <a:xfrm>
              <a:off x="1862775" y="1991950"/>
              <a:ext cx="101850" cy="156575"/>
            </a:xfrm>
            <a:custGeom>
              <a:avLst/>
              <a:gdLst/>
              <a:ahLst/>
              <a:cxnLst/>
              <a:rect l="l" t="t" r="r" b="b"/>
              <a:pathLst>
                <a:path w="4074" h="6263" extrusionOk="0">
                  <a:moveTo>
                    <a:pt x="699" y="1"/>
                  </a:moveTo>
                  <a:cubicBezTo>
                    <a:pt x="699" y="1"/>
                    <a:pt x="395" y="791"/>
                    <a:pt x="0" y="1764"/>
                  </a:cubicBezTo>
                  <a:cubicBezTo>
                    <a:pt x="182" y="3588"/>
                    <a:pt x="1185" y="5229"/>
                    <a:pt x="2705" y="6262"/>
                  </a:cubicBezTo>
                  <a:lnTo>
                    <a:pt x="4073" y="3466"/>
                  </a:lnTo>
                  <a:lnTo>
                    <a:pt x="1125" y="426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3671;p63"/>
            <p:cNvSpPr/>
            <p:nvPr/>
          </p:nvSpPr>
          <p:spPr>
            <a:xfrm>
              <a:off x="1848325" y="1813300"/>
              <a:ext cx="256825" cy="321575"/>
            </a:xfrm>
            <a:custGeom>
              <a:avLst/>
              <a:gdLst/>
              <a:ahLst/>
              <a:cxnLst/>
              <a:rect l="l" t="t" r="r" b="b"/>
              <a:pathLst>
                <a:path w="10273" h="12863" extrusionOk="0">
                  <a:moveTo>
                    <a:pt x="5195" y="0"/>
                  </a:moveTo>
                  <a:cubicBezTo>
                    <a:pt x="5125" y="0"/>
                    <a:pt x="5055" y="1"/>
                    <a:pt x="4985" y="4"/>
                  </a:cubicBezTo>
                  <a:cubicBezTo>
                    <a:pt x="2554" y="95"/>
                    <a:pt x="0" y="1797"/>
                    <a:pt x="487" y="7238"/>
                  </a:cubicBezTo>
                  <a:cubicBezTo>
                    <a:pt x="973" y="12649"/>
                    <a:pt x="4621" y="12861"/>
                    <a:pt x="5684" y="12861"/>
                  </a:cubicBezTo>
                  <a:cubicBezTo>
                    <a:pt x="5712" y="12862"/>
                    <a:pt x="5740" y="12862"/>
                    <a:pt x="5770" y="12862"/>
                  </a:cubicBezTo>
                  <a:cubicBezTo>
                    <a:pt x="7019" y="12862"/>
                    <a:pt x="10124" y="12188"/>
                    <a:pt x="10213" y="6843"/>
                  </a:cubicBezTo>
                  <a:cubicBezTo>
                    <a:pt x="10273" y="1556"/>
                    <a:pt x="7605" y="0"/>
                    <a:pt x="5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3672;p63"/>
            <p:cNvSpPr/>
            <p:nvPr/>
          </p:nvSpPr>
          <p:spPr>
            <a:xfrm>
              <a:off x="2062625" y="1943325"/>
              <a:ext cx="26450" cy="15300"/>
            </a:xfrm>
            <a:custGeom>
              <a:avLst/>
              <a:gdLst/>
              <a:ahLst/>
              <a:cxnLst/>
              <a:rect l="l" t="t" r="r" b="b"/>
              <a:pathLst>
                <a:path w="1058" h="612" extrusionOk="0">
                  <a:moveTo>
                    <a:pt x="367" y="1"/>
                  </a:moveTo>
                  <a:cubicBezTo>
                    <a:pt x="250" y="1"/>
                    <a:pt x="142" y="41"/>
                    <a:pt x="61" y="122"/>
                  </a:cubicBezTo>
                  <a:cubicBezTo>
                    <a:pt x="0" y="213"/>
                    <a:pt x="0" y="305"/>
                    <a:pt x="61" y="365"/>
                  </a:cubicBezTo>
                  <a:cubicBezTo>
                    <a:pt x="152" y="457"/>
                    <a:pt x="274" y="517"/>
                    <a:pt x="426" y="517"/>
                  </a:cubicBezTo>
                  <a:cubicBezTo>
                    <a:pt x="547" y="578"/>
                    <a:pt x="669" y="609"/>
                    <a:pt x="790" y="609"/>
                  </a:cubicBezTo>
                  <a:cubicBezTo>
                    <a:pt x="802" y="611"/>
                    <a:pt x="814" y="611"/>
                    <a:pt x="825" y="611"/>
                  </a:cubicBezTo>
                  <a:cubicBezTo>
                    <a:pt x="984" y="611"/>
                    <a:pt x="1058" y="418"/>
                    <a:pt x="973" y="305"/>
                  </a:cubicBezTo>
                  <a:cubicBezTo>
                    <a:pt x="882" y="153"/>
                    <a:pt x="699" y="61"/>
                    <a:pt x="547" y="31"/>
                  </a:cubicBezTo>
                  <a:cubicBezTo>
                    <a:pt x="486" y="11"/>
                    <a:pt x="426" y="1"/>
                    <a:pt x="36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3673;p63"/>
            <p:cNvSpPr/>
            <p:nvPr/>
          </p:nvSpPr>
          <p:spPr>
            <a:xfrm>
              <a:off x="1988150" y="1943075"/>
              <a:ext cx="26625" cy="14725"/>
            </a:xfrm>
            <a:custGeom>
              <a:avLst/>
              <a:gdLst/>
              <a:ahLst/>
              <a:cxnLst/>
              <a:rect l="l" t="t" r="r" b="b"/>
              <a:pathLst>
                <a:path w="1065" h="589" extrusionOk="0">
                  <a:moveTo>
                    <a:pt x="670" y="0"/>
                  </a:moveTo>
                  <a:cubicBezTo>
                    <a:pt x="629" y="0"/>
                    <a:pt x="588" y="4"/>
                    <a:pt x="547" y="11"/>
                  </a:cubicBezTo>
                  <a:cubicBezTo>
                    <a:pt x="365" y="41"/>
                    <a:pt x="213" y="132"/>
                    <a:pt x="91" y="254"/>
                  </a:cubicBezTo>
                  <a:cubicBezTo>
                    <a:pt x="0" y="375"/>
                    <a:pt x="91" y="588"/>
                    <a:pt x="274" y="588"/>
                  </a:cubicBezTo>
                  <a:cubicBezTo>
                    <a:pt x="395" y="588"/>
                    <a:pt x="517" y="558"/>
                    <a:pt x="639" y="527"/>
                  </a:cubicBezTo>
                  <a:cubicBezTo>
                    <a:pt x="791" y="527"/>
                    <a:pt x="912" y="467"/>
                    <a:pt x="1034" y="375"/>
                  </a:cubicBezTo>
                  <a:cubicBezTo>
                    <a:pt x="1064" y="315"/>
                    <a:pt x="1064" y="223"/>
                    <a:pt x="1034" y="163"/>
                  </a:cubicBezTo>
                  <a:cubicBezTo>
                    <a:pt x="940" y="45"/>
                    <a:pt x="809" y="0"/>
                    <a:pt x="67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3674;p63"/>
            <p:cNvSpPr/>
            <p:nvPr/>
          </p:nvSpPr>
          <p:spPr>
            <a:xfrm>
              <a:off x="2003350" y="1988150"/>
              <a:ext cx="12175" cy="24350"/>
            </a:xfrm>
            <a:custGeom>
              <a:avLst/>
              <a:gdLst/>
              <a:ahLst/>
              <a:cxnLst/>
              <a:rect l="l" t="t" r="r" b="b"/>
              <a:pathLst>
                <a:path w="487" h="974" extrusionOk="0">
                  <a:moveTo>
                    <a:pt x="426" y="1"/>
                  </a:moveTo>
                  <a:cubicBezTo>
                    <a:pt x="426" y="1"/>
                    <a:pt x="395" y="31"/>
                    <a:pt x="395" y="62"/>
                  </a:cubicBezTo>
                  <a:cubicBezTo>
                    <a:pt x="395" y="427"/>
                    <a:pt x="335" y="852"/>
                    <a:pt x="0" y="974"/>
                  </a:cubicBezTo>
                  <a:cubicBezTo>
                    <a:pt x="426" y="943"/>
                    <a:pt x="487" y="366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3675;p63"/>
            <p:cNvSpPr/>
            <p:nvPr/>
          </p:nvSpPr>
          <p:spPr>
            <a:xfrm>
              <a:off x="1989250" y="1978975"/>
              <a:ext cx="28400" cy="29750"/>
            </a:xfrm>
            <a:custGeom>
              <a:avLst/>
              <a:gdLst/>
              <a:ahLst/>
              <a:cxnLst/>
              <a:rect l="l" t="t" r="r" b="b"/>
              <a:pathLst>
                <a:path w="1136" h="1190" extrusionOk="0">
                  <a:moveTo>
                    <a:pt x="611" y="1"/>
                  </a:moveTo>
                  <a:cubicBezTo>
                    <a:pt x="45" y="1"/>
                    <a:pt x="0" y="1129"/>
                    <a:pt x="534" y="1189"/>
                  </a:cubicBezTo>
                  <a:cubicBezTo>
                    <a:pt x="541" y="1189"/>
                    <a:pt x="548" y="1189"/>
                    <a:pt x="555" y="1189"/>
                  </a:cubicBezTo>
                  <a:cubicBezTo>
                    <a:pt x="1112" y="1189"/>
                    <a:pt x="1136" y="33"/>
                    <a:pt x="655" y="3"/>
                  </a:cubicBezTo>
                  <a:cubicBezTo>
                    <a:pt x="640" y="2"/>
                    <a:pt x="625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3676;p63"/>
            <p:cNvSpPr/>
            <p:nvPr/>
          </p:nvSpPr>
          <p:spPr>
            <a:xfrm>
              <a:off x="1982075" y="1978275"/>
              <a:ext cx="19675" cy="13025"/>
            </a:xfrm>
            <a:custGeom>
              <a:avLst/>
              <a:gdLst/>
              <a:ahLst/>
              <a:cxnLst/>
              <a:rect l="l" t="t" r="r" b="b"/>
              <a:pathLst>
                <a:path w="787" h="521" extrusionOk="0">
                  <a:moveTo>
                    <a:pt x="0" y="1"/>
                  </a:moveTo>
                  <a:cubicBezTo>
                    <a:pt x="0" y="244"/>
                    <a:pt x="61" y="457"/>
                    <a:pt x="304" y="518"/>
                  </a:cubicBezTo>
                  <a:cubicBezTo>
                    <a:pt x="322" y="520"/>
                    <a:pt x="339" y="521"/>
                    <a:pt x="356" y="521"/>
                  </a:cubicBezTo>
                  <a:cubicBezTo>
                    <a:pt x="565" y="521"/>
                    <a:pt x="676" y="348"/>
                    <a:pt x="760" y="122"/>
                  </a:cubicBezTo>
                  <a:cubicBezTo>
                    <a:pt x="786" y="122"/>
                    <a:pt x="745" y="55"/>
                    <a:pt x="714" y="55"/>
                  </a:cubicBezTo>
                  <a:cubicBezTo>
                    <a:pt x="709" y="55"/>
                    <a:pt x="704" y="57"/>
                    <a:pt x="699" y="62"/>
                  </a:cubicBezTo>
                  <a:cubicBezTo>
                    <a:pt x="578" y="122"/>
                    <a:pt x="486" y="244"/>
                    <a:pt x="365" y="244"/>
                  </a:cubicBezTo>
                  <a:cubicBezTo>
                    <a:pt x="243" y="244"/>
                    <a:pt x="91" y="122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3677;p63"/>
            <p:cNvSpPr/>
            <p:nvPr/>
          </p:nvSpPr>
          <p:spPr>
            <a:xfrm>
              <a:off x="2058825" y="1990450"/>
              <a:ext cx="10650" cy="25100"/>
            </a:xfrm>
            <a:custGeom>
              <a:avLst/>
              <a:gdLst/>
              <a:ahLst/>
              <a:cxnLst/>
              <a:rect l="l" t="t" r="r" b="b"/>
              <a:pathLst>
                <a:path w="426" h="1004" extrusionOk="0">
                  <a:moveTo>
                    <a:pt x="91" y="0"/>
                  </a:moveTo>
                  <a:cubicBezTo>
                    <a:pt x="0" y="335"/>
                    <a:pt x="31" y="912"/>
                    <a:pt x="426" y="1003"/>
                  </a:cubicBezTo>
                  <a:lnTo>
                    <a:pt x="426" y="973"/>
                  </a:lnTo>
                  <a:cubicBezTo>
                    <a:pt x="122" y="821"/>
                    <a:pt x="91" y="426"/>
                    <a:pt x="122" y="31"/>
                  </a:cubicBezTo>
                  <a:cubicBezTo>
                    <a:pt x="12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3678;p63"/>
            <p:cNvSpPr/>
            <p:nvPr/>
          </p:nvSpPr>
          <p:spPr>
            <a:xfrm>
              <a:off x="2056525" y="1981325"/>
              <a:ext cx="28150" cy="29650"/>
            </a:xfrm>
            <a:custGeom>
              <a:avLst/>
              <a:gdLst/>
              <a:ahLst/>
              <a:cxnLst/>
              <a:rect l="l" t="t" r="r" b="b"/>
              <a:pathLst>
                <a:path w="1126" h="1186" extrusionOk="0">
                  <a:moveTo>
                    <a:pt x="548" y="0"/>
                  </a:moveTo>
                  <a:cubicBezTo>
                    <a:pt x="31" y="0"/>
                    <a:pt x="1" y="1186"/>
                    <a:pt x="548" y="1186"/>
                  </a:cubicBezTo>
                  <a:cubicBezTo>
                    <a:pt x="1126" y="1186"/>
                    <a:pt x="112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3679;p63"/>
            <p:cNvSpPr/>
            <p:nvPr/>
          </p:nvSpPr>
          <p:spPr>
            <a:xfrm>
              <a:off x="2074775" y="1982075"/>
              <a:ext cx="16750" cy="12450"/>
            </a:xfrm>
            <a:custGeom>
              <a:avLst/>
              <a:gdLst/>
              <a:ahLst/>
              <a:cxnLst/>
              <a:rect l="l" t="t" r="r" b="b"/>
              <a:pathLst>
                <a:path w="670" h="498" extrusionOk="0">
                  <a:moveTo>
                    <a:pt x="669" y="1"/>
                  </a:moveTo>
                  <a:lnTo>
                    <a:pt x="669" y="1"/>
                  </a:lnTo>
                  <a:cubicBezTo>
                    <a:pt x="578" y="122"/>
                    <a:pt x="456" y="244"/>
                    <a:pt x="365" y="244"/>
                  </a:cubicBezTo>
                  <a:cubicBezTo>
                    <a:pt x="244" y="214"/>
                    <a:pt x="152" y="92"/>
                    <a:pt x="61" y="31"/>
                  </a:cubicBezTo>
                  <a:cubicBezTo>
                    <a:pt x="57" y="27"/>
                    <a:pt x="53" y="25"/>
                    <a:pt x="49" y="25"/>
                  </a:cubicBezTo>
                  <a:cubicBezTo>
                    <a:pt x="23" y="25"/>
                    <a:pt x="0" y="96"/>
                    <a:pt x="0" y="122"/>
                  </a:cubicBezTo>
                  <a:cubicBezTo>
                    <a:pt x="27" y="310"/>
                    <a:pt x="125" y="498"/>
                    <a:pt x="294" y="498"/>
                  </a:cubicBezTo>
                  <a:cubicBezTo>
                    <a:pt x="316" y="498"/>
                    <a:pt x="340" y="494"/>
                    <a:pt x="365" y="487"/>
                  </a:cubicBezTo>
                  <a:cubicBezTo>
                    <a:pt x="608" y="457"/>
                    <a:pt x="669" y="214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3680;p63"/>
            <p:cNvSpPr/>
            <p:nvPr/>
          </p:nvSpPr>
          <p:spPr>
            <a:xfrm>
              <a:off x="2007150" y="2065325"/>
              <a:ext cx="19775" cy="9675"/>
            </a:xfrm>
            <a:custGeom>
              <a:avLst/>
              <a:gdLst/>
              <a:ahLst/>
              <a:cxnLst/>
              <a:rect l="l" t="t" r="r" b="b"/>
              <a:pathLst>
                <a:path w="791" h="387" extrusionOk="0">
                  <a:moveTo>
                    <a:pt x="52" y="1"/>
                  </a:moveTo>
                  <a:cubicBezTo>
                    <a:pt x="41" y="1"/>
                    <a:pt x="20" y="14"/>
                    <a:pt x="0" y="14"/>
                  </a:cubicBezTo>
                  <a:cubicBezTo>
                    <a:pt x="0" y="197"/>
                    <a:pt x="122" y="318"/>
                    <a:pt x="274" y="379"/>
                  </a:cubicBezTo>
                  <a:cubicBezTo>
                    <a:pt x="305" y="384"/>
                    <a:pt x="336" y="387"/>
                    <a:pt x="367" y="387"/>
                  </a:cubicBezTo>
                  <a:cubicBezTo>
                    <a:pt x="517" y="387"/>
                    <a:pt x="659" y="328"/>
                    <a:pt x="760" y="227"/>
                  </a:cubicBezTo>
                  <a:cubicBezTo>
                    <a:pt x="790" y="197"/>
                    <a:pt x="760" y="197"/>
                    <a:pt x="760" y="197"/>
                  </a:cubicBezTo>
                  <a:cubicBezTo>
                    <a:pt x="639" y="257"/>
                    <a:pt x="487" y="257"/>
                    <a:pt x="365" y="257"/>
                  </a:cubicBezTo>
                  <a:cubicBezTo>
                    <a:pt x="213" y="227"/>
                    <a:pt x="152" y="106"/>
                    <a:pt x="61" y="14"/>
                  </a:cubicBezTo>
                  <a:cubicBezTo>
                    <a:pt x="61" y="4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3681;p63"/>
            <p:cNvSpPr/>
            <p:nvPr/>
          </p:nvSpPr>
          <p:spPr>
            <a:xfrm>
              <a:off x="2016250" y="1943525"/>
              <a:ext cx="48075" cy="111800"/>
            </a:xfrm>
            <a:custGeom>
              <a:avLst/>
              <a:gdLst/>
              <a:ahLst/>
              <a:cxnLst/>
              <a:rect l="l" t="t" r="r" b="b"/>
              <a:pathLst>
                <a:path w="1923" h="4472" extrusionOk="0">
                  <a:moveTo>
                    <a:pt x="1293" y="0"/>
                  </a:moveTo>
                  <a:cubicBezTo>
                    <a:pt x="1270" y="0"/>
                    <a:pt x="1247" y="8"/>
                    <a:pt x="1247" y="23"/>
                  </a:cubicBezTo>
                  <a:cubicBezTo>
                    <a:pt x="1308" y="1178"/>
                    <a:pt x="1582" y="2333"/>
                    <a:pt x="1673" y="3488"/>
                  </a:cubicBezTo>
                  <a:cubicBezTo>
                    <a:pt x="1490" y="3427"/>
                    <a:pt x="1278" y="3367"/>
                    <a:pt x="1095" y="3336"/>
                  </a:cubicBezTo>
                  <a:cubicBezTo>
                    <a:pt x="1034" y="3336"/>
                    <a:pt x="1186" y="4218"/>
                    <a:pt x="1156" y="4278"/>
                  </a:cubicBezTo>
                  <a:cubicBezTo>
                    <a:pt x="761" y="4278"/>
                    <a:pt x="366" y="4157"/>
                    <a:pt x="31" y="3914"/>
                  </a:cubicBezTo>
                  <a:cubicBezTo>
                    <a:pt x="31" y="3905"/>
                    <a:pt x="29" y="3901"/>
                    <a:pt x="25" y="3901"/>
                  </a:cubicBezTo>
                  <a:cubicBezTo>
                    <a:pt x="16" y="3901"/>
                    <a:pt x="1" y="3923"/>
                    <a:pt x="1" y="3944"/>
                  </a:cubicBezTo>
                  <a:cubicBezTo>
                    <a:pt x="243" y="4267"/>
                    <a:pt x="629" y="4471"/>
                    <a:pt x="1031" y="4471"/>
                  </a:cubicBezTo>
                  <a:cubicBezTo>
                    <a:pt x="1082" y="4471"/>
                    <a:pt x="1134" y="4468"/>
                    <a:pt x="1186" y="4461"/>
                  </a:cubicBezTo>
                  <a:cubicBezTo>
                    <a:pt x="1278" y="4461"/>
                    <a:pt x="1338" y="4430"/>
                    <a:pt x="1338" y="4430"/>
                  </a:cubicBezTo>
                  <a:cubicBezTo>
                    <a:pt x="1338" y="4157"/>
                    <a:pt x="1338" y="3883"/>
                    <a:pt x="1308" y="3610"/>
                  </a:cubicBezTo>
                  <a:lnTo>
                    <a:pt x="1308" y="3610"/>
                  </a:lnTo>
                  <a:cubicBezTo>
                    <a:pt x="1379" y="3633"/>
                    <a:pt x="1729" y="3768"/>
                    <a:pt x="1864" y="3768"/>
                  </a:cubicBezTo>
                  <a:cubicBezTo>
                    <a:pt x="1902" y="3768"/>
                    <a:pt x="1923" y="3758"/>
                    <a:pt x="1916" y="3731"/>
                  </a:cubicBezTo>
                  <a:cubicBezTo>
                    <a:pt x="1855" y="2485"/>
                    <a:pt x="1642" y="1239"/>
                    <a:pt x="1338" y="23"/>
                  </a:cubicBezTo>
                  <a:cubicBezTo>
                    <a:pt x="1338" y="8"/>
                    <a:pt x="1316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3682;p63"/>
            <p:cNvSpPr/>
            <p:nvPr/>
          </p:nvSpPr>
          <p:spPr>
            <a:xfrm>
              <a:off x="2012450" y="2041350"/>
              <a:ext cx="32700" cy="24075"/>
            </a:xfrm>
            <a:custGeom>
              <a:avLst/>
              <a:gdLst/>
              <a:ahLst/>
              <a:cxnLst/>
              <a:rect l="l" t="t" r="r" b="b"/>
              <a:pathLst>
                <a:path w="1308" h="963" extrusionOk="0">
                  <a:moveTo>
                    <a:pt x="153" y="1"/>
                  </a:moveTo>
                  <a:cubicBezTo>
                    <a:pt x="92" y="122"/>
                    <a:pt x="62" y="244"/>
                    <a:pt x="31" y="365"/>
                  </a:cubicBezTo>
                  <a:cubicBezTo>
                    <a:pt x="1" y="609"/>
                    <a:pt x="1" y="882"/>
                    <a:pt x="305" y="943"/>
                  </a:cubicBezTo>
                  <a:cubicBezTo>
                    <a:pt x="368" y="956"/>
                    <a:pt x="426" y="963"/>
                    <a:pt x="482" y="963"/>
                  </a:cubicBezTo>
                  <a:cubicBezTo>
                    <a:pt x="563" y="963"/>
                    <a:pt x="641" y="948"/>
                    <a:pt x="730" y="913"/>
                  </a:cubicBezTo>
                  <a:cubicBezTo>
                    <a:pt x="943" y="791"/>
                    <a:pt x="1156" y="639"/>
                    <a:pt x="1308" y="426"/>
                  </a:cubicBezTo>
                  <a:cubicBezTo>
                    <a:pt x="882" y="396"/>
                    <a:pt x="487" y="244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3683;p63"/>
            <p:cNvSpPr/>
            <p:nvPr/>
          </p:nvSpPr>
          <p:spPr>
            <a:xfrm>
              <a:off x="2012450" y="2050475"/>
              <a:ext cx="18275" cy="14950"/>
            </a:xfrm>
            <a:custGeom>
              <a:avLst/>
              <a:gdLst/>
              <a:ahLst/>
              <a:cxnLst/>
              <a:rect l="l" t="t" r="r" b="b"/>
              <a:pathLst>
                <a:path w="731" h="598" extrusionOk="0">
                  <a:moveTo>
                    <a:pt x="31" y="0"/>
                  </a:moveTo>
                  <a:cubicBezTo>
                    <a:pt x="1" y="244"/>
                    <a:pt x="1" y="517"/>
                    <a:pt x="305" y="578"/>
                  </a:cubicBezTo>
                  <a:cubicBezTo>
                    <a:pt x="368" y="591"/>
                    <a:pt x="426" y="598"/>
                    <a:pt x="482" y="598"/>
                  </a:cubicBezTo>
                  <a:cubicBezTo>
                    <a:pt x="563" y="598"/>
                    <a:pt x="641" y="583"/>
                    <a:pt x="730" y="548"/>
                  </a:cubicBezTo>
                  <a:cubicBezTo>
                    <a:pt x="639" y="213"/>
                    <a:pt x="366" y="0"/>
                    <a:pt x="31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3684;p63"/>
            <p:cNvSpPr/>
            <p:nvPr/>
          </p:nvSpPr>
          <p:spPr>
            <a:xfrm>
              <a:off x="1976750" y="1928125"/>
              <a:ext cx="112400" cy="12950"/>
            </a:xfrm>
            <a:custGeom>
              <a:avLst/>
              <a:gdLst/>
              <a:ahLst/>
              <a:cxnLst/>
              <a:rect l="l" t="t" r="r" b="b"/>
              <a:pathLst>
                <a:path w="4496" h="518" extrusionOk="0">
                  <a:moveTo>
                    <a:pt x="4469" y="213"/>
                  </a:moveTo>
                  <a:cubicBezTo>
                    <a:pt x="4479" y="224"/>
                    <a:pt x="4485" y="227"/>
                    <a:pt x="4489" y="227"/>
                  </a:cubicBezTo>
                  <a:cubicBezTo>
                    <a:pt x="4496" y="227"/>
                    <a:pt x="4489" y="213"/>
                    <a:pt x="4469" y="213"/>
                  </a:cubicBezTo>
                  <a:close/>
                  <a:moveTo>
                    <a:pt x="3314" y="1"/>
                  </a:moveTo>
                  <a:cubicBezTo>
                    <a:pt x="3101" y="31"/>
                    <a:pt x="2918" y="92"/>
                    <a:pt x="2706" y="92"/>
                  </a:cubicBezTo>
                  <a:cubicBezTo>
                    <a:pt x="2599" y="107"/>
                    <a:pt x="2493" y="115"/>
                    <a:pt x="2390" y="115"/>
                  </a:cubicBezTo>
                  <a:cubicBezTo>
                    <a:pt x="2288" y="115"/>
                    <a:pt x="2189" y="107"/>
                    <a:pt x="2098" y="92"/>
                  </a:cubicBezTo>
                  <a:cubicBezTo>
                    <a:pt x="1992" y="83"/>
                    <a:pt x="1887" y="79"/>
                    <a:pt x="1782" y="79"/>
                  </a:cubicBezTo>
                  <a:cubicBezTo>
                    <a:pt x="1159" y="79"/>
                    <a:pt x="547" y="231"/>
                    <a:pt x="0" y="517"/>
                  </a:cubicBezTo>
                  <a:cubicBezTo>
                    <a:pt x="499" y="268"/>
                    <a:pt x="1066" y="137"/>
                    <a:pt x="1637" y="137"/>
                  </a:cubicBezTo>
                  <a:cubicBezTo>
                    <a:pt x="1831" y="137"/>
                    <a:pt x="2026" y="152"/>
                    <a:pt x="2219" y="183"/>
                  </a:cubicBezTo>
                  <a:cubicBezTo>
                    <a:pt x="2309" y="191"/>
                    <a:pt x="2401" y="195"/>
                    <a:pt x="2493" y="195"/>
                  </a:cubicBezTo>
                  <a:cubicBezTo>
                    <a:pt x="2747" y="195"/>
                    <a:pt x="3008" y="167"/>
                    <a:pt x="3253" y="122"/>
                  </a:cubicBezTo>
                  <a:cubicBezTo>
                    <a:pt x="3384" y="102"/>
                    <a:pt x="3520" y="92"/>
                    <a:pt x="3656" y="92"/>
                  </a:cubicBezTo>
                  <a:cubicBezTo>
                    <a:pt x="3928" y="92"/>
                    <a:pt x="4205" y="132"/>
                    <a:pt x="4469" y="213"/>
                  </a:cubicBezTo>
                  <a:cubicBezTo>
                    <a:pt x="4104" y="62"/>
                    <a:pt x="3709" y="1"/>
                    <a:pt x="3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3685;p63"/>
            <p:cNvSpPr/>
            <p:nvPr/>
          </p:nvSpPr>
          <p:spPr>
            <a:xfrm>
              <a:off x="1979025" y="1914450"/>
              <a:ext cx="106325" cy="12175"/>
            </a:xfrm>
            <a:custGeom>
              <a:avLst/>
              <a:gdLst/>
              <a:ahLst/>
              <a:cxnLst/>
              <a:rect l="l" t="t" r="r" b="b"/>
              <a:pathLst>
                <a:path w="4253" h="487" extrusionOk="0">
                  <a:moveTo>
                    <a:pt x="4226" y="183"/>
                  </a:moveTo>
                  <a:cubicBezTo>
                    <a:pt x="4236" y="193"/>
                    <a:pt x="4242" y="196"/>
                    <a:pt x="4246" y="196"/>
                  </a:cubicBezTo>
                  <a:cubicBezTo>
                    <a:pt x="4253" y="196"/>
                    <a:pt x="4246" y="183"/>
                    <a:pt x="4226" y="183"/>
                  </a:cubicBezTo>
                  <a:close/>
                  <a:moveTo>
                    <a:pt x="3131" y="1"/>
                  </a:moveTo>
                  <a:cubicBezTo>
                    <a:pt x="2919" y="31"/>
                    <a:pt x="2736" y="92"/>
                    <a:pt x="2554" y="92"/>
                  </a:cubicBezTo>
                  <a:cubicBezTo>
                    <a:pt x="2447" y="107"/>
                    <a:pt x="2349" y="115"/>
                    <a:pt x="2254" y="115"/>
                  </a:cubicBezTo>
                  <a:cubicBezTo>
                    <a:pt x="2159" y="115"/>
                    <a:pt x="2067" y="107"/>
                    <a:pt x="1976" y="92"/>
                  </a:cubicBezTo>
                  <a:cubicBezTo>
                    <a:pt x="1861" y="82"/>
                    <a:pt x="1747" y="77"/>
                    <a:pt x="1634" y="77"/>
                  </a:cubicBezTo>
                  <a:cubicBezTo>
                    <a:pt x="1059" y="77"/>
                    <a:pt x="509" y="208"/>
                    <a:pt x="1" y="487"/>
                  </a:cubicBezTo>
                  <a:cubicBezTo>
                    <a:pt x="499" y="238"/>
                    <a:pt x="1032" y="106"/>
                    <a:pt x="1573" y="106"/>
                  </a:cubicBezTo>
                  <a:cubicBezTo>
                    <a:pt x="1758" y="106"/>
                    <a:pt x="1943" y="122"/>
                    <a:pt x="2128" y="153"/>
                  </a:cubicBezTo>
                  <a:cubicBezTo>
                    <a:pt x="2210" y="161"/>
                    <a:pt x="2293" y="164"/>
                    <a:pt x="2378" y="164"/>
                  </a:cubicBezTo>
                  <a:cubicBezTo>
                    <a:pt x="2609" y="164"/>
                    <a:pt x="2848" y="136"/>
                    <a:pt x="3071" y="92"/>
                  </a:cubicBezTo>
                  <a:cubicBezTo>
                    <a:pt x="3169" y="84"/>
                    <a:pt x="3268" y="80"/>
                    <a:pt x="3366" y="80"/>
                  </a:cubicBezTo>
                  <a:cubicBezTo>
                    <a:pt x="3661" y="80"/>
                    <a:pt x="3952" y="115"/>
                    <a:pt x="4226" y="183"/>
                  </a:cubicBezTo>
                  <a:cubicBezTo>
                    <a:pt x="3861" y="61"/>
                    <a:pt x="3496" y="1"/>
                    <a:pt x="3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3686;p63"/>
            <p:cNvSpPr/>
            <p:nvPr/>
          </p:nvSpPr>
          <p:spPr>
            <a:xfrm>
              <a:off x="1824775" y="1793850"/>
              <a:ext cx="276625" cy="209525"/>
            </a:xfrm>
            <a:custGeom>
              <a:avLst/>
              <a:gdLst/>
              <a:ahLst/>
              <a:cxnLst/>
              <a:rect l="l" t="t" r="r" b="b"/>
              <a:pathLst>
                <a:path w="11065" h="8381" extrusionOk="0">
                  <a:moveTo>
                    <a:pt x="6360" y="1"/>
                  </a:moveTo>
                  <a:cubicBezTo>
                    <a:pt x="5922" y="1"/>
                    <a:pt x="5479" y="67"/>
                    <a:pt x="5046" y="204"/>
                  </a:cubicBezTo>
                  <a:cubicBezTo>
                    <a:pt x="3648" y="569"/>
                    <a:pt x="2645" y="1998"/>
                    <a:pt x="2645" y="1998"/>
                  </a:cubicBezTo>
                  <a:cubicBezTo>
                    <a:pt x="2645" y="1998"/>
                    <a:pt x="1125" y="2363"/>
                    <a:pt x="699" y="3730"/>
                  </a:cubicBezTo>
                  <a:cubicBezTo>
                    <a:pt x="0" y="5919"/>
                    <a:pt x="1642" y="8381"/>
                    <a:pt x="1642" y="8381"/>
                  </a:cubicBezTo>
                  <a:cubicBezTo>
                    <a:pt x="2371" y="8107"/>
                    <a:pt x="2888" y="7469"/>
                    <a:pt x="3040" y="6740"/>
                  </a:cubicBezTo>
                  <a:cubicBezTo>
                    <a:pt x="7630" y="5919"/>
                    <a:pt x="8724" y="2818"/>
                    <a:pt x="8724" y="2818"/>
                  </a:cubicBezTo>
                  <a:cubicBezTo>
                    <a:pt x="9970" y="5098"/>
                    <a:pt x="10821" y="5402"/>
                    <a:pt x="11003" y="5736"/>
                  </a:cubicBezTo>
                  <a:cubicBezTo>
                    <a:pt x="11003" y="5736"/>
                    <a:pt x="11064" y="3609"/>
                    <a:pt x="10122" y="2089"/>
                  </a:cubicBezTo>
                  <a:cubicBezTo>
                    <a:pt x="9299" y="772"/>
                    <a:pt x="7857" y="1"/>
                    <a:pt x="63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3687;p63"/>
            <p:cNvSpPr/>
            <p:nvPr/>
          </p:nvSpPr>
          <p:spPr>
            <a:xfrm>
              <a:off x="1903025" y="1858975"/>
              <a:ext cx="141375" cy="99575"/>
            </a:xfrm>
            <a:custGeom>
              <a:avLst/>
              <a:gdLst/>
              <a:ahLst/>
              <a:cxnLst/>
              <a:rect l="l" t="t" r="r" b="b"/>
              <a:pathLst>
                <a:path w="5655" h="3983" extrusionOk="0">
                  <a:moveTo>
                    <a:pt x="5655" y="1"/>
                  </a:moveTo>
                  <a:lnTo>
                    <a:pt x="5655" y="1"/>
                  </a:lnTo>
                  <a:cubicBezTo>
                    <a:pt x="5503" y="609"/>
                    <a:pt x="5229" y="1186"/>
                    <a:pt x="4864" y="1672"/>
                  </a:cubicBezTo>
                  <a:cubicBezTo>
                    <a:pt x="4500" y="2159"/>
                    <a:pt x="4013" y="2554"/>
                    <a:pt x="3496" y="2888"/>
                  </a:cubicBezTo>
                  <a:cubicBezTo>
                    <a:pt x="2980" y="3192"/>
                    <a:pt x="2402" y="3466"/>
                    <a:pt x="1825" y="3618"/>
                  </a:cubicBezTo>
                  <a:cubicBezTo>
                    <a:pt x="1521" y="3709"/>
                    <a:pt x="1217" y="3800"/>
                    <a:pt x="913" y="3861"/>
                  </a:cubicBezTo>
                  <a:cubicBezTo>
                    <a:pt x="609" y="3891"/>
                    <a:pt x="305" y="3922"/>
                    <a:pt x="1" y="3983"/>
                  </a:cubicBezTo>
                  <a:cubicBezTo>
                    <a:pt x="305" y="3983"/>
                    <a:pt x="639" y="3983"/>
                    <a:pt x="943" y="3922"/>
                  </a:cubicBezTo>
                  <a:cubicBezTo>
                    <a:pt x="1247" y="3891"/>
                    <a:pt x="1551" y="3831"/>
                    <a:pt x="1855" y="3770"/>
                  </a:cubicBezTo>
                  <a:cubicBezTo>
                    <a:pt x="2159" y="3679"/>
                    <a:pt x="2463" y="3587"/>
                    <a:pt x="2767" y="3466"/>
                  </a:cubicBezTo>
                  <a:cubicBezTo>
                    <a:pt x="2919" y="3405"/>
                    <a:pt x="3041" y="3344"/>
                    <a:pt x="3193" y="3283"/>
                  </a:cubicBezTo>
                  <a:lnTo>
                    <a:pt x="3618" y="3040"/>
                  </a:lnTo>
                  <a:cubicBezTo>
                    <a:pt x="4135" y="2706"/>
                    <a:pt x="4621" y="2250"/>
                    <a:pt x="4986" y="1764"/>
                  </a:cubicBezTo>
                  <a:cubicBezTo>
                    <a:pt x="5351" y="1247"/>
                    <a:pt x="5594" y="639"/>
                    <a:pt x="565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3688;p63"/>
            <p:cNvSpPr/>
            <p:nvPr/>
          </p:nvSpPr>
          <p:spPr>
            <a:xfrm>
              <a:off x="1821725" y="1960350"/>
              <a:ext cx="69950" cy="87100"/>
            </a:xfrm>
            <a:custGeom>
              <a:avLst/>
              <a:gdLst/>
              <a:ahLst/>
              <a:cxnLst/>
              <a:rect l="l" t="t" r="r" b="b"/>
              <a:pathLst>
                <a:path w="2798" h="3484" extrusionOk="0">
                  <a:moveTo>
                    <a:pt x="1042" y="1"/>
                  </a:moveTo>
                  <a:cubicBezTo>
                    <a:pt x="967" y="1"/>
                    <a:pt x="893" y="16"/>
                    <a:pt x="821" y="49"/>
                  </a:cubicBezTo>
                  <a:cubicBezTo>
                    <a:pt x="1" y="383"/>
                    <a:pt x="639" y="2937"/>
                    <a:pt x="1520" y="3362"/>
                  </a:cubicBezTo>
                  <a:cubicBezTo>
                    <a:pt x="1581" y="3393"/>
                    <a:pt x="1672" y="3423"/>
                    <a:pt x="1764" y="3453"/>
                  </a:cubicBezTo>
                  <a:cubicBezTo>
                    <a:pt x="1855" y="3484"/>
                    <a:pt x="1916" y="3484"/>
                    <a:pt x="2007" y="3484"/>
                  </a:cubicBezTo>
                  <a:cubicBezTo>
                    <a:pt x="2128" y="3484"/>
                    <a:pt x="2250" y="3453"/>
                    <a:pt x="2341" y="3423"/>
                  </a:cubicBezTo>
                  <a:cubicBezTo>
                    <a:pt x="2432" y="3362"/>
                    <a:pt x="2493" y="3332"/>
                    <a:pt x="2554" y="3271"/>
                  </a:cubicBezTo>
                  <a:cubicBezTo>
                    <a:pt x="2645" y="3180"/>
                    <a:pt x="2736" y="3089"/>
                    <a:pt x="2797" y="2997"/>
                  </a:cubicBezTo>
                  <a:lnTo>
                    <a:pt x="2645" y="1508"/>
                  </a:lnTo>
                  <a:cubicBezTo>
                    <a:pt x="2645" y="1508"/>
                    <a:pt x="1791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3689;p63"/>
            <p:cNvSpPr/>
            <p:nvPr/>
          </p:nvSpPr>
          <p:spPr>
            <a:xfrm>
              <a:off x="1846800" y="1979800"/>
              <a:ext cx="34975" cy="55800"/>
            </a:xfrm>
            <a:custGeom>
              <a:avLst/>
              <a:gdLst/>
              <a:ahLst/>
              <a:cxnLst/>
              <a:rect l="l" t="t" r="r" b="b"/>
              <a:pathLst>
                <a:path w="1399" h="2232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365"/>
                    <a:pt x="943" y="943"/>
                    <a:pt x="1065" y="1581"/>
                  </a:cubicBezTo>
                  <a:cubicBezTo>
                    <a:pt x="985" y="1383"/>
                    <a:pt x="802" y="1275"/>
                    <a:pt x="608" y="1275"/>
                  </a:cubicBezTo>
                  <a:cubicBezTo>
                    <a:pt x="505" y="1275"/>
                    <a:pt x="400" y="1305"/>
                    <a:pt x="305" y="1368"/>
                  </a:cubicBezTo>
                  <a:cubicBezTo>
                    <a:pt x="274" y="1368"/>
                    <a:pt x="305" y="1399"/>
                    <a:pt x="305" y="1399"/>
                  </a:cubicBezTo>
                  <a:cubicBezTo>
                    <a:pt x="347" y="1388"/>
                    <a:pt x="389" y="1383"/>
                    <a:pt x="431" y="1383"/>
                  </a:cubicBezTo>
                  <a:cubicBezTo>
                    <a:pt x="629" y="1383"/>
                    <a:pt x="812" y="1497"/>
                    <a:pt x="913" y="1672"/>
                  </a:cubicBezTo>
                  <a:cubicBezTo>
                    <a:pt x="1004" y="1824"/>
                    <a:pt x="1095" y="2007"/>
                    <a:pt x="1156" y="2189"/>
                  </a:cubicBezTo>
                  <a:cubicBezTo>
                    <a:pt x="1169" y="2216"/>
                    <a:pt x="1195" y="2231"/>
                    <a:pt x="1220" y="2231"/>
                  </a:cubicBezTo>
                  <a:cubicBezTo>
                    <a:pt x="1250" y="2231"/>
                    <a:pt x="1277" y="2209"/>
                    <a:pt x="1277" y="2159"/>
                  </a:cubicBezTo>
                  <a:cubicBezTo>
                    <a:pt x="1399" y="1338"/>
                    <a:pt x="882" y="15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3690;p63"/>
            <p:cNvSpPr/>
            <p:nvPr/>
          </p:nvSpPr>
          <p:spPr>
            <a:xfrm>
              <a:off x="1860475" y="2029900"/>
              <a:ext cx="15025" cy="12800"/>
            </a:xfrm>
            <a:custGeom>
              <a:avLst/>
              <a:gdLst/>
              <a:ahLst/>
              <a:cxnLst/>
              <a:rect l="l" t="t" r="r" b="b"/>
              <a:pathLst>
                <a:path w="601" h="512" extrusionOk="0">
                  <a:moveTo>
                    <a:pt x="281" y="0"/>
                  </a:moveTo>
                  <a:cubicBezTo>
                    <a:pt x="269" y="0"/>
                    <a:pt x="257" y="1"/>
                    <a:pt x="244" y="3"/>
                  </a:cubicBezTo>
                  <a:cubicBezTo>
                    <a:pt x="122" y="33"/>
                    <a:pt x="1" y="155"/>
                    <a:pt x="31" y="276"/>
                  </a:cubicBezTo>
                  <a:cubicBezTo>
                    <a:pt x="31" y="430"/>
                    <a:pt x="153" y="511"/>
                    <a:pt x="273" y="511"/>
                  </a:cubicBezTo>
                  <a:cubicBezTo>
                    <a:pt x="343" y="511"/>
                    <a:pt x="412" y="484"/>
                    <a:pt x="457" y="428"/>
                  </a:cubicBezTo>
                  <a:cubicBezTo>
                    <a:pt x="601" y="255"/>
                    <a:pt x="499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3691;p63"/>
            <p:cNvSpPr/>
            <p:nvPr/>
          </p:nvSpPr>
          <p:spPr>
            <a:xfrm>
              <a:off x="1771200" y="1720325"/>
              <a:ext cx="146300" cy="124500"/>
            </a:xfrm>
            <a:custGeom>
              <a:avLst/>
              <a:gdLst/>
              <a:ahLst/>
              <a:cxnLst/>
              <a:rect l="l" t="t" r="r" b="b"/>
              <a:pathLst>
                <a:path w="5852" h="4980" extrusionOk="0">
                  <a:moveTo>
                    <a:pt x="2507" y="1"/>
                  </a:moveTo>
                  <a:cubicBezTo>
                    <a:pt x="1114" y="1"/>
                    <a:pt x="1" y="1280"/>
                    <a:pt x="745" y="2993"/>
                  </a:cubicBezTo>
                  <a:cubicBezTo>
                    <a:pt x="1273" y="4226"/>
                    <a:pt x="3007" y="4979"/>
                    <a:pt x="4210" y="4979"/>
                  </a:cubicBezTo>
                  <a:cubicBezTo>
                    <a:pt x="4462" y="4979"/>
                    <a:pt x="4690" y="4946"/>
                    <a:pt x="4879" y="4878"/>
                  </a:cubicBezTo>
                  <a:cubicBezTo>
                    <a:pt x="5365" y="4665"/>
                    <a:pt x="5852" y="1838"/>
                    <a:pt x="3997" y="501"/>
                  </a:cubicBezTo>
                  <a:cubicBezTo>
                    <a:pt x="3511" y="156"/>
                    <a:pt x="2992" y="1"/>
                    <a:pt x="250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3692;p63"/>
            <p:cNvSpPr/>
            <p:nvPr/>
          </p:nvSpPr>
          <p:spPr>
            <a:xfrm>
              <a:off x="1767775" y="1728275"/>
              <a:ext cx="125400" cy="122100"/>
            </a:xfrm>
            <a:custGeom>
              <a:avLst/>
              <a:gdLst/>
              <a:ahLst/>
              <a:cxnLst/>
              <a:rect l="l" t="t" r="r" b="b"/>
              <a:pathLst>
                <a:path w="5016" h="488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852" y="365"/>
                    <a:pt x="335" y="973"/>
                    <a:pt x="122" y="1733"/>
                  </a:cubicBezTo>
                  <a:cubicBezTo>
                    <a:pt x="31" y="2098"/>
                    <a:pt x="1" y="2524"/>
                    <a:pt x="122" y="2919"/>
                  </a:cubicBezTo>
                  <a:cubicBezTo>
                    <a:pt x="213" y="3283"/>
                    <a:pt x="426" y="3648"/>
                    <a:pt x="730" y="3922"/>
                  </a:cubicBezTo>
                  <a:cubicBezTo>
                    <a:pt x="1308" y="4438"/>
                    <a:pt x="2037" y="4742"/>
                    <a:pt x="2797" y="4834"/>
                  </a:cubicBezTo>
                  <a:cubicBezTo>
                    <a:pt x="3011" y="4869"/>
                    <a:pt x="3235" y="4884"/>
                    <a:pt x="3463" y="4884"/>
                  </a:cubicBezTo>
                  <a:cubicBezTo>
                    <a:pt x="3625" y="4884"/>
                    <a:pt x="3788" y="4877"/>
                    <a:pt x="3952" y="4864"/>
                  </a:cubicBezTo>
                  <a:cubicBezTo>
                    <a:pt x="4317" y="4834"/>
                    <a:pt x="4681" y="4712"/>
                    <a:pt x="5016" y="4530"/>
                  </a:cubicBezTo>
                  <a:lnTo>
                    <a:pt x="5016" y="4530"/>
                  </a:lnTo>
                  <a:cubicBezTo>
                    <a:pt x="4737" y="4623"/>
                    <a:pt x="4459" y="4662"/>
                    <a:pt x="4180" y="4662"/>
                  </a:cubicBezTo>
                  <a:cubicBezTo>
                    <a:pt x="4094" y="4662"/>
                    <a:pt x="4008" y="4658"/>
                    <a:pt x="3922" y="4651"/>
                  </a:cubicBezTo>
                  <a:cubicBezTo>
                    <a:pt x="3557" y="4651"/>
                    <a:pt x="3222" y="4621"/>
                    <a:pt x="2858" y="4530"/>
                  </a:cubicBezTo>
                  <a:cubicBezTo>
                    <a:pt x="2189" y="4408"/>
                    <a:pt x="1551" y="4104"/>
                    <a:pt x="1034" y="3618"/>
                  </a:cubicBezTo>
                  <a:cubicBezTo>
                    <a:pt x="517" y="3162"/>
                    <a:pt x="305" y="2463"/>
                    <a:pt x="456" y="1794"/>
                  </a:cubicBezTo>
                  <a:cubicBezTo>
                    <a:pt x="608" y="1095"/>
                    <a:pt x="973" y="457"/>
                    <a:pt x="152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3693;p63"/>
            <p:cNvSpPr/>
            <p:nvPr/>
          </p:nvSpPr>
          <p:spPr>
            <a:xfrm>
              <a:off x="2522350" y="3250350"/>
              <a:ext cx="384525" cy="199875"/>
            </a:xfrm>
            <a:custGeom>
              <a:avLst/>
              <a:gdLst/>
              <a:ahLst/>
              <a:cxnLst/>
              <a:rect l="l" t="t" r="r" b="b"/>
              <a:pathLst>
                <a:path w="15381" h="7995" extrusionOk="0">
                  <a:moveTo>
                    <a:pt x="14438" y="0"/>
                  </a:moveTo>
                  <a:lnTo>
                    <a:pt x="0" y="5502"/>
                  </a:lnTo>
                  <a:lnTo>
                    <a:pt x="943" y="7994"/>
                  </a:lnTo>
                  <a:lnTo>
                    <a:pt x="15381" y="2492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3694;p63"/>
            <p:cNvSpPr/>
            <p:nvPr/>
          </p:nvSpPr>
          <p:spPr>
            <a:xfrm>
              <a:off x="2592250" y="3843800"/>
              <a:ext cx="385300" cy="199875"/>
            </a:xfrm>
            <a:custGeom>
              <a:avLst/>
              <a:gdLst/>
              <a:ahLst/>
              <a:cxnLst/>
              <a:rect l="l" t="t" r="r" b="b"/>
              <a:pathLst>
                <a:path w="15412" h="7995" extrusionOk="0">
                  <a:moveTo>
                    <a:pt x="14439" y="1"/>
                  </a:moveTo>
                  <a:lnTo>
                    <a:pt x="1" y="5503"/>
                  </a:lnTo>
                  <a:lnTo>
                    <a:pt x="974" y="7995"/>
                  </a:lnTo>
                  <a:lnTo>
                    <a:pt x="15412" y="2493"/>
                  </a:lnTo>
                  <a:lnTo>
                    <a:pt x="144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3695;p63"/>
            <p:cNvSpPr/>
            <p:nvPr/>
          </p:nvSpPr>
          <p:spPr>
            <a:xfrm>
              <a:off x="1626425" y="2890150"/>
              <a:ext cx="1061600" cy="1793375"/>
            </a:xfrm>
            <a:custGeom>
              <a:avLst/>
              <a:gdLst/>
              <a:ahLst/>
              <a:cxnLst/>
              <a:rect l="l" t="t" r="r" b="b"/>
              <a:pathLst>
                <a:path w="42464" h="71735" extrusionOk="0">
                  <a:moveTo>
                    <a:pt x="21673" y="1"/>
                  </a:moveTo>
                  <a:cubicBezTo>
                    <a:pt x="10670" y="1"/>
                    <a:pt x="6962" y="3040"/>
                    <a:pt x="5715" y="12979"/>
                  </a:cubicBezTo>
                  <a:cubicBezTo>
                    <a:pt x="4560" y="22007"/>
                    <a:pt x="62" y="71005"/>
                    <a:pt x="1" y="71491"/>
                  </a:cubicBezTo>
                  <a:lnTo>
                    <a:pt x="2676" y="71734"/>
                  </a:lnTo>
                  <a:cubicBezTo>
                    <a:pt x="2737" y="71248"/>
                    <a:pt x="7235" y="22311"/>
                    <a:pt x="8360" y="13314"/>
                  </a:cubicBezTo>
                  <a:cubicBezTo>
                    <a:pt x="9424" y="4742"/>
                    <a:pt x="12068" y="2645"/>
                    <a:pt x="21703" y="2645"/>
                  </a:cubicBezTo>
                  <a:cubicBezTo>
                    <a:pt x="30822" y="2645"/>
                    <a:pt x="33254" y="6931"/>
                    <a:pt x="34166" y="13344"/>
                  </a:cubicBezTo>
                  <a:cubicBezTo>
                    <a:pt x="34591" y="16323"/>
                    <a:pt x="39789" y="71187"/>
                    <a:pt x="39850" y="71734"/>
                  </a:cubicBezTo>
                  <a:lnTo>
                    <a:pt x="42464" y="71491"/>
                  </a:lnTo>
                  <a:cubicBezTo>
                    <a:pt x="42251" y="69242"/>
                    <a:pt x="37205" y="16019"/>
                    <a:pt x="36780" y="12949"/>
                  </a:cubicBezTo>
                  <a:cubicBezTo>
                    <a:pt x="35929" y="6931"/>
                    <a:pt x="33467" y="1"/>
                    <a:pt x="21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3696;p63"/>
            <p:cNvSpPr/>
            <p:nvPr/>
          </p:nvSpPr>
          <p:spPr>
            <a:xfrm>
              <a:off x="1722950" y="3979075"/>
              <a:ext cx="868575" cy="66900"/>
            </a:xfrm>
            <a:custGeom>
              <a:avLst/>
              <a:gdLst/>
              <a:ahLst/>
              <a:cxnLst/>
              <a:rect l="l" t="t" r="r" b="b"/>
              <a:pathLst>
                <a:path w="34743" h="2676" extrusionOk="0">
                  <a:moveTo>
                    <a:pt x="0" y="0"/>
                  </a:moveTo>
                  <a:lnTo>
                    <a:pt x="0" y="2675"/>
                  </a:lnTo>
                  <a:lnTo>
                    <a:pt x="34742" y="2675"/>
                  </a:lnTo>
                  <a:lnTo>
                    <a:pt x="3474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3697;p63"/>
            <p:cNvSpPr/>
            <p:nvPr/>
          </p:nvSpPr>
          <p:spPr>
            <a:xfrm>
              <a:off x="1605925" y="4613575"/>
              <a:ext cx="109450" cy="135300"/>
            </a:xfrm>
            <a:custGeom>
              <a:avLst/>
              <a:gdLst/>
              <a:ahLst/>
              <a:cxnLst/>
              <a:rect l="l" t="t" r="r" b="b"/>
              <a:pathLst>
                <a:path w="4378" h="5412" extrusionOk="0">
                  <a:moveTo>
                    <a:pt x="335" y="1"/>
                  </a:moveTo>
                  <a:lnTo>
                    <a:pt x="0" y="5411"/>
                  </a:lnTo>
                  <a:lnTo>
                    <a:pt x="4377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3698;p63"/>
            <p:cNvSpPr/>
            <p:nvPr/>
          </p:nvSpPr>
          <p:spPr>
            <a:xfrm>
              <a:off x="2600625" y="4613575"/>
              <a:ext cx="110200" cy="135300"/>
            </a:xfrm>
            <a:custGeom>
              <a:avLst/>
              <a:gdLst/>
              <a:ahLst/>
              <a:cxnLst/>
              <a:rect l="l" t="t" r="r" b="b"/>
              <a:pathLst>
                <a:path w="4408" h="5412" extrusionOk="0">
                  <a:moveTo>
                    <a:pt x="335" y="1"/>
                  </a:moveTo>
                  <a:lnTo>
                    <a:pt x="0" y="5411"/>
                  </a:lnTo>
                  <a:lnTo>
                    <a:pt x="4408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3699;p63"/>
            <p:cNvSpPr/>
            <p:nvPr/>
          </p:nvSpPr>
          <p:spPr>
            <a:xfrm>
              <a:off x="1382500" y="2123000"/>
              <a:ext cx="610400" cy="795200"/>
            </a:xfrm>
            <a:custGeom>
              <a:avLst/>
              <a:gdLst/>
              <a:ahLst/>
              <a:cxnLst/>
              <a:rect l="l" t="t" r="r" b="b"/>
              <a:pathLst>
                <a:path w="24416" h="31808" extrusionOk="0">
                  <a:moveTo>
                    <a:pt x="16458" y="1"/>
                  </a:moveTo>
                  <a:cubicBezTo>
                    <a:pt x="15852" y="1"/>
                    <a:pt x="14976" y="565"/>
                    <a:pt x="14013" y="1476"/>
                  </a:cubicBezTo>
                  <a:cubicBezTo>
                    <a:pt x="11703" y="3604"/>
                    <a:pt x="1" y="15732"/>
                    <a:pt x="578" y="19805"/>
                  </a:cubicBezTo>
                  <a:cubicBezTo>
                    <a:pt x="1156" y="23878"/>
                    <a:pt x="12889" y="29744"/>
                    <a:pt x="16931" y="31690"/>
                  </a:cubicBezTo>
                  <a:cubicBezTo>
                    <a:pt x="17093" y="31770"/>
                    <a:pt x="17265" y="31807"/>
                    <a:pt x="17444" y="31807"/>
                  </a:cubicBezTo>
                  <a:cubicBezTo>
                    <a:pt x="20115" y="31807"/>
                    <a:pt x="24416" y="23403"/>
                    <a:pt x="23162" y="22662"/>
                  </a:cubicBezTo>
                  <a:cubicBezTo>
                    <a:pt x="21217" y="21507"/>
                    <a:pt x="11035" y="17404"/>
                    <a:pt x="11035" y="16857"/>
                  </a:cubicBezTo>
                  <a:cubicBezTo>
                    <a:pt x="11035" y="16279"/>
                    <a:pt x="16293" y="6552"/>
                    <a:pt x="16962" y="3726"/>
                  </a:cubicBezTo>
                  <a:cubicBezTo>
                    <a:pt x="17611" y="1057"/>
                    <a:pt x="17287" y="1"/>
                    <a:pt x="16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3700;p63"/>
            <p:cNvSpPr/>
            <p:nvPr/>
          </p:nvSpPr>
          <p:spPr>
            <a:xfrm>
              <a:off x="1781450" y="2681950"/>
              <a:ext cx="467375" cy="428075"/>
            </a:xfrm>
            <a:custGeom>
              <a:avLst/>
              <a:gdLst/>
              <a:ahLst/>
              <a:cxnLst/>
              <a:rect l="l" t="t" r="r" b="b"/>
              <a:pathLst>
                <a:path w="18695" h="17123" extrusionOk="0">
                  <a:moveTo>
                    <a:pt x="6597" y="0"/>
                  </a:moveTo>
                  <a:lnTo>
                    <a:pt x="1" y="8876"/>
                  </a:lnTo>
                  <a:cubicBezTo>
                    <a:pt x="639" y="9636"/>
                    <a:pt x="3557" y="13861"/>
                    <a:pt x="4925" y="14894"/>
                  </a:cubicBezTo>
                  <a:cubicBezTo>
                    <a:pt x="6115" y="15799"/>
                    <a:pt x="7832" y="17123"/>
                    <a:pt x="9348" y="17123"/>
                  </a:cubicBezTo>
                  <a:cubicBezTo>
                    <a:pt x="9614" y="17123"/>
                    <a:pt x="9873" y="17082"/>
                    <a:pt x="10122" y="16991"/>
                  </a:cubicBezTo>
                  <a:cubicBezTo>
                    <a:pt x="10730" y="16748"/>
                    <a:pt x="11247" y="16262"/>
                    <a:pt x="11521" y="15684"/>
                  </a:cubicBezTo>
                  <a:cubicBezTo>
                    <a:pt x="11521" y="15684"/>
                    <a:pt x="11613" y="15691"/>
                    <a:pt x="11761" y="15691"/>
                  </a:cubicBezTo>
                  <a:cubicBezTo>
                    <a:pt x="12263" y="15691"/>
                    <a:pt x="13409" y="15618"/>
                    <a:pt x="13831" y="14985"/>
                  </a:cubicBezTo>
                  <a:cubicBezTo>
                    <a:pt x="14165" y="14438"/>
                    <a:pt x="14347" y="13800"/>
                    <a:pt x="14317" y="13192"/>
                  </a:cubicBezTo>
                  <a:lnTo>
                    <a:pt x="14317" y="13192"/>
                  </a:lnTo>
                  <a:cubicBezTo>
                    <a:pt x="14317" y="13192"/>
                    <a:pt x="14647" y="13264"/>
                    <a:pt x="15060" y="13264"/>
                  </a:cubicBezTo>
                  <a:cubicBezTo>
                    <a:pt x="15575" y="13264"/>
                    <a:pt x="16218" y="13151"/>
                    <a:pt x="16506" y="12645"/>
                  </a:cubicBezTo>
                  <a:cubicBezTo>
                    <a:pt x="16749" y="12098"/>
                    <a:pt x="16809" y="11490"/>
                    <a:pt x="16658" y="10912"/>
                  </a:cubicBezTo>
                  <a:cubicBezTo>
                    <a:pt x="17387" y="10882"/>
                    <a:pt x="18025" y="10426"/>
                    <a:pt x="18268" y="9757"/>
                  </a:cubicBezTo>
                  <a:cubicBezTo>
                    <a:pt x="18694" y="8480"/>
                    <a:pt x="16749" y="5593"/>
                    <a:pt x="15533" y="4377"/>
                  </a:cubicBezTo>
                  <a:cubicBezTo>
                    <a:pt x="14104" y="2918"/>
                    <a:pt x="6597" y="0"/>
                    <a:pt x="6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3701;p63"/>
            <p:cNvSpPr/>
            <p:nvPr/>
          </p:nvSpPr>
          <p:spPr>
            <a:xfrm>
              <a:off x="2105175" y="2845100"/>
              <a:ext cx="94775" cy="106175"/>
            </a:xfrm>
            <a:custGeom>
              <a:avLst/>
              <a:gdLst/>
              <a:ahLst/>
              <a:cxnLst/>
              <a:rect l="l" t="t" r="r" b="b"/>
              <a:pathLst>
                <a:path w="3791" h="4247" extrusionOk="0">
                  <a:moveTo>
                    <a:pt x="44" y="1"/>
                  </a:moveTo>
                  <a:cubicBezTo>
                    <a:pt x="20" y="1"/>
                    <a:pt x="0" y="45"/>
                    <a:pt x="0" y="70"/>
                  </a:cubicBezTo>
                  <a:cubicBezTo>
                    <a:pt x="1338" y="1347"/>
                    <a:pt x="2402" y="2897"/>
                    <a:pt x="3678" y="4234"/>
                  </a:cubicBezTo>
                  <a:cubicBezTo>
                    <a:pt x="3696" y="4243"/>
                    <a:pt x="3714" y="4247"/>
                    <a:pt x="3729" y="4247"/>
                  </a:cubicBezTo>
                  <a:cubicBezTo>
                    <a:pt x="3767" y="4247"/>
                    <a:pt x="3791" y="4225"/>
                    <a:pt x="3769" y="4204"/>
                  </a:cubicBezTo>
                  <a:cubicBezTo>
                    <a:pt x="2797" y="2593"/>
                    <a:pt x="1398" y="1347"/>
                    <a:pt x="61" y="9"/>
                  </a:cubicBezTo>
                  <a:cubicBezTo>
                    <a:pt x="55" y="3"/>
                    <a:pt x="4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3702;p63"/>
            <p:cNvSpPr/>
            <p:nvPr/>
          </p:nvSpPr>
          <p:spPr>
            <a:xfrm>
              <a:off x="2036925" y="2919575"/>
              <a:ext cx="104600" cy="90875"/>
            </a:xfrm>
            <a:custGeom>
              <a:avLst/>
              <a:gdLst/>
              <a:ahLst/>
              <a:cxnLst/>
              <a:rect l="l" t="t" r="r" b="b"/>
              <a:pathLst>
                <a:path w="4184" h="3635" extrusionOk="0">
                  <a:moveTo>
                    <a:pt x="66" y="1"/>
                  </a:moveTo>
                  <a:cubicBezTo>
                    <a:pt x="36" y="1"/>
                    <a:pt x="0" y="45"/>
                    <a:pt x="25" y="70"/>
                  </a:cubicBezTo>
                  <a:cubicBezTo>
                    <a:pt x="724" y="647"/>
                    <a:pt x="1423" y="1255"/>
                    <a:pt x="2092" y="1863"/>
                  </a:cubicBezTo>
                  <a:cubicBezTo>
                    <a:pt x="2426" y="2167"/>
                    <a:pt x="2761" y="2471"/>
                    <a:pt x="3095" y="2775"/>
                  </a:cubicBezTo>
                  <a:cubicBezTo>
                    <a:pt x="3399" y="3109"/>
                    <a:pt x="3703" y="3383"/>
                    <a:pt x="4068" y="3626"/>
                  </a:cubicBezTo>
                  <a:cubicBezTo>
                    <a:pt x="4079" y="3632"/>
                    <a:pt x="4090" y="3634"/>
                    <a:pt x="4101" y="3634"/>
                  </a:cubicBezTo>
                  <a:cubicBezTo>
                    <a:pt x="4148" y="3634"/>
                    <a:pt x="4184" y="3584"/>
                    <a:pt x="4159" y="3535"/>
                  </a:cubicBezTo>
                  <a:cubicBezTo>
                    <a:pt x="3885" y="3200"/>
                    <a:pt x="3581" y="2866"/>
                    <a:pt x="3247" y="2623"/>
                  </a:cubicBezTo>
                  <a:cubicBezTo>
                    <a:pt x="2913" y="2319"/>
                    <a:pt x="2578" y="2015"/>
                    <a:pt x="2214" y="1711"/>
                  </a:cubicBezTo>
                  <a:cubicBezTo>
                    <a:pt x="1514" y="1134"/>
                    <a:pt x="815" y="586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3703;p63"/>
            <p:cNvSpPr/>
            <p:nvPr/>
          </p:nvSpPr>
          <p:spPr>
            <a:xfrm>
              <a:off x="1974600" y="2993300"/>
              <a:ext cx="94875" cy="80775"/>
            </a:xfrm>
            <a:custGeom>
              <a:avLst/>
              <a:gdLst/>
              <a:ahLst/>
              <a:cxnLst/>
              <a:rect l="l" t="t" r="r" b="b"/>
              <a:pathLst>
                <a:path w="3795" h="3231" extrusionOk="0">
                  <a:moveTo>
                    <a:pt x="55" y="0"/>
                  </a:moveTo>
                  <a:cubicBezTo>
                    <a:pt x="16" y="0"/>
                    <a:pt x="1" y="45"/>
                    <a:pt x="26" y="69"/>
                  </a:cubicBezTo>
                  <a:cubicBezTo>
                    <a:pt x="664" y="616"/>
                    <a:pt x="1272" y="1194"/>
                    <a:pt x="1941" y="1741"/>
                  </a:cubicBezTo>
                  <a:lnTo>
                    <a:pt x="2852" y="2562"/>
                  </a:lnTo>
                  <a:cubicBezTo>
                    <a:pt x="3122" y="2831"/>
                    <a:pt x="3422" y="3042"/>
                    <a:pt x="3780" y="3223"/>
                  </a:cubicBezTo>
                  <a:lnTo>
                    <a:pt x="3780" y="3223"/>
                  </a:lnTo>
                  <a:cubicBezTo>
                    <a:pt x="3777" y="3214"/>
                    <a:pt x="3785" y="3200"/>
                    <a:pt x="3764" y="3200"/>
                  </a:cubicBezTo>
                  <a:cubicBezTo>
                    <a:pt x="3551" y="2896"/>
                    <a:pt x="3248" y="2622"/>
                    <a:pt x="2913" y="2410"/>
                  </a:cubicBezTo>
                  <a:lnTo>
                    <a:pt x="1971" y="1619"/>
                  </a:lnTo>
                  <a:cubicBezTo>
                    <a:pt x="1333" y="1103"/>
                    <a:pt x="694" y="555"/>
                    <a:pt x="86" y="8"/>
                  </a:cubicBezTo>
                  <a:cubicBezTo>
                    <a:pt x="75" y="3"/>
                    <a:pt x="64" y="0"/>
                    <a:pt x="55" y="0"/>
                  </a:cubicBezTo>
                  <a:close/>
                  <a:moveTo>
                    <a:pt x="3780" y="3223"/>
                  </a:moveTo>
                  <a:cubicBezTo>
                    <a:pt x="3781" y="3227"/>
                    <a:pt x="3785" y="3230"/>
                    <a:pt x="3795" y="3230"/>
                  </a:cubicBezTo>
                  <a:cubicBezTo>
                    <a:pt x="3790" y="3228"/>
                    <a:pt x="3785" y="3225"/>
                    <a:pt x="3780" y="3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3704;p63"/>
            <p:cNvSpPr/>
            <p:nvPr/>
          </p:nvSpPr>
          <p:spPr>
            <a:xfrm>
              <a:off x="1359725" y="2112675"/>
              <a:ext cx="595775" cy="799525"/>
            </a:xfrm>
            <a:custGeom>
              <a:avLst/>
              <a:gdLst/>
              <a:ahLst/>
              <a:cxnLst/>
              <a:rect l="l" t="t" r="r" b="b"/>
              <a:pathLst>
                <a:path w="23831" h="31981" extrusionOk="0">
                  <a:moveTo>
                    <a:pt x="17343" y="0"/>
                  </a:moveTo>
                  <a:cubicBezTo>
                    <a:pt x="16791" y="0"/>
                    <a:pt x="16097" y="341"/>
                    <a:pt x="15411" y="917"/>
                  </a:cubicBezTo>
                  <a:cubicBezTo>
                    <a:pt x="13374" y="2619"/>
                    <a:pt x="0" y="16692"/>
                    <a:pt x="1155" y="20735"/>
                  </a:cubicBezTo>
                  <a:cubicBezTo>
                    <a:pt x="2371" y="25081"/>
                    <a:pt x="15380" y="31981"/>
                    <a:pt x="15380" y="31981"/>
                  </a:cubicBezTo>
                  <a:lnTo>
                    <a:pt x="23830" y="21677"/>
                  </a:lnTo>
                  <a:cubicBezTo>
                    <a:pt x="23830" y="21677"/>
                    <a:pt x="12553" y="17573"/>
                    <a:pt x="12280" y="17148"/>
                  </a:cubicBezTo>
                  <a:cubicBezTo>
                    <a:pt x="12006" y="16722"/>
                    <a:pt x="15836" y="10552"/>
                    <a:pt x="17751" y="4990"/>
                  </a:cubicBezTo>
                  <a:cubicBezTo>
                    <a:pt x="18989" y="1377"/>
                    <a:pt x="18452" y="0"/>
                    <a:pt x="1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3705;p63"/>
            <p:cNvSpPr/>
            <p:nvPr/>
          </p:nvSpPr>
          <p:spPr>
            <a:xfrm>
              <a:off x="1420500" y="2117350"/>
              <a:ext cx="478775" cy="731025"/>
            </a:xfrm>
            <a:custGeom>
              <a:avLst/>
              <a:gdLst/>
              <a:ahLst/>
              <a:cxnLst/>
              <a:rect l="l" t="t" r="r" b="b"/>
              <a:pathLst>
                <a:path w="19151" h="29241" extrusionOk="0">
                  <a:moveTo>
                    <a:pt x="15442" y="0"/>
                  </a:moveTo>
                  <a:cubicBezTo>
                    <a:pt x="15411" y="91"/>
                    <a:pt x="15351" y="183"/>
                    <a:pt x="15290" y="274"/>
                  </a:cubicBezTo>
                  <a:cubicBezTo>
                    <a:pt x="15199" y="456"/>
                    <a:pt x="15138" y="669"/>
                    <a:pt x="15077" y="882"/>
                  </a:cubicBezTo>
                  <a:cubicBezTo>
                    <a:pt x="15229" y="730"/>
                    <a:pt x="15351" y="547"/>
                    <a:pt x="15442" y="335"/>
                  </a:cubicBezTo>
                  <a:cubicBezTo>
                    <a:pt x="15472" y="243"/>
                    <a:pt x="15503" y="152"/>
                    <a:pt x="15563" y="61"/>
                  </a:cubicBezTo>
                  <a:lnTo>
                    <a:pt x="15442" y="0"/>
                  </a:lnTo>
                  <a:close/>
                  <a:moveTo>
                    <a:pt x="13740" y="3040"/>
                  </a:moveTo>
                  <a:cubicBezTo>
                    <a:pt x="13750" y="3056"/>
                    <a:pt x="13760" y="3071"/>
                    <a:pt x="13770" y="3087"/>
                  </a:cubicBezTo>
                  <a:lnTo>
                    <a:pt x="13770" y="3087"/>
                  </a:lnTo>
                  <a:cubicBezTo>
                    <a:pt x="13770" y="3071"/>
                    <a:pt x="13770" y="3056"/>
                    <a:pt x="13770" y="3040"/>
                  </a:cubicBezTo>
                  <a:close/>
                  <a:moveTo>
                    <a:pt x="13770" y="3087"/>
                  </a:moveTo>
                  <a:cubicBezTo>
                    <a:pt x="13775" y="3284"/>
                    <a:pt x="13807" y="3481"/>
                    <a:pt x="13892" y="3678"/>
                  </a:cubicBezTo>
                  <a:cubicBezTo>
                    <a:pt x="13952" y="3860"/>
                    <a:pt x="14044" y="4073"/>
                    <a:pt x="14165" y="4225"/>
                  </a:cubicBezTo>
                  <a:cubicBezTo>
                    <a:pt x="14135" y="4012"/>
                    <a:pt x="14104" y="3800"/>
                    <a:pt x="14013" y="3617"/>
                  </a:cubicBezTo>
                  <a:cubicBezTo>
                    <a:pt x="13958" y="3423"/>
                    <a:pt x="13877" y="3254"/>
                    <a:pt x="13770" y="3087"/>
                  </a:cubicBezTo>
                  <a:close/>
                  <a:moveTo>
                    <a:pt x="10274" y="5411"/>
                  </a:moveTo>
                  <a:cubicBezTo>
                    <a:pt x="10457" y="5532"/>
                    <a:pt x="10639" y="5654"/>
                    <a:pt x="10822" y="5745"/>
                  </a:cubicBezTo>
                  <a:cubicBezTo>
                    <a:pt x="11004" y="5836"/>
                    <a:pt x="11186" y="5927"/>
                    <a:pt x="11399" y="5958"/>
                  </a:cubicBezTo>
                  <a:lnTo>
                    <a:pt x="11430" y="5958"/>
                  </a:lnTo>
                  <a:cubicBezTo>
                    <a:pt x="11247" y="5806"/>
                    <a:pt x="11065" y="5715"/>
                    <a:pt x="10882" y="5623"/>
                  </a:cubicBezTo>
                  <a:cubicBezTo>
                    <a:pt x="10700" y="5502"/>
                    <a:pt x="10487" y="5441"/>
                    <a:pt x="10274" y="5411"/>
                  </a:cubicBezTo>
                  <a:close/>
                  <a:moveTo>
                    <a:pt x="13588" y="9119"/>
                  </a:moveTo>
                  <a:cubicBezTo>
                    <a:pt x="13496" y="9119"/>
                    <a:pt x="13405" y="9149"/>
                    <a:pt x="13344" y="9180"/>
                  </a:cubicBezTo>
                  <a:cubicBezTo>
                    <a:pt x="13132" y="9240"/>
                    <a:pt x="12949" y="9332"/>
                    <a:pt x="12767" y="9453"/>
                  </a:cubicBezTo>
                  <a:cubicBezTo>
                    <a:pt x="12980" y="9453"/>
                    <a:pt x="13192" y="9392"/>
                    <a:pt x="13375" y="9332"/>
                  </a:cubicBezTo>
                  <a:lnTo>
                    <a:pt x="13496" y="9301"/>
                  </a:lnTo>
                  <a:lnTo>
                    <a:pt x="13588" y="9119"/>
                  </a:lnTo>
                  <a:close/>
                  <a:moveTo>
                    <a:pt x="8572" y="9544"/>
                  </a:moveTo>
                  <a:cubicBezTo>
                    <a:pt x="8572" y="9757"/>
                    <a:pt x="8603" y="9970"/>
                    <a:pt x="8694" y="10152"/>
                  </a:cubicBezTo>
                  <a:cubicBezTo>
                    <a:pt x="8755" y="10365"/>
                    <a:pt x="8846" y="10578"/>
                    <a:pt x="8967" y="10730"/>
                  </a:cubicBezTo>
                  <a:cubicBezTo>
                    <a:pt x="8937" y="10517"/>
                    <a:pt x="8907" y="10304"/>
                    <a:pt x="8846" y="10122"/>
                  </a:cubicBezTo>
                  <a:cubicBezTo>
                    <a:pt x="8755" y="9909"/>
                    <a:pt x="8663" y="9727"/>
                    <a:pt x="8572" y="9544"/>
                  </a:cubicBezTo>
                  <a:close/>
                  <a:moveTo>
                    <a:pt x="4074" y="11915"/>
                  </a:moveTo>
                  <a:lnTo>
                    <a:pt x="4074" y="11915"/>
                  </a:lnTo>
                  <a:cubicBezTo>
                    <a:pt x="4256" y="12067"/>
                    <a:pt x="4408" y="12189"/>
                    <a:pt x="4621" y="12280"/>
                  </a:cubicBezTo>
                  <a:cubicBezTo>
                    <a:pt x="4791" y="12365"/>
                    <a:pt x="4988" y="12424"/>
                    <a:pt x="5186" y="12481"/>
                  </a:cubicBezTo>
                  <a:lnTo>
                    <a:pt x="5186" y="12481"/>
                  </a:lnTo>
                  <a:cubicBezTo>
                    <a:pt x="5037" y="12334"/>
                    <a:pt x="4859" y="12217"/>
                    <a:pt x="4682" y="12128"/>
                  </a:cubicBezTo>
                  <a:cubicBezTo>
                    <a:pt x="4499" y="12037"/>
                    <a:pt x="4287" y="11976"/>
                    <a:pt x="4074" y="11915"/>
                  </a:cubicBezTo>
                  <a:close/>
                  <a:moveTo>
                    <a:pt x="5186" y="12481"/>
                  </a:moveTo>
                  <a:cubicBezTo>
                    <a:pt x="5190" y="12485"/>
                    <a:pt x="5194" y="12489"/>
                    <a:pt x="5198" y="12493"/>
                  </a:cubicBezTo>
                  <a:lnTo>
                    <a:pt x="5229" y="12493"/>
                  </a:lnTo>
                  <a:cubicBezTo>
                    <a:pt x="5215" y="12489"/>
                    <a:pt x="5200" y="12485"/>
                    <a:pt x="5186" y="12481"/>
                  </a:cubicBezTo>
                  <a:close/>
                  <a:moveTo>
                    <a:pt x="10852" y="13465"/>
                  </a:moveTo>
                  <a:lnTo>
                    <a:pt x="10852" y="13465"/>
                  </a:lnTo>
                  <a:cubicBezTo>
                    <a:pt x="10700" y="13617"/>
                    <a:pt x="10578" y="13800"/>
                    <a:pt x="10487" y="13982"/>
                  </a:cubicBezTo>
                  <a:cubicBezTo>
                    <a:pt x="10396" y="14165"/>
                    <a:pt x="10335" y="14377"/>
                    <a:pt x="10274" y="14590"/>
                  </a:cubicBezTo>
                  <a:cubicBezTo>
                    <a:pt x="10426" y="14438"/>
                    <a:pt x="10548" y="14256"/>
                    <a:pt x="10639" y="14073"/>
                  </a:cubicBezTo>
                  <a:cubicBezTo>
                    <a:pt x="10730" y="13861"/>
                    <a:pt x="10791" y="13678"/>
                    <a:pt x="10852" y="13465"/>
                  </a:cubicBezTo>
                  <a:close/>
                  <a:moveTo>
                    <a:pt x="1946" y="14043"/>
                  </a:moveTo>
                  <a:lnTo>
                    <a:pt x="1946" y="14043"/>
                  </a:lnTo>
                  <a:cubicBezTo>
                    <a:pt x="1794" y="14195"/>
                    <a:pt x="1672" y="14377"/>
                    <a:pt x="1581" y="14590"/>
                  </a:cubicBezTo>
                  <a:cubicBezTo>
                    <a:pt x="1490" y="14772"/>
                    <a:pt x="1399" y="14955"/>
                    <a:pt x="1369" y="15168"/>
                  </a:cubicBezTo>
                  <a:cubicBezTo>
                    <a:pt x="1521" y="15016"/>
                    <a:pt x="1642" y="14833"/>
                    <a:pt x="1733" y="14651"/>
                  </a:cubicBezTo>
                  <a:cubicBezTo>
                    <a:pt x="1824" y="14469"/>
                    <a:pt x="1885" y="14256"/>
                    <a:pt x="1946" y="14043"/>
                  </a:cubicBezTo>
                  <a:close/>
                  <a:moveTo>
                    <a:pt x="7113" y="15046"/>
                  </a:moveTo>
                  <a:cubicBezTo>
                    <a:pt x="6901" y="15046"/>
                    <a:pt x="6688" y="15107"/>
                    <a:pt x="6505" y="15168"/>
                  </a:cubicBezTo>
                  <a:cubicBezTo>
                    <a:pt x="6293" y="15228"/>
                    <a:pt x="6110" y="15320"/>
                    <a:pt x="5928" y="15441"/>
                  </a:cubicBezTo>
                  <a:cubicBezTo>
                    <a:pt x="6141" y="15441"/>
                    <a:pt x="6353" y="15380"/>
                    <a:pt x="6566" y="15320"/>
                  </a:cubicBezTo>
                  <a:cubicBezTo>
                    <a:pt x="6749" y="15259"/>
                    <a:pt x="6931" y="15168"/>
                    <a:pt x="7113" y="15046"/>
                  </a:cubicBezTo>
                  <a:close/>
                  <a:moveTo>
                    <a:pt x="2402" y="16991"/>
                  </a:moveTo>
                  <a:lnTo>
                    <a:pt x="2402" y="16991"/>
                  </a:lnTo>
                  <a:cubicBezTo>
                    <a:pt x="2412" y="17007"/>
                    <a:pt x="2423" y="17023"/>
                    <a:pt x="2432" y="17039"/>
                  </a:cubicBezTo>
                  <a:lnTo>
                    <a:pt x="2432" y="17039"/>
                  </a:lnTo>
                  <a:cubicBezTo>
                    <a:pt x="2432" y="17033"/>
                    <a:pt x="2432" y="17027"/>
                    <a:pt x="2432" y="17022"/>
                  </a:cubicBezTo>
                  <a:lnTo>
                    <a:pt x="2402" y="16991"/>
                  </a:lnTo>
                  <a:close/>
                  <a:moveTo>
                    <a:pt x="2432" y="17039"/>
                  </a:moveTo>
                  <a:lnTo>
                    <a:pt x="2432" y="17039"/>
                  </a:lnTo>
                  <a:cubicBezTo>
                    <a:pt x="2434" y="17217"/>
                    <a:pt x="2466" y="17423"/>
                    <a:pt x="2554" y="17630"/>
                  </a:cubicBezTo>
                  <a:cubicBezTo>
                    <a:pt x="2615" y="17842"/>
                    <a:pt x="2706" y="18025"/>
                    <a:pt x="2828" y="18207"/>
                  </a:cubicBezTo>
                  <a:cubicBezTo>
                    <a:pt x="2797" y="17994"/>
                    <a:pt x="2767" y="17782"/>
                    <a:pt x="2706" y="17569"/>
                  </a:cubicBezTo>
                  <a:cubicBezTo>
                    <a:pt x="2623" y="17402"/>
                    <a:pt x="2539" y="17210"/>
                    <a:pt x="2432" y="17039"/>
                  </a:cubicBezTo>
                  <a:close/>
                  <a:moveTo>
                    <a:pt x="8420" y="18086"/>
                  </a:moveTo>
                  <a:lnTo>
                    <a:pt x="8420" y="18086"/>
                  </a:lnTo>
                  <a:cubicBezTo>
                    <a:pt x="8603" y="18207"/>
                    <a:pt x="8785" y="18329"/>
                    <a:pt x="8967" y="18420"/>
                  </a:cubicBezTo>
                  <a:cubicBezTo>
                    <a:pt x="9150" y="18511"/>
                    <a:pt x="9332" y="18602"/>
                    <a:pt x="9545" y="18633"/>
                  </a:cubicBezTo>
                  <a:lnTo>
                    <a:pt x="9575" y="18633"/>
                  </a:lnTo>
                  <a:cubicBezTo>
                    <a:pt x="9393" y="18481"/>
                    <a:pt x="9241" y="18390"/>
                    <a:pt x="9028" y="18298"/>
                  </a:cubicBezTo>
                  <a:cubicBezTo>
                    <a:pt x="8846" y="18177"/>
                    <a:pt x="8633" y="18116"/>
                    <a:pt x="8420" y="18086"/>
                  </a:cubicBezTo>
                  <a:close/>
                  <a:moveTo>
                    <a:pt x="5776" y="19484"/>
                  </a:moveTo>
                  <a:lnTo>
                    <a:pt x="5776" y="19484"/>
                  </a:lnTo>
                  <a:cubicBezTo>
                    <a:pt x="5654" y="19636"/>
                    <a:pt x="5533" y="19818"/>
                    <a:pt x="5442" y="20001"/>
                  </a:cubicBezTo>
                  <a:cubicBezTo>
                    <a:pt x="5350" y="20183"/>
                    <a:pt x="5259" y="20396"/>
                    <a:pt x="5229" y="20608"/>
                  </a:cubicBezTo>
                  <a:cubicBezTo>
                    <a:pt x="5381" y="20426"/>
                    <a:pt x="5472" y="20274"/>
                    <a:pt x="5563" y="20061"/>
                  </a:cubicBezTo>
                  <a:cubicBezTo>
                    <a:pt x="5685" y="19879"/>
                    <a:pt x="5746" y="19666"/>
                    <a:pt x="5776" y="19484"/>
                  </a:cubicBezTo>
                  <a:close/>
                  <a:moveTo>
                    <a:pt x="16414" y="20031"/>
                  </a:moveTo>
                  <a:lnTo>
                    <a:pt x="16414" y="20031"/>
                  </a:lnTo>
                  <a:cubicBezTo>
                    <a:pt x="16566" y="20183"/>
                    <a:pt x="16749" y="20274"/>
                    <a:pt x="16962" y="20365"/>
                  </a:cubicBezTo>
                  <a:cubicBezTo>
                    <a:pt x="17144" y="20487"/>
                    <a:pt x="17326" y="20548"/>
                    <a:pt x="17539" y="20608"/>
                  </a:cubicBezTo>
                  <a:cubicBezTo>
                    <a:pt x="17387" y="20456"/>
                    <a:pt x="17205" y="20335"/>
                    <a:pt x="17022" y="20244"/>
                  </a:cubicBezTo>
                  <a:cubicBezTo>
                    <a:pt x="16840" y="20152"/>
                    <a:pt x="16627" y="20061"/>
                    <a:pt x="16414" y="20031"/>
                  </a:cubicBezTo>
                  <a:close/>
                  <a:moveTo>
                    <a:pt x="1186" y="20396"/>
                  </a:moveTo>
                  <a:cubicBezTo>
                    <a:pt x="973" y="20396"/>
                    <a:pt x="761" y="20456"/>
                    <a:pt x="578" y="20517"/>
                  </a:cubicBezTo>
                  <a:cubicBezTo>
                    <a:pt x="365" y="20578"/>
                    <a:pt x="183" y="20669"/>
                    <a:pt x="1" y="20791"/>
                  </a:cubicBezTo>
                  <a:cubicBezTo>
                    <a:pt x="213" y="20791"/>
                    <a:pt x="426" y="20730"/>
                    <a:pt x="609" y="20669"/>
                  </a:cubicBezTo>
                  <a:cubicBezTo>
                    <a:pt x="821" y="20608"/>
                    <a:pt x="1004" y="20517"/>
                    <a:pt x="1186" y="20396"/>
                  </a:cubicBezTo>
                  <a:close/>
                  <a:moveTo>
                    <a:pt x="11916" y="20183"/>
                  </a:moveTo>
                  <a:cubicBezTo>
                    <a:pt x="11916" y="20396"/>
                    <a:pt x="11977" y="20608"/>
                    <a:pt x="12037" y="20791"/>
                  </a:cubicBezTo>
                  <a:cubicBezTo>
                    <a:pt x="12098" y="21004"/>
                    <a:pt x="12189" y="21186"/>
                    <a:pt x="12311" y="21368"/>
                  </a:cubicBezTo>
                  <a:cubicBezTo>
                    <a:pt x="12311" y="21156"/>
                    <a:pt x="12250" y="20943"/>
                    <a:pt x="12189" y="20760"/>
                  </a:cubicBezTo>
                  <a:cubicBezTo>
                    <a:pt x="12129" y="20548"/>
                    <a:pt x="12007" y="20365"/>
                    <a:pt x="11916" y="20183"/>
                  </a:cubicBezTo>
                  <a:close/>
                  <a:moveTo>
                    <a:pt x="9119" y="22827"/>
                  </a:moveTo>
                  <a:lnTo>
                    <a:pt x="9119" y="22827"/>
                  </a:lnTo>
                  <a:cubicBezTo>
                    <a:pt x="8937" y="22858"/>
                    <a:pt x="8724" y="22888"/>
                    <a:pt x="8512" y="22949"/>
                  </a:cubicBezTo>
                  <a:cubicBezTo>
                    <a:pt x="8299" y="23040"/>
                    <a:pt x="8116" y="23131"/>
                    <a:pt x="7934" y="23222"/>
                  </a:cubicBezTo>
                  <a:cubicBezTo>
                    <a:pt x="8147" y="23222"/>
                    <a:pt x="8360" y="23162"/>
                    <a:pt x="8572" y="23101"/>
                  </a:cubicBezTo>
                  <a:cubicBezTo>
                    <a:pt x="8755" y="23040"/>
                    <a:pt x="8967" y="22949"/>
                    <a:pt x="9119" y="22827"/>
                  </a:cubicBezTo>
                  <a:close/>
                  <a:moveTo>
                    <a:pt x="2493" y="23162"/>
                  </a:moveTo>
                  <a:cubicBezTo>
                    <a:pt x="2645" y="23283"/>
                    <a:pt x="2828" y="23405"/>
                    <a:pt x="3010" y="23496"/>
                  </a:cubicBezTo>
                  <a:cubicBezTo>
                    <a:pt x="3223" y="23587"/>
                    <a:pt x="3405" y="23678"/>
                    <a:pt x="3618" y="23709"/>
                  </a:cubicBezTo>
                  <a:cubicBezTo>
                    <a:pt x="3466" y="23587"/>
                    <a:pt x="3283" y="23466"/>
                    <a:pt x="3101" y="23374"/>
                  </a:cubicBezTo>
                  <a:cubicBezTo>
                    <a:pt x="2888" y="23283"/>
                    <a:pt x="2706" y="23192"/>
                    <a:pt x="2493" y="23162"/>
                  </a:cubicBezTo>
                  <a:close/>
                  <a:moveTo>
                    <a:pt x="19150" y="23526"/>
                  </a:moveTo>
                  <a:cubicBezTo>
                    <a:pt x="18937" y="23526"/>
                    <a:pt x="18724" y="23587"/>
                    <a:pt x="18542" y="23648"/>
                  </a:cubicBezTo>
                  <a:cubicBezTo>
                    <a:pt x="18329" y="23709"/>
                    <a:pt x="18147" y="23800"/>
                    <a:pt x="17965" y="23922"/>
                  </a:cubicBezTo>
                  <a:cubicBezTo>
                    <a:pt x="18177" y="23891"/>
                    <a:pt x="18390" y="23861"/>
                    <a:pt x="18572" y="23800"/>
                  </a:cubicBezTo>
                  <a:cubicBezTo>
                    <a:pt x="18785" y="23739"/>
                    <a:pt x="18998" y="23618"/>
                    <a:pt x="19150" y="23526"/>
                  </a:cubicBezTo>
                  <a:close/>
                  <a:moveTo>
                    <a:pt x="15320" y="23162"/>
                  </a:moveTo>
                  <a:cubicBezTo>
                    <a:pt x="15199" y="23314"/>
                    <a:pt x="15077" y="23496"/>
                    <a:pt x="14986" y="23709"/>
                  </a:cubicBezTo>
                  <a:cubicBezTo>
                    <a:pt x="14895" y="23891"/>
                    <a:pt x="14803" y="24074"/>
                    <a:pt x="14773" y="24286"/>
                  </a:cubicBezTo>
                  <a:cubicBezTo>
                    <a:pt x="14895" y="24134"/>
                    <a:pt x="15016" y="23952"/>
                    <a:pt x="15107" y="23770"/>
                  </a:cubicBezTo>
                  <a:cubicBezTo>
                    <a:pt x="15229" y="23557"/>
                    <a:pt x="15290" y="23374"/>
                    <a:pt x="15320" y="23162"/>
                  </a:cubicBezTo>
                  <a:close/>
                  <a:moveTo>
                    <a:pt x="10913" y="25350"/>
                  </a:moveTo>
                  <a:lnTo>
                    <a:pt x="10913" y="25350"/>
                  </a:lnTo>
                  <a:cubicBezTo>
                    <a:pt x="11065" y="25502"/>
                    <a:pt x="11247" y="25593"/>
                    <a:pt x="11430" y="25715"/>
                  </a:cubicBezTo>
                  <a:cubicBezTo>
                    <a:pt x="11612" y="25806"/>
                    <a:pt x="11824" y="25867"/>
                    <a:pt x="12006" y="25897"/>
                  </a:cubicBezTo>
                  <a:lnTo>
                    <a:pt x="12006" y="25897"/>
                  </a:lnTo>
                  <a:cubicBezTo>
                    <a:pt x="11861" y="25759"/>
                    <a:pt x="11689" y="25648"/>
                    <a:pt x="11490" y="25563"/>
                  </a:cubicBezTo>
                  <a:cubicBezTo>
                    <a:pt x="11308" y="25472"/>
                    <a:pt x="11126" y="25381"/>
                    <a:pt x="10913" y="25350"/>
                  </a:cubicBezTo>
                  <a:close/>
                  <a:moveTo>
                    <a:pt x="12006" y="25897"/>
                  </a:moveTo>
                  <a:cubicBezTo>
                    <a:pt x="12017" y="25907"/>
                    <a:pt x="12027" y="25917"/>
                    <a:pt x="12037" y="25928"/>
                  </a:cubicBezTo>
                  <a:lnTo>
                    <a:pt x="12007" y="25897"/>
                  </a:lnTo>
                  <a:cubicBezTo>
                    <a:pt x="12007" y="25897"/>
                    <a:pt x="12006" y="25897"/>
                    <a:pt x="12006" y="25897"/>
                  </a:cubicBezTo>
                  <a:close/>
                  <a:moveTo>
                    <a:pt x="6141" y="25168"/>
                  </a:moveTo>
                  <a:lnTo>
                    <a:pt x="6141" y="25168"/>
                  </a:lnTo>
                  <a:cubicBezTo>
                    <a:pt x="6171" y="25593"/>
                    <a:pt x="6293" y="25988"/>
                    <a:pt x="6536" y="26353"/>
                  </a:cubicBezTo>
                  <a:cubicBezTo>
                    <a:pt x="6505" y="25928"/>
                    <a:pt x="6353" y="25532"/>
                    <a:pt x="6141" y="25168"/>
                  </a:cubicBezTo>
                  <a:close/>
                  <a:moveTo>
                    <a:pt x="15320" y="27387"/>
                  </a:moveTo>
                  <a:cubicBezTo>
                    <a:pt x="15107" y="27387"/>
                    <a:pt x="14895" y="27447"/>
                    <a:pt x="14682" y="27508"/>
                  </a:cubicBezTo>
                  <a:cubicBezTo>
                    <a:pt x="14500" y="27569"/>
                    <a:pt x="14287" y="27660"/>
                    <a:pt x="14135" y="27781"/>
                  </a:cubicBezTo>
                  <a:lnTo>
                    <a:pt x="14135" y="27781"/>
                  </a:lnTo>
                  <a:cubicBezTo>
                    <a:pt x="14338" y="27776"/>
                    <a:pt x="14540" y="27718"/>
                    <a:pt x="14743" y="27660"/>
                  </a:cubicBezTo>
                  <a:cubicBezTo>
                    <a:pt x="14955" y="27599"/>
                    <a:pt x="15138" y="27508"/>
                    <a:pt x="15320" y="27387"/>
                  </a:cubicBezTo>
                  <a:close/>
                  <a:moveTo>
                    <a:pt x="14135" y="27781"/>
                  </a:moveTo>
                  <a:lnTo>
                    <a:pt x="14135" y="27781"/>
                  </a:lnTo>
                  <a:cubicBezTo>
                    <a:pt x="14125" y="27782"/>
                    <a:pt x="14115" y="27782"/>
                    <a:pt x="14104" y="27782"/>
                  </a:cubicBezTo>
                  <a:lnTo>
                    <a:pt x="14135" y="27782"/>
                  </a:lnTo>
                  <a:cubicBezTo>
                    <a:pt x="14135" y="27782"/>
                    <a:pt x="14135" y="27781"/>
                    <a:pt x="14135" y="27781"/>
                  </a:cubicBezTo>
                  <a:close/>
                  <a:moveTo>
                    <a:pt x="10122" y="28116"/>
                  </a:moveTo>
                  <a:lnTo>
                    <a:pt x="10122" y="28116"/>
                  </a:lnTo>
                  <a:cubicBezTo>
                    <a:pt x="9971" y="28268"/>
                    <a:pt x="9849" y="28450"/>
                    <a:pt x="9758" y="28633"/>
                  </a:cubicBezTo>
                  <a:cubicBezTo>
                    <a:pt x="9667" y="28815"/>
                    <a:pt x="9575" y="29028"/>
                    <a:pt x="9545" y="29241"/>
                  </a:cubicBezTo>
                  <a:cubicBezTo>
                    <a:pt x="9697" y="29058"/>
                    <a:pt x="9819" y="28906"/>
                    <a:pt x="9910" y="28694"/>
                  </a:cubicBezTo>
                  <a:cubicBezTo>
                    <a:pt x="10001" y="28511"/>
                    <a:pt x="10062" y="28298"/>
                    <a:pt x="10122" y="28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3706;p63"/>
            <p:cNvSpPr/>
            <p:nvPr/>
          </p:nvSpPr>
          <p:spPr>
            <a:xfrm>
              <a:off x="1705475" y="2642425"/>
              <a:ext cx="182400" cy="219200"/>
            </a:xfrm>
            <a:custGeom>
              <a:avLst/>
              <a:gdLst/>
              <a:ahLst/>
              <a:cxnLst/>
              <a:rect l="l" t="t" r="r" b="b"/>
              <a:pathLst>
                <a:path w="7296" h="8768" extrusionOk="0">
                  <a:moveTo>
                    <a:pt x="7234" y="1"/>
                  </a:moveTo>
                  <a:cubicBezTo>
                    <a:pt x="6596" y="700"/>
                    <a:pt x="5988" y="1429"/>
                    <a:pt x="5380" y="2128"/>
                  </a:cubicBezTo>
                  <a:cubicBezTo>
                    <a:pt x="4772" y="2827"/>
                    <a:pt x="4134" y="3587"/>
                    <a:pt x="3496" y="4317"/>
                  </a:cubicBezTo>
                  <a:cubicBezTo>
                    <a:pt x="2888" y="5046"/>
                    <a:pt x="2310" y="5776"/>
                    <a:pt x="1702" y="6505"/>
                  </a:cubicBezTo>
                  <a:cubicBezTo>
                    <a:pt x="1094" y="7235"/>
                    <a:pt x="578" y="7995"/>
                    <a:pt x="0" y="8724"/>
                  </a:cubicBezTo>
                  <a:cubicBezTo>
                    <a:pt x="0" y="8746"/>
                    <a:pt x="15" y="8767"/>
                    <a:pt x="35" y="8767"/>
                  </a:cubicBezTo>
                  <a:cubicBezTo>
                    <a:pt x="43" y="8767"/>
                    <a:pt x="52" y="8763"/>
                    <a:pt x="61" y="8754"/>
                  </a:cubicBezTo>
                  <a:cubicBezTo>
                    <a:pt x="669" y="8055"/>
                    <a:pt x="1338" y="7387"/>
                    <a:pt x="1945" y="6657"/>
                  </a:cubicBezTo>
                  <a:cubicBezTo>
                    <a:pt x="2553" y="5958"/>
                    <a:pt x="3192" y="5198"/>
                    <a:pt x="3800" y="4469"/>
                  </a:cubicBezTo>
                  <a:cubicBezTo>
                    <a:pt x="4407" y="3709"/>
                    <a:pt x="4955" y="3010"/>
                    <a:pt x="5532" y="2311"/>
                  </a:cubicBezTo>
                  <a:cubicBezTo>
                    <a:pt x="6079" y="1581"/>
                    <a:pt x="6748" y="821"/>
                    <a:pt x="7295" y="61"/>
                  </a:cubicBezTo>
                  <a:cubicBezTo>
                    <a:pt x="7295" y="31"/>
                    <a:pt x="7265" y="1"/>
                    <a:pt x="7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3707;p63"/>
            <p:cNvSpPr/>
            <p:nvPr/>
          </p:nvSpPr>
          <p:spPr>
            <a:xfrm>
              <a:off x="1664425" y="2310775"/>
              <a:ext cx="294100" cy="357850"/>
            </a:xfrm>
            <a:custGeom>
              <a:avLst/>
              <a:gdLst/>
              <a:ahLst/>
              <a:cxnLst/>
              <a:rect l="l" t="t" r="r" b="b"/>
              <a:pathLst>
                <a:path w="11764" h="14314" extrusionOk="0">
                  <a:moveTo>
                    <a:pt x="4369" y="1"/>
                  </a:moveTo>
                  <a:cubicBezTo>
                    <a:pt x="4364" y="1"/>
                    <a:pt x="4357" y="4"/>
                    <a:pt x="4347" y="14"/>
                  </a:cubicBezTo>
                  <a:cubicBezTo>
                    <a:pt x="3557" y="1534"/>
                    <a:pt x="2797" y="3054"/>
                    <a:pt x="2098" y="4573"/>
                  </a:cubicBezTo>
                  <a:cubicBezTo>
                    <a:pt x="1733" y="5333"/>
                    <a:pt x="1" y="9315"/>
                    <a:pt x="1" y="9315"/>
                  </a:cubicBezTo>
                  <a:cubicBezTo>
                    <a:pt x="1490" y="9953"/>
                    <a:pt x="2949" y="10622"/>
                    <a:pt x="4469" y="11200"/>
                  </a:cubicBezTo>
                  <a:cubicBezTo>
                    <a:pt x="5958" y="11808"/>
                    <a:pt x="11126" y="13753"/>
                    <a:pt x="11551" y="13874"/>
                  </a:cubicBezTo>
                  <a:cubicBezTo>
                    <a:pt x="11490" y="13935"/>
                    <a:pt x="11247" y="14239"/>
                    <a:pt x="11217" y="14300"/>
                  </a:cubicBezTo>
                  <a:cubicBezTo>
                    <a:pt x="11207" y="14310"/>
                    <a:pt x="11210" y="14314"/>
                    <a:pt x="11219" y="14314"/>
                  </a:cubicBezTo>
                  <a:cubicBezTo>
                    <a:pt x="11237" y="14314"/>
                    <a:pt x="11278" y="14300"/>
                    <a:pt x="11278" y="14300"/>
                  </a:cubicBezTo>
                  <a:cubicBezTo>
                    <a:pt x="11308" y="14300"/>
                    <a:pt x="11764" y="13783"/>
                    <a:pt x="11764" y="13783"/>
                  </a:cubicBezTo>
                  <a:cubicBezTo>
                    <a:pt x="11065" y="13449"/>
                    <a:pt x="4104" y="10805"/>
                    <a:pt x="2554" y="10197"/>
                  </a:cubicBezTo>
                  <a:cubicBezTo>
                    <a:pt x="1733" y="9893"/>
                    <a:pt x="1034" y="9558"/>
                    <a:pt x="214" y="9254"/>
                  </a:cubicBezTo>
                  <a:cubicBezTo>
                    <a:pt x="426" y="8859"/>
                    <a:pt x="1065" y="7370"/>
                    <a:pt x="1247" y="7005"/>
                  </a:cubicBezTo>
                  <a:cubicBezTo>
                    <a:pt x="1612" y="6245"/>
                    <a:pt x="1946" y="5485"/>
                    <a:pt x="2311" y="4695"/>
                  </a:cubicBezTo>
                  <a:cubicBezTo>
                    <a:pt x="2615" y="4057"/>
                    <a:pt x="2919" y="3388"/>
                    <a:pt x="3192" y="2750"/>
                  </a:cubicBezTo>
                  <a:cubicBezTo>
                    <a:pt x="3587" y="2233"/>
                    <a:pt x="3922" y="1686"/>
                    <a:pt x="4226" y="1139"/>
                  </a:cubicBezTo>
                  <a:cubicBezTo>
                    <a:pt x="4226" y="1139"/>
                    <a:pt x="4226" y="1108"/>
                    <a:pt x="4195" y="1108"/>
                  </a:cubicBezTo>
                  <a:cubicBezTo>
                    <a:pt x="3922" y="1503"/>
                    <a:pt x="3648" y="1868"/>
                    <a:pt x="3405" y="2294"/>
                  </a:cubicBezTo>
                  <a:cubicBezTo>
                    <a:pt x="3739" y="1534"/>
                    <a:pt x="4043" y="774"/>
                    <a:pt x="4378" y="14"/>
                  </a:cubicBezTo>
                  <a:cubicBezTo>
                    <a:pt x="4378" y="14"/>
                    <a:pt x="4378" y="1"/>
                    <a:pt x="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3708;p63"/>
          <p:cNvGrpSpPr>
            <a:grpSpLocks noChangeAspect="1"/>
          </p:cNvGrpSpPr>
          <p:nvPr/>
        </p:nvGrpSpPr>
        <p:grpSpPr>
          <a:xfrm>
            <a:off x="5204163" y="148105"/>
            <a:ext cx="1722910" cy="1593460"/>
            <a:chOff x="1580475" y="935950"/>
            <a:chExt cx="4437350" cy="4103950"/>
          </a:xfrm>
        </p:grpSpPr>
        <p:sp>
          <p:nvSpPr>
            <p:cNvPr id="1064" name="Google Shape;3709;p63"/>
            <p:cNvSpPr/>
            <p:nvPr/>
          </p:nvSpPr>
          <p:spPr>
            <a:xfrm>
              <a:off x="4450025" y="1129750"/>
              <a:ext cx="1028250" cy="914200"/>
            </a:xfrm>
            <a:custGeom>
              <a:avLst/>
              <a:gdLst/>
              <a:ahLst/>
              <a:cxnLst/>
              <a:rect l="l" t="t" r="r" b="b"/>
              <a:pathLst>
                <a:path w="41130" h="36568" extrusionOk="0">
                  <a:moveTo>
                    <a:pt x="20581" y="0"/>
                  </a:moveTo>
                  <a:cubicBezTo>
                    <a:pt x="16546" y="0"/>
                    <a:pt x="12486" y="1332"/>
                    <a:pt x="9107" y="4063"/>
                  </a:cubicBezTo>
                  <a:cubicBezTo>
                    <a:pt x="1234" y="10401"/>
                    <a:pt x="0" y="21910"/>
                    <a:pt x="6371" y="29748"/>
                  </a:cubicBezTo>
                  <a:cubicBezTo>
                    <a:pt x="9985" y="34236"/>
                    <a:pt x="15278" y="36567"/>
                    <a:pt x="20614" y="36567"/>
                  </a:cubicBezTo>
                  <a:cubicBezTo>
                    <a:pt x="24638" y="36567"/>
                    <a:pt x="28686" y="35242"/>
                    <a:pt x="32056" y="32517"/>
                  </a:cubicBezTo>
                  <a:cubicBezTo>
                    <a:pt x="39929" y="26146"/>
                    <a:pt x="41129" y="14638"/>
                    <a:pt x="34792" y="6799"/>
                  </a:cubicBezTo>
                  <a:cubicBezTo>
                    <a:pt x="31186" y="2320"/>
                    <a:pt x="25906" y="0"/>
                    <a:pt x="20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3710;p63"/>
            <p:cNvSpPr/>
            <p:nvPr/>
          </p:nvSpPr>
          <p:spPr>
            <a:xfrm>
              <a:off x="4506150" y="1129350"/>
              <a:ext cx="1023000" cy="914700"/>
            </a:xfrm>
            <a:custGeom>
              <a:avLst/>
              <a:gdLst/>
              <a:ahLst/>
              <a:cxnLst/>
              <a:rect l="l" t="t" r="r" b="b"/>
              <a:pathLst>
                <a:path w="40920" h="36588" extrusionOk="0">
                  <a:moveTo>
                    <a:pt x="18330" y="1"/>
                  </a:moveTo>
                  <a:cubicBezTo>
                    <a:pt x="8539" y="1"/>
                    <a:pt x="0" y="7967"/>
                    <a:pt x="57" y="18423"/>
                  </a:cubicBezTo>
                  <a:cubicBezTo>
                    <a:pt x="113" y="28765"/>
                    <a:pt x="8623" y="36587"/>
                    <a:pt x="18306" y="36587"/>
                  </a:cubicBezTo>
                  <a:cubicBezTo>
                    <a:pt x="20147" y="36587"/>
                    <a:pt x="22031" y="36304"/>
                    <a:pt x="23907" y="35702"/>
                  </a:cubicBezTo>
                  <a:cubicBezTo>
                    <a:pt x="36883" y="31566"/>
                    <a:pt x="40919" y="15187"/>
                    <a:pt x="31379" y="5480"/>
                  </a:cubicBezTo>
                  <a:lnTo>
                    <a:pt x="31379" y="5480"/>
                  </a:lnTo>
                  <a:cubicBezTo>
                    <a:pt x="36683" y="11285"/>
                    <a:pt x="36883" y="20124"/>
                    <a:pt x="31879" y="26195"/>
                  </a:cubicBezTo>
                  <a:cubicBezTo>
                    <a:pt x="28773" y="29985"/>
                    <a:pt x="24240" y="31988"/>
                    <a:pt x="19636" y="31988"/>
                  </a:cubicBezTo>
                  <a:cubicBezTo>
                    <a:pt x="16824" y="31988"/>
                    <a:pt x="13986" y="31241"/>
                    <a:pt x="11432" y="29698"/>
                  </a:cubicBezTo>
                  <a:cubicBezTo>
                    <a:pt x="4693" y="25595"/>
                    <a:pt x="1991" y="17189"/>
                    <a:pt x="5060" y="9950"/>
                  </a:cubicBezTo>
                  <a:cubicBezTo>
                    <a:pt x="7616" y="3988"/>
                    <a:pt x="13431" y="288"/>
                    <a:pt x="19671" y="288"/>
                  </a:cubicBezTo>
                  <a:cubicBezTo>
                    <a:pt x="21006" y="288"/>
                    <a:pt x="22361" y="458"/>
                    <a:pt x="23707" y="810"/>
                  </a:cubicBezTo>
                  <a:cubicBezTo>
                    <a:pt x="21902" y="260"/>
                    <a:pt x="20096" y="1"/>
                    <a:pt x="18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3711;p63"/>
            <p:cNvSpPr/>
            <p:nvPr/>
          </p:nvSpPr>
          <p:spPr>
            <a:xfrm>
              <a:off x="4648500" y="1502650"/>
              <a:ext cx="155875" cy="129025"/>
            </a:xfrm>
            <a:custGeom>
              <a:avLst/>
              <a:gdLst/>
              <a:ahLst/>
              <a:cxnLst/>
              <a:rect l="l" t="t" r="r" b="b"/>
              <a:pathLst>
                <a:path w="6235" h="5161" extrusionOk="0">
                  <a:moveTo>
                    <a:pt x="3215" y="0"/>
                  </a:moveTo>
                  <a:cubicBezTo>
                    <a:pt x="2958" y="0"/>
                    <a:pt x="2695" y="40"/>
                    <a:pt x="2435" y="122"/>
                  </a:cubicBezTo>
                  <a:cubicBezTo>
                    <a:pt x="267" y="822"/>
                    <a:pt x="0" y="3825"/>
                    <a:pt x="2035" y="4859"/>
                  </a:cubicBezTo>
                  <a:cubicBezTo>
                    <a:pt x="2432" y="5067"/>
                    <a:pt x="2839" y="5161"/>
                    <a:pt x="3232" y="5161"/>
                  </a:cubicBezTo>
                  <a:cubicBezTo>
                    <a:pt x="4854" y="5161"/>
                    <a:pt x="6235" y="3562"/>
                    <a:pt x="5671" y="1790"/>
                  </a:cubicBezTo>
                  <a:cubicBezTo>
                    <a:pt x="5320" y="709"/>
                    <a:pt x="4312" y="0"/>
                    <a:pt x="32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3712;p63"/>
            <p:cNvSpPr/>
            <p:nvPr/>
          </p:nvSpPr>
          <p:spPr>
            <a:xfrm>
              <a:off x="5064625" y="1369975"/>
              <a:ext cx="155950" cy="128725"/>
            </a:xfrm>
            <a:custGeom>
              <a:avLst/>
              <a:gdLst/>
              <a:ahLst/>
              <a:cxnLst/>
              <a:rect l="l" t="t" r="r" b="b"/>
              <a:pathLst>
                <a:path w="6238" h="5149" extrusionOk="0">
                  <a:moveTo>
                    <a:pt x="3220" y="1"/>
                  </a:moveTo>
                  <a:cubicBezTo>
                    <a:pt x="2959" y="1"/>
                    <a:pt x="2695" y="41"/>
                    <a:pt x="2435" y="125"/>
                  </a:cubicBezTo>
                  <a:cubicBezTo>
                    <a:pt x="234" y="826"/>
                    <a:pt x="0" y="3794"/>
                    <a:pt x="2035" y="4862"/>
                  </a:cubicBezTo>
                  <a:cubicBezTo>
                    <a:pt x="2424" y="5059"/>
                    <a:pt x="2822" y="5149"/>
                    <a:pt x="3207" y="5149"/>
                  </a:cubicBezTo>
                  <a:cubicBezTo>
                    <a:pt x="4839" y="5149"/>
                    <a:pt x="6238" y="3547"/>
                    <a:pt x="5671" y="1793"/>
                  </a:cubicBezTo>
                  <a:cubicBezTo>
                    <a:pt x="5322" y="691"/>
                    <a:pt x="4301" y="1"/>
                    <a:pt x="322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3713;p63"/>
            <p:cNvSpPr/>
            <p:nvPr/>
          </p:nvSpPr>
          <p:spPr>
            <a:xfrm>
              <a:off x="4838625" y="1452325"/>
              <a:ext cx="201000" cy="127000"/>
            </a:xfrm>
            <a:custGeom>
              <a:avLst/>
              <a:gdLst/>
              <a:ahLst/>
              <a:cxnLst/>
              <a:rect l="l" t="t" r="r" b="b"/>
              <a:pathLst>
                <a:path w="8040" h="5080" extrusionOk="0">
                  <a:moveTo>
                    <a:pt x="7406" y="0"/>
                  </a:moveTo>
                  <a:lnTo>
                    <a:pt x="1" y="2368"/>
                  </a:lnTo>
                  <a:cubicBezTo>
                    <a:pt x="542" y="4021"/>
                    <a:pt x="2074" y="5079"/>
                    <a:pt x="3720" y="5079"/>
                  </a:cubicBezTo>
                  <a:cubicBezTo>
                    <a:pt x="4101" y="5079"/>
                    <a:pt x="4488" y="5023"/>
                    <a:pt x="4871" y="4904"/>
                  </a:cubicBezTo>
                  <a:cubicBezTo>
                    <a:pt x="6905" y="4236"/>
                    <a:pt x="8040" y="2068"/>
                    <a:pt x="74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3714;p63"/>
            <p:cNvSpPr/>
            <p:nvPr/>
          </p:nvSpPr>
          <p:spPr>
            <a:xfrm>
              <a:off x="4877825" y="1508000"/>
              <a:ext cx="143450" cy="71375"/>
            </a:xfrm>
            <a:custGeom>
              <a:avLst/>
              <a:gdLst/>
              <a:ahLst/>
              <a:cxnLst/>
              <a:rect l="l" t="t" r="r" b="b"/>
              <a:pathLst>
                <a:path w="5738" h="2855" extrusionOk="0">
                  <a:moveTo>
                    <a:pt x="3922" y="0"/>
                  </a:moveTo>
                  <a:cubicBezTo>
                    <a:pt x="2365" y="0"/>
                    <a:pt x="864" y="795"/>
                    <a:pt x="0" y="2210"/>
                  </a:cubicBezTo>
                  <a:cubicBezTo>
                    <a:pt x="665" y="2649"/>
                    <a:pt x="1405" y="2854"/>
                    <a:pt x="2132" y="2854"/>
                  </a:cubicBezTo>
                  <a:cubicBezTo>
                    <a:pt x="3669" y="2854"/>
                    <a:pt x="5149" y="1937"/>
                    <a:pt x="5738" y="375"/>
                  </a:cubicBezTo>
                  <a:cubicBezTo>
                    <a:pt x="5147" y="122"/>
                    <a:pt x="4530" y="0"/>
                    <a:pt x="392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3715;p63"/>
            <p:cNvSpPr/>
            <p:nvPr/>
          </p:nvSpPr>
          <p:spPr>
            <a:xfrm>
              <a:off x="1867350" y="2065725"/>
              <a:ext cx="715525" cy="658475"/>
            </a:xfrm>
            <a:custGeom>
              <a:avLst/>
              <a:gdLst/>
              <a:ahLst/>
              <a:cxnLst/>
              <a:rect l="l" t="t" r="r" b="b"/>
              <a:pathLst>
                <a:path w="28621" h="26339" extrusionOk="0">
                  <a:moveTo>
                    <a:pt x="14269" y="0"/>
                  </a:moveTo>
                  <a:cubicBezTo>
                    <a:pt x="8100" y="0"/>
                    <a:pt x="2601" y="4371"/>
                    <a:pt x="1368" y="10656"/>
                  </a:cubicBezTo>
                  <a:cubicBezTo>
                    <a:pt x="0" y="17794"/>
                    <a:pt x="4670" y="24699"/>
                    <a:pt x="11808" y="26100"/>
                  </a:cubicBezTo>
                  <a:cubicBezTo>
                    <a:pt x="12646" y="26261"/>
                    <a:pt x="13480" y="26338"/>
                    <a:pt x="14303" y="26338"/>
                  </a:cubicBezTo>
                  <a:cubicBezTo>
                    <a:pt x="20491" y="26338"/>
                    <a:pt x="26012" y="21960"/>
                    <a:pt x="27219" y="15660"/>
                  </a:cubicBezTo>
                  <a:cubicBezTo>
                    <a:pt x="28620" y="8521"/>
                    <a:pt x="23950" y="1616"/>
                    <a:pt x="16812" y="249"/>
                  </a:cubicBezTo>
                  <a:cubicBezTo>
                    <a:pt x="15958" y="81"/>
                    <a:pt x="15107" y="0"/>
                    <a:pt x="14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3716;p63"/>
            <p:cNvSpPr/>
            <p:nvPr/>
          </p:nvSpPr>
          <p:spPr>
            <a:xfrm>
              <a:off x="1828150" y="2065700"/>
              <a:ext cx="763575" cy="658700"/>
            </a:xfrm>
            <a:custGeom>
              <a:avLst/>
              <a:gdLst/>
              <a:ahLst/>
              <a:cxnLst/>
              <a:rect l="l" t="t" r="r" b="b"/>
              <a:pathLst>
                <a:path w="30543" h="26348" extrusionOk="0">
                  <a:moveTo>
                    <a:pt x="15895" y="0"/>
                  </a:moveTo>
                  <a:cubicBezTo>
                    <a:pt x="11571" y="0"/>
                    <a:pt x="7267" y="2107"/>
                    <a:pt x="4704" y="6187"/>
                  </a:cubicBezTo>
                  <a:cubicBezTo>
                    <a:pt x="0" y="13692"/>
                    <a:pt x="3936" y="23633"/>
                    <a:pt x="12543" y="25901"/>
                  </a:cubicBezTo>
                  <a:lnTo>
                    <a:pt x="12509" y="25901"/>
                  </a:lnTo>
                  <a:cubicBezTo>
                    <a:pt x="13662" y="26204"/>
                    <a:pt x="14803" y="26347"/>
                    <a:pt x="15916" y="26347"/>
                  </a:cubicBezTo>
                  <a:cubicBezTo>
                    <a:pt x="23984" y="26347"/>
                    <a:pt x="30542" y="18832"/>
                    <a:pt x="28754" y="10390"/>
                  </a:cubicBezTo>
                  <a:lnTo>
                    <a:pt x="28754" y="10390"/>
                  </a:lnTo>
                  <a:cubicBezTo>
                    <a:pt x="29721" y="15994"/>
                    <a:pt x="26452" y="21465"/>
                    <a:pt x="21049" y="23233"/>
                  </a:cubicBezTo>
                  <a:cubicBezTo>
                    <a:pt x="19873" y="23617"/>
                    <a:pt x="18675" y="23801"/>
                    <a:pt x="17494" y="23801"/>
                  </a:cubicBezTo>
                  <a:cubicBezTo>
                    <a:pt x="13248" y="23801"/>
                    <a:pt x="9222" y="21422"/>
                    <a:pt x="7239" y="17428"/>
                  </a:cubicBezTo>
                  <a:cubicBezTo>
                    <a:pt x="4737" y="12358"/>
                    <a:pt x="6305" y="6187"/>
                    <a:pt x="11008" y="2951"/>
                  </a:cubicBezTo>
                  <a:cubicBezTo>
                    <a:pt x="12970" y="1606"/>
                    <a:pt x="15226" y="950"/>
                    <a:pt x="17469" y="950"/>
                  </a:cubicBezTo>
                  <a:cubicBezTo>
                    <a:pt x="20567" y="950"/>
                    <a:pt x="23641" y="2201"/>
                    <a:pt x="25885" y="4619"/>
                  </a:cubicBezTo>
                  <a:cubicBezTo>
                    <a:pt x="23238" y="1513"/>
                    <a:pt x="19559" y="0"/>
                    <a:pt x="15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3717;p63"/>
            <p:cNvSpPr/>
            <p:nvPr/>
          </p:nvSpPr>
          <p:spPr>
            <a:xfrm>
              <a:off x="2334900" y="2325425"/>
              <a:ext cx="110375" cy="92400"/>
            </a:xfrm>
            <a:custGeom>
              <a:avLst/>
              <a:gdLst/>
              <a:ahLst/>
              <a:cxnLst/>
              <a:rect l="l" t="t" r="r" b="b"/>
              <a:pathLst>
                <a:path w="4415" h="3696" extrusionOk="0">
                  <a:moveTo>
                    <a:pt x="2314" y="0"/>
                  </a:moveTo>
                  <a:cubicBezTo>
                    <a:pt x="959" y="0"/>
                    <a:pt x="0" y="1518"/>
                    <a:pt x="745" y="2770"/>
                  </a:cubicBezTo>
                  <a:cubicBezTo>
                    <a:pt x="1112" y="3400"/>
                    <a:pt x="1729" y="3695"/>
                    <a:pt x="2344" y="3695"/>
                  </a:cubicBezTo>
                  <a:cubicBezTo>
                    <a:pt x="3127" y="3695"/>
                    <a:pt x="3905" y="3215"/>
                    <a:pt x="4148" y="2336"/>
                  </a:cubicBezTo>
                  <a:cubicBezTo>
                    <a:pt x="4415" y="1335"/>
                    <a:pt x="3814" y="301"/>
                    <a:pt x="2813" y="68"/>
                  </a:cubicBezTo>
                  <a:cubicBezTo>
                    <a:pt x="2643" y="22"/>
                    <a:pt x="2476" y="0"/>
                    <a:pt x="231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3718;p63"/>
            <p:cNvSpPr/>
            <p:nvPr/>
          </p:nvSpPr>
          <p:spPr>
            <a:xfrm>
              <a:off x="2031150" y="2245575"/>
              <a:ext cx="109750" cy="92600"/>
            </a:xfrm>
            <a:custGeom>
              <a:avLst/>
              <a:gdLst/>
              <a:ahLst/>
              <a:cxnLst/>
              <a:rect l="l" t="t" r="r" b="b"/>
              <a:pathLst>
                <a:path w="4390" h="3704" extrusionOk="0">
                  <a:moveTo>
                    <a:pt x="2323" y="0"/>
                  </a:moveTo>
                  <a:cubicBezTo>
                    <a:pt x="979" y="0"/>
                    <a:pt x="0" y="1505"/>
                    <a:pt x="720" y="2795"/>
                  </a:cubicBezTo>
                  <a:cubicBezTo>
                    <a:pt x="1086" y="3410"/>
                    <a:pt x="1704" y="3704"/>
                    <a:pt x="2318" y="3704"/>
                  </a:cubicBezTo>
                  <a:cubicBezTo>
                    <a:pt x="3101" y="3704"/>
                    <a:pt x="3879" y="3226"/>
                    <a:pt x="4122" y="2328"/>
                  </a:cubicBezTo>
                  <a:cubicBezTo>
                    <a:pt x="4389" y="1327"/>
                    <a:pt x="3789" y="326"/>
                    <a:pt x="2788" y="60"/>
                  </a:cubicBezTo>
                  <a:cubicBezTo>
                    <a:pt x="2630" y="19"/>
                    <a:pt x="2474" y="0"/>
                    <a:pt x="232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3719;p63"/>
            <p:cNvSpPr/>
            <p:nvPr/>
          </p:nvSpPr>
          <p:spPr>
            <a:xfrm>
              <a:off x="2159225" y="2291250"/>
              <a:ext cx="167625" cy="104925"/>
            </a:xfrm>
            <a:custGeom>
              <a:avLst/>
              <a:gdLst/>
              <a:ahLst/>
              <a:cxnLst/>
              <a:rect l="l" t="t" r="r" b="b"/>
              <a:pathLst>
                <a:path w="6705" h="4197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834"/>
                    <a:pt x="100" y="1735"/>
                    <a:pt x="500" y="2502"/>
                  </a:cubicBezTo>
                  <a:cubicBezTo>
                    <a:pt x="734" y="2903"/>
                    <a:pt x="1034" y="3236"/>
                    <a:pt x="1401" y="3503"/>
                  </a:cubicBezTo>
                  <a:cubicBezTo>
                    <a:pt x="1768" y="3736"/>
                    <a:pt x="2168" y="3937"/>
                    <a:pt x="2602" y="4070"/>
                  </a:cubicBezTo>
                  <a:cubicBezTo>
                    <a:pt x="2914" y="4142"/>
                    <a:pt x="3227" y="4197"/>
                    <a:pt x="3552" y="4197"/>
                  </a:cubicBezTo>
                  <a:cubicBezTo>
                    <a:pt x="3678" y="4197"/>
                    <a:pt x="3806" y="4189"/>
                    <a:pt x="3936" y="4170"/>
                  </a:cubicBezTo>
                  <a:cubicBezTo>
                    <a:pt x="4370" y="4137"/>
                    <a:pt x="4803" y="4003"/>
                    <a:pt x="5170" y="3770"/>
                  </a:cubicBezTo>
                  <a:cubicBezTo>
                    <a:pt x="5904" y="3303"/>
                    <a:pt x="6471" y="2602"/>
                    <a:pt x="6705" y="1768"/>
                  </a:cubicBezTo>
                  <a:lnTo>
                    <a:pt x="6705" y="1768"/>
                  </a:lnTo>
                  <a:cubicBezTo>
                    <a:pt x="6271" y="2436"/>
                    <a:pt x="5671" y="2969"/>
                    <a:pt x="4970" y="3336"/>
                  </a:cubicBezTo>
                  <a:cubicBezTo>
                    <a:pt x="4555" y="3514"/>
                    <a:pt x="4105" y="3610"/>
                    <a:pt x="3661" y="3610"/>
                  </a:cubicBezTo>
                  <a:cubicBezTo>
                    <a:pt x="3356" y="3610"/>
                    <a:pt x="3054" y="3565"/>
                    <a:pt x="2769" y="3470"/>
                  </a:cubicBezTo>
                  <a:cubicBezTo>
                    <a:pt x="2001" y="3303"/>
                    <a:pt x="1368" y="2869"/>
                    <a:pt x="901" y="2235"/>
                  </a:cubicBezTo>
                  <a:cubicBezTo>
                    <a:pt x="467" y="1568"/>
                    <a:pt x="234" y="801"/>
                    <a:pt x="26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3720;p63"/>
            <p:cNvSpPr/>
            <p:nvPr/>
          </p:nvSpPr>
          <p:spPr>
            <a:xfrm>
              <a:off x="1742250" y="4523675"/>
              <a:ext cx="4107950" cy="516225"/>
            </a:xfrm>
            <a:custGeom>
              <a:avLst/>
              <a:gdLst/>
              <a:ahLst/>
              <a:cxnLst/>
              <a:rect l="l" t="t" r="r" b="b"/>
              <a:pathLst>
                <a:path w="164318" h="20649" extrusionOk="0">
                  <a:moveTo>
                    <a:pt x="82159" y="1"/>
                  </a:moveTo>
                  <a:cubicBezTo>
                    <a:pt x="36793" y="1"/>
                    <a:pt x="0" y="4604"/>
                    <a:pt x="0" y="10308"/>
                  </a:cubicBezTo>
                  <a:cubicBezTo>
                    <a:pt x="0" y="16012"/>
                    <a:pt x="36793" y="20649"/>
                    <a:pt x="82159" y="20649"/>
                  </a:cubicBezTo>
                  <a:cubicBezTo>
                    <a:pt x="127525" y="20649"/>
                    <a:pt x="164318" y="16012"/>
                    <a:pt x="164318" y="10308"/>
                  </a:cubicBezTo>
                  <a:cubicBezTo>
                    <a:pt x="164318" y="4604"/>
                    <a:pt x="127525" y="1"/>
                    <a:pt x="8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3721;p63"/>
            <p:cNvSpPr/>
            <p:nvPr/>
          </p:nvSpPr>
          <p:spPr>
            <a:xfrm>
              <a:off x="1580475" y="4368575"/>
              <a:ext cx="4431525" cy="10850"/>
            </a:xfrm>
            <a:custGeom>
              <a:avLst/>
              <a:gdLst/>
              <a:ahLst/>
              <a:cxnLst/>
              <a:rect l="l" t="t" r="r" b="b"/>
              <a:pathLst>
                <a:path w="177261" h="434" extrusionOk="0">
                  <a:moveTo>
                    <a:pt x="88630" y="0"/>
                  </a:moveTo>
                  <a:lnTo>
                    <a:pt x="44332" y="67"/>
                  </a:lnTo>
                  <a:lnTo>
                    <a:pt x="22149" y="100"/>
                  </a:lnTo>
                  <a:lnTo>
                    <a:pt x="0" y="234"/>
                  </a:lnTo>
                  <a:lnTo>
                    <a:pt x="22149" y="334"/>
                  </a:lnTo>
                  <a:lnTo>
                    <a:pt x="44332" y="367"/>
                  </a:lnTo>
                  <a:lnTo>
                    <a:pt x="88630" y="434"/>
                  </a:lnTo>
                  <a:lnTo>
                    <a:pt x="132962" y="367"/>
                  </a:lnTo>
                  <a:lnTo>
                    <a:pt x="155111" y="334"/>
                  </a:lnTo>
                  <a:lnTo>
                    <a:pt x="177260" y="234"/>
                  </a:lnTo>
                  <a:lnTo>
                    <a:pt x="155111" y="100"/>
                  </a:lnTo>
                  <a:lnTo>
                    <a:pt x="132962" y="67"/>
                  </a:lnTo>
                  <a:lnTo>
                    <a:pt x="88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3722;p63"/>
            <p:cNvSpPr/>
            <p:nvPr/>
          </p:nvSpPr>
          <p:spPr>
            <a:xfrm>
              <a:off x="4620125" y="1907850"/>
              <a:ext cx="1338500" cy="1219450"/>
            </a:xfrm>
            <a:custGeom>
              <a:avLst/>
              <a:gdLst/>
              <a:ahLst/>
              <a:cxnLst/>
              <a:rect l="l" t="t" r="r" b="b"/>
              <a:pathLst>
                <a:path w="53540" h="48778" extrusionOk="0">
                  <a:moveTo>
                    <a:pt x="26770" y="0"/>
                  </a:moveTo>
                  <a:cubicBezTo>
                    <a:pt x="20524" y="0"/>
                    <a:pt x="14278" y="2377"/>
                    <a:pt x="9508" y="7131"/>
                  </a:cubicBezTo>
                  <a:cubicBezTo>
                    <a:pt x="1" y="16671"/>
                    <a:pt x="1" y="32115"/>
                    <a:pt x="9508" y="41622"/>
                  </a:cubicBezTo>
                  <a:cubicBezTo>
                    <a:pt x="14278" y="46392"/>
                    <a:pt x="20524" y="48777"/>
                    <a:pt x="26770" y="48777"/>
                  </a:cubicBezTo>
                  <a:cubicBezTo>
                    <a:pt x="33016" y="48777"/>
                    <a:pt x="39262" y="46392"/>
                    <a:pt x="44032" y="41622"/>
                  </a:cubicBezTo>
                  <a:cubicBezTo>
                    <a:pt x="53539" y="32115"/>
                    <a:pt x="53539" y="16671"/>
                    <a:pt x="44032" y="7131"/>
                  </a:cubicBezTo>
                  <a:cubicBezTo>
                    <a:pt x="39262" y="2377"/>
                    <a:pt x="33016" y="0"/>
                    <a:pt x="26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3723;p63"/>
            <p:cNvSpPr/>
            <p:nvPr/>
          </p:nvSpPr>
          <p:spPr>
            <a:xfrm>
              <a:off x="4554250" y="1906850"/>
              <a:ext cx="1387800" cy="1221500"/>
            </a:xfrm>
            <a:custGeom>
              <a:avLst/>
              <a:gdLst/>
              <a:ahLst/>
              <a:cxnLst/>
              <a:rect l="l" t="t" r="r" b="b"/>
              <a:pathLst>
                <a:path w="55512" h="48860" extrusionOk="0">
                  <a:moveTo>
                    <a:pt x="29379" y="0"/>
                  </a:moveTo>
                  <a:cubicBezTo>
                    <a:pt x="22107" y="0"/>
                    <a:pt x="14827" y="3212"/>
                    <a:pt x="9941" y="9672"/>
                  </a:cubicBezTo>
                  <a:cubicBezTo>
                    <a:pt x="1" y="22815"/>
                    <a:pt x="5638" y="41829"/>
                    <a:pt x="21183" y="47399"/>
                  </a:cubicBezTo>
                  <a:cubicBezTo>
                    <a:pt x="23962" y="48396"/>
                    <a:pt x="26753" y="48860"/>
                    <a:pt x="29470" y="48860"/>
                  </a:cubicBezTo>
                  <a:cubicBezTo>
                    <a:pt x="43482" y="48860"/>
                    <a:pt x="55511" y="36529"/>
                    <a:pt x="53639" y="21414"/>
                  </a:cubicBezTo>
                  <a:lnTo>
                    <a:pt x="53639" y="21414"/>
                  </a:lnTo>
                  <a:cubicBezTo>
                    <a:pt x="54540" y="31922"/>
                    <a:pt x="47568" y="41462"/>
                    <a:pt x="37327" y="43864"/>
                  </a:cubicBezTo>
                  <a:cubicBezTo>
                    <a:pt x="35715" y="44240"/>
                    <a:pt x="34098" y="44422"/>
                    <a:pt x="32504" y="44422"/>
                  </a:cubicBezTo>
                  <a:cubicBezTo>
                    <a:pt x="23939" y="44422"/>
                    <a:pt x="16011" y="39189"/>
                    <a:pt x="12777" y="30921"/>
                  </a:cubicBezTo>
                  <a:cubicBezTo>
                    <a:pt x="8974" y="21114"/>
                    <a:pt x="12910" y="9973"/>
                    <a:pt x="22083" y="4802"/>
                  </a:cubicBezTo>
                  <a:cubicBezTo>
                    <a:pt x="25369" y="2938"/>
                    <a:pt x="28963" y="2042"/>
                    <a:pt x="32518" y="2042"/>
                  </a:cubicBezTo>
                  <a:cubicBezTo>
                    <a:pt x="38889" y="2042"/>
                    <a:pt x="45137" y="4921"/>
                    <a:pt x="49269" y="10273"/>
                  </a:cubicBezTo>
                  <a:cubicBezTo>
                    <a:pt x="44418" y="3437"/>
                    <a:pt x="36903" y="0"/>
                    <a:pt x="29379" y="0"/>
                  </a:cubicBezTo>
                  <a:close/>
                </a:path>
              </a:pathLst>
            </a:custGeom>
            <a:solidFill>
              <a:srgbClr val="D1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3724;p63"/>
            <p:cNvSpPr/>
            <p:nvPr/>
          </p:nvSpPr>
          <p:spPr>
            <a:xfrm>
              <a:off x="4975400" y="2201925"/>
              <a:ext cx="175975" cy="132725"/>
            </a:xfrm>
            <a:custGeom>
              <a:avLst/>
              <a:gdLst/>
              <a:ahLst/>
              <a:cxnLst/>
              <a:rect l="l" t="t" r="r" b="b"/>
              <a:pathLst>
                <a:path w="7039" h="5309" extrusionOk="0">
                  <a:moveTo>
                    <a:pt x="3551" y="0"/>
                  </a:moveTo>
                  <a:cubicBezTo>
                    <a:pt x="3391" y="0"/>
                    <a:pt x="3230" y="13"/>
                    <a:pt x="3069" y="38"/>
                  </a:cubicBezTo>
                  <a:cubicBezTo>
                    <a:pt x="2535" y="104"/>
                    <a:pt x="2035" y="304"/>
                    <a:pt x="1601" y="605"/>
                  </a:cubicBezTo>
                  <a:cubicBezTo>
                    <a:pt x="767" y="1138"/>
                    <a:pt x="200" y="2006"/>
                    <a:pt x="0" y="2973"/>
                  </a:cubicBezTo>
                  <a:cubicBezTo>
                    <a:pt x="467" y="2206"/>
                    <a:pt x="1168" y="1605"/>
                    <a:pt x="1968" y="1205"/>
                  </a:cubicBezTo>
                  <a:cubicBezTo>
                    <a:pt x="2410" y="975"/>
                    <a:pt x="2882" y="866"/>
                    <a:pt x="3346" y="866"/>
                  </a:cubicBezTo>
                  <a:cubicBezTo>
                    <a:pt x="4495" y="866"/>
                    <a:pt x="5596" y="1532"/>
                    <a:pt x="6071" y="2673"/>
                  </a:cubicBezTo>
                  <a:cubicBezTo>
                    <a:pt x="6438" y="3507"/>
                    <a:pt x="6571" y="4407"/>
                    <a:pt x="6471" y="5308"/>
                  </a:cubicBezTo>
                  <a:cubicBezTo>
                    <a:pt x="6938" y="4407"/>
                    <a:pt x="7038" y="3373"/>
                    <a:pt x="6738" y="2439"/>
                  </a:cubicBezTo>
                  <a:cubicBezTo>
                    <a:pt x="6605" y="1939"/>
                    <a:pt x="6338" y="1472"/>
                    <a:pt x="5971" y="1072"/>
                  </a:cubicBezTo>
                  <a:cubicBezTo>
                    <a:pt x="5348" y="391"/>
                    <a:pt x="4459" y="0"/>
                    <a:pt x="3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3725;p63"/>
            <p:cNvSpPr/>
            <p:nvPr/>
          </p:nvSpPr>
          <p:spPr>
            <a:xfrm>
              <a:off x="5523275" y="2398500"/>
              <a:ext cx="176000" cy="132950"/>
            </a:xfrm>
            <a:custGeom>
              <a:avLst/>
              <a:gdLst/>
              <a:ahLst/>
              <a:cxnLst/>
              <a:rect l="l" t="t" r="r" b="b"/>
              <a:pathLst>
                <a:path w="7040" h="5318" extrusionOk="0">
                  <a:moveTo>
                    <a:pt x="3572" y="1"/>
                  </a:moveTo>
                  <a:cubicBezTo>
                    <a:pt x="3403" y="1"/>
                    <a:pt x="3235" y="16"/>
                    <a:pt x="3070" y="47"/>
                  </a:cubicBezTo>
                  <a:cubicBezTo>
                    <a:pt x="2569" y="114"/>
                    <a:pt x="2069" y="314"/>
                    <a:pt x="1635" y="614"/>
                  </a:cubicBezTo>
                  <a:cubicBezTo>
                    <a:pt x="801" y="1148"/>
                    <a:pt x="201" y="2015"/>
                    <a:pt x="1" y="2982"/>
                  </a:cubicBezTo>
                  <a:cubicBezTo>
                    <a:pt x="501" y="2215"/>
                    <a:pt x="1168" y="1615"/>
                    <a:pt x="1969" y="1214"/>
                  </a:cubicBezTo>
                  <a:cubicBezTo>
                    <a:pt x="2410" y="984"/>
                    <a:pt x="2882" y="875"/>
                    <a:pt x="3347" y="875"/>
                  </a:cubicBezTo>
                  <a:cubicBezTo>
                    <a:pt x="4498" y="875"/>
                    <a:pt x="5606" y="1542"/>
                    <a:pt x="6105" y="2682"/>
                  </a:cubicBezTo>
                  <a:cubicBezTo>
                    <a:pt x="6472" y="3516"/>
                    <a:pt x="6605" y="4417"/>
                    <a:pt x="6472" y="5317"/>
                  </a:cubicBezTo>
                  <a:cubicBezTo>
                    <a:pt x="6939" y="4417"/>
                    <a:pt x="7039" y="3383"/>
                    <a:pt x="6739" y="2449"/>
                  </a:cubicBezTo>
                  <a:cubicBezTo>
                    <a:pt x="6605" y="1915"/>
                    <a:pt x="6339" y="1448"/>
                    <a:pt x="5972" y="1081"/>
                  </a:cubicBezTo>
                  <a:cubicBezTo>
                    <a:pt x="5605" y="681"/>
                    <a:pt x="5171" y="380"/>
                    <a:pt x="4671" y="214"/>
                  </a:cubicBezTo>
                  <a:cubicBezTo>
                    <a:pt x="4325" y="75"/>
                    <a:pt x="3948" y="1"/>
                    <a:pt x="3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3726;p63"/>
            <p:cNvSpPr/>
            <p:nvPr/>
          </p:nvSpPr>
          <p:spPr>
            <a:xfrm>
              <a:off x="5205550" y="2335450"/>
              <a:ext cx="255200" cy="171800"/>
            </a:xfrm>
            <a:custGeom>
              <a:avLst/>
              <a:gdLst/>
              <a:ahLst/>
              <a:cxnLst/>
              <a:rect l="l" t="t" r="r" b="b"/>
              <a:pathLst>
                <a:path w="10208" h="6872" extrusionOk="0">
                  <a:moveTo>
                    <a:pt x="468" y="0"/>
                  </a:moveTo>
                  <a:cubicBezTo>
                    <a:pt x="1" y="1268"/>
                    <a:pt x="34" y="2669"/>
                    <a:pt x="568" y="3903"/>
                  </a:cubicBezTo>
                  <a:cubicBezTo>
                    <a:pt x="868" y="4504"/>
                    <a:pt x="1268" y="5071"/>
                    <a:pt x="1802" y="5504"/>
                  </a:cubicBezTo>
                  <a:cubicBezTo>
                    <a:pt x="2336" y="5938"/>
                    <a:pt x="2936" y="6272"/>
                    <a:pt x="3603" y="6538"/>
                  </a:cubicBezTo>
                  <a:cubicBezTo>
                    <a:pt x="4237" y="6739"/>
                    <a:pt x="4938" y="6872"/>
                    <a:pt x="5605" y="6872"/>
                  </a:cubicBezTo>
                  <a:cubicBezTo>
                    <a:pt x="6305" y="6872"/>
                    <a:pt x="6972" y="6705"/>
                    <a:pt x="7606" y="6372"/>
                  </a:cubicBezTo>
                  <a:cubicBezTo>
                    <a:pt x="8807" y="5771"/>
                    <a:pt x="9708" y="4737"/>
                    <a:pt x="10208" y="3503"/>
                  </a:cubicBezTo>
                  <a:lnTo>
                    <a:pt x="10208" y="3503"/>
                  </a:lnTo>
                  <a:cubicBezTo>
                    <a:pt x="9474" y="4504"/>
                    <a:pt x="8473" y="5271"/>
                    <a:pt x="7339" y="5738"/>
                  </a:cubicBezTo>
                  <a:cubicBezTo>
                    <a:pt x="6806" y="5926"/>
                    <a:pt x="6258" y="6018"/>
                    <a:pt x="5713" y="6018"/>
                  </a:cubicBezTo>
                  <a:cubicBezTo>
                    <a:pt x="5098" y="6018"/>
                    <a:pt x="4487" y="5901"/>
                    <a:pt x="3903" y="5671"/>
                  </a:cubicBezTo>
                  <a:cubicBezTo>
                    <a:pt x="2769" y="5304"/>
                    <a:pt x="1802" y="4570"/>
                    <a:pt x="1202" y="3570"/>
                  </a:cubicBezTo>
                  <a:cubicBezTo>
                    <a:pt x="601" y="2469"/>
                    <a:pt x="368" y="1235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3727;p63"/>
            <p:cNvSpPr/>
            <p:nvPr/>
          </p:nvSpPr>
          <p:spPr>
            <a:xfrm>
              <a:off x="1619650" y="2959500"/>
              <a:ext cx="965725" cy="941050"/>
            </a:xfrm>
            <a:custGeom>
              <a:avLst/>
              <a:gdLst/>
              <a:ahLst/>
              <a:cxnLst/>
              <a:rect l="l" t="t" r="r" b="b"/>
              <a:pathLst>
                <a:path w="38629" h="37642" extrusionOk="0">
                  <a:moveTo>
                    <a:pt x="19305" y="1"/>
                  </a:moveTo>
                  <a:cubicBezTo>
                    <a:pt x="18999" y="1"/>
                    <a:pt x="18690" y="8"/>
                    <a:pt x="18381" y="23"/>
                  </a:cubicBezTo>
                  <a:cubicBezTo>
                    <a:pt x="8007" y="557"/>
                    <a:pt x="1" y="9396"/>
                    <a:pt x="535" y="19770"/>
                  </a:cubicBezTo>
                  <a:cubicBezTo>
                    <a:pt x="1019" y="29817"/>
                    <a:pt x="9324" y="37642"/>
                    <a:pt x="19270" y="37642"/>
                  </a:cubicBezTo>
                  <a:cubicBezTo>
                    <a:pt x="19594" y="37642"/>
                    <a:pt x="19921" y="37633"/>
                    <a:pt x="20249" y="37617"/>
                  </a:cubicBezTo>
                  <a:cubicBezTo>
                    <a:pt x="30623" y="37083"/>
                    <a:pt x="38629" y="28243"/>
                    <a:pt x="38095" y="17869"/>
                  </a:cubicBezTo>
                  <a:cubicBezTo>
                    <a:pt x="37609" y="7805"/>
                    <a:pt x="29275" y="1"/>
                    <a:pt x="19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3728;p63"/>
            <p:cNvSpPr/>
            <p:nvPr/>
          </p:nvSpPr>
          <p:spPr>
            <a:xfrm>
              <a:off x="1629325" y="2959900"/>
              <a:ext cx="1055300" cy="940925"/>
            </a:xfrm>
            <a:custGeom>
              <a:avLst/>
              <a:gdLst/>
              <a:ahLst/>
              <a:cxnLst/>
              <a:rect l="l" t="t" r="r" b="b"/>
              <a:pathLst>
                <a:path w="42212" h="37637" extrusionOk="0">
                  <a:moveTo>
                    <a:pt x="18903" y="1"/>
                  </a:moveTo>
                  <a:cubicBezTo>
                    <a:pt x="8979" y="1"/>
                    <a:pt x="254" y="7972"/>
                    <a:pt x="114" y="18587"/>
                  </a:cubicBezTo>
                  <a:cubicBezTo>
                    <a:pt x="1" y="29389"/>
                    <a:pt x="8803" y="37636"/>
                    <a:pt x="18902" y="37636"/>
                  </a:cubicBezTo>
                  <a:cubicBezTo>
                    <a:pt x="20686" y="37636"/>
                    <a:pt x="22509" y="37379"/>
                    <a:pt x="24332" y="36833"/>
                  </a:cubicBezTo>
                  <a:cubicBezTo>
                    <a:pt x="37741" y="32797"/>
                    <a:pt x="42211" y="16018"/>
                    <a:pt x="32571" y="5844"/>
                  </a:cubicBezTo>
                  <a:lnTo>
                    <a:pt x="32571" y="5844"/>
                  </a:lnTo>
                  <a:cubicBezTo>
                    <a:pt x="37908" y="11949"/>
                    <a:pt x="38008" y="21055"/>
                    <a:pt x="32704" y="27260"/>
                  </a:cubicBezTo>
                  <a:cubicBezTo>
                    <a:pt x="29501" y="31010"/>
                    <a:pt x="24918" y="32986"/>
                    <a:pt x="20273" y="32986"/>
                  </a:cubicBezTo>
                  <a:cubicBezTo>
                    <a:pt x="17275" y="32986"/>
                    <a:pt x="14251" y="32163"/>
                    <a:pt x="11556" y="30462"/>
                  </a:cubicBezTo>
                  <a:cubicBezTo>
                    <a:pt x="4684" y="26126"/>
                    <a:pt x="2049" y="17386"/>
                    <a:pt x="5385" y="9981"/>
                  </a:cubicBezTo>
                  <a:cubicBezTo>
                    <a:pt x="8055" y="3967"/>
                    <a:pt x="13973" y="308"/>
                    <a:pt x="20267" y="308"/>
                  </a:cubicBezTo>
                  <a:cubicBezTo>
                    <a:pt x="21758" y="308"/>
                    <a:pt x="23270" y="513"/>
                    <a:pt x="24765" y="941"/>
                  </a:cubicBezTo>
                  <a:cubicBezTo>
                    <a:pt x="22802" y="301"/>
                    <a:pt x="20830" y="1"/>
                    <a:pt x="18903" y="1"/>
                  </a:cubicBezTo>
                  <a:close/>
                </a:path>
              </a:pathLst>
            </a:custGeom>
            <a:solidFill>
              <a:srgbClr val="D1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3729;p63"/>
            <p:cNvSpPr/>
            <p:nvPr/>
          </p:nvSpPr>
          <p:spPr>
            <a:xfrm>
              <a:off x="1794775" y="3348875"/>
              <a:ext cx="136800" cy="100725"/>
            </a:xfrm>
            <a:custGeom>
              <a:avLst/>
              <a:gdLst/>
              <a:ahLst/>
              <a:cxnLst/>
              <a:rect l="l" t="t" r="r" b="b"/>
              <a:pathLst>
                <a:path w="5472" h="4029" extrusionOk="0">
                  <a:moveTo>
                    <a:pt x="2759" y="1"/>
                  </a:moveTo>
                  <a:cubicBezTo>
                    <a:pt x="2499" y="1"/>
                    <a:pt x="2245" y="45"/>
                    <a:pt x="2002" y="126"/>
                  </a:cubicBezTo>
                  <a:cubicBezTo>
                    <a:pt x="1602" y="226"/>
                    <a:pt x="1235" y="459"/>
                    <a:pt x="935" y="760"/>
                  </a:cubicBezTo>
                  <a:cubicBezTo>
                    <a:pt x="635" y="1026"/>
                    <a:pt x="435" y="1393"/>
                    <a:pt x="301" y="1794"/>
                  </a:cubicBezTo>
                  <a:cubicBezTo>
                    <a:pt x="1" y="2528"/>
                    <a:pt x="68" y="3328"/>
                    <a:pt x="435" y="4029"/>
                  </a:cubicBezTo>
                  <a:cubicBezTo>
                    <a:pt x="401" y="3328"/>
                    <a:pt x="568" y="2661"/>
                    <a:pt x="868" y="2061"/>
                  </a:cubicBezTo>
                  <a:cubicBezTo>
                    <a:pt x="1168" y="1493"/>
                    <a:pt x="1669" y="1093"/>
                    <a:pt x="2236" y="926"/>
                  </a:cubicBezTo>
                  <a:cubicBezTo>
                    <a:pt x="2450" y="867"/>
                    <a:pt x="2669" y="837"/>
                    <a:pt x="2886" y="837"/>
                  </a:cubicBezTo>
                  <a:cubicBezTo>
                    <a:pt x="3276" y="837"/>
                    <a:pt x="3661" y="934"/>
                    <a:pt x="4004" y="1127"/>
                  </a:cubicBezTo>
                  <a:cubicBezTo>
                    <a:pt x="4604" y="1460"/>
                    <a:pt x="5138" y="1927"/>
                    <a:pt x="5472" y="2528"/>
                  </a:cubicBezTo>
                  <a:cubicBezTo>
                    <a:pt x="5405" y="1760"/>
                    <a:pt x="5005" y="1026"/>
                    <a:pt x="4371" y="559"/>
                  </a:cubicBezTo>
                  <a:cubicBezTo>
                    <a:pt x="4037" y="326"/>
                    <a:pt x="3670" y="159"/>
                    <a:pt x="3270" y="59"/>
                  </a:cubicBezTo>
                  <a:cubicBezTo>
                    <a:pt x="3099" y="20"/>
                    <a:pt x="2928" y="1"/>
                    <a:pt x="2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3730;p63"/>
            <p:cNvSpPr/>
            <p:nvPr/>
          </p:nvSpPr>
          <p:spPr>
            <a:xfrm>
              <a:off x="2207575" y="3210100"/>
              <a:ext cx="160800" cy="132700"/>
            </a:xfrm>
            <a:custGeom>
              <a:avLst/>
              <a:gdLst/>
              <a:ahLst/>
              <a:cxnLst/>
              <a:rect l="l" t="t" r="r" b="b"/>
              <a:pathLst>
                <a:path w="6432" h="5308" extrusionOk="0">
                  <a:moveTo>
                    <a:pt x="3321" y="1"/>
                  </a:moveTo>
                  <a:cubicBezTo>
                    <a:pt x="3072" y="1"/>
                    <a:pt x="2819" y="35"/>
                    <a:pt x="2569" y="106"/>
                  </a:cubicBezTo>
                  <a:cubicBezTo>
                    <a:pt x="334" y="807"/>
                    <a:pt x="1" y="3876"/>
                    <a:pt x="2102" y="4976"/>
                  </a:cubicBezTo>
                  <a:cubicBezTo>
                    <a:pt x="2519" y="5205"/>
                    <a:pt x="2948" y="5307"/>
                    <a:pt x="3364" y="5307"/>
                  </a:cubicBezTo>
                  <a:cubicBezTo>
                    <a:pt x="5012" y="5307"/>
                    <a:pt x="6431" y="3692"/>
                    <a:pt x="5872" y="1907"/>
                  </a:cubicBezTo>
                  <a:cubicBezTo>
                    <a:pt x="5543" y="729"/>
                    <a:pt x="4470" y="1"/>
                    <a:pt x="3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3731;p63"/>
            <p:cNvSpPr/>
            <p:nvPr/>
          </p:nvSpPr>
          <p:spPr>
            <a:xfrm>
              <a:off x="1901525" y="3387875"/>
              <a:ext cx="179325" cy="141600"/>
            </a:xfrm>
            <a:custGeom>
              <a:avLst/>
              <a:gdLst/>
              <a:ahLst/>
              <a:cxnLst/>
              <a:rect l="l" t="t" r="r" b="b"/>
              <a:pathLst>
                <a:path w="7173" h="5664" extrusionOk="0">
                  <a:moveTo>
                    <a:pt x="3103" y="0"/>
                  </a:moveTo>
                  <a:lnTo>
                    <a:pt x="3103" y="0"/>
                  </a:lnTo>
                  <a:cubicBezTo>
                    <a:pt x="3103" y="0"/>
                    <a:pt x="1" y="4203"/>
                    <a:pt x="3370" y="5471"/>
                  </a:cubicBezTo>
                  <a:cubicBezTo>
                    <a:pt x="3727" y="5604"/>
                    <a:pt x="4051" y="5663"/>
                    <a:pt x="4345" y="5663"/>
                  </a:cubicBezTo>
                  <a:cubicBezTo>
                    <a:pt x="6852" y="5663"/>
                    <a:pt x="7172" y="1335"/>
                    <a:pt x="7172" y="1334"/>
                  </a:cubicBezTo>
                  <a:lnTo>
                    <a:pt x="7172" y="1334"/>
                  </a:lnTo>
                  <a:cubicBezTo>
                    <a:pt x="6952" y="1355"/>
                    <a:pt x="6741" y="1364"/>
                    <a:pt x="6540" y="1364"/>
                  </a:cubicBezTo>
                  <a:cubicBezTo>
                    <a:pt x="4126" y="1364"/>
                    <a:pt x="3103" y="0"/>
                    <a:pt x="3103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3732;p63"/>
            <p:cNvSpPr/>
            <p:nvPr/>
          </p:nvSpPr>
          <p:spPr>
            <a:xfrm>
              <a:off x="1953225" y="3281950"/>
              <a:ext cx="237700" cy="151975"/>
            </a:xfrm>
            <a:custGeom>
              <a:avLst/>
              <a:gdLst/>
              <a:ahLst/>
              <a:cxnLst/>
              <a:rect l="l" t="t" r="r" b="b"/>
              <a:pathLst>
                <a:path w="9508" h="6079" extrusionOk="0">
                  <a:moveTo>
                    <a:pt x="9207" y="1"/>
                  </a:moveTo>
                  <a:lnTo>
                    <a:pt x="9207" y="1"/>
                  </a:lnTo>
                  <a:cubicBezTo>
                    <a:pt x="9174" y="1135"/>
                    <a:pt x="8840" y="2269"/>
                    <a:pt x="8273" y="3236"/>
                  </a:cubicBezTo>
                  <a:cubicBezTo>
                    <a:pt x="7640" y="4137"/>
                    <a:pt x="6706" y="4771"/>
                    <a:pt x="5638" y="5038"/>
                  </a:cubicBezTo>
                  <a:cubicBezTo>
                    <a:pt x="5177" y="5186"/>
                    <a:pt x="4697" y="5262"/>
                    <a:pt x="4217" y="5262"/>
                  </a:cubicBezTo>
                  <a:cubicBezTo>
                    <a:pt x="3620" y="5262"/>
                    <a:pt x="3024" y="5145"/>
                    <a:pt x="2469" y="4904"/>
                  </a:cubicBezTo>
                  <a:cubicBezTo>
                    <a:pt x="1435" y="4404"/>
                    <a:pt x="568" y="3603"/>
                    <a:pt x="1" y="2636"/>
                  </a:cubicBezTo>
                  <a:lnTo>
                    <a:pt x="1" y="2636"/>
                  </a:lnTo>
                  <a:cubicBezTo>
                    <a:pt x="301" y="3837"/>
                    <a:pt x="1068" y="4871"/>
                    <a:pt x="2136" y="5505"/>
                  </a:cubicBezTo>
                  <a:cubicBezTo>
                    <a:pt x="2703" y="5805"/>
                    <a:pt x="3303" y="6005"/>
                    <a:pt x="3937" y="6072"/>
                  </a:cubicBezTo>
                  <a:cubicBezTo>
                    <a:pt x="4019" y="6076"/>
                    <a:pt x="4101" y="6078"/>
                    <a:pt x="4183" y="6078"/>
                  </a:cubicBezTo>
                  <a:cubicBezTo>
                    <a:pt x="4734" y="6078"/>
                    <a:pt x="5286" y="5984"/>
                    <a:pt x="5838" y="5838"/>
                  </a:cubicBezTo>
                  <a:cubicBezTo>
                    <a:pt x="6439" y="5672"/>
                    <a:pt x="7006" y="5405"/>
                    <a:pt x="7540" y="5004"/>
                  </a:cubicBezTo>
                  <a:cubicBezTo>
                    <a:pt x="8040" y="4637"/>
                    <a:pt x="8474" y="4137"/>
                    <a:pt x="8774" y="3570"/>
                  </a:cubicBezTo>
                  <a:cubicBezTo>
                    <a:pt x="9341" y="2469"/>
                    <a:pt x="9508" y="1202"/>
                    <a:pt x="92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3733;p63"/>
            <p:cNvSpPr/>
            <p:nvPr/>
          </p:nvSpPr>
          <p:spPr>
            <a:xfrm>
              <a:off x="2002425" y="3417050"/>
              <a:ext cx="25875" cy="71750"/>
            </a:xfrm>
            <a:custGeom>
              <a:avLst/>
              <a:gdLst/>
              <a:ahLst/>
              <a:cxnLst/>
              <a:rect l="l" t="t" r="r" b="b"/>
              <a:pathLst>
                <a:path w="1035" h="2870" extrusionOk="0">
                  <a:moveTo>
                    <a:pt x="1035" y="1"/>
                  </a:moveTo>
                  <a:cubicBezTo>
                    <a:pt x="701" y="434"/>
                    <a:pt x="468" y="901"/>
                    <a:pt x="301" y="1368"/>
                  </a:cubicBezTo>
                  <a:cubicBezTo>
                    <a:pt x="134" y="1869"/>
                    <a:pt x="34" y="2369"/>
                    <a:pt x="1" y="2869"/>
                  </a:cubicBezTo>
                  <a:cubicBezTo>
                    <a:pt x="301" y="2469"/>
                    <a:pt x="535" y="2002"/>
                    <a:pt x="701" y="1535"/>
                  </a:cubicBezTo>
                  <a:cubicBezTo>
                    <a:pt x="868" y="1035"/>
                    <a:pt x="1002" y="534"/>
                    <a:pt x="10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3734;p63"/>
            <p:cNvSpPr/>
            <p:nvPr/>
          </p:nvSpPr>
          <p:spPr>
            <a:xfrm>
              <a:off x="2764650" y="2907525"/>
              <a:ext cx="1459400" cy="1819650"/>
            </a:xfrm>
            <a:custGeom>
              <a:avLst/>
              <a:gdLst/>
              <a:ahLst/>
              <a:cxnLst/>
              <a:rect l="l" t="t" r="r" b="b"/>
              <a:pathLst>
                <a:path w="58376" h="72786" extrusionOk="0">
                  <a:moveTo>
                    <a:pt x="29188" y="2903"/>
                  </a:moveTo>
                  <a:cubicBezTo>
                    <a:pt x="43665" y="2903"/>
                    <a:pt x="55407" y="17947"/>
                    <a:pt x="55407" y="36393"/>
                  </a:cubicBezTo>
                  <a:cubicBezTo>
                    <a:pt x="55407" y="54873"/>
                    <a:pt x="43665" y="69884"/>
                    <a:pt x="29188" y="69884"/>
                  </a:cubicBezTo>
                  <a:cubicBezTo>
                    <a:pt x="14677" y="69884"/>
                    <a:pt x="2902" y="54873"/>
                    <a:pt x="2902" y="36393"/>
                  </a:cubicBezTo>
                  <a:cubicBezTo>
                    <a:pt x="2902" y="17913"/>
                    <a:pt x="14711" y="2903"/>
                    <a:pt x="29188" y="2903"/>
                  </a:cubicBezTo>
                  <a:close/>
                  <a:moveTo>
                    <a:pt x="29188" y="0"/>
                  </a:moveTo>
                  <a:cubicBezTo>
                    <a:pt x="13076" y="0"/>
                    <a:pt x="0" y="16345"/>
                    <a:pt x="0" y="36393"/>
                  </a:cubicBezTo>
                  <a:cubicBezTo>
                    <a:pt x="0" y="56474"/>
                    <a:pt x="13076" y="72786"/>
                    <a:pt x="29188" y="72786"/>
                  </a:cubicBezTo>
                  <a:cubicBezTo>
                    <a:pt x="45266" y="72786"/>
                    <a:pt x="58375" y="56474"/>
                    <a:pt x="58375" y="36393"/>
                  </a:cubicBezTo>
                  <a:cubicBezTo>
                    <a:pt x="58375" y="16345"/>
                    <a:pt x="45266" y="0"/>
                    <a:pt x="29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3735;p63"/>
            <p:cNvSpPr/>
            <p:nvPr/>
          </p:nvSpPr>
          <p:spPr>
            <a:xfrm>
              <a:off x="2906425" y="3010925"/>
              <a:ext cx="1290100" cy="1613675"/>
            </a:xfrm>
            <a:custGeom>
              <a:avLst/>
              <a:gdLst/>
              <a:ahLst/>
              <a:cxnLst/>
              <a:rect l="l" t="t" r="r" b="b"/>
              <a:pathLst>
                <a:path w="51604" h="64547" extrusionOk="0">
                  <a:moveTo>
                    <a:pt x="25818" y="2069"/>
                  </a:moveTo>
                  <a:lnTo>
                    <a:pt x="25818" y="2102"/>
                  </a:lnTo>
                  <a:cubicBezTo>
                    <a:pt x="38894" y="2102"/>
                    <a:pt x="49535" y="15612"/>
                    <a:pt x="49535" y="32257"/>
                  </a:cubicBezTo>
                  <a:cubicBezTo>
                    <a:pt x="49535" y="48902"/>
                    <a:pt x="38894" y="62445"/>
                    <a:pt x="25818" y="62445"/>
                  </a:cubicBezTo>
                  <a:cubicBezTo>
                    <a:pt x="12742" y="62445"/>
                    <a:pt x="2102" y="48902"/>
                    <a:pt x="2102" y="32257"/>
                  </a:cubicBezTo>
                  <a:cubicBezTo>
                    <a:pt x="2102" y="15612"/>
                    <a:pt x="12742" y="2069"/>
                    <a:pt x="25818" y="2069"/>
                  </a:cubicBezTo>
                  <a:close/>
                  <a:moveTo>
                    <a:pt x="25818" y="1"/>
                  </a:moveTo>
                  <a:cubicBezTo>
                    <a:pt x="11575" y="1"/>
                    <a:pt x="0" y="14478"/>
                    <a:pt x="0" y="32257"/>
                  </a:cubicBezTo>
                  <a:cubicBezTo>
                    <a:pt x="0" y="50070"/>
                    <a:pt x="11575" y="64547"/>
                    <a:pt x="25818" y="64547"/>
                  </a:cubicBezTo>
                  <a:cubicBezTo>
                    <a:pt x="40029" y="64547"/>
                    <a:pt x="51604" y="50070"/>
                    <a:pt x="51604" y="32257"/>
                  </a:cubicBezTo>
                  <a:cubicBezTo>
                    <a:pt x="51604" y="14478"/>
                    <a:pt x="40029" y="1"/>
                    <a:pt x="25818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3736;p63"/>
            <p:cNvSpPr/>
            <p:nvPr/>
          </p:nvSpPr>
          <p:spPr>
            <a:xfrm>
              <a:off x="2482775" y="2735725"/>
              <a:ext cx="1077475" cy="416175"/>
            </a:xfrm>
            <a:custGeom>
              <a:avLst/>
              <a:gdLst/>
              <a:ahLst/>
              <a:cxnLst/>
              <a:rect l="l" t="t" r="r" b="b"/>
              <a:pathLst>
                <a:path w="43099" h="16647" extrusionOk="0">
                  <a:moveTo>
                    <a:pt x="1" y="1"/>
                  </a:moveTo>
                  <a:lnTo>
                    <a:pt x="1" y="16646"/>
                  </a:lnTo>
                  <a:lnTo>
                    <a:pt x="43098" y="16646"/>
                  </a:lnTo>
                  <a:lnTo>
                    <a:pt x="4309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3737;p63"/>
            <p:cNvSpPr/>
            <p:nvPr/>
          </p:nvSpPr>
          <p:spPr>
            <a:xfrm>
              <a:off x="2482775" y="1734175"/>
              <a:ext cx="1372675" cy="2418425"/>
            </a:xfrm>
            <a:custGeom>
              <a:avLst/>
              <a:gdLst/>
              <a:ahLst/>
              <a:cxnLst/>
              <a:rect l="l" t="t" r="r" b="b"/>
              <a:pathLst>
                <a:path w="54907" h="96737" extrusionOk="0">
                  <a:moveTo>
                    <a:pt x="50036" y="1"/>
                  </a:moveTo>
                  <a:cubicBezTo>
                    <a:pt x="45633" y="1"/>
                    <a:pt x="42031" y="3603"/>
                    <a:pt x="42031" y="8007"/>
                  </a:cubicBezTo>
                  <a:lnTo>
                    <a:pt x="42031" y="88731"/>
                  </a:lnTo>
                  <a:cubicBezTo>
                    <a:pt x="42031" y="92000"/>
                    <a:pt x="39395" y="94635"/>
                    <a:pt x="36126" y="94669"/>
                  </a:cubicBezTo>
                  <a:lnTo>
                    <a:pt x="1" y="94669"/>
                  </a:lnTo>
                  <a:lnTo>
                    <a:pt x="1" y="96737"/>
                  </a:lnTo>
                  <a:lnTo>
                    <a:pt x="36126" y="96737"/>
                  </a:lnTo>
                  <a:cubicBezTo>
                    <a:pt x="40530" y="96737"/>
                    <a:pt x="44099" y="93134"/>
                    <a:pt x="44099" y="88731"/>
                  </a:cubicBezTo>
                  <a:lnTo>
                    <a:pt x="44099" y="8007"/>
                  </a:lnTo>
                  <a:cubicBezTo>
                    <a:pt x="44132" y="4738"/>
                    <a:pt x="46767" y="2102"/>
                    <a:pt x="50036" y="2102"/>
                  </a:cubicBezTo>
                  <a:lnTo>
                    <a:pt x="54906" y="2102"/>
                  </a:lnTo>
                  <a:lnTo>
                    <a:pt x="549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3738;p63"/>
            <p:cNvSpPr/>
            <p:nvPr/>
          </p:nvSpPr>
          <p:spPr>
            <a:xfrm>
              <a:off x="2456925" y="2533925"/>
              <a:ext cx="1103325" cy="1900550"/>
            </a:xfrm>
            <a:custGeom>
              <a:avLst/>
              <a:gdLst/>
              <a:ahLst/>
              <a:cxnLst/>
              <a:rect l="l" t="t" r="r" b="b"/>
              <a:pathLst>
                <a:path w="44133" h="76022" extrusionOk="0">
                  <a:moveTo>
                    <a:pt x="7206" y="0"/>
                  </a:moveTo>
                  <a:cubicBezTo>
                    <a:pt x="3236" y="0"/>
                    <a:pt x="1" y="3236"/>
                    <a:pt x="1" y="7206"/>
                  </a:cubicBezTo>
                  <a:lnTo>
                    <a:pt x="1" y="76021"/>
                  </a:lnTo>
                  <a:lnTo>
                    <a:pt x="2069" y="76021"/>
                  </a:lnTo>
                  <a:lnTo>
                    <a:pt x="2069" y="7206"/>
                  </a:lnTo>
                  <a:cubicBezTo>
                    <a:pt x="2102" y="4370"/>
                    <a:pt x="4370" y="2102"/>
                    <a:pt x="7206" y="2069"/>
                  </a:cubicBezTo>
                  <a:lnTo>
                    <a:pt x="44132" y="2069"/>
                  </a:lnTo>
                  <a:lnTo>
                    <a:pt x="4413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3739;p63"/>
            <p:cNvSpPr/>
            <p:nvPr/>
          </p:nvSpPr>
          <p:spPr>
            <a:xfrm>
              <a:off x="3422625" y="3685575"/>
              <a:ext cx="208500" cy="263550"/>
            </a:xfrm>
            <a:custGeom>
              <a:avLst/>
              <a:gdLst/>
              <a:ahLst/>
              <a:cxnLst/>
              <a:rect l="l" t="t" r="r" b="b"/>
              <a:pathLst>
                <a:path w="8340" h="10542" extrusionOk="0">
                  <a:moveTo>
                    <a:pt x="4170" y="1"/>
                  </a:moveTo>
                  <a:cubicBezTo>
                    <a:pt x="1868" y="1"/>
                    <a:pt x="0" y="2369"/>
                    <a:pt x="0" y="5271"/>
                  </a:cubicBezTo>
                  <a:cubicBezTo>
                    <a:pt x="0" y="8173"/>
                    <a:pt x="1868" y="10542"/>
                    <a:pt x="4170" y="10542"/>
                  </a:cubicBezTo>
                  <a:cubicBezTo>
                    <a:pt x="6471" y="10542"/>
                    <a:pt x="8339" y="8173"/>
                    <a:pt x="8339" y="5271"/>
                  </a:cubicBezTo>
                  <a:cubicBezTo>
                    <a:pt x="8339" y="2369"/>
                    <a:pt x="6471" y="1"/>
                    <a:pt x="417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3740;p63"/>
            <p:cNvSpPr/>
            <p:nvPr/>
          </p:nvSpPr>
          <p:spPr>
            <a:xfrm>
              <a:off x="3455975" y="3685575"/>
              <a:ext cx="208500" cy="263550"/>
            </a:xfrm>
            <a:custGeom>
              <a:avLst/>
              <a:gdLst/>
              <a:ahLst/>
              <a:cxnLst/>
              <a:rect l="l" t="t" r="r" b="b"/>
              <a:pathLst>
                <a:path w="8340" h="10542" extrusionOk="0">
                  <a:moveTo>
                    <a:pt x="4170" y="1"/>
                  </a:moveTo>
                  <a:cubicBezTo>
                    <a:pt x="1868" y="1"/>
                    <a:pt x="0" y="2369"/>
                    <a:pt x="0" y="5271"/>
                  </a:cubicBezTo>
                  <a:cubicBezTo>
                    <a:pt x="0" y="8173"/>
                    <a:pt x="1868" y="10542"/>
                    <a:pt x="4170" y="10542"/>
                  </a:cubicBezTo>
                  <a:cubicBezTo>
                    <a:pt x="6472" y="10542"/>
                    <a:pt x="8340" y="8173"/>
                    <a:pt x="8340" y="5271"/>
                  </a:cubicBezTo>
                  <a:cubicBezTo>
                    <a:pt x="8340" y="23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3741;p63"/>
            <p:cNvSpPr/>
            <p:nvPr/>
          </p:nvSpPr>
          <p:spPr>
            <a:xfrm>
              <a:off x="3560225" y="3791500"/>
              <a:ext cx="947350" cy="52550"/>
            </a:xfrm>
            <a:custGeom>
              <a:avLst/>
              <a:gdLst/>
              <a:ahLst/>
              <a:cxnLst/>
              <a:rect l="l" t="t" r="r" b="b"/>
              <a:pathLst>
                <a:path w="37894" h="2102" extrusionOk="0">
                  <a:moveTo>
                    <a:pt x="0" y="0"/>
                  </a:moveTo>
                  <a:lnTo>
                    <a:pt x="0" y="2102"/>
                  </a:lnTo>
                  <a:lnTo>
                    <a:pt x="37894" y="2102"/>
                  </a:lnTo>
                  <a:lnTo>
                    <a:pt x="3789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3742;p63"/>
            <p:cNvSpPr/>
            <p:nvPr/>
          </p:nvSpPr>
          <p:spPr>
            <a:xfrm>
              <a:off x="2327675" y="4409425"/>
              <a:ext cx="271875" cy="342775"/>
            </a:xfrm>
            <a:custGeom>
              <a:avLst/>
              <a:gdLst/>
              <a:ahLst/>
              <a:cxnLst/>
              <a:rect l="l" t="t" r="r" b="b"/>
              <a:pathLst>
                <a:path w="10875" h="13711" extrusionOk="0">
                  <a:moveTo>
                    <a:pt x="5437" y="1"/>
                  </a:moveTo>
                  <a:cubicBezTo>
                    <a:pt x="2435" y="1"/>
                    <a:pt x="0" y="3070"/>
                    <a:pt x="0" y="6872"/>
                  </a:cubicBezTo>
                  <a:cubicBezTo>
                    <a:pt x="0" y="10642"/>
                    <a:pt x="2435" y="13711"/>
                    <a:pt x="5437" y="13711"/>
                  </a:cubicBezTo>
                  <a:cubicBezTo>
                    <a:pt x="8440" y="13711"/>
                    <a:pt x="10875" y="10642"/>
                    <a:pt x="10875" y="6872"/>
                  </a:cubicBezTo>
                  <a:cubicBezTo>
                    <a:pt x="10875" y="3070"/>
                    <a:pt x="8440" y="1"/>
                    <a:pt x="54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3743;p63"/>
            <p:cNvSpPr/>
            <p:nvPr/>
          </p:nvSpPr>
          <p:spPr>
            <a:xfrm>
              <a:off x="2371025" y="4409425"/>
              <a:ext cx="271900" cy="342775"/>
            </a:xfrm>
            <a:custGeom>
              <a:avLst/>
              <a:gdLst/>
              <a:ahLst/>
              <a:cxnLst/>
              <a:rect l="l" t="t" r="r" b="b"/>
              <a:pathLst>
                <a:path w="10876" h="13711" extrusionOk="0">
                  <a:moveTo>
                    <a:pt x="5438" y="1"/>
                  </a:moveTo>
                  <a:cubicBezTo>
                    <a:pt x="2436" y="1"/>
                    <a:pt x="1" y="3070"/>
                    <a:pt x="1" y="6872"/>
                  </a:cubicBezTo>
                  <a:cubicBezTo>
                    <a:pt x="1" y="10642"/>
                    <a:pt x="2436" y="13711"/>
                    <a:pt x="5438" y="13711"/>
                  </a:cubicBezTo>
                  <a:cubicBezTo>
                    <a:pt x="8440" y="13711"/>
                    <a:pt x="10875" y="10642"/>
                    <a:pt x="10875" y="6872"/>
                  </a:cubicBezTo>
                  <a:cubicBezTo>
                    <a:pt x="10875" y="3070"/>
                    <a:pt x="8440" y="1"/>
                    <a:pt x="5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3744;p63"/>
            <p:cNvSpPr/>
            <p:nvPr/>
          </p:nvSpPr>
          <p:spPr>
            <a:xfrm>
              <a:off x="3694475" y="1706675"/>
              <a:ext cx="322750" cy="103425"/>
            </a:xfrm>
            <a:custGeom>
              <a:avLst/>
              <a:gdLst/>
              <a:ahLst/>
              <a:cxnLst/>
              <a:rect l="l" t="t" r="r" b="b"/>
              <a:pathLst>
                <a:path w="12910" h="4137" extrusionOk="0">
                  <a:moveTo>
                    <a:pt x="1" y="0"/>
                  </a:moveTo>
                  <a:lnTo>
                    <a:pt x="1" y="4136"/>
                  </a:lnTo>
                  <a:lnTo>
                    <a:pt x="12910" y="4136"/>
                  </a:lnTo>
                  <a:lnTo>
                    <a:pt x="129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3745;p63"/>
            <p:cNvSpPr/>
            <p:nvPr/>
          </p:nvSpPr>
          <p:spPr>
            <a:xfrm>
              <a:off x="3586900" y="1946000"/>
              <a:ext cx="920675" cy="998250"/>
            </a:xfrm>
            <a:custGeom>
              <a:avLst/>
              <a:gdLst/>
              <a:ahLst/>
              <a:cxnLst/>
              <a:rect l="l" t="t" r="r" b="b"/>
              <a:pathLst>
                <a:path w="36827" h="39930" extrusionOk="0">
                  <a:moveTo>
                    <a:pt x="0" y="1"/>
                  </a:moveTo>
                  <a:lnTo>
                    <a:pt x="0" y="39929"/>
                  </a:lnTo>
                  <a:lnTo>
                    <a:pt x="36827" y="39929"/>
                  </a:lnTo>
                  <a:lnTo>
                    <a:pt x="368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3746;p63"/>
            <p:cNvSpPr/>
            <p:nvPr/>
          </p:nvSpPr>
          <p:spPr>
            <a:xfrm>
              <a:off x="2246775" y="4490325"/>
              <a:ext cx="1209225" cy="155975"/>
            </a:xfrm>
            <a:custGeom>
              <a:avLst/>
              <a:gdLst/>
              <a:ahLst/>
              <a:cxnLst/>
              <a:rect l="l" t="t" r="r" b="b"/>
              <a:pathLst>
                <a:path w="48369" h="6239" extrusionOk="0">
                  <a:moveTo>
                    <a:pt x="1" y="0"/>
                  </a:moveTo>
                  <a:lnTo>
                    <a:pt x="1" y="6238"/>
                  </a:lnTo>
                  <a:lnTo>
                    <a:pt x="48368" y="6238"/>
                  </a:lnTo>
                  <a:lnTo>
                    <a:pt x="48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3747;p63"/>
            <p:cNvSpPr/>
            <p:nvPr/>
          </p:nvSpPr>
          <p:spPr>
            <a:xfrm>
              <a:off x="3653625" y="1138675"/>
              <a:ext cx="703025" cy="877850"/>
            </a:xfrm>
            <a:custGeom>
              <a:avLst/>
              <a:gdLst/>
              <a:ahLst/>
              <a:cxnLst/>
              <a:rect l="l" t="t" r="r" b="b"/>
              <a:pathLst>
                <a:path w="28121" h="35114" extrusionOk="0">
                  <a:moveTo>
                    <a:pt x="13499" y="0"/>
                  </a:moveTo>
                  <a:cubicBezTo>
                    <a:pt x="10996" y="0"/>
                    <a:pt x="8596" y="874"/>
                    <a:pt x="7405" y="2772"/>
                  </a:cubicBezTo>
                  <a:cubicBezTo>
                    <a:pt x="6071" y="4907"/>
                    <a:pt x="7605" y="9010"/>
                    <a:pt x="7205" y="11679"/>
                  </a:cubicBezTo>
                  <a:cubicBezTo>
                    <a:pt x="6838" y="14314"/>
                    <a:pt x="0" y="21553"/>
                    <a:pt x="1434" y="27824"/>
                  </a:cubicBezTo>
                  <a:cubicBezTo>
                    <a:pt x="2539" y="32692"/>
                    <a:pt x="7932" y="35114"/>
                    <a:pt x="13216" y="35114"/>
                  </a:cubicBezTo>
                  <a:cubicBezTo>
                    <a:pt x="16550" y="35114"/>
                    <a:pt x="19840" y="34150"/>
                    <a:pt x="21982" y="32227"/>
                  </a:cubicBezTo>
                  <a:cubicBezTo>
                    <a:pt x="28120" y="26723"/>
                    <a:pt x="22249" y="18584"/>
                    <a:pt x="21582" y="14948"/>
                  </a:cubicBezTo>
                  <a:cubicBezTo>
                    <a:pt x="20915" y="11312"/>
                    <a:pt x="21415" y="7943"/>
                    <a:pt x="20581" y="4707"/>
                  </a:cubicBezTo>
                  <a:cubicBezTo>
                    <a:pt x="19614" y="738"/>
                    <a:pt x="16378" y="37"/>
                    <a:pt x="13777" y="4"/>
                  </a:cubicBezTo>
                  <a:cubicBezTo>
                    <a:pt x="13684" y="1"/>
                    <a:pt x="13591" y="0"/>
                    <a:pt x="13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3748;p63"/>
            <p:cNvSpPr/>
            <p:nvPr/>
          </p:nvSpPr>
          <p:spPr>
            <a:xfrm>
              <a:off x="3676975" y="1302200"/>
              <a:ext cx="157625" cy="526250"/>
            </a:xfrm>
            <a:custGeom>
              <a:avLst/>
              <a:gdLst/>
              <a:ahLst/>
              <a:cxnLst/>
              <a:rect l="l" t="t" r="r" b="b"/>
              <a:pathLst>
                <a:path w="6305" h="21050" extrusionOk="0">
                  <a:moveTo>
                    <a:pt x="5971" y="1"/>
                  </a:moveTo>
                  <a:cubicBezTo>
                    <a:pt x="6004" y="901"/>
                    <a:pt x="5971" y="1835"/>
                    <a:pt x="5904" y="2769"/>
                  </a:cubicBezTo>
                  <a:cubicBezTo>
                    <a:pt x="5838" y="3670"/>
                    <a:pt x="5671" y="4571"/>
                    <a:pt x="5404" y="5438"/>
                  </a:cubicBezTo>
                  <a:cubicBezTo>
                    <a:pt x="5037" y="6305"/>
                    <a:pt x="4603" y="7139"/>
                    <a:pt x="4036" y="7873"/>
                  </a:cubicBezTo>
                  <a:cubicBezTo>
                    <a:pt x="3503" y="8640"/>
                    <a:pt x="2935" y="9408"/>
                    <a:pt x="2435" y="10241"/>
                  </a:cubicBezTo>
                  <a:cubicBezTo>
                    <a:pt x="1434" y="11876"/>
                    <a:pt x="701" y="13644"/>
                    <a:pt x="300" y="15512"/>
                  </a:cubicBezTo>
                  <a:cubicBezTo>
                    <a:pt x="100" y="16413"/>
                    <a:pt x="0" y="17347"/>
                    <a:pt x="33" y="18314"/>
                  </a:cubicBezTo>
                  <a:cubicBezTo>
                    <a:pt x="67" y="19215"/>
                    <a:pt x="200" y="20149"/>
                    <a:pt x="434" y="21049"/>
                  </a:cubicBezTo>
                  <a:cubicBezTo>
                    <a:pt x="167" y="19215"/>
                    <a:pt x="267" y="17380"/>
                    <a:pt x="701" y="15579"/>
                  </a:cubicBezTo>
                  <a:cubicBezTo>
                    <a:pt x="1201" y="13777"/>
                    <a:pt x="1968" y="12076"/>
                    <a:pt x="2935" y="10508"/>
                  </a:cubicBezTo>
                  <a:cubicBezTo>
                    <a:pt x="3436" y="9708"/>
                    <a:pt x="3970" y="8907"/>
                    <a:pt x="4503" y="8107"/>
                  </a:cubicBezTo>
                  <a:cubicBezTo>
                    <a:pt x="4737" y="7740"/>
                    <a:pt x="5004" y="7306"/>
                    <a:pt x="5270" y="6906"/>
                  </a:cubicBezTo>
                  <a:cubicBezTo>
                    <a:pt x="5504" y="6472"/>
                    <a:pt x="5704" y="6038"/>
                    <a:pt x="5838" y="5571"/>
                  </a:cubicBezTo>
                  <a:cubicBezTo>
                    <a:pt x="6238" y="3737"/>
                    <a:pt x="6305" y="1835"/>
                    <a:pt x="5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3749;p63"/>
            <p:cNvSpPr/>
            <p:nvPr/>
          </p:nvSpPr>
          <p:spPr>
            <a:xfrm>
              <a:off x="4176475" y="1325550"/>
              <a:ext cx="115125" cy="543750"/>
            </a:xfrm>
            <a:custGeom>
              <a:avLst/>
              <a:gdLst/>
              <a:ahLst/>
              <a:cxnLst/>
              <a:rect l="l" t="t" r="r" b="b"/>
              <a:pathLst>
                <a:path w="4605" h="2175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902"/>
                    <a:pt x="168" y="3770"/>
                    <a:pt x="435" y="5638"/>
                  </a:cubicBezTo>
                  <a:cubicBezTo>
                    <a:pt x="568" y="6572"/>
                    <a:pt x="802" y="7506"/>
                    <a:pt x="1102" y="8407"/>
                  </a:cubicBezTo>
                  <a:cubicBezTo>
                    <a:pt x="1369" y="9341"/>
                    <a:pt x="1836" y="10175"/>
                    <a:pt x="2203" y="11042"/>
                  </a:cubicBezTo>
                  <a:cubicBezTo>
                    <a:pt x="3036" y="12710"/>
                    <a:pt x="3670" y="14478"/>
                    <a:pt x="4071" y="16312"/>
                  </a:cubicBezTo>
                  <a:cubicBezTo>
                    <a:pt x="4237" y="17213"/>
                    <a:pt x="4271" y="18147"/>
                    <a:pt x="4171" y="19081"/>
                  </a:cubicBezTo>
                  <a:cubicBezTo>
                    <a:pt x="4037" y="20015"/>
                    <a:pt x="3704" y="20916"/>
                    <a:pt x="3237" y="21750"/>
                  </a:cubicBezTo>
                  <a:cubicBezTo>
                    <a:pt x="3804" y="20949"/>
                    <a:pt x="4237" y="20048"/>
                    <a:pt x="4437" y="19114"/>
                  </a:cubicBezTo>
                  <a:cubicBezTo>
                    <a:pt x="4604" y="18180"/>
                    <a:pt x="4604" y="17213"/>
                    <a:pt x="4504" y="16246"/>
                  </a:cubicBezTo>
                  <a:cubicBezTo>
                    <a:pt x="4337" y="15312"/>
                    <a:pt x="4104" y="14378"/>
                    <a:pt x="3804" y="13477"/>
                  </a:cubicBezTo>
                  <a:cubicBezTo>
                    <a:pt x="3470" y="12576"/>
                    <a:pt x="3103" y="11709"/>
                    <a:pt x="2736" y="10842"/>
                  </a:cubicBezTo>
                  <a:cubicBezTo>
                    <a:pt x="2336" y="9975"/>
                    <a:pt x="1902" y="9141"/>
                    <a:pt x="1569" y="8273"/>
                  </a:cubicBezTo>
                  <a:cubicBezTo>
                    <a:pt x="1302" y="7373"/>
                    <a:pt x="1035" y="6472"/>
                    <a:pt x="868" y="5571"/>
                  </a:cubicBezTo>
                  <a:cubicBezTo>
                    <a:pt x="468" y="3770"/>
                    <a:pt x="268" y="186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3750;p63"/>
            <p:cNvSpPr/>
            <p:nvPr/>
          </p:nvSpPr>
          <p:spPr>
            <a:xfrm>
              <a:off x="2053300" y="3687250"/>
              <a:ext cx="947375" cy="801375"/>
            </a:xfrm>
            <a:custGeom>
              <a:avLst/>
              <a:gdLst/>
              <a:ahLst/>
              <a:cxnLst/>
              <a:rect l="l" t="t" r="r" b="b"/>
              <a:pathLst>
                <a:path w="37895" h="32055" extrusionOk="0">
                  <a:moveTo>
                    <a:pt x="16546" y="0"/>
                  </a:moveTo>
                  <a:lnTo>
                    <a:pt x="15612" y="17046"/>
                  </a:lnTo>
                  <a:lnTo>
                    <a:pt x="15712" y="20815"/>
                  </a:lnTo>
                  <a:cubicBezTo>
                    <a:pt x="15712" y="20815"/>
                    <a:pt x="3470" y="26253"/>
                    <a:pt x="2236" y="27220"/>
                  </a:cubicBezTo>
                  <a:cubicBezTo>
                    <a:pt x="1001" y="28221"/>
                    <a:pt x="1" y="31423"/>
                    <a:pt x="1135" y="31790"/>
                  </a:cubicBezTo>
                  <a:cubicBezTo>
                    <a:pt x="1619" y="31951"/>
                    <a:pt x="8055" y="32054"/>
                    <a:pt x="15220" y="32054"/>
                  </a:cubicBezTo>
                  <a:cubicBezTo>
                    <a:pt x="24360" y="32054"/>
                    <a:pt x="34686" y="31886"/>
                    <a:pt x="35359" y="31456"/>
                  </a:cubicBezTo>
                  <a:cubicBezTo>
                    <a:pt x="35826" y="31189"/>
                    <a:pt x="36126" y="26519"/>
                    <a:pt x="36293" y="20915"/>
                  </a:cubicBezTo>
                  <a:cubicBezTo>
                    <a:pt x="36327" y="19681"/>
                    <a:pt x="36360" y="18447"/>
                    <a:pt x="36393" y="17146"/>
                  </a:cubicBezTo>
                  <a:cubicBezTo>
                    <a:pt x="36560" y="11442"/>
                    <a:pt x="37060" y="5738"/>
                    <a:pt x="37894" y="101"/>
                  </a:cubicBezTo>
                  <a:lnTo>
                    <a:pt x="16546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3751;p63"/>
            <p:cNvSpPr/>
            <p:nvPr/>
          </p:nvSpPr>
          <p:spPr>
            <a:xfrm>
              <a:off x="2053300" y="4272675"/>
              <a:ext cx="904850" cy="215950"/>
            </a:xfrm>
            <a:custGeom>
              <a:avLst/>
              <a:gdLst/>
              <a:ahLst/>
              <a:cxnLst/>
              <a:rect l="l" t="t" r="r" b="b"/>
              <a:pathLst>
                <a:path w="36194" h="8638" extrusionOk="0">
                  <a:moveTo>
                    <a:pt x="36193" y="0"/>
                  </a:moveTo>
                  <a:lnTo>
                    <a:pt x="36193" y="0"/>
                  </a:lnTo>
                  <a:cubicBezTo>
                    <a:pt x="31363" y="1043"/>
                    <a:pt x="18041" y="3757"/>
                    <a:pt x="10461" y="3757"/>
                  </a:cubicBezTo>
                  <a:cubicBezTo>
                    <a:pt x="8829" y="3757"/>
                    <a:pt x="7463" y="3631"/>
                    <a:pt x="6505" y="3336"/>
                  </a:cubicBezTo>
                  <a:cubicBezTo>
                    <a:pt x="5505" y="3002"/>
                    <a:pt x="8273" y="768"/>
                    <a:pt x="8273" y="767"/>
                  </a:cubicBezTo>
                  <a:lnTo>
                    <a:pt x="8273" y="767"/>
                  </a:lnTo>
                  <a:cubicBezTo>
                    <a:pt x="5438" y="2102"/>
                    <a:pt x="2769" y="3403"/>
                    <a:pt x="2236" y="3803"/>
                  </a:cubicBezTo>
                  <a:cubicBezTo>
                    <a:pt x="1001" y="4804"/>
                    <a:pt x="1" y="8006"/>
                    <a:pt x="1101" y="8373"/>
                  </a:cubicBezTo>
                  <a:cubicBezTo>
                    <a:pt x="1600" y="8534"/>
                    <a:pt x="8044" y="8637"/>
                    <a:pt x="15214" y="8637"/>
                  </a:cubicBezTo>
                  <a:cubicBezTo>
                    <a:pt x="24360" y="8637"/>
                    <a:pt x="34686" y="8469"/>
                    <a:pt x="35359" y="8039"/>
                  </a:cubicBezTo>
                  <a:cubicBezTo>
                    <a:pt x="35760" y="7806"/>
                    <a:pt x="36026" y="4437"/>
                    <a:pt x="36193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3752;p63"/>
            <p:cNvSpPr/>
            <p:nvPr/>
          </p:nvSpPr>
          <p:spPr>
            <a:xfrm>
              <a:off x="2398550" y="2257900"/>
              <a:ext cx="1949750" cy="1816325"/>
            </a:xfrm>
            <a:custGeom>
              <a:avLst/>
              <a:gdLst/>
              <a:ahLst/>
              <a:cxnLst/>
              <a:rect l="l" t="t" r="r" b="b"/>
              <a:pathLst>
                <a:path w="77990" h="72653" extrusionOk="0">
                  <a:moveTo>
                    <a:pt x="55040" y="0"/>
                  </a:moveTo>
                  <a:lnTo>
                    <a:pt x="51838" y="4203"/>
                  </a:lnTo>
                  <a:cubicBezTo>
                    <a:pt x="51838" y="4203"/>
                    <a:pt x="18113" y="9740"/>
                    <a:pt x="10942" y="18980"/>
                  </a:cubicBezTo>
                  <a:cubicBezTo>
                    <a:pt x="2702" y="29588"/>
                    <a:pt x="1" y="72652"/>
                    <a:pt x="1" y="72652"/>
                  </a:cubicBezTo>
                  <a:lnTo>
                    <a:pt x="23617" y="72652"/>
                  </a:lnTo>
                  <a:cubicBezTo>
                    <a:pt x="23617" y="72652"/>
                    <a:pt x="26920" y="34391"/>
                    <a:pt x="29321" y="31256"/>
                  </a:cubicBezTo>
                  <a:cubicBezTo>
                    <a:pt x="31757" y="28087"/>
                    <a:pt x="65114" y="27487"/>
                    <a:pt x="71552" y="22683"/>
                  </a:cubicBezTo>
                  <a:cubicBezTo>
                    <a:pt x="77990" y="17880"/>
                    <a:pt x="73053" y="0"/>
                    <a:pt x="730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3753;p63"/>
            <p:cNvSpPr/>
            <p:nvPr/>
          </p:nvSpPr>
          <p:spPr>
            <a:xfrm>
              <a:off x="2420225" y="3969950"/>
              <a:ext cx="547100" cy="15025"/>
            </a:xfrm>
            <a:custGeom>
              <a:avLst/>
              <a:gdLst/>
              <a:ahLst/>
              <a:cxnLst/>
              <a:rect l="l" t="t" r="r" b="b"/>
              <a:pathLst>
                <a:path w="21884" h="601" extrusionOk="0">
                  <a:moveTo>
                    <a:pt x="2436" y="1"/>
                  </a:moveTo>
                  <a:cubicBezTo>
                    <a:pt x="1669" y="1"/>
                    <a:pt x="868" y="1"/>
                    <a:pt x="68" y="101"/>
                  </a:cubicBezTo>
                  <a:cubicBezTo>
                    <a:pt x="34" y="101"/>
                    <a:pt x="1" y="167"/>
                    <a:pt x="68" y="167"/>
                  </a:cubicBezTo>
                  <a:cubicBezTo>
                    <a:pt x="1435" y="334"/>
                    <a:pt x="2836" y="401"/>
                    <a:pt x="4237" y="401"/>
                  </a:cubicBezTo>
                  <a:cubicBezTo>
                    <a:pt x="5638" y="434"/>
                    <a:pt x="7073" y="501"/>
                    <a:pt x="8474" y="501"/>
                  </a:cubicBezTo>
                  <a:cubicBezTo>
                    <a:pt x="11342" y="568"/>
                    <a:pt x="14178" y="601"/>
                    <a:pt x="17013" y="601"/>
                  </a:cubicBezTo>
                  <a:lnTo>
                    <a:pt x="19381" y="601"/>
                  </a:lnTo>
                  <a:cubicBezTo>
                    <a:pt x="20182" y="601"/>
                    <a:pt x="20982" y="568"/>
                    <a:pt x="21783" y="501"/>
                  </a:cubicBezTo>
                  <a:cubicBezTo>
                    <a:pt x="21850" y="501"/>
                    <a:pt x="21883" y="401"/>
                    <a:pt x="21783" y="367"/>
                  </a:cubicBezTo>
                  <a:cubicBezTo>
                    <a:pt x="21083" y="301"/>
                    <a:pt x="20382" y="234"/>
                    <a:pt x="19715" y="234"/>
                  </a:cubicBezTo>
                  <a:lnTo>
                    <a:pt x="17613" y="167"/>
                  </a:lnTo>
                  <a:cubicBezTo>
                    <a:pt x="16179" y="101"/>
                    <a:pt x="14778" y="101"/>
                    <a:pt x="13344" y="67"/>
                  </a:cubicBezTo>
                  <a:cubicBezTo>
                    <a:pt x="10508" y="34"/>
                    <a:pt x="7673" y="1"/>
                    <a:pt x="4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3754;p63"/>
            <p:cNvSpPr/>
            <p:nvPr/>
          </p:nvSpPr>
          <p:spPr>
            <a:xfrm>
              <a:off x="2913925" y="2748250"/>
              <a:ext cx="1230900" cy="1194125"/>
            </a:xfrm>
            <a:custGeom>
              <a:avLst/>
              <a:gdLst/>
              <a:ahLst/>
              <a:cxnLst/>
              <a:rect l="l" t="t" r="r" b="b"/>
              <a:pathLst>
                <a:path w="49236" h="47765" extrusionOk="0">
                  <a:moveTo>
                    <a:pt x="49169" y="0"/>
                  </a:moveTo>
                  <a:cubicBezTo>
                    <a:pt x="44265" y="2035"/>
                    <a:pt x="39095" y="3203"/>
                    <a:pt x="33891" y="4070"/>
                  </a:cubicBezTo>
                  <a:cubicBezTo>
                    <a:pt x="28687" y="4937"/>
                    <a:pt x="23350" y="5504"/>
                    <a:pt x="18080" y="6205"/>
                  </a:cubicBezTo>
                  <a:cubicBezTo>
                    <a:pt x="15445" y="6572"/>
                    <a:pt x="12776" y="6838"/>
                    <a:pt x="10208" y="7606"/>
                  </a:cubicBezTo>
                  <a:cubicBezTo>
                    <a:pt x="9040" y="7839"/>
                    <a:pt x="7973" y="8340"/>
                    <a:pt x="7005" y="9040"/>
                  </a:cubicBezTo>
                  <a:cubicBezTo>
                    <a:pt x="6071" y="9807"/>
                    <a:pt x="5638" y="10908"/>
                    <a:pt x="5404" y="12076"/>
                  </a:cubicBezTo>
                  <a:cubicBezTo>
                    <a:pt x="4804" y="14777"/>
                    <a:pt x="4337" y="17546"/>
                    <a:pt x="3870" y="20281"/>
                  </a:cubicBezTo>
                  <a:cubicBezTo>
                    <a:pt x="3403" y="23017"/>
                    <a:pt x="2969" y="25885"/>
                    <a:pt x="2535" y="28687"/>
                  </a:cubicBezTo>
                  <a:cubicBezTo>
                    <a:pt x="1701" y="34325"/>
                    <a:pt x="968" y="39996"/>
                    <a:pt x="234" y="45633"/>
                  </a:cubicBezTo>
                  <a:cubicBezTo>
                    <a:pt x="167" y="46333"/>
                    <a:pt x="67" y="47001"/>
                    <a:pt x="0" y="47701"/>
                  </a:cubicBezTo>
                  <a:cubicBezTo>
                    <a:pt x="0" y="47738"/>
                    <a:pt x="30" y="47764"/>
                    <a:pt x="58" y="47764"/>
                  </a:cubicBezTo>
                  <a:cubicBezTo>
                    <a:pt x="80" y="47764"/>
                    <a:pt x="100" y="47746"/>
                    <a:pt x="100" y="47701"/>
                  </a:cubicBezTo>
                  <a:cubicBezTo>
                    <a:pt x="934" y="42164"/>
                    <a:pt x="1701" y="36560"/>
                    <a:pt x="2535" y="30989"/>
                  </a:cubicBezTo>
                  <a:cubicBezTo>
                    <a:pt x="3369" y="25452"/>
                    <a:pt x="4270" y="19881"/>
                    <a:pt x="5304" y="14310"/>
                  </a:cubicBezTo>
                  <a:cubicBezTo>
                    <a:pt x="5538" y="13110"/>
                    <a:pt x="5704" y="11775"/>
                    <a:pt x="6205" y="10608"/>
                  </a:cubicBezTo>
                  <a:cubicBezTo>
                    <a:pt x="6738" y="9474"/>
                    <a:pt x="7739" y="8807"/>
                    <a:pt x="8873" y="8373"/>
                  </a:cubicBezTo>
                  <a:cubicBezTo>
                    <a:pt x="11375" y="7406"/>
                    <a:pt x="14044" y="7072"/>
                    <a:pt x="16679" y="6705"/>
                  </a:cubicBezTo>
                  <a:cubicBezTo>
                    <a:pt x="21883" y="5971"/>
                    <a:pt x="27086" y="5437"/>
                    <a:pt x="32257" y="4570"/>
                  </a:cubicBezTo>
                  <a:cubicBezTo>
                    <a:pt x="37394" y="3770"/>
                    <a:pt x="42497" y="2502"/>
                    <a:pt x="47401" y="767"/>
                  </a:cubicBezTo>
                  <a:cubicBezTo>
                    <a:pt x="48001" y="534"/>
                    <a:pt x="48602" y="300"/>
                    <a:pt x="49202" y="67"/>
                  </a:cubicBezTo>
                  <a:cubicBezTo>
                    <a:pt x="49235" y="67"/>
                    <a:pt x="49202" y="0"/>
                    <a:pt x="49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3755;p63"/>
            <p:cNvSpPr/>
            <p:nvPr/>
          </p:nvSpPr>
          <p:spPr>
            <a:xfrm>
              <a:off x="2501125" y="3764800"/>
              <a:ext cx="914000" cy="802200"/>
            </a:xfrm>
            <a:custGeom>
              <a:avLst/>
              <a:gdLst/>
              <a:ahLst/>
              <a:cxnLst/>
              <a:rect l="l" t="t" r="r" b="b"/>
              <a:pathLst>
                <a:path w="36560" h="32088" extrusionOk="0">
                  <a:moveTo>
                    <a:pt x="15211" y="1"/>
                  </a:moveTo>
                  <a:lnTo>
                    <a:pt x="15612" y="17080"/>
                  </a:lnTo>
                  <a:lnTo>
                    <a:pt x="15712" y="20816"/>
                  </a:lnTo>
                  <a:cubicBezTo>
                    <a:pt x="15712" y="20816"/>
                    <a:pt x="3470" y="26253"/>
                    <a:pt x="2235" y="27253"/>
                  </a:cubicBezTo>
                  <a:cubicBezTo>
                    <a:pt x="1001" y="28254"/>
                    <a:pt x="0" y="31423"/>
                    <a:pt x="1135" y="31823"/>
                  </a:cubicBezTo>
                  <a:cubicBezTo>
                    <a:pt x="1618" y="31985"/>
                    <a:pt x="8054" y="32088"/>
                    <a:pt x="15220" y="32088"/>
                  </a:cubicBezTo>
                  <a:cubicBezTo>
                    <a:pt x="24359" y="32088"/>
                    <a:pt x="34686" y="31920"/>
                    <a:pt x="35359" y="31490"/>
                  </a:cubicBezTo>
                  <a:cubicBezTo>
                    <a:pt x="35826" y="31190"/>
                    <a:pt x="36126" y="26553"/>
                    <a:pt x="36293" y="20916"/>
                  </a:cubicBezTo>
                  <a:cubicBezTo>
                    <a:pt x="36326" y="19715"/>
                    <a:pt x="36360" y="18447"/>
                    <a:pt x="36393" y="17180"/>
                  </a:cubicBezTo>
                  <a:cubicBezTo>
                    <a:pt x="36560" y="8907"/>
                    <a:pt x="36560" y="101"/>
                    <a:pt x="36560" y="101"/>
                  </a:cubicBezTo>
                  <a:lnTo>
                    <a:pt x="15211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3756;p63"/>
            <p:cNvSpPr/>
            <p:nvPr/>
          </p:nvSpPr>
          <p:spPr>
            <a:xfrm>
              <a:off x="2501125" y="3765650"/>
              <a:ext cx="914000" cy="801350"/>
            </a:xfrm>
            <a:custGeom>
              <a:avLst/>
              <a:gdLst/>
              <a:ahLst/>
              <a:cxnLst/>
              <a:rect l="l" t="t" r="r" b="b"/>
              <a:pathLst>
                <a:path w="36560" h="32054" extrusionOk="0">
                  <a:moveTo>
                    <a:pt x="15178" y="0"/>
                  </a:moveTo>
                  <a:lnTo>
                    <a:pt x="15612" y="17046"/>
                  </a:lnTo>
                  <a:lnTo>
                    <a:pt x="15712" y="20782"/>
                  </a:lnTo>
                  <a:cubicBezTo>
                    <a:pt x="15712" y="20782"/>
                    <a:pt x="11842" y="22516"/>
                    <a:pt x="8273" y="24184"/>
                  </a:cubicBezTo>
                  <a:cubicBezTo>
                    <a:pt x="5438" y="25485"/>
                    <a:pt x="2769" y="26819"/>
                    <a:pt x="2235" y="27219"/>
                  </a:cubicBezTo>
                  <a:cubicBezTo>
                    <a:pt x="1001" y="28220"/>
                    <a:pt x="0" y="31423"/>
                    <a:pt x="1101" y="31789"/>
                  </a:cubicBezTo>
                  <a:cubicBezTo>
                    <a:pt x="1600" y="31951"/>
                    <a:pt x="8044" y="32054"/>
                    <a:pt x="15214" y="32054"/>
                  </a:cubicBezTo>
                  <a:cubicBezTo>
                    <a:pt x="24359" y="32054"/>
                    <a:pt x="34686" y="31886"/>
                    <a:pt x="35359" y="31456"/>
                  </a:cubicBezTo>
                  <a:cubicBezTo>
                    <a:pt x="35793" y="31222"/>
                    <a:pt x="36026" y="27853"/>
                    <a:pt x="36193" y="23417"/>
                  </a:cubicBezTo>
                  <a:cubicBezTo>
                    <a:pt x="36226" y="22616"/>
                    <a:pt x="36260" y="21782"/>
                    <a:pt x="36293" y="20882"/>
                  </a:cubicBezTo>
                  <a:cubicBezTo>
                    <a:pt x="36326" y="19681"/>
                    <a:pt x="36360" y="18413"/>
                    <a:pt x="36393" y="17146"/>
                  </a:cubicBezTo>
                  <a:cubicBezTo>
                    <a:pt x="36560" y="8873"/>
                    <a:pt x="36560" y="100"/>
                    <a:pt x="36560" y="100"/>
                  </a:cubicBezTo>
                  <a:lnTo>
                    <a:pt x="15178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3757;p63"/>
            <p:cNvSpPr/>
            <p:nvPr/>
          </p:nvSpPr>
          <p:spPr>
            <a:xfrm>
              <a:off x="2501125" y="4351050"/>
              <a:ext cx="904825" cy="215950"/>
            </a:xfrm>
            <a:custGeom>
              <a:avLst/>
              <a:gdLst/>
              <a:ahLst/>
              <a:cxnLst/>
              <a:rect l="l" t="t" r="r" b="b"/>
              <a:pathLst>
                <a:path w="36193" h="8638" extrusionOk="0">
                  <a:moveTo>
                    <a:pt x="36193" y="1"/>
                  </a:moveTo>
                  <a:cubicBezTo>
                    <a:pt x="31362" y="1044"/>
                    <a:pt x="18040" y="3758"/>
                    <a:pt x="10461" y="3758"/>
                  </a:cubicBezTo>
                  <a:cubicBezTo>
                    <a:pt x="8829" y="3758"/>
                    <a:pt x="7463" y="3632"/>
                    <a:pt x="6505" y="3336"/>
                  </a:cubicBezTo>
                  <a:cubicBezTo>
                    <a:pt x="5471" y="3003"/>
                    <a:pt x="8273" y="768"/>
                    <a:pt x="8273" y="768"/>
                  </a:cubicBezTo>
                  <a:lnTo>
                    <a:pt x="8273" y="768"/>
                  </a:lnTo>
                  <a:cubicBezTo>
                    <a:pt x="5438" y="2069"/>
                    <a:pt x="2769" y="3370"/>
                    <a:pt x="2235" y="3803"/>
                  </a:cubicBezTo>
                  <a:cubicBezTo>
                    <a:pt x="1001" y="4771"/>
                    <a:pt x="0" y="7973"/>
                    <a:pt x="1101" y="8373"/>
                  </a:cubicBezTo>
                  <a:cubicBezTo>
                    <a:pt x="1600" y="8535"/>
                    <a:pt x="8044" y="8638"/>
                    <a:pt x="15214" y="8638"/>
                  </a:cubicBezTo>
                  <a:cubicBezTo>
                    <a:pt x="24359" y="8638"/>
                    <a:pt x="34686" y="8470"/>
                    <a:pt x="35359" y="8040"/>
                  </a:cubicBezTo>
                  <a:cubicBezTo>
                    <a:pt x="35793" y="7806"/>
                    <a:pt x="36026" y="4437"/>
                    <a:pt x="3619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3758;p63"/>
            <p:cNvSpPr/>
            <p:nvPr/>
          </p:nvSpPr>
          <p:spPr>
            <a:xfrm>
              <a:off x="2526150" y="4114425"/>
              <a:ext cx="369450" cy="379325"/>
            </a:xfrm>
            <a:custGeom>
              <a:avLst/>
              <a:gdLst/>
              <a:ahLst/>
              <a:cxnLst/>
              <a:rect l="l" t="t" r="r" b="b"/>
              <a:pathLst>
                <a:path w="14778" h="15173" extrusionOk="0">
                  <a:moveTo>
                    <a:pt x="14444" y="1"/>
                  </a:moveTo>
                  <a:cubicBezTo>
                    <a:pt x="14427" y="1"/>
                    <a:pt x="14410" y="9"/>
                    <a:pt x="14410" y="26"/>
                  </a:cubicBezTo>
                  <a:cubicBezTo>
                    <a:pt x="14410" y="593"/>
                    <a:pt x="14477" y="5696"/>
                    <a:pt x="14611" y="6797"/>
                  </a:cubicBezTo>
                  <a:cubicBezTo>
                    <a:pt x="12309" y="7698"/>
                    <a:pt x="10074" y="8665"/>
                    <a:pt x="7839" y="9666"/>
                  </a:cubicBezTo>
                  <a:cubicBezTo>
                    <a:pt x="6705" y="10200"/>
                    <a:pt x="5604" y="10700"/>
                    <a:pt x="4503" y="11234"/>
                  </a:cubicBezTo>
                  <a:cubicBezTo>
                    <a:pt x="3536" y="11667"/>
                    <a:pt x="2602" y="12168"/>
                    <a:pt x="1735" y="12735"/>
                  </a:cubicBezTo>
                  <a:cubicBezTo>
                    <a:pt x="867" y="13302"/>
                    <a:pt x="234" y="14136"/>
                    <a:pt x="0" y="15103"/>
                  </a:cubicBezTo>
                  <a:cubicBezTo>
                    <a:pt x="0" y="15144"/>
                    <a:pt x="26" y="15173"/>
                    <a:pt x="45" y="15173"/>
                  </a:cubicBezTo>
                  <a:cubicBezTo>
                    <a:pt x="57" y="15173"/>
                    <a:pt x="67" y="15162"/>
                    <a:pt x="67" y="15136"/>
                  </a:cubicBezTo>
                  <a:cubicBezTo>
                    <a:pt x="434" y="14336"/>
                    <a:pt x="1068" y="13635"/>
                    <a:pt x="1868" y="13202"/>
                  </a:cubicBezTo>
                  <a:cubicBezTo>
                    <a:pt x="2735" y="12668"/>
                    <a:pt x="3603" y="12168"/>
                    <a:pt x="4537" y="11734"/>
                  </a:cubicBezTo>
                  <a:cubicBezTo>
                    <a:pt x="6672" y="10633"/>
                    <a:pt x="8840" y="9599"/>
                    <a:pt x="11041" y="8632"/>
                  </a:cubicBezTo>
                  <a:cubicBezTo>
                    <a:pt x="12242" y="8065"/>
                    <a:pt x="13476" y="7498"/>
                    <a:pt x="14711" y="6964"/>
                  </a:cubicBezTo>
                  <a:cubicBezTo>
                    <a:pt x="14744" y="6964"/>
                    <a:pt x="14744" y="6964"/>
                    <a:pt x="14744" y="6931"/>
                  </a:cubicBezTo>
                  <a:lnTo>
                    <a:pt x="14777" y="6931"/>
                  </a:lnTo>
                  <a:lnTo>
                    <a:pt x="14777" y="6897"/>
                  </a:lnTo>
                  <a:cubicBezTo>
                    <a:pt x="14777" y="5763"/>
                    <a:pt x="14477" y="626"/>
                    <a:pt x="14477" y="26"/>
                  </a:cubicBezTo>
                  <a:cubicBezTo>
                    <a:pt x="14477" y="9"/>
                    <a:pt x="14460" y="1"/>
                    <a:pt x="14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3759;p63"/>
            <p:cNvSpPr/>
            <p:nvPr/>
          </p:nvSpPr>
          <p:spPr>
            <a:xfrm>
              <a:off x="2767150" y="2257050"/>
              <a:ext cx="1702075" cy="1894725"/>
            </a:xfrm>
            <a:custGeom>
              <a:avLst/>
              <a:gdLst/>
              <a:ahLst/>
              <a:cxnLst/>
              <a:rect l="l" t="t" r="r" b="b"/>
              <a:pathLst>
                <a:path w="68083" h="75789" extrusionOk="0">
                  <a:moveTo>
                    <a:pt x="41430" y="1"/>
                  </a:moveTo>
                  <a:cubicBezTo>
                    <a:pt x="41430" y="1"/>
                    <a:pt x="38761" y="3236"/>
                    <a:pt x="38294" y="5171"/>
                  </a:cubicBezTo>
                  <a:cubicBezTo>
                    <a:pt x="38294" y="5171"/>
                    <a:pt x="14311" y="12176"/>
                    <a:pt x="8173" y="19948"/>
                  </a:cubicBezTo>
                  <a:cubicBezTo>
                    <a:pt x="0" y="30356"/>
                    <a:pt x="3570" y="75788"/>
                    <a:pt x="3570" y="75788"/>
                  </a:cubicBezTo>
                  <a:lnTo>
                    <a:pt x="27587" y="75788"/>
                  </a:lnTo>
                  <a:cubicBezTo>
                    <a:pt x="27587" y="75788"/>
                    <a:pt x="24885" y="35626"/>
                    <a:pt x="29088" y="32524"/>
                  </a:cubicBezTo>
                  <a:cubicBezTo>
                    <a:pt x="34458" y="28521"/>
                    <a:pt x="51003" y="29188"/>
                    <a:pt x="60410" y="22650"/>
                  </a:cubicBezTo>
                  <a:cubicBezTo>
                    <a:pt x="68082" y="17347"/>
                    <a:pt x="62712" y="1"/>
                    <a:pt x="6271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3760;p63"/>
            <p:cNvSpPr/>
            <p:nvPr/>
          </p:nvSpPr>
          <p:spPr>
            <a:xfrm>
              <a:off x="2833850" y="2399550"/>
              <a:ext cx="871275" cy="1671950"/>
            </a:xfrm>
            <a:custGeom>
              <a:avLst/>
              <a:gdLst/>
              <a:ahLst/>
              <a:cxnLst/>
              <a:rect l="l" t="t" r="r" b="b"/>
              <a:pathLst>
                <a:path w="34851" h="66878" extrusionOk="0">
                  <a:moveTo>
                    <a:pt x="34751" y="1"/>
                  </a:moveTo>
                  <a:cubicBezTo>
                    <a:pt x="34743" y="1"/>
                    <a:pt x="34735" y="2"/>
                    <a:pt x="34726" y="5"/>
                  </a:cubicBezTo>
                  <a:cubicBezTo>
                    <a:pt x="29455" y="1439"/>
                    <a:pt x="24285" y="3207"/>
                    <a:pt x="19215" y="5275"/>
                  </a:cubicBezTo>
                  <a:cubicBezTo>
                    <a:pt x="16746" y="6309"/>
                    <a:pt x="14345" y="7544"/>
                    <a:pt x="12043" y="8945"/>
                  </a:cubicBezTo>
                  <a:cubicBezTo>
                    <a:pt x="9775" y="10312"/>
                    <a:pt x="7506" y="11847"/>
                    <a:pt x="5805" y="13948"/>
                  </a:cubicBezTo>
                  <a:cubicBezTo>
                    <a:pt x="4271" y="15916"/>
                    <a:pt x="3170" y="18218"/>
                    <a:pt x="2569" y="20653"/>
                  </a:cubicBezTo>
                  <a:cubicBezTo>
                    <a:pt x="1936" y="23322"/>
                    <a:pt x="1435" y="25990"/>
                    <a:pt x="1168" y="28725"/>
                  </a:cubicBezTo>
                  <a:cubicBezTo>
                    <a:pt x="435" y="34663"/>
                    <a:pt x="68" y="40634"/>
                    <a:pt x="34" y="46605"/>
                  </a:cubicBezTo>
                  <a:cubicBezTo>
                    <a:pt x="1" y="49574"/>
                    <a:pt x="34" y="52576"/>
                    <a:pt x="68" y="55578"/>
                  </a:cubicBezTo>
                  <a:cubicBezTo>
                    <a:pt x="134" y="58580"/>
                    <a:pt x="234" y="61616"/>
                    <a:pt x="468" y="64618"/>
                  </a:cubicBezTo>
                  <a:cubicBezTo>
                    <a:pt x="501" y="65352"/>
                    <a:pt x="568" y="66086"/>
                    <a:pt x="601" y="66853"/>
                  </a:cubicBezTo>
                  <a:cubicBezTo>
                    <a:pt x="601" y="66869"/>
                    <a:pt x="626" y="66878"/>
                    <a:pt x="647" y="66878"/>
                  </a:cubicBezTo>
                  <a:cubicBezTo>
                    <a:pt x="668" y="66878"/>
                    <a:pt x="685" y="66869"/>
                    <a:pt x="668" y="66853"/>
                  </a:cubicBezTo>
                  <a:cubicBezTo>
                    <a:pt x="735" y="60915"/>
                    <a:pt x="535" y="55011"/>
                    <a:pt x="535" y="49073"/>
                  </a:cubicBezTo>
                  <a:cubicBezTo>
                    <a:pt x="535" y="43169"/>
                    <a:pt x="802" y="37265"/>
                    <a:pt x="1369" y="31361"/>
                  </a:cubicBezTo>
                  <a:cubicBezTo>
                    <a:pt x="1669" y="28559"/>
                    <a:pt x="2036" y="25723"/>
                    <a:pt x="2569" y="22921"/>
                  </a:cubicBezTo>
                  <a:cubicBezTo>
                    <a:pt x="3070" y="20453"/>
                    <a:pt x="3770" y="17984"/>
                    <a:pt x="5071" y="15816"/>
                  </a:cubicBezTo>
                  <a:cubicBezTo>
                    <a:pt x="6472" y="13548"/>
                    <a:pt x="8507" y="11880"/>
                    <a:pt x="10709" y="10412"/>
                  </a:cubicBezTo>
                  <a:cubicBezTo>
                    <a:pt x="12944" y="8911"/>
                    <a:pt x="15312" y="7610"/>
                    <a:pt x="17747" y="6476"/>
                  </a:cubicBezTo>
                  <a:cubicBezTo>
                    <a:pt x="22617" y="4175"/>
                    <a:pt x="27721" y="2440"/>
                    <a:pt x="32824" y="805"/>
                  </a:cubicBezTo>
                  <a:cubicBezTo>
                    <a:pt x="33492" y="605"/>
                    <a:pt x="34125" y="372"/>
                    <a:pt x="34759" y="172"/>
                  </a:cubicBezTo>
                  <a:cubicBezTo>
                    <a:pt x="34850" y="141"/>
                    <a:pt x="34831" y="1"/>
                    <a:pt x="34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3761;p63"/>
            <p:cNvSpPr/>
            <p:nvPr/>
          </p:nvSpPr>
          <p:spPr>
            <a:xfrm>
              <a:off x="3581900" y="2377150"/>
              <a:ext cx="206000" cy="28375"/>
            </a:xfrm>
            <a:custGeom>
              <a:avLst/>
              <a:gdLst/>
              <a:ahLst/>
              <a:cxnLst/>
              <a:rect l="l" t="t" r="r" b="b"/>
              <a:pathLst>
                <a:path w="8240" h="1135" extrusionOk="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401" y="167"/>
                    <a:pt x="2769" y="401"/>
                    <a:pt x="4137" y="601"/>
                  </a:cubicBezTo>
                  <a:cubicBezTo>
                    <a:pt x="4804" y="701"/>
                    <a:pt x="5438" y="801"/>
                    <a:pt x="6105" y="901"/>
                  </a:cubicBezTo>
                  <a:cubicBezTo>
                    <a:pt x="6438" y="968"/>
                    <a:pt x="6772" y="1034"/>
                    <a:pt x="7139" y="1068"/>
                  </a:cubicBezTo>
                  <a:cubicBezTo>
                    <a:pt x="7472" y="1101"/>
                    <a:pt x="7773" y="1101"/>
                    <a:pt x="8106" y="1134"/>
                  </a:cubicBezTo>
                  <a:cubicBezTo>
                    <a:pt x="8240" y="1134"/>
                    <a:pt x="8240" y="934"/>
                    <a:pt x="8139" y="901"/>
                  </a:cubicBezTo>
                  <a:cubicBezTo>
                    <a:pt x="7773" y="801"/>
                    <a:pt x="7472" y="667"/>
                    <a:pt x="7139" y="601"/>
                  </a:cubicBezTo>
                  <a:cubicBezTo>
                    <a:pt x="6805" y="567"/>
                    <a:pt x="6472" y="501"/>
                    <a:pt x="6105" y="467"/>
                  </a:cubicBezTo>
                  <a:cubicBezTo>
                    <a:pt x="5471" y="367"/>
                    <a:pt x="4804" y="300"/>
                    <a:pt x="4137" y="234"/>
                  </a:cubicBezTo>
                  <a:cubicBezTo>
                    <a:pt x="2769" y="100"/>
                    <a:pt x="1401" y="10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3762;p63"/>
            <p:cNvSpPr/>
            <p:nvPr/>
          </p:nvSpPr>
          <p:spPr>
            <a:xfrm>
              <a:off x="3715325" y="2256700"/>
              <a:ext cx="119750" cy="126575"/>
            </a:xfrm>
            <a:custGeom>
              <a:avLst/>
              <a:gdLst/>
              <a:ahLst/>
              <a:cxnLst/>
              <a:rect l="l" t="t" r="r" b="b"/>
              <a:pathLst>
                <a:path w="4790" h="5063" extrusionOk="0">
                  <a:moveTo>
                    <a:pt x="2431" y="1"/>
                  </a:moveTo>
                  <a:cubicBezTo>
                    <a:pt x="2422" y="1"/>
                    <a:pt x="2412" y="5"/>
                    <a:pt x="2402" y="15"/>
                  </a:cubicBezTo>
                  <a:cubicBezTo>
                    <a:pt x="1835" y="649"/>
                    <a:pt x="1335" y="1316"/>
                    <a:pt x="901" y="2050"/>
                  </a:cubicBezTo>
                  <a:cubicBezTo>
                    <a:pt x="534" y="2683"/>
                    <a:pt x="0" y="3451"/>
                    <a:pt x="201" y="4251"/>
                  </a:cubicBezTo>
                  <a:cubicBezTo>
                    <a:pt x="325" y="4750"/>
                    <a:pt x="768" y="5063"/>
                    <a:pt x="1248" y="5063"/>
                  </a:cubicBezTo>
                  <a:cubicBezTo>
                    <a:pt x="1409" y="5063"/>
                    <a:pt x="1575" y="5027"/>
                    <a:pt x="1735" y="4952"/>
                  </a:cubicBezTo>
                  <a:cubicBezTo>
                    <a:pt x="2436" y="4618"/>
                    <a:pt x="2769" y="3784"/>
                    <a:pt x="3169" y="3150"/>
                  </a:cubicBezTo>
                  <a:cubicBezTo>
                    <a:pt x="3703" y="2250"/>
                    <a:pt x="4270" y="1316"/>
                    <a:pt x="4771" y="382"/>
                  </a:cubicBezTo>
                  <a:cubicBezTo>
                    <a:pt x="4790" y="362"/>
                    <a:pt x="4776" y="343"/>
                    <a:pt x="4754" y="343"/>
                  </a:cubicBezTo>
                  <a:cubicBezTo>
                    <a:pt x="4738" y="343"/>
                    <a:pt x="4718" y="354"/>
                    <a:pt x="4704" y="382"/>
                  </a:cubicBezTo>
                  <a:cubicBezTo>
                    <a:pt x="4237" y="1016"/>
                    <a:pt x="3803" y="1716"/>
                    <a:pt x="3370" y="2383"/>
                  </a:cubicBezTo>
                  <a:cubicBezTo>
                    <a:pt x="3169" y="2717"/>
                    <a:pt x="2969" y="3050"/>
                    <a:pt x="2736" y="3351"/>
                  </a:cubicBezTo>
                  <a:cubicBezTo>
                    <a:pt x="2536" y="3651"/>
                    <a:pt x="2335" y="3918"/>
                    <a:pt x="2135" y="4184"/>
                  </a:cubicBezTo>
                  <a:cubicBezTo>
                    <a:pt x="1897" y="4442"/>
                    <a:pt x="1526" y="4648"/>
                    <a:pt x="1208" y="4648"/>
                  </a:cubicBezTo>
                  <a:cubicBezTo>
                    <a:pt x="949" y="4648"/>
                    <a:pt x="724" y="4511"/>
                    <a:pt x="634" y="4151"/>
                  </a:cubicBezTo>
                  <a:cubicBezTo>
                    <a:pt x="568" y="3818"/>
                    <a:pt x="601" y="3484"/>
                    <a:pt x="768" y="3184"/>
                  </a:cubicBezTo>
                  <a:cubicBezTo>
                    <a:pt x="901" y="2850"/>
                    <a:pt x="1068" y="2550"/>
                    <a:pt x="1201" y="2216"/>
                  </a:cubicBezTo>
                  <a:cubicBezTo>
                    <a:pt x="1602" y="1483"/>
                    <a:pt x="2035" y="782"/>
                    <a:pt x="2469" y="48"/>
                  </a:cubicBezTo>
                  <a:cubicBezTo>
                    <a:pt x="2469" y="25"/>
                    <a:pt x="2452" y="1"/>
                    <a:pt x="24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3763;p63"/>
            <p:cNvSpPr/>
            <p:nvPr/>
          </p:nvSpPr>
          <p:spPr>
            <a:xfrm>
              <a:off x="4003875" y="2314875"/>
              <a:ext cx="240175" cy="215525"/>
            </a:xfrm>
            <a:custGeom>
              <a:avLst/>
              <a:gdLst/>
              <a:ahLst/>
              <a:cxnLst/>
              <a:rect l="l" t="t" r="r" b="b"/>
              <a:pathLst>
                <a:path w="9607" h="8621" extrusionOk="0">
                  <a:moveTo>
                    <a:pt x="392" y="1"/>
                  </a:moveTo>
                  <a:cubicBezTo>
                    <a:pt x="378" y="1"/>
                    <a:pt x="367" y="9"/>
                    <a:pt x="367" y="23"/>
                  </a:cubicBezTo>
                  <a:cubicBezTo>
                    <a:pt x="100" y="390"/>
                    <a:pt x="0" y="823"/>
                    <a:pt x="0" y="1257"/>
                  </a:cubicBezTo>
                  <a:cubicBezTo>
                    <a:pt x="0" y="1757"/>
                    <a:pt x="0" y="2258"/>
                    <a:pt x="33" y="2758"/>
                  </a:cubicBezTo>
                  <a:cubicBezTo>
                    <a:pt x="67" y="3759"/>
                    <a:pt x="367" y="4726"/>
                    <a:pt x="867" y="5560"/>
                  </a:cubicBezTo>
                  <a:cubicBezTo>
                    <a:pt x="2001" y="7161"/>
                    <a:pt x="4036" y="7862"/>
                    <a:pt x="5871" y="8262"/>
                  </a:cubicBezTo>
                  <a:cubicBezTo>
                    <a:pt x="6471" y="8395"/>
                    <a:pt x="7072" y="8496"/>
                    <a:pt x="7672" y="8562"/>
                  </a:cubicBezTo>
                  <a:cubicBezTo>
                    <a:pt x="7972" y="8596"/>
                    <a:pt x="8306" y="8596"/>
                    <a:pt x="8606" y="8596"/>
                  </a:cubicBezTo>
                  <a:cubicBezTo>
                    <a:pt x="8756" y="8612"/>
                    <a:pt x="8906" y="8621"/>
                    <a:pt x="9057" y="8621"/>
                  </a:cubicBezTo>
                  <a:cubicBezTo>
                    <a:pt x="9207" y="8621"/>
                    <a:pt x="9357" y="8612"/>
                    <a:pt x="9507" y="8596"/>
                  </a:cubicBezTo>
                  <a:cubicBezTo>
                    <a:pt x="9607" y="8596"/>
                    <a:pt x="9574" y="8429"/>
                    <a:pt x="9473" y="8395"/>
                  </a:cubicBezTo>
                  <a:cubicBezTo>
                    <a:pt x="9006" y="8262"/>
                    <a:pt x="8473" y="8262"/>
                    <a:pt x="8006" y="8162"/>
                  </a:cubicBezTo>
                  <a:cubicBezTo>
                    <a:pt x="7505" y="8062"/>
                    <a:pt x="7005" y="7962"/>
                    <a:pt x="6505" y="7862"/>
                  </a:cubicBezTo>
                  <a:cubicBezTo>
                    <a:pt x="5604" y="7628"/>
                    <a:pt x="4670" y="7328"/>
                    <a:pt x="3769" y="6961"/>
                  </a:cubicBezTo>
                  <a:cubicBezTo>
                    <a:pt x="3002" y="6661"/>
                    <a:pt x="2302" y="6194"/>
                    <a:pt x="1701" y="5627"/>
                  </a:cubicBezTo>
                  <a:cubicBezTo>
                    <a:pt x="1101" y="4960"/>
                    <a:pt x="667" y="4126"/>
                    <a:pt x="534" y="3258"/>
                  </a:cubicBezTo>
                  <a:cubicBezTo>
                    <a:pt x="434" y="2725"/>
                    <a:pt x="367" y="2224"/>
                    <a:pt x="300" y="1691"/>
                  </a:cubicBezTo>
                  <a:cubicBezTo>
                    <a:pt x="200" y="1190"/>
                    <a:pt x="234" y="623"/>
                    <a:pt x="400" y="123"/>
                  </a:cubicBezTo>
                  <a:lnTo>
                    <a:pt x="434" y="56"/>
                  </a:lnTo>
                  <a:cubicBezTo>
                    <a:pt x="434" y="17"/>
                    <a:pt x="411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3764;p63"/>
            <p:cNvSpPr/>
            <p:nvPr/>
          </p:nvSpPr>
          <p:spPr>
            <a:xfrm>
              <a:off x="3362575" y="2296350"/>
              <a:ext cx="988225" cy="1723650"/>
            </a:xfrm>
            <a:custGeom>
              <a:avLst/>
              <a:gdLst/>
              <a:ahLst/>
              <a:cxnLst/>
              <a:rect l="l" t="t" r="r" b="b"/>
              <a:pathLst>
                <a:path w="39529" h="68946" extrusionOk="0">
                  <a:moveTo>
                    <a:pt x="37210" y="0"/>
                  </a:moveTo>
                  <a:cubicBezTo>
                    <a:pt x="37190" y="0"/>
                    <a:pt x="37160" y="30"/>
                    <a:pt x="37160" y="30"/>
                  </a:cubicBezTo>
                  <a:cubicBezTo>
                    <a:pt x="38294" y="5701"/>
                    <a:pt x="39529" y="12472"/>
                    <a:pt x="35826" y="17476"/>
                  </a:cubicBezTo>
                  <a:cubicBezTo>
                    <a:pt x="34125" y="19811"/>
                    <a:pt x="31556" y="20945"/>
                    <a:pt x="28921" y="21712"/>
                  </a:cubicBezTo>
                  <a:cubicBezTo>
                    <a:pt x="26019" y="22546"/>
                    <a:pt x="23050" y="23180"/>
                    <a:pt x="20115" y="23880"/>
                  </a:cubicBezTo>
                  <a:cubicBezTo>
                    <a:pt x="17079" y="24581"/>
                    <a:pt x="14077" y="25315"/>
                    <a:pt x="11142" y="26282"/>
                  </a:cubicBezTo>
                  <a:cubicBezTo>
                    <a:pt x="8640" y="27116"/>
                    <a:pt x="5905" y="28017"/>
                    <a:pt x="3836" y="29751"/>
                  </a:cubicBezTo>
                  <a:cubicBezTo>
                    <a:pt x="2836" y="30585"/>
                    <a:pt x="2069" y="31619"/>
                    <a:pt x="1535" y="32787"/>
                  </a:cubicBezTo>
                  <a:cubicBezTo>
                    <a:pt x="1034" y="34054"/>
                    <a:pt x="734" y="35355"/>
                    <a:pt x="601" y="36723"/>
                  </a:cubicBezTo>
                  <a:cubicBezTo>
                    <a:pt x="467" y="38191"/>
                    <a:pt x="401" y="39658"/>
                    <a:pt x="334" y="41159"/>
                  </a:cubicBezTo>
                  <a:cubicBezTo>
                    <a:pt x="267" y="42827"/>
                    <a:pt x="201" y="44528"/>
                    <a:pt x="167" y="46230"/>
                  </a:cubicBezTo>
                  <a:cubicBezTo>
                    <a:pt x="0" y="52934"/>
                    <a:pt x="34" y="59673"/>
                    <a:pt x="267" y="66377"/>
                  </a:cubicBezTo>
                  <a:cubicBezTo>
                    <a:pt x="301" y="67211"/>
                    <a:pt x="334" y="68045"/>
                    <a:pt x="401" y="68846"/>
                  </a:cubicBezTo>
                  <a:cubicBezTo>
                    <a:pt x="384" y="68913"/>
                    <a:pt x="442" y="68946"/>
                    <a:pt x="501" y="68946"/>
                  </a:cubicBezTo>
                  <a:cubicBezTo>
                    <a:pt x="559" y="68946"/>
                    <a:pt x="618" y="68913"/>
                    <a:pt x="601" y="68846"/>
                  </a:cubicBezTo>
                  <a:cubicBezTo>
                    <a:pt x="401" y="62108"/>
                    <a:pt x="267" y="55370"/>
                    <a:pt x="367" y="48631"/>
                  </a:cubicBezTo>
                  <a:cubicBezTo>
                    <a:pt x="434" y="45296"/>
                    <a:pt x="534" y="41960"/>
                    <a:pt x="734" y="38624"/>
                  </a:cubicBezTo>
                  <a:cubicBezTo>
                    <a:pt x="868" y="35822"/>
                    <a:pt x="1235" y="32787"/>
                    <a:pt x="3236" y="30685"/>
                  </a:cubicBezTo>
                  <a:cubicBezTo>
                    <a:pt x="5137" y="28650"/>
                    <a:pt x="7873" y="27683"/>
                    <a:pt x="10408" y="26816"/>
                  </a:cubicBezTo>
                  <a:cubicBezTo>
                    <a:pt x="13343" y="25848"/>
                    <a:pt x="16312" y="25015"/>
                    <a:pt x="19314" y="24347"/>
                  </a:cubicBezTo>
                  <a:cubicBezTo>
                    <a:pt x="22316" y="23647"/>
                    <a:pt x="25352" y="23013"/>
                    <a:pt x="28321" y="22213"/>
                  </a:cubicBezTo>
                  <a:cubicBezTo>
                    <a:pt x="30856" y="21512"/>
                    <a:pt x="33491" y="20578"/>
                    <a:pt x="35359" y="18543"/>
                  </a:cubicBezTo>
                  <a:cubicBezTo>
                    <a:pt x="39362" y="14273"/>
                    <a:pt x="38895" y="7735"/>
                    <a:pt x="37761" y="2365"/>
                  </a:cubicBezTo>
                  <a:cubicBezTo>
                    <a:pt x="37594" y="1598"/>
                    <a:pt x="37394" y="797"/>
                    <a:pt x="37227" y="30"/>
                  </a:cubicBezTo>
                  <a:cubicBezTo>
                    <a:pt x="37227" y="8"/>
                    <a:pt x="37220" y="0"/>
                    <a:pt x="37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3765;p63"/>
            <p:cNvSpPr/>
            <p:nvPr/>
          </p:nvSpPr>
          <p:spPr>
            <a:xfrm>
              <a:off x="2881400" y="4062525"/>
              <a:ext cx="546250" cy="17000"/>
            </a:xfrm>
            <a:custGeom>
              <a:avLst/>
              <a:gdLst/>
              <a:ahLst/>
              <a:cxnLst/>
              <a:rect l="l" t="t" r="r" b="b"/>
              <a:pathLst>
                <a:path w="21850" h="680" extrusionOk="0">
                  <a:moveTo>
                    <a:pt x="17613" y="0"/>
                  </a:moveTo>
                  <a:cubicBezTo>
                    <a:pt x="16179" y="0"/>
                    <a:pt x="14744" y="34"/>
                    <a:pt x="13343" y="67"/>
                  </a:cubicBezTo>
                  <a:cubicBezTo>
                    <a:pt x="10508" y="100"/>
                    <a:pt x="7672" y="167"/>
                    <a:pt x="4837" y="234"/>
                  </a:cubicBezTo>
                  <a:cubicBezTo>
                    <a:pt x="4037" y="267"/>
                    <a:pt x="3236" y="300"/>
                    <a:pt x="2435" y="334"/>
                  </a:cubicBezTo>
                  <a:cubicBezTo>
                    <a:pt x="1635" y="367"/>
                    <a:pt x="834" y="400"/>
                    <a:pt x="67" y="501"/>
                  </a:cubicBezTo>
                  <a:cubicBezTo>
                    <a:pt x="34" y="501"/>
                    <a:pt x="0" y="567"/>
                    <a:pt x="67" y="567"/>
                  </a:cubicBezTo>
                  <a:cubicBezTo>
                    <a:pt x="1093" y="642"/>
                    <a:pt x="2137" y="680"/>
                    <a:pt x="3186" y="680"/>
                  </a:cubicBezTo>
                  <a:cubicBezTo>
                    <a:pt x="3536" y="680"/>
                    <a:pt x="3886" y="676"/>
                    <a:pt x="4237" y="667"/>
                  </a:cubicBezTo>
                  <a:lnTo>
                    <a:pt x="8473" y="667"/>
                  </a:lnTo>
                  <a:cubicBezTo>
                    <a:pt x="11308" y="634"/>
                    <a:pt x="14144" y="601"/>
                    <a:pt x="17012" y="534"/>
                  </a:cubicBezTo>
                  <a:cubicBezTo>
                    <a:pt x="17813" y="501"/>
                    <a:pt x="18580" y="467"/>
                    <a:pt x="19381" y="434"/>
                  </a:cubicBezTo>
                  <a:cubicBezTo>
                    <a:pt x="20181" y="434"/>
                    <a:pt x="20982" y="367"/>
                    <a:pt x="21783" y="267"/>
                  </a:cubicBezTo>
                  <a:cubicBezTo>
                    <a:pt x="21816" y="234"/>
                    <a:pt x="21849" y="100"/>
                    <a:pt x="21783" y="100"/>
                  </a:cubicBezTo>
                  <a:cubicBezTo>
                    <a:pt x="21082" y="34"/>
                    <a:pt x="20382" y="0"/>
                    <a:pt x="19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3766;p63"/>
            <p:cNvSpPr/>
            <p:nvPr/>
          </p:nvSpPr>
          <p:spPr>
            <a:xfrm>
              <a:off x="3221650" y="1089325"/>
              <a:ext cx="866475" cy="672825"/>
            </a:xfrm>
            <a:custGeom>
              <a:avLst/>
              <a:gdLst/>
              <a:ahLst/>
              <a:cxnLst/>
              <a:rect l="l" t="t" r="r" b="b"/>
              <a:pathLst>
                <a:path w="34659" h="26913" extrusionOk="0">
                  <a:moveTo>
                    <a:pt x="2875" y="0"/>
                  </a:moveTo>
                  <a:cubicBezTo>
                    <a:pt x="1497" y="0"/>
                    <a:pt x="494" y="248"/>
                    <a:pt x="367" y="777"/>
                  </a:cubicBezTo>
                  <a:cubicBezTo>
                    <a:pt x="0" y="2145"/>
                    <a:pt x="9640" y="21225"/>
                    <a:pt x="11942" y="22559"/>
                  </a:cubicBezTo>
                  <a:cubicBezTo>
                    <a:pt x="17284" y="25387"/>
                    <a:pt x="23248" y="26913"/>
                    <a:pt x="29303" y="26913"/>
                  </a:cubicBezTo>
                  <a:cubicBezTo>
                    <a:pt x="29676" y="26913"/>
                    <a:pt x="30049" y="26907"/>
                    <a:pt x="30422" y="26896"/>
                  </a:cubicBezTo>
                  <a:cubicBezTo>
                    <a:pt x="34658" y="26729"/>
                    <a:pt x="33124" y="23927"/>
                    <a:pt x="28487" y="21458"/>
                  </a:cubicBezTo>
                  <a:cubicBezTo>
                    <a:pt x="25685" y="19991"/>
                    <a:pt x="19147" y="16888"/>
                    <a:pt x="17879" y="16088"/>
                  </a:cubicBezTo>
                  <a:cubicBezTo>
                    <a:pt x="17179" y="15688"/>
                    <a:pt x="11642" y="2712"/>
                    <a:pt x="11341" y="2445"/>
                  </a:cubicBezTo>
                  <a:cubicBezTo>
                    <a:pt x="9462" y="893"/>
                    <a:pt x="5493" y="0"/>
                    <a:pt x="287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3767;p63"/>
            <p:cNvSpPr/>
            <p:nvPr/>
          </p:nvSpPr>
          <p:spPr>
            <a:xfrm>
              <a:off x="3741175" y="1521525"/>
              <a:ext cx="333600" cy="259450"/>
            </a:xfrm>
            <a:custGeom>
              <a:avLst/>
              <a:gdLst/>
              <a:ahLst/>
              <a:cxnLst/>
              <a:rect l="l" t="t" r="r" b="b"/>
              <a:pathLst>
                <a:path w="13344" h="10378" extrusionOk="0">
                  <a:moveTo>
                    <a:pt x="1" y="1"/>
                  </a:moveTo>
                  <a:lnTo>
                    <a:pt x="1735" y="10108"/>
                  </a:lnTo>
                  <a:cubicBezTo>
                    <a:pt x="1735" y="10108"/>
                    <a:pt x="4569" y="10378"/>
                    <a:pt x="7178" y="10378"/>
                  </a:cubicBezTo>
                  <a:cubicBezTo>
                    <a:pt x="8238" y="10378"/>
                    <a:pt x="9260" y="10333"/>
                    <a:pt x="10041" y="10208"/>
                  </a:cubicBezTo>
                  <a:cubicBezTo>
                    <a:pt x="12776" y="9808"/>
                    <a:pt x="13343" y="7840"/>
                    <a:pt x="11876" y="6539"/>
                  </a:cubicBezTo>
                  <a:cubicBezTo>
                    <a:pt x="8240" y="327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3768;p63"/>
            <p:cNvSpPr/>
            <p:nvPr/>
          </p:nvSpPr>
          <p:spPr>
            <a:xfrm>
              <a:off x="3770375" y="1557400"/>
              <a:ext cx="12525" cy="40875"/>
            </a:xfrm>
            <a:custGeom>
              <a:avLst/>
              <a:gdLst/>
              <a:ahLst/>
              <a:cxnLst/>
              <a:rect l="l" t="t" r="r" b="b"/>
              <a:pathLst>
                <a:path w="501" h="1635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267"/>
                    <a:pt x="67" y="567"/>
                    <a:pt x="167" y="834"/>
                  </a:cubicBezTo>
                  <a:cubicBezTo>
                    <a:pt x="234" y="1101"/>
                    <a:pt x="367" y="1368"/>
                    <a:pt x="500" y="1635"/>
                  </a:cubicBezTo>
                  <a:cubicBezTo>
                    <a:pt x="500" y="1334"/>
                    <a:pt x="434" y="1068"/>
                    <a:pt x="367" y="801"/>
                  </a:cubicBezTo>
                  <a:cubicBezTo>
                    <a:pt x="267" y="500"/>
                    <a:pt x="167" y="2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3769;p63"/>
            <p:cNvSpPr/>
            <p:nvPr/>
          </p:nvSpPr>
          <p:spPr>
            <a:xfrm>
              <a:off x="3983850" y="1691650"/>
              <a:ext cx="40875" cy="11700"/>
            </a:xfrm>
            <a:custGeom>
              <a:avLst/>
              <a:gdLst/>
              <a:ahLst/>
              <a:cxnLst/>
              <a:rect l="l" t="t" r="r" b="b"/>
              <a:pathLst>
                <a:path w="1635" h="468" extrusionOk="0">
                  <a:moveTo>
                    <a:pt x="1635" y="1"/>
                  </a:moveTo>
                  <a:cubicBezTo>
                    <a:pt x="1335" y="1"/>
                    <a:pt x="1068" y="34"/>
                    <a:pt x="801" y="134"/>
                  </a:cubicBezTo>
                  <a:cubicBezTo>
                    <a:pt x="501" y="201"/>
                    <a:pt x="234" y="334"/>
                    <a:pt x="0" y="468"/>
                  </a:cubicBezTo>
                  <a:cubicBezTo>
                    <a:pt x="267" y="468"/>
                    <a:pt x="568" y="434"/>
                    <a:pt x="834" y="334"/>
                  </a:cubicBezTo>
                  <a:cubicBezTo>
                    <a:pt x="1101" y="267"/>
                    <a:pt x="1368" y="134"/>
                    <a:pt x="1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3770;p63"/>
            <p:cNvSpPr/>
            <p:nvPr/>
          </p:nvSpPr>
          <p:spPr>
            <a:xfrm>
              <a:off x="3857100" y="1660800"/>
              <a:ext cx="20025" cy="37550"/>
            </a:xfrm>
            <a:custGeom>
              <a:avLst/>
              <a:gdLst/>
              <a:ahLst/>
              <a:cxnLst/>
              <a:rect l="l" t="t" r="r" b="b"/>
              <a:pathLst>
                <a:path w="801" h="1502" extrusionOk="0">
                  <a:moveTo>
                    <a:pt x="801" y="0"/>
                  </a:moveTo>
                  <a:lnTo>
                    <a:pt x="801" y="0"/>
                  </a:lnTo>
                  <a:cubicBezTo>
                    <a:pt x="601" y="201"/>
                    <a:pt x="434" y="467"/>
                    <a:pt x="334" y="701"/>
                  </a:cubicBezTo>
                  <a:cubicBezTo>
                    <a:pt x="167" y="968"/>
                    <a:pt x="67" y="1235"/>
                    <a:pt x="0" y="1501"/>
                  </a:cubicBezTo>
                  <a:cubicBezTo>
                    <a:pt x="200" y="1301"/>
                    <a:pt x="367" y="1068"/>
                    <a:pt x="501" y="801"/>
                  </a:cubicBezTo>
                  <a:cubicBezTo>
                    <a:pt x="634" y="567"/>
                    <a:pt x="734" y="301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3771;p63"/>
            <p:cNvSpPr/>
            <p:nvPr/>
          </p:nvSpPr>
          <p:spPr>
            <a:xfrm>
              <a:off x="3775375" y="1669125"/>
              <a:ext cx="299400" cy="111850"/>
            </a:xfrm>
            <a:custGeom>
              <a:avLst/>
              <a:gdLst/>
              <a:ahLst/>
              <a:cxnLst/>
              <a:rect l="l" t="t" r="r" b="b"/>
              <a:pathLst>
                <a:path w="11976" h="4474" extrusionOk="0">
                  <a:moveTo>
                    <a:pt x="9774" y="1"/>
                  </a:moveTo>
                  <a:lnTo>
                    <a:pt x="0" y="2102"/>
                  </a:lnTo>
                  <a:lnTo>
                    <a:pt x="367" y="4204"/>
                  </a:lnTo>
                  <a:cubicBezTo>
                    <a:pt x="367" y="4204"/>
                    <a:pt x="3201" y="4474"/>
                    <a:pt x="5810" y="4474"/>
                  </a:cubicBezTo>
                  <a:cubicBezTo>
                    <a:pt x="6870" y="4474"/>
                    <a:pt x="7892" y="4429"/>
                    <a:pt x="8673" y="4304"/>
                  </a:cubicBezTo>
                  <a:cubicBezTo>
                    <a:pt x="11408" y="3904"/>
                    <a:pt x="11975" y="1936"/>
                    <a:pt x="10508" y="635"/>
                  </a:cubicBezTo>
                  <a:cubicBezTo>
                    <a:pt x="10274" y="435"/>
                    <a:pt x="10041" y="201"/>
                    <a:pt x="9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3772;p63"/>
            <p:cNvSpPr/>
            <p:nvPr/>
          </p:nvSpPr>
          <p:spPr>
            <a:xfrm>
              <a:off x="3778700" y="1540350"/>
              <a:ext cx="39700" cy="227350"/>
            </a:xfrm>
            <a:custGeom>
              <a:avLst/>
              <a:gdLst/>
              <a:ahLst/>
              <a:cxnLst/>
              <a:rect l="l" t="t" r="r" b="b"/>
              <a:pathLst>
                <a:path w="1588" h="9094" extrusionOk="0">
                  <a:moveTo>
                    <a:pt x="50" y="0"/>
                  </a:moveTo>
                  <a:cubicBezTo>
                    <a:pt x="30" y="0"/>
                    <a:pt x="1" y="15"/>
                    <a:pt x="1" y="15"/>
                  </a:cubicBezTo>
                  <a:cubicBezTo>
                    <a:pt x="167" y="782"/>
                    <a:pt x="267" y="1549"/>
                    <a:pt x="401" y="2283"/>
                  </a:cubicBezTo>
                  <a:cubicBezTo>
                    <a:pt x="534" y="3017"/>
                    <a:pt x="668" y="3784"/>
                    <a:pt x="768" y="4552"/>
                  </a:cubicBezTo>
                  <a:cubicBezTo>
                    <a:pt x="1035" y="6053"/>
                    <a:pt x="1302" y="7554"/>
                    <a:pt x="1502" y="9055"/>
                  </a:cubicBezTo>
                  <a:cubicBezTo>
                    <a:pt x="1516" y="9083"/>
                    <a:pt x="1536" y="9093"/>
                    <a:pt x="1552" y="9093"/>
                  </a:cubicBezTo>
                  <a:cubicBezTo>
                    <a:pt x="1574" y="9093"/>
                    <a:pt x="1588" y="9074"/>
                    <a:pt x="1568" y="9055"/>
                  </a:cubicBezTo>
                  <a:cubicBezTo>
                    <a:pt x="1435" y="7520"/>
                    <a:pt x="1235" y="6019"/>
                    <a:pt x="1001" y="4518"/>
                  </a:cubicBezTo>
                  <a:cubicBezTo>
                    <a:pt x="868" y="3751"/>
                    <a:pt x="734" y="3017"/>
                    <a:pt x="568" y="2250"/>
                  </a:cubicBezTo>
                  <a:cubicBezTo>
                    <a:pt x="401" y="1516"/>
                    <a:pt x="201" y="782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3773;p63"/>
            <p:cNvSpPr/>
            <p:nvPr/>
          </p:nvSpPr>
          <p:spPr>
            <a:xfrm>
              <a:off x="3710325" y="1617575"/>
              <a:ext cx="683850" cy="809625"/>
            </a:xfrm>
            <a:custGeom>
              <a:avLst/>
              <a:gdLst/>
              <a:ahLst/>
              <a:cxnLst/>
              <a:rect l="l" t="t" r="r" b="b"/>
              <a:pathLst>
                <a:path w="27354" h="32385" extrusionOk="0">
                  <a:moveTo>
                    <a:pt x="13926" y="1"/>
                  </a:moveTo>
                  <a:cubicBezTo>
                    <a:pt x="12879" y="1"/>
                    <a:pt x="11828" y="402"/>
                    <a:pt x="10808" y="1062"/>
                  </a:cubicBezTo>
                  <a:cubicBezTo>
                    <a:pt x="10241" y="1429"/>
                    <a:pt x="2669" y="9035"/>
                    <a:pt x="1768" y="11903"/>
                  </a:cubicBezTo>
                  <a:cubicBezTo>
                    <a:pt x="968" y="14405"/>
                    <a:pt x="2736" y="17507"/>
                    <a:pt x="2736" y="17507"/>
                  </a:cubicBezTo>
                  <a:lnTo>
                    <a:pt x="0" y="28482"/>
                  </a:lnTo>
                  <a:cubicBezTo>
                    <a:pt x="0" y="28482"/>
                    <a:pt x="9207" y="31818"/>
                    <a:pt x="27353" y="32385"/>
                  </a:cubicBezTo>
                  <a:cubicBezTo>
                    <a:pt x="27353" y="32385"/>
                    <a:pt x="22917" y="9135"/>
                    <a:pt x="17980" y="2430"/>
                  </a:cubicBezTo>
                  <a:cubicBezTo>
                    <a:pt x="16688" y="702"/>
                    <a:pt x="15310" y="1"/>
                    <a:pt x="1392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3774;p63"/>
            <p:cNvSpPr/>
            <p:nvPr/>
          </p:nvSpPr>
          <p:spPr>
            <a:xfrm>
              <a:off x="4178150" y="2126125"/>
              <a:ext cx="12550" cy="40900"/>
            </a:xfrm>
            <a:custGeom>
              <a:avLst/>
              <a:gdLst/>
              <a:ahLst/>
              <a:cxnLst/>
              <a:rect l="l" t="t" r="r" b="b"/>
              <a:pathLst>
                <a:path w="502" h="1636" extrusionOk="0">
                  <a:moveTo>
                    <a:pt x="1" y="1"/>
                  </a:moveTo>
                  <a:cubicBezTo>
                    <a:pt x="1" y="268"/>
                    <a:pt x="67" y="568"/>
                    <a:pt x="167" y="835"/>
                  </a:cubicBezTo>
                  <a:cubicBezTo>
                    <a:pt x="234" y="1102"/>
                    <a:pt x="334" y="1368"/>
                    <a:pt x="501" y="1635"/>
                  </a:cubicBezTo>
                  <a:cubicBezTo>
                    <a:pt x="468" y="1335"/>
                    <a:pt x="434" y="1068"/>
                    <a:pt x="334" y="801"/>
                  </a:cubicBezTo>
                  <a:cubicBezTo>
                    <a:pt x="268" y="501"/>
                    <a:pt x="167" y="2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3775;p63"/>
            <p:cNvSpPr/>
            <p:nvPr/>
          </p:nvSpPr>
          <p:spPr>
            <a:xfrm>
              <a:off x="4013025" y="1864275"/>
              <a:ext cx="12550" cy="40050"/>
            </a:xfrm>
            <a:custGeom>
              <a:avLst/>
              <a:gdLst/>
              <a:ahLst/>
              <a:cxnLst/>
              <a:rect l="l" t="t" r="r" b="b"/>
              <a:pathLst>
                <a:path w="502" h="160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67"/>
                    <a:pt x="68" y="534"/>
                    <a:pt x="168" y="834"/>
                  </a:cubicBezTo>
                  <a:cubicBezTo>
                    <a:pt x="234" y="1101"/>
                    <a:pt x="335" y="1368"/>
                    <a:pt x="501" y="1602"/>
                  </a:cubicBezTo>
                  <a:cubicBezTo>
                    <a:pt x="501" y="1335"/>
                    <a:pt x="435" y="1035"/>
                    <a:pt x="368" y="768"/>
                  </a:cubicBezTo>
                  <a:cubicBezTo>
                    <a:pt x="268" y="501"/>
                    <a:pt x="168" y="2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3776;p63"/>
            <p:cNvSpPr/>
            <p:nvPr/>
          </p:nvSpPr>
          <p:spPr>
            <a:xfrm>
              <a:off x="4304900" y="2361300"/>
              <a:ext cx="12550" cy="40875"/>
            </a:xfrm>
            <a:custGeom>
              <a:avLst/>
              <a:gdLst/>
              <a:ahLst/>
              <a:cxnLst/>
              <a:rect l="l" t="t" r="r" b="b"/>
              <a:pathLst>
                <a:path w="502" h="1635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301"/>
                    <a:pt x="68" y="568"/>
                    <a:pt x="168" y="834"/>
                  </a:cubicBezTo>
                  <a:cubicBezTo>
                    <a:pt x="234" y="1135"/>
                    <a:pt x="368" y="1368"/>
                    <a:pt x="501" y="1635"/>
                  </a:cubicBezTo>
                  <a:cubicBezTo>
                    <a:pt x="501" y="1335"/>
                    <a:pt x="435" y="1068"/>
                    <a:pt x="368" y="801"/>
                  </a:cubicBezTo>
                  <a:cubicBezTo>
                    <a:pt x="268" y="501"/>
                    <a:pt x="168" y="2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3777;p63"/>
            <p:cNvSpPr/>
            <p:nvPr/>
          </p:nvSpPr>
          <p:spPr>
            <a:xfrm>
              <a:off x="3895450" y="2151150"/>
              <a:ext cx="11700" cy="40875"/>
            </a:xfrm>
            <a:custGeom>
              <a:avLst/>
              <a:gdLst/>
              <a:ahLst/>
              <a:cxnLst/>
              <a:rect l="l" t="t" r="r" b="b"/>
              <a:pathLst>
                <a:path w="468" h="1635" extrusionOk="0">
                  <a:moveTo>
                    <a:pt x="1" y="0"/>
                  </a:moveTo>
                  <a:cubicBezTo>
                    <a:pt x="1" y="267"/>
                    <a:pt x="34" y="568"/>
                    <a:pt x="134" y="834"/>
                  </a:cubicBezTo>
                  <a:cubicBezTo>
                    <a:pt x="201" y="1101"/>
                    <a:pt x="334" y="1368"/>
                    <a:pt x="468" y="1635"/>
                  </a:cubicBezTo>
                  <a:cubicBezTo>
                    <a:pt x="468" y="1335"/>
                    <a:pt x="401" y="1068"/>
                    <a:pt x="334" y="801"/>
                  </a:cubicBezTo>
                  <a:cubicBezTo>
                    <a:pt x="234" y="501"/>
                    <a:pt x="134" y="2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3778;p63"/>
            <p:cNvSpPr/>
            <p:nvPr/>
          </p:nvSpPr>
          <p:spPr>
            <a:xfrm>
              <a:off x="4096425" y="1642450"/>
              <a:ext cx="12550" cy="40900"/>
            </a:xfrm>
            <a:custGeom>
              <a:avLst/>
              <a:gdLst/>
              <a:ahLst/>
              <a:cxnLst/>
              <a:rect l="l" t="t" r="r" b="b"/>
              <a:pathLst>
                <a:path w="502" h="1636" extrusionOk="0">
                  <a:moveTo>
                    <a:pt x="1" y="1"/>
                  </a:moveTo>
                  <a:cubicBezTo>
                    <a:pt x="34" y="267"/>
                    <a:pt x="67" y="568"/>
                    <a:pt x="167" y="834"/>
                  </a:cubicBezTo>
                  <a:cubicBezTo>
                    <a:pt x="234" y="1101"/>
                    <a:pt x="334" y="1368"/>
                    <a:pt x="501" y="1635"/>
                  </a:cubicBezTo>
                  <a:cubicBezTo>
                    <a:pt x="501" y="1335"/>
                    <a:pt x="434" y="1068"/>
                    <a:pt x="368" y="801"/>
                  </a:cubicBezTo>
                  <a:cubicBezTo>
                    <a:pt x="268" y="501"/>
                    <a:pt x="167" y="2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3779;p63"/>
            <p:cNvSpPr/>
            <p:nvPr/>
          </p:nvSpPr>
          <p:spPr>
            <a:xfrm>
              <a:off x="4022200" y="2102775"/>
              <a:ext cx="40900" cy="12550"/>
            </a:xfrm>
            <a:custGeom>
              <a:avLst/>
              <a:gdLst/>
              <a:ahLst/>
              <a:cxnLst/>
              <a:rect l="l" t="t" r="r" b="b"/>
              <a:pathLst>
                <a:path w="1636" h="502" extrusionOk="0">
                  <a:moveTo>
                    <a:pt x="1635" y="1"/>
                  </a:moveTo>
                  <a:cubicBezTo>
                    <a:pt x="1335" y="1"/>
                    <a:pt x="1068" y="67"/>
                    <a:pt x="801" y="134"/>
                  </a:cubicBezTo>
                  <a:cubicBezTo>
                    <a:pt x="501" y="234"/>
                    <a:pt x="234" y="334"/>
                    <a:pt x="1" y="501"/>
                  </a:cubicBezTo>
                  <a:cubicBezTo>
                    <a:pt x="268" y="468"/>
                    <a:pt x="568" y="434"/>
                    <a:pt x="835" y="334"/>
                  </a:cubicBezTo>
                  <a:cubicBezTo>
                    <a:pt x="1102" y="268"/>
                    <a:pt x="1369" y="134"/>
                    <a:pt x="1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3780;p63"/>
            <p:cNvSpPr/>
            <p:nvPr/>
          </p:nvSpPr>
          <p:spPr>
            <a:xfrm>
              <a:off x="3809550" y="1963525"/>
              <a:ext cx="40900" cy="12525"/>
            </a:xfrm>
            <a:custGeom>
              <a:avLst/>
              <a:gdLst/>
              <a:ahLst/>
              <a:cxnLst/>
              <a:rect l="l" t="t" r="r" b="b"/>
              <a:pathLst>
                <a:path w="1636" h="501" extrusionOk="0">
                  <a:moveTo>
                    <a:pt x="1635" y="0"/>
                  </a:moveTo>
                  <a:cubicBezTo>
                    <a:pt x="1335" y="33"/>
                    <a:pt x="1068" y="67"/>
                    <a:pt x="801" y="167"/>
                  </a:cubicBezTo>
                  <a:cubicBezTo>
                    <a:pt x="501" y="234"/>
                    <a:pt x="268" y="367"/>
                    <a:pt x="1" y="500"/>
                  </a:cubicBezTo>
                  <a:cubicBezTo>
                    <a:pt x="301" y="500"/>
                    <a:pt x="568" y="434"/>
                    <a:pt x="835" y="367"/>
                  </a:cubicBezTo>
                  <a:cubicBezTo>
                    <a:pt x="1102" y="267"/>
                    <a:pt x="1368" y="167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3781;p63"/>
            <p:cNvSpPr/>
            <p:nvPr/>
          </p:nvSpPr>
          <p:spPr>
            <a:xfrm>
              <a:off x="3983850" y="1691650"/>
              <a:ext cx="40875" cy="11700"/>
            </a:xfrm>
            <a:custGeom>
              <a:avLst/>
              <a:gdLst/>
              <a:ahLst/>
              <a:cxnLst/>
              <a:rect l="l" t="t" r="r" b="b"/>
              <a:pathLst>
                <a:path w="1635" h="468" extrusionOk="0">
                  <a:moveTo>
                    <a:pt x="1635" y="1"/>
                  </a:moveTo>
                  <a:cubicBezTo>
                    <a:pt x="1335" y="1"/>
                    <a:pt x="1068" y="34"/>
                    <a:pt x="801" y="134"/>
                  </a:cubicBezTo>
                  <a:cubicBezTo>
                    <a:pt x="501" y="201"/>
                    <a:pt x="234" y="334"/>
                    <a:pt x="0" y="468"/>
                  </a:cubicBezTo>
                  <a:cubicBezTo>
                    <a:pt x="267" y="468"/>
                    <a:pt x="568" y="434"/>
                    <a:pt x="834" y="334"/>
                  </a:cubicBezTo>
                  <a:cubicBezTo>
                    <a:pt x="1101" y="267"/>
                    <a:pt x="1368" y="134"/>
                    <a:pt x="1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3782;p63"/>
            <p:cNvSpPr/>
            <p:nvPr/>
          </p:nvSpPr>
          <p:spPr>
            <a:xfrm>
              <a:off x="3900450" y="2321275"/>
              <a:ext cx="40900" cy="12525"/>
            </a:xfrm>
            <a:custGeom>
              <a:avLst/>
              <a:gdLst/>
              <a:ahLst/>
              <a:cxnLst/>
              <a:rect l="l" t="t" r="r" b="b"/>
              <a:pathLst>
                <a:path w="1636" h="501" extrusionOk="0">
                  <a:moveTo>
                    <a:pt x="1635" y="0"/>
                  </a:moveTo>
                  <a:cubicBezTo>
                    <a:pt x="1335" y="0"/>
                    <a:pt x="1068" y="67"/>
                    <a:pt x="801" y="134"/>
                  </a:cubicBezTo>
                  <a:cubicBezTo>
                    <a:pt x="501" y="200"/>
                    <a:pt x="234" y="334"/>
                    <a:pt x="1" y="501"/>
                  </a:cubicBezTo>
                  <a:cubicBezTo>
                    <a:pt x="268" y="467"/>
                    <a:pt x="568" y="434"/>
                    <a:pt x="835" y="334"/>
                  </a:cubicBezTo>
                  <a:cubicBezTo>
                    <a:pt x="1102" y="267"/>
                    <a:pt x="1368" y="134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3783;p63"/>
            <p:cNvSpPr/>
            <p:nvPr/>
          </p:nvSpPr>
          <p:spPr>
            <a:xfrm>
              <a:off x="4203175" y="1860950"/>
              <a:ext cx="40050" cy="12525"/>
            </a:xfrm>
            <a:custGeom>
              <a:avLst/>
              <a:gdLst/>
              <a:ahLst/>
              <a:cxnLst/>
              <a:rect l="l" t="t" r="r" b="b"/>
              <a:pathLst>
                <a:path w="1602" h="501" extrusionOk="0">
                  <a:moveTo>
                    <a:pt x="1602" y="0"/>
                  </a:moveTo>
                  <a:cubicBezTo>
                    <a:pt x="1335" y="0"/>
                    <a:pt x="1034" y="67"/>
                    <a:pt x="768" y="134"/>
                  </a:cubicBezTo>
                  <a:cubicBezTo>
                    <a:pt x="501" y="234"/>
                    <a:pt x="234" y="334"/>
                    <a:pt x="0" y="500"/>
                  </a:cubicBezTo>
                  <a:cubicBezTo>
                    <a:pt x="267" y="467"/>
                    <a:pt x="534" y="434"/>
                    <a:pt x="834" y="334"/>
                  </a:cubicBezTo>
                  <a:cubicBezTo>
                    <a:pt x="1101" y="267"/>
                    <a:pt x="1368" y="167"/>
                    <a:pt x="1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3784;p63"/>
            <p:cNvSpPr/>
            <p:nvPr/>
          </p:nvSpPr>
          <p:spPr>
            <a:xfrm>
              <a:off x="4192325" y="2293750"/>
              <a:ext cx="40900" cy="12525"/>
            </a:xfrm>
            <a:custGeom>
              <a:avLst/>
              <a:gdLst/>
              <a:ahLst/>
              <a:cxnLst/>
              <a:rect l="l" t="t" r="r" b="b"/>
              <a:pathLst>
                <a:path w="1636" h="501" extrusionOk="0">
                  <a:moveTo>
                    <a:pt x="1635" y="1"/>
                  </a:moveTo>
                  <a:cubicBezTo>
                    <a:pt x="1335" y="1"/>
                    <a:pt x="1068" y="67"/>
                    <a:pt x="801" y="134"/>
                  </a:cubicBezTo>
                  <a:cubicBezTo>
                    <a:pt x="501" y="234"/>
                    <a:pt x="234" y="334"/>
                    <a:pt x="1" y="501"/>
                  </a:cubicBezTo>
                  <a:cubicBezTo>
                    <a:pt x="268" y="468"/>
                    <a:pt x="568" y="434"/>
                    <a:pt x="835" y="334"/>
                  </a:cubicBezTo>
                  <a:cubicBezTo>
                    <a:pt x="1102" y="267"/>
                    <a:pt x="1368" y="134"/>
                    <a:pt x="1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3785;p63"/>
            <p:cNvSpPr/>
            <p:nvPr/>
          </p:nvSpPr>
          <p:spPr>
            <a:xfrm>
              <a:off x="4049725" y="2220375"/>
              <a:ext cx="37550" cy="20025"/>
            </a:xfrm>
            <a:custGeom>
              <a:avLst/>
              <a:gdLst/>
              <a:ahLst/>
              <a:cxnLst/>
              <a:rect l="l" t="t" r="r" b="b"/>
              <a:pathLst>
                <a:path w="1502" h="801" extrusionOk="0">
                  <a:moveTo>
                    <a:pt x="1" y="0"/>
                  </a:moveTo>
                  <a:lnTo>
                    <a:pt x="1" y="0"/>
                  </a:lnTo>
                  <a:cubicBezTo>
                    <a:pt x="434" y="367"/>
                    <a:pt x="935" y="634"/>
                    <a:pt x="1502" y="801"/>
                  </a:cubicBezTo>
                  <a:cubicBezTo>
                    <a:pt x="1302" y="601"/>
                    <a:pt x="1068" y="434"/>
                    <a:pt x="801" y="300"/>
                  </a:cubicBezTo>
                  <a:cubicBezTo>
                    <a:pt x="568" y="167"/>
                    <a:pt x="301" y="3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3786;p63"/>
            <p:cNvSpPr/>
            <p:nvPr/>
          </p:nvSpPr>
          <p:spPr>
            <a:xfrm>
              <a:off x="3777025" y="2090275"/>
              <a:ext cx="37550" cy="20025"/>
            </a:xfrm>
            <a:custGeom>
              <a:avLst/>
              <a:gdLst/>
              <a:ahLst/>
              <a:cxnLst/>
              <a:rect l="l" t="t" r="r" b="b"/>
              <a:pathLst>
                <a:path w="1502" h="801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01"/>
                    <a:pt x="435" y="367"/>
                    <a:pt x="701" y="501"/>
                  </a:cubicBezTo>
                  <a:cubicBezTo>
                    <a:pt x="935" y="634"/>
                    <a:pt x="1202" y="734"/>
                    <a:pt x="1502" y="801"/>
                  </a:cubicBezTo>
                  <a:cubicBezTo>
                    <a:pt x="1268" y="601"/>
                    <a:pt x="1035" y="434"/>
                    <a:pt x="801" y="334"/>
                  </a:cubicBezTo>
                  <a:cubicBezTo>
                    <a:pt x="535" y="167"/>
                    <a:pt x="268" y="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3787;p63"/>
            <p:cNvSpPr/>
            <p:nvPr/>
          </p:nvSpPr>
          <p:spPr>
            <a:xfrm>
              <a:off x="4109775" y="1963525"/>
              <a:ext cx="37550" cy="20025"/>
            </a:xfrm>
            <a:custGeom>
              <a:avLst/>
              <a:gdLst/>
              <a:ahLst/>
              <a:cxnLst/>
              <a:rect l="l" t="t" r="r" b="b"/>
              <a:pathLst>
                <a:path w="1502" h="801" extrusionOk="0">
                  <a:moveTo>
                    <a:pt x="0" y="0"/>
                  </a:moveTo>
                  <a:lnTo>
                    <a:pt x="0" y="0"/>
                  </a:lnTo>
                  <a:cubicBezTo>
                    <a:pt x="201" y="200"/>
                    <a:pt x="434" y="367"/>
                    <a:pt x="701" y="500"/>
                  </a:cubicBezTo>
                  <a:cubicBezTo>
                    <a:pt x="934" y="634"/>
                    <a:pt x="1201" y="734"/>
                    <a:pt x="1501" y="801"/>
                  </a:cubicBezTo>
                  <a:cubicBezTo>
                    <a:pt x="1268" y="601"/>
                    <a:pt x="1034" y="434"/>
                    <a:pt x="801" y="300"/>
                  </a:cubicBezTo>
                  <a:cubicBezTo>
                    <a:pt x="534" y="167"/>
                    <a:pt x="267" y="6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3788;p63"/>
            <p:cNvSpPr/>
            <p:nvPr/>
          </p:nvSpPr>
          <p:spPr>
            <a:xfrm>
              <a:off x="3908800" y="1807575"/>
              <a:ext cx="37550" cy="20875"/>
            </a:xfrm>
            <a:custGeom>
              <a:avLst/>
              <a:gdLst/>
              <a:ahLst/>
              <a:cxnLst/>
              <a:rect l="l" t="t" r="r" b="b"/>
              <a:pathLst>
                <a:path w="1502" h="835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200"/>
                    <a:pt x="434" y="367"/>
                    <a:pt x="701" y="501"/>
                  </a:cubicBezTo>
                  <a:cubicBezTo>
                    <a:pt x="934" y="634"/>
                    <a:pt x="1201" y="734"/>
                    <a:pt x="1501" y="834"/>
                  </a:cubicBezTo>
                  <a:cubicBezTo>
                    <a:pt x="1268" y="634"/>
                    <a:pt x="1034" y="467"/>
                    <a:pt x="801" y="334"/>
                  </a:cubicBezTo>
                  <a:cubicBezTo>
                    <a:pt x="534" y="167"/>
                    <a:pt x="267" y="6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3789;p63"/>
            <p:cNvSpPr/>
            <p:nvPr/>
          </p:nvSpPr>
          <p:spPr>
            <a:xfrm>
              <a:off x="4293225" y="2199525"/>
              <a:ext cx="37575" cy="20025"/>
            </a:xfrm>
            <a:custGeom>
              <a:avLst/>
              <a:gdLst/>
              <a:ahLst/>
              <a:cxnLst/>
              <a:rect l="l" t="t" r="r" b="b"/>
              <a:pathLst>
                <a:path w="1503" h="801" extrusionOk="0">
                  <a:moveTo>
                    <a:pt x="1" y="0"/>
                  </a:moveTo>
                  <a:cubicBezTo>
                    <a:pt x="201" y="200"/>
                    <a:pt x="435" y="367"/>
                    <a:pt x="701" y="501"/>
                  </a:cubicBezTo>
                  <a:cubicBezTo>
                    <a:pt x="935" y="634"/>
                    <a:pt x="1202" y="734"/>
                    <a:pt x="1502" y="801"/>
                  </a:cubicBezTo>
                  <a:cubicBezTo>
                    <a:pt x="1302" y="601"/>
                    <a:pt x="1068" y="434"/>
                    <a:pt x="802" y="334"/>
                  </a:cubicBezTo>
                  <a:cubicBezTo>
                    <a:pt x="535" y="167"/>
                    <a:pt x="268" y="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3790;p63"/>
            <p:cNvSpPr/>
            <p:nvPr/>
          </p:nvSpPr>
          <p:spPr>
            <a:xfrm>
              <a:off x="4256550" y="2008550"/>
              <a:ext cx="20875" cy="37550"/>
            </a:xfrm>
            <a:custGeom>
              <a:avLst/>
              <a:gdLst/>
              <a:ahLst/>
              <a:cxnLst/>
              <a:rect l="l" t="t" r="r" b="b"/>
              <a:pathLst>
                <a:path w="835" h="1502" extrusionOk="0">
                  <a:moveTo>
                    <a:pt x="834" y="0"/>
                  </a:moveTo>
                  <a:lnTo>
                    <a:pt x="834" y="0"/>
                  </a:lnTo>
                  <a:cubicBezTo>
                    <a:pt x="634" y="234"/>
                    <a:pt x="467" y="467"/>
                    <a:pt x="334" y="701"/>
                  </a:cubicBezTo>
                  <a:cubicBezTo>
                    <a:pt x="200" y="968"/>
                    <a:pt x="67" y="1235"/>
                    <a:pt x="0" y="1501"/>
                  </a:cubicBezTo>
                  <a:cubicBezTo>
                    <a:pt x="401" y="1068"/>
                    <a:pt x="667" y="567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3791;p63"/>
            <p:cNvSpPr/>
            <p:nvPr/>
          </p:nvSpPr>
          <p:spPr>
            <a:xfrm>
              <a:off x="3934650" y="2001050"/>
              <a:ext cx="20875" cy="37550"/>
            </a:xfrm>
            <a:custGeom>
              <a:avLst/>
              <a:gdLst/>
              <a:ahLst/>
              <a:cxnLst/>
              <a:rect l="l" t="t" r="r" b="b"/>
              <a:pathLst>
                <a:path w="835" h="1502" extrusionOk="0">
                  <a:moveTo>
                    <a:pt x="834" y="0"/>
                  </a:moveTo>
                  <a:cubicBezTo>
                    <a:pt x="634" y="200"/>
                    <a:pt x="467" y="434"/>
                    <a:pt x="334" y="701"/>
                  </a:cubicBezTo>
                  <a:cubicBezTo>
                    <a:pt x="201" y="968"/>
                    <a:pt x="67" y="1234"/>
                    <a:pt x="0" y="1501"/>
                  </a:cubicBezTo>
                  <a:cubicBezTo>
                    <a:pt x="201" y="1301"/>
                    <a:pt x="367" y="1068"/>
                    <a:pt x="501" y="801"/>
                  </a:cubicBezTo>
                  <a:cubicBezTo>
                    <a:pt x="634" y="534"/>
                    <a:pt x="768" y="267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3792;p63"/>
            <p:cNvSpPr/>
            <p:nvPr/>
          </p:nvSpPr>
          <p:spPr>
            <a:xfrm>
              <a:off x="3782875" y="2263725"/>
              <a:ext cx="20025" cy="37550"/>
            </a:xfrm>
            <a:custGeom>
              <a:avLst/>
              <a:gdLst/>
              <a:ahLst/>
              <a:cxnLst/>
              <a:rect l="l" t="t" r="r" b="b"/>
              <a:pathLst>
                <a:path w="801" h="1502" extrusionOk="0">
                  <a:moveTo>
                    <a:pt x="801" y="1"/>
                  </a:moveTo>
                  <a:lnTo>
                    <a:pt x="801" y="1"/>
                  </a:lnTo>
                  <a:cubicBezTo>
                    <a:pt x="434" y="401"/>
                    <a:pt x="134" y="935"/>
                    <a:pt x="0" y="1502"/>
                  </a:cubicBezTo>
                  <a:cubicBezTo>
                    <a:pt x="201" y="1268"/>
                    <a:pt x="367" y="1035"/>
                    <a:pt x="501" y="801"/>
                  </a:cubicBezTo>
                  <a:cubicBezTo>
                    <a:pt x="634" y="534"/>
                    <a:pt x="734" y="268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3793;p63"/>
            <p:cNvSpPr/>
            <p:nvPr/>
          </p:nvSpPr>
          <p:spPr>
            <a:xfrm>
              <a:off x="4084750" y="2343775"/>
              <a:ext cx="20050" cy="37575"/>
            </a:xfrm>
            <a:custGeom>
              <a:avLst/>
              <a:gdLst/>
              <a:ahLst/>
              <a:cxnLst/>
              <a:rect l="l" t="t" r="r" b="b"/>
              <a:pathLst>
                <a:path w="802" h="1503" extrusionOk="0">
                  <a:moveTo>
                    <a:pt x="801" y="1"/>
                  </a:moveTo>
                  <a:cubicBezTo>
                    <a:pt x="601" y="201"/>
                    <a:pt x="434" y="435"/>
                    <a:pt x="301" y="701"/>
                  </a:cubicBezTo>
                  <a:cubicBezTo>
                    <a:pt x="167" y="968"/>
                    <a:pt x="67" y="1235"/>
                    <a:pt x="1" y="1502"/>
                  </a:cubicBezTo>
                  <a:cubicBezTo>
                    <a:pt x="201" y="1302"/>
                    <a:pt x="368" y="1068"/>
                    <a:pt x="501" y="802"/>
                  </a:cubicBezTo>
                  <a:cubicBezTo>
                    <a:pt x="634" y="535"/>
                    <a:pt x="735" y="268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3794;p63"/>
            <p:cNvSpPr/>
            <p:nvPr/>
          </p:nvSpPr>
          <p:spPr>
            <a:xfrm>
              <a:off x="4119775" y="1761700"/>
              <a:ext cx="20875" cy="37550"/>
            </a:xfrm>
            <a:custGeom>
              <a:avLst/>
              <a:gdLst/>
              <a:ahLst/>
              <a:cxnLst/>
              <a:rect l="l" t="t" r="r" b="b"/>
              <a:pathLst>
                <a:path w="835" h="1502" extrusionOk="0">
                  <a:moveTo>
                    <a:pt x="835" y="1"/>
                  </a:moveTo>
                  <a:lnTo>
                    <a:pt x="835" y="1"/>
                  </a:lnTo>
                  <a:cubicBezTo>
                    <a:pt x="634" y="234"/>
                    <a:pt x="468" y="468"/>
                    <a:pt x="334" y="734"/>
                  </a:cubicBezTo>
                  <a:cubicBezTo>
                    <a:pt x="201" y="968"/>
                    <a:pt x="67" y="1235"/>
                    <a:pt x="1" y="1502"/>
                  </a:cubicBezTo>
                  <a:cubicBezTo>
                    <a:pt x="201" y="1302"/>
                    <a:pt x="368" y="1068"/>
                    <a:pt x="501" y="801"/>
                  </a:cubicBezTo>
                  <a:cubicBezTo>
                    <a:pt x="634" y="568"/>
                    <a:pt x="735" y="301"/>
                    <a:pt x="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3795;p63"/>
            <p:cNvSpPr/>
            <p:nvPr/>
          </p:nvSpPr>
          <p:spPr>
            <a:xfrm>
              <a:off x="3802050" y="1835100"/>
              <a:ext cx="20875" cy="37550"/>
            </a:xfrm>
            <a:custGeom>
              <a:avLst/>
              <a:gdLst/>
              <a:ahLst/>
              <a:cxnLst/>
              <a:rect l="l" t="t" r="r" b="b"/>
              <a:pathLst>
                <a:path w="835" h="1502" extrusionOk="0">
                  <a:moveTo>
                    <a:pt x="835" y="0"/>
                  </a:moveTo>
                  <a:cubicBezTo>
                    <a:pt x="434" y="434"/>
                    <a:pt x="167" y="967"/>
                    <a:pt x="1" y="1501"/>
                  </a:cubicBezTo>
                  <a:cubicBezTo>
                    <a:pt x="201" y="1301"/>
                    <a:pt x="368" y="1067"/>
                    <a:pt x="501" y="801"/>
                  </a:cubicBezTo>
                  <a:cubicBezTo>
                    <a:pt x="634" y="567"/>
                    <a:pt x="768" y="300"/>
                    <a:pt x="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3796;p63"/>
            <p:cNvSpPr/>
            <p:nvPr/>
          </p:nvSpPr>
          <p:spPr>
            <a:xfrm>
              <a:off x="3919625" y="1435625"/>
              <a:ext cx="166000" cy="302750"/>
            </a:xfrm>
            <a:custGeom>
              <a:avLst/>
              <a:gdLst/>
              <a:ahLst/>
              <a:cxnLst/>
              <a:rect l="l" t="t" r="r" b="b"/>
              <a:pathLst>
                <a:path w="6640" h="12110" extrusionOk="0">
                  <a:moveTo>
                    <a:pt x="5238" y="1"/>
                  </a:moveTo>
                  <a:lnTo>
                    <a:pt x="4571" y="435"/>
                  </a:lnTo>
                  <a:lnTo>
                    <a:pt x="1" y="3837"/>
                  </a:lnTo>
                  <a:lnTo>
                    <a:pt x="1168" y="7873"/>
                  </a:lnTo>
                  <a:lnTo>
                    <a:pt x="1269" y="8173"/>
                  </a:lnTo>
                  <a:cubicBezTo>
                    <a:pt x="1269" y="8173"/>
                    <a:pt x="1502" y="12110"/>
                    <a:pt x="2236" y="12110"/>
                  </a:cubicBezTo>
                  <a:cubicBezTo>
                    <a:pt x="4471" y="12076"/>
                    <a:pt x="6572" y="8774"/>
                    <a:pt x="6639" y="8274"/>
                  </a:cubicBezTo>
                  <a:cubicBezTo>
                    <a:pt x="6572" y="7039"/>
                    <a:pt x="6439" y="5805"/>
                    <a:pt x="6205" y="4571"/>
                  </a:cubicBezTo>
                  <a:cubicBezTo>
                    <a:pt x="6172" y="4404"/>
                    <a:pt x="6139" y="4237"/>
                    <a:pt x="6139" y="4071"/>
                  </a:cubicBezTo>
                  <a:cubicBezTo>
                    <a:pt x="6105" y="3904"/>
                    <a:pt x="6072" y="3737"/>
                    <a:pt x="6039" y="3570"/>
                  </a:cubicBezTo>
                  <a:lnTo>
                    <a:pt x="5905" y="2936"/>
                  </a:lnTo>
                  <a:cubicBezTo>
                    <a:pt x="5872" y="2870"/>
                    <a:pt x="5838" y="2803"/>
                    <a:pt x="5838" y="2736"/>
                  </a:cubicBezTo>
                  <a:cubicBezTo>
                    <a:pt x="5838" y="2636"/>
                    <a:pt x="5805" y="2569"/>
                    <a:pt x="5805" y="2536"/>
                  </a:cubicBezTo>
                  <a:cubicBezTo>
                    <a:pt x="5505" y="1102"/>
                    <a:pt x="5238" y="1"/>
                    <a:pt x="5238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3797;p63"/>
            <p:cNvSpPr/>
            <p:nvPr/>
          </p:nvSpPr>
          <p:spPr>
            <a:xfrm>
              <a:off x="3918800" y="1435625"/>
              <a:ext cx="145975" cy="196850"/>
            </a:xfrm>
            <a:custGeom>
              <a:avLst/>
              <a:gdLst/>
              <a:ahLst/>
              <a:cxnLst/>
              <a:rect l="l" t="t" r="r" b="b"/>
              <a:pathLst>
                <a:path w="5839" h="7874" extrusionOk="0">
                  <a:moveTo>
                    <a:pt x="5271" y="1"/>
                  </a:moveTo>
                  <a:lnTo>
                    <a:pt x="4604" y="435"/>
                  </a:lnTo>
                  <a:lnTo>
                    <a:pt x="1" y="3837"/>
                  </a:lnTo>
                  <a:lnTo>
                    <a:pt x="1201" y="7873"/>
                  </a:lnTo>
                  <a:cubicBezTo>
                    <a:pt x="3470" y="6873"/>
                    <a:pt x="5138" y="4904"/>
                    <a:pt x="5838" y="2536"/>
                  </a:cubicBezTo>
                  <a:cubicBezTo>
                    <a:pt x="5538" y="1102"/>
                    <a:pt x="5271" y="1"/>
                    <a:pt x="5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3798;p63"/>
            <p:cNvSpPr/>
            <p:nvPr/>
          </p:nvSpPr>
          <p:spPr>
            <a:xfrm>
              <a:off x="3857100" y="1135875"/>
              <a:ext cx="318575" cy="256425"/>
            </a:xfrm>
            <a:custGeom>
              <a:avLst/>
              <a:gdLst/>
              <a:ahLst/>
              <a:cxnLst/>
              <a:rect l="l" t="t" r="r" b="b"/>
              <a:pathLst>
                <a:path w="12743" h="10257" extrusionOk="0">
                  <a:moveTo>
                    <a:pt x="4866" y="1"/>
                  </a:moveTo>
                  <a:cubicBezTo>
                    <a:pt x="2297" y="1"/>
                    <a:pt x="0" y="1117"/>
                    <a:pt x="0" y="1117"/>
                  </a:cubicBezTo>
                  <a:cubicBezTo>
                    <a:pt x="0" y="1117"/>
                    <a:pt x="1027" y="928"/>
                    <a:pt x="2455" y="928"/>
                  </a:cubicBezTo>
                  <a:cubicBezTo>
                    <a:pt x="3971" y="928"/>
                    <a:pt x="5939" y="1141"/>
                    <a:pt x="7606" y="2017"/>
                  </a:cubicBezTo>
                  <a:cubicBezTo>
                    <a:pt x="10808" y="3752"/>
                    <a:pt x="9574" y="10256"/>
                    <a:pt x="9574" y="10256"/>
                  </a:cubicBezTo>
                  <a:cubicBezTo>
                    <a:pt x="9574" y="10256"/>
                    <a:pt x="12743" y="5019"/>
                    <a:pt x="9307" y="1650"/>
                  </a:cubicBezTo>
                  <a:cubicBezTo>
                    <a:pt x="8014" y="395"/>
                    <a:pt x="6392" y="1"/>
                    <a:pt x="48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3799;p63"/>
            <p:cNvSpPr/>
            <p:nvPr/>
          </p:nvSpPr>
          <p:spPr>
            <a:xfrm>
              <a:off x="3751175" y="1160500"/>
              <a:ext cx="375300" cy="432675"/>
            </a:xfrm>
            <a:custGeom>
              <a:avLst/>
              <a:gdLst/>
              <a:ahLst/>
              <a:cxnLst/>
              <a:rect l="l" t="t" r="r" b="b"/>
              <a:pathLst>
                <a:path w="15012" h="17307" extrusionOk="0">
                  <a:moveTo>
                    <a:pt x="7542" y="0"/>
                  </a:moveTo>
                  <a:cubicBezTo>
                    <a:pt x="4496" y="0"/>
                    <a:pt x="1174" y="1975"/>
                    <a:pt x="601" y="8604"/>
                  </a:cubicBezTo>
                  <a:cubicBezTo>
                    <a:pt x="1" y="15943"/>
                    <a:pt x="4337" y="17144"/>
                    <a:pt x="5905" y="17277"/>
                  </a:cubicBezTo>
                  <a:cubicBezTo>
                    <a:pt x="6097" y="17290"/>
                    <a:pt x="6351" y="17306"/>
                    <a:pt x="6651" y="17306"/>
                  </a:cubicBezTo>
                  <a:cubicBezTo>
                    <a:pt x="8595" y="17306"/>
                    <a:pt x="12459" y="16644"/>
                    <a:pt x="13644" y="10372"/>
                  </a:cubicBezTo>
                  <a:cubicBezTo>
                    <a:pt x="15012" y="3134"/>
                    <a:pt x="11776" y="532"/>
                    <a:pt x="8507" y="65"/>
                  </a:cubicBezTo>
                  <a:cubicBezTo>
                    <a:pt x="8191" y="23"/>
                    <a:pt x="7868" y="0"/>
                    <a:pt x="7542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3800;p63"/>
            <p:cNvSpPr/>
            <p:nvPr/>
          </p:nvSpPr>
          <p:spPr>
            <a:xfrm>
              <a:off x="3804775" y="1327025"/>
              <a:ext cx="36500" cy="19475"/>
            </a:xfrm>
            <a:custGeom>
              <a:avLst/>
              <a:gdLst/>
              <a:ahLst/>
              <a:cxnLst/>
              <a:rect l="l" t="t" r="r" b="b"/>
              <a:pathLst>
                <a:path w="1460" h="779" extrusionOk="0">
                  <a:moveTo>
                    <a:pt x="878" y="0"/>
                  </a:moveTo>
                  <a:cubicBezTo>
                    <a:pt x="838" y="0"/>
                    <a:pt x="798" y="3"/>
                    <a:pt x="759" y="9"/>
                  </a:cubicBezTo>
                  <a:cubicBezTo>
                    <a:pt x="525" y="42"/>
                    <a:pt x="325" y="142"/>
                    <a:pt x="158" y="309"/>
                  </a:cubicBezTo>
                  <a:cubicBezTo>
                    <a:pt x="0" y="499"/>
                    <a:pt x="142" y="778"/>
                    <a:pt x="356" y="778"/>
                  </a:cubicBezTo>
                  <a:cubicBezTo>
                    <a:pt x="368" y="778"/>
                    <a:pt x="380" y="777"/>
                    <a:pt x="392" y="776"/>
                  </a:cubicBezTo>
                  <a:cubicBezTo>
                    <a:pt x="559" y="776"/>
                    <a:pt x="726" y="742"/>
                    <a:pt x="892" y="709"/>
                  </a:cubicBezTo>
                  <a:cubicBezTo>
                    <a:pt x="1092" y="709"/>
                    <a:pt x="1259" y="642"/>
                    <a:pt x="1393" y="542"/>
                  </a:cubicBezTo>
                  <a:cubicBezTo>
                    <a:pt x="1459" y="442"/>
                    <a:pt x="1459" y="309"/>
                    <a:pt x="1393" y="209"/>
                  </a:cubicBezTo>
                  <a:cubicBezTo>
                    <a:pt x="1281" y="70"/>
                    <a:pt x="107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3801;p63"/>
            <p:cNvSpPr/>
            <p:nvPr/>
          </p:nvSpPr>
          <p:spPr>
            <a:xfrm>
              <a:off x="3915475" y="1336650"/>
              <a:ext cx="35675" cy="21525"/>
            </a:xfrm>
            <a:custGeom>
              <a:avLst/>
              <a:gdLst/>
              <a:ahLst/>
              <a:cxnLst/>
              <a:rect l="l" t="t" r="r" b="b"/>
              <a:pathLst>
                <a:path w="1427" h="861" extrusionOk="0">
                  <a:moveTo>
                    <a:pt x="473" y="1"/>
                  </a:moveTo>
                  <a:cubicBezTo>
                    <a:pt x="330" y="1"/>
                    <a:pt x="192" y="53"/>
                    <a:pt x="67" y="157"/>
                  </a:cubicBezTo>
                  <a:cubicBezTo>
                    <a:pt x="0" y="257"/>
                    <a:pt x="0" y="391"/>
                    <a:pt x="67" y="491"/>
                  </a:cubicBezTo>
                  <a:cubicBezTo>
                    <a:pt x="167" y="591"/>
                    <a:pt x="334" y="691"/>
                    <a:pt x="534" y="724"/>
                  </a:cubicBezTo>
                  <a:cubicBezTo>
                    <a:pt x="701" y="758"/>
                    <a:pt x="867" y="824"/>
                    <a:pt x="1034" y="858"/>
                  </a:cubicBezTo>
                  <a:cubicBezTo>
                    <a:pt x="1048" y="860"/>
                    <a:pt x="1061" y="861"/>
                    <a:pt x="1074" y="861"/>
                  </a:cubicBezTo>
                  <a:cubicBezTo>
                    <a:pt x="1286" y="861"/>
                    <a:pt x="1427" y="613"/>
                    <a:pt x="1301" y="424"/>
                  </a:cubicBezTo>
                  <a:cubicBezTo>
                    <a:pt x="1168" y="224"/>
                    <a:pt x="968" y="91"/>
                    <a:pt x="734" y="57"/>
                  </a:cubicBezTo>
                  <a:cubicBezTo>
                    <a:pt x="646" y="20"/>
                    <a:pt x="559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3802;p63"/>
            <p:cNvSpPr/>
            <p:nvPr/>
          </p:nvSpPr>
          <p:spPr>
            <a:xfrm>
              <a:off x="3907950" y="1396450"/>
              <a:ext cx="14225" cy="34200"/>
            </a:xfrm>
            <a:custGeom>
              <a:avLst/>
              <a:gdLst/>
              <a:ahLst/>
              <a:cxnLst/>
              <a:rect l="l" t="t" r="r" b="b"/>
              <a:pathLst>
                <a:path w="569" h="1368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467"/>
                    <a:pt x="34" y="1234"/>
                    <a:pt x="568" y="1368"/>
                  </a:cubicBezTo>
                  <a:lnTo>
                    <a:pt x="568" y="1334"/>
                  </a:lnTo>
                  <a:cubicBezTo>
                    <a:pt x="134" y="1134"/>
                    <a:pt x="134" y="567"/>
                    <a:pt x="168" y="67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3803;p63"/>
            <p:cNvSpPr/>
            <p:nvPr/>
          </p:nvSpPr>
          <p:spPr>
            <a:xfrm>
              <a:off x="3905450" y="1384775"/>
              <a:ext cx="38400" cy="40875"/>
            </a:xfrm>
            <a:custGeom>
              <a:avLst/>
              <a:gdLst/>
              <a:ahLst/>
              <a:cxnLst/>
              <a:rect l="l" t="t" r="r" b="b"/>
              <a:pathLst>
                <a:path w="1536" h="1635" extrusionOk="0">
                  <a:moveTo>
                    <a:pt x="735" y="0"/>
                  </a:moveTo>
                  <a:cubicBezTo>
                    <a:pt x="68" y="0"/>
                    <a:pt x="1" y="1601"/>
                    <a:pt x="735" y="1635"/>
                  </a:cubicBezTo>
                  <a:cubicBezTo>
                    <a:pt x="1469" y="1635"/>
                    <a:pt x="1535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3804;p63"/>
            <p:cNvSpPr/>
            <p:nvPr/>
          </p:nvSpPr>
          <p:spPr>
            <a:xfrm>
              <a:off x="3928975" y="1387050"/>
              <a:ext cx="26550" cy="16975"/>
            </a:xfrm>
            <a:custGeom>
              <a:avLst/>
              <a:gdLst/>
              <a:ahLst/>
              <a:cxnLst/>
              <a:rect l="l" t="t" r="r" b="b"/>
              <a:pathLst>
                <a:path w="1062" h="679" extrusionOk="0">
                  <a:moveTo>
                    <a:pt x="91" y="0"/>
                  </a:moveTo>
                  <a:cubicBezTo>
                    <a:pt x="40" y="0"/>
                    <a:pt x="0" y="55"/>
                    <a:pt x="27" y="109"/>
                  </a:cubicBezTo>
                  <a:cubicBezTo>
                    <a:pt x="59" y="394"/>
                    <a:pt x="241" y="679"/>
                    <a:pt x="544" y="679"/>
                  </a:cubicBezTo>
                  <a:cubicBezTo>
                    <a:pt x="560" y="679"/>
                    <a:pt x="577" y="678"/>
                    <a:pt x="594" y="676"/>
                  </a:cubicBezTo>
                  <a:cubicBezTo>
                    <a:pt x="928" y="643"/>
                    <a:pt x="1061" y="309"/>
                    <a:pt x="1061" y="9"/>
                  </a:cubicBezTo>
                  <a:lnTo>
                    <a:pt x="1028" y="9"/>
                  </a:lnTo>
                  <a:cubicBezTo>
                    <a:pt x="906" y="131"/>
                    <a:pt x="757" y="280"/>
                    <a:pt x="605" y="280"/>
                  </a:cubicBezTo>
                  <a:cubicBezTo>
                    <a:pt x="590" y="280"/>
                    <a:pt x="576" y="279"/>
                    <a:pt x="561" y="276"/>
                  </a:cubicBezTo>
                  <a:cubicBezTo>
                    <a:pt x="394" y="276"/>
                    <a:pt x="261" y="109"/>
                    <a:pt x="127" y="9"/>
                  </a:cubicBezTo>
                  <a:cubicBezTo>
                    <a:pt x="115" y="3"/>
                    <a:pt x="10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3805;p63"/>
            <p:cNvSpPr/>
            <p:nvPr/>
          </p:nvSpPr>
          <p:spPr>
            <a:xfrm>
              <a:off x="3824575" y="1391450"/>
              <a:ext cx="16700" cy="32525"/>
            </a:xfrm>
            <a:custGeom>
              <a:avLst/>
              <a:gdLst/>
              <a:ahLst/>
              <a:cxnLst/>
              <a:rect l="l" t="t" r="r" b="b"/>
              <a:pathLst>
                <a:path w="668" h="1301" extrusionOk="0">
                  <a:moveTo>
                    <a:pt x="601" y="0"/>
                  </a:moveTo>
                  <a:lnTo>
                    <a:pt x="601" y="0"/>
                  </a:lnTo>
                  <a:cubicBezTo>
                    <a:pt x="601" y="0"/>
                    <a:pt x="567" y="33"/>
                    <a:pt x="567" y="33"/>
                  </a:cubicBezTo>
                  <a:cubicBezTo>
                    <a:pt x="567" y="534"/>
                    <a:pt x="467" y="1134"/>
                    <a:pt x="0" y="1268"/>
                  </a:cubicBezTo>
                  <a:lnTo>
                    <a:pt x="0" y="1301"/>
                  </a:lnTo>
                  <a:cubicBezTo>
                    <a:pt x="567" y="1234"/>
                    <a:pt x="667" y="467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3806;p63"/>
            <p:cNvSpPr/>
            <p:nvPr/>
          </p:nvSpPr>
          <p:spPr>
            <a:xfrm>
              <a:off x="3805950" y="1377975"/>
              <a:ext cx="39150" cy="40225"/>
            </a:xfrm>
            <a:custGeom>
              <a:avLst/>
              <a:gdLst/>
              <a:ahLst/>
              <a:cxnLst/>
              <a:rect l="l" t="t" r="r" b="b"/>
              <a:pathLst>
                <a:path w="1566" h="1609" extrusionOk="0">
                  <a:moveTo>
                    <a:pt x="841" y="1"/>
                  </a:moveTo>
                  <a:cubicBezTo>
                    <a:pt x="104" y="1"/>
                    <a:pt x="0" y="1509"/>
                    <a:pt x="712" y="1606"/>
                  </a:cubicBezTo>
                  <a:cubicBezTo>
                    <a:pt x="728" y="1608"/>
                    <a:pt x="743" y="1608"/>
                    <a:pt x="758" y="1608"/>
                  </a:cubicBezTo>
                  <a:cubicBezTo>
                    <a:pt x="1483" y="1608"/>
                    <a:pt x="1566" y="71"/>
                    <a:pt x="912" y="5"/>
                  </a:cubicBezTo>
                  <a:cubicBezTo>
                    <a:pt x="888" y="2"/>
                    <a:pt x="864" y="1"/>
                    <a:pt x="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3807;p63"/>
            <p:cNvSpPr/>
            <p:nvPr/>
          </p:nvSpPr>
          <p:spPr>
            <a:xfrm>
              <a:off x="3797875" y="1376425"/>
              <a:ext cx="24100" cy="18625"/>
            </a:xfrm>
            <a:custGeom>
              <a:avLst/>
              <a:gdLst/>
              <a:ahLst/>
              <a:cxnLst/>
              <a:rect l="l" t="t" r="r" b="b"/>
              <a:pathLst>
                <a:path w="964" h="745" extrusionOk="0">
                  <a:moveTo>
                    <a:pt x="34" y="1"/>
                  </a:moveTo>
                  <a:cubicBezTo>
                    <a:pt x="1" y="301"/>
                    <a:pt x="68" y="634"/>
                    <a:pt x="368" y="734"/>
                  </a:cubicBezTo>
                  <a:cubicBezTo>
                    <a:pt x="399" y="741"/>
                    <a:pt x="430" y="745"/>
                    <a:pt x="459" y="745"/>
                  </a:cubicBezTo>
                  <a:cubicBezTo>
                    <a:pt x="709" y="745"/>
                    <a:pt x="875" y="503"/>
                    <a:pt x="935" y="234"/>
                  </a:cubicBezTo>
                  <a:cubicBezTo>
                    <a:pt x="964" y="205"/>
                    <a:pt x="943" y="127"/>
                    <a:pt x="915" y="127"/>
                  </a:cubicBezTo>
                  <a:cubicBezTo>
                    <a:pt x="911" y="127"/>
                    <a:pt x="906" y="129"/>
                    <a:pt x="901" y="134"/>
                  </a:cubicBezTo>
                  <a:cubicBezTo>
                    <a:pt x="735" y="201"/>
                    <a:pt x="601" y="368"/>
                    <a:pt x="468" y="368"/>
                  </a:cubicBezTo>
                  <a:cubicBezTo>
                    <a:pt x="334" y="368"/>
                    <a:pt x="168" y="16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3808;p63"/>
            <p:cNvSpPr/>
            <p:nvPr/>
          </p:nvSpPr>
          <p:spPr>
            <a:xfrm>
              <a:off x="3876275" y="1499850"/>
              <a:ext cx="25875" cy="11700"/>
            </a:xfrm>
            <a:custGeom>
              <a:avLst/>
              <a:gdLst/>
              <a:ahLst/>
              <a:cxnLst/>
              <a:rect l="l" t="t" r="r" b="b"/>
              <a:pathLst>
                <a:path w="1035" h="468" extrusionOk="0">
                  <a:moveTo>
                    <a:pt x="968" y="0"/>
                  </a:moveTo>
                  <a:cubicBezTo>
                    <a:pt x="834" y="101"/>
                    <a:pt x="734" y="267"/>
                    <a:pt x="567" y="267"/>
                  </a:cubicBezTo>
                  <a:cubicBezTo>
                    <a:pt x="367" y="267"/>
                    <a:pt x="167" y="234"/>
                    <a:pt x="0" y="167"/>
                  </a:cubicBezTo>
                  <a:lnTo>
                    <a:pt x="0" y="167"/>
                  </a:lnTo>
                  <a:cubicBezTo>
                    <a:pt x="134" y="367"/>
                    <a:pt x="367" y="467"/>
                    <a:pt x="634" y="467"/>
                  </a:cubicBezTo>
                  <a:cubicBezTo>
                    <a:pt x="834" y="401"/>
                    <a:pt x="1001" y="234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3809;p63"/>
            <p:cNvSpPr/>
            <p:nvPr/>
          </p:nvSpPr>
          <p:spPr>
            <a:xfrm>
              <a:off x="3828750" y="1330475"/>
              <a:ext cx="64900" cy="151225"/>
            </a:xfrm>
            <a:custGeom>
              <a:avLst/>
              <a:gdLst/>
              <a:ahLst/>
              <a:cxnLst/>
              <a:rect l="l" t="t" r="r" b="b"/>
              <a:pathLst>
                <a:path w="2596" h="6049" extrusionOk="0">
                  <a:moveTo>
                    <a:pt x="1348" y="1"/>
                  </a:moveTo>
                  <a:cubicBezTo>
                    <a:pt x="1331" y="1"/>
                    <a:pt x="1314" y="12"/>
                    <a:pt x="1301" y="37"/>
                  </a:cubicBezTo>
                  <a:cubicBezTo>
                    <a:pt x="701" y="1638"/>
                    <a:pt x="267" y="3273"/>
                    <a:pt x="0" y="4941"/>
                  </a:cubicBezTo>
                  <a:cubicBezTo>
                    <a:pt x="0" y="4984"/>
                    <a:pt x="49" y="5000"/>
                    <a:pt x="124" y="5000"/>
                  </a:cubicBezTo>
                  <a:cubicBezTo>
                    <a:pt x="339" y="5000"/>
                    <a:pt x="768" y="4865"/>
                    <a:pt x="867" y="4841"/>
                  </a:cubicBezTo>
                  <a:lnTo>
                    <a:pt x="867" y="4841"/>
                  </a:lnTo>
                  <a:cubicBezTo>
                    <a:pt x="867" y="4841"/>
                    <a:pt x="734" y="5575"/>
                    <a:pt x="701" y="5942"/>
                  </a:cubicBezTo>
                  <a:cubicBezTo>
                    <a:pt x="701" y="5975"/>
                    <a:pt x="801" y="5975"/>
                    <a:pt x="901" y="6008"/>
                  </a:cubicBezTo>
                  <a:cubicBezTo>
                    <a:pt x="1023" y="6035"/>
                    <a:pt x="1149" y="6049"/>
                    <a:pt x="1274" y="6049"/>
                  </a:cubicBezTo>
                  <a:cubicBezTo>
                    <a:pt x="1762" y="6049"/>
                    <a:pt x="2250" y="5846"/>
                    <a:pt x="2569" y="5475"/>
                  </a:cubicBezTo>
                  <a:cubicBezTo>
                    <a:pt x="2596" y="5448"/>
                    <a:pt x="2579" y="5399"/>
                    <a:pt x="2554" y="5399"/>
                  </a:cubicBezTo>
                  <a:cubicBezTo>
                    <a:pt x="2548" y="5399"/>
                    <a:pt x="2542" y="5401"/>
                    <a:pt x="2535" y="5408"/>
                  </a:cubicBezTo>
                  <a:cubicBezTo>
                    <a:pt x="2125" y="5672"/>
                    <a:pt x="1637" y="5781"/>
                    <a:pt x="1163" y="5781"/>
                  </a:cubicBezTo>
                  <a:cubicBezTo>
                    <a:pt x="1097" y="5781"/>
                    <a:pt x="1032" y="5779"/>
                    <a:pt x="967" y="5775"/>
                  </a:cubicBezTo>
                  <a:cubicBezTo>
                    <a:pt x="934" y="5675"/>
                    <a:pt x="1268" y="4507"/>
                    <a:pt x="1201" y="4507"/>
                  </a:cubicBezTo>
                  <a:cubicBezTo>
                    <a:pt x="934" y="4507"/>
                    <a:pt x="667" y="4574"/>
                    <a:pt x="400" y="4641"/>
                  </a:cubicBezTo>
                  <a:cubicBezTo>
                    <a:pt x="634" y="3073"/>
                    <a:pt x="1168" y="1572"/>
                    <a:pt x="1401" y="71"/>
                  </a:cubicBezTo>
                  <a:cubicBezTo>
                    <a:pt x="1401" y="29"/>
                    <a:pt x="1376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3810;p63"/>
            <p:cNvSpPr/>
            <p:nvPr/>
          </p:nvSpPr>
          <p:spPr>
            <a:xfrm>
              <a:off x="3852925" y="1465650"/>
              <a:ext cx="44225" cy="31950"/>
            </a:xfrm>
            <a:custGeom>
              <a:avLst/>
              <a:gdLst/>
              <a:ahLst/>
              <a:cxnLst/>
              <a:rect l="l" t="t" r="r" b="b"/>
              <a:pathLst>
                <a:path w="1769" h="1278" extrusionOk="0">
                  <a:moveTo>
                    <a:pt x="1602" y="1"/>
                  </a:moveTo>
                  <a:cubicBezTo>
                    <a:pt x="1181" y="301"/>
                    <a:pt x="679" y="439"/>
                    <a:pt x="169" y="439"/>
                  </a:cubicBezTo>
                  <a:cubicBezTo>
                    <a:pt x="113" y="439"/>
                    <a:pt x="57" y="438"/>
                    <a:pt x="0" y="434"/>
                  </a:cubicBezTo>
                  <a:lnTo>
                    <a:pt x="0" y="434"/>
                  </a:lnTo>
                  <a:cubicBezTo>
                    <a:pt x="167" y="735"/>
                    <a:pt x="434" y="968"/>
                    <a:pt x="734" y="1168"/>
                  </a:cubicBezTo>
                  <a:cubicBezTo>
                    <a:pt x="870" y="1223"/>
                    <a:pt x="1029" y="1277"/>
                    <a:pt x="1173" y="1277"/>
                  </a:cubicBezTo>
                  <a:cubicBezTo>
                    <a:pt x="1206" y="1277"/>
                    <a:pt x="1237" y="1275"/>
                    <a:pt x="1268" y="1268"/>
                  </a:cubicBezTo>
                  <a:cubicBezTo>
                    <a:pt x="1702" y="1202"/>
                    <a:pt x="1768" y="835"/>
                    <a:pt x="1735" y="535"/>
                  </a:cubicBezTo>
                  <a:cubicBezTo>
                    <a:pt x="1702" y="334"/>
                    <a:pt x="1668" y="168"/>
                    <a:pt x="1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3811;p63"/>
            <p:cNvSpPr/>
            <p:nvPr/>
          </p:nvSpPr>
          <p:spPr>
            <a:xfrm>
              <a:off x="3871275" y="1478750"/>
              <a:ext cx="25875" cy="18850"/>
            </a:xfrm>
            <a:custGeom>
              <a:avLst/>
              <a:gdLst/>
              <a:ahLst/>
              <a:cxnLst/>
              <a:rect l="l" t="t" r="r" b="b"/>
              <a:pathLst>
                <a:path w="1035" h="754" extrusionOk="0">
                  <a:moveTo>
                    <a:pt x="860" y="0"/>
                  </a:moveTo>
                  <a:cubicBezTo>
                    <a:pt x="455" y="0"/>
                    <a:pt x="120" y="255"/>
                    <a:pt x="0" y="644"/>
                  </a:cubicBezTo>
                  <a:cubicBezTo>
                    <a:pt x="136" y="699"/>
                    <a:pt x="295" y="753"/>
                    <a:pt x="439" y="753"/>
                  </a:cubicBezTo>
                  <a:cubicBezTo>
                    <a:pt x="472" y="753"/>
                    <a:pt x="503" y="751"/>
                    <a:pt x="534" y="744"/>
                  </a:cubicBezTo>
                  <a:cubicBezTo>
                    <a:pt x="968" y="678"/>
                    <a:pt x="1034" y="311"/>
                    <a:pt x="1001" y="11"/>
                  </a:cubicBezTo>
                  <a:cubicBezTo>
                    <a:pt x="953" y="4"/>
                    <a:pt x="906" y="0"/>
                    <a:pt x="860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3812;p63"/>
            <p:cNvSpPr/>
            <p:nvPr/>
          </p:nvSpPr>
          <p:spPr>
            <a:xfrm>
              <a:off x="3776200" y="1147725"/>
              <a:ext cx="374450" cy="284600"/>
            </a:xfrm>
            <a:custGeom>
              <a:avLst/>
              <a:gdLst/>
              <a:ahLst/>
              <a:cxnLst/>
              <a:rect l="l" t="t" r="r" b="b"/>
              <a:pathLst>
                <a:path w="14978" h="11384" extrusionOk="0">
                  <a:moveTo>
                    <a:pt x="6654" y="0"/>
                  </a:moveTo>
                  <a:cubicBezTo>
                    <a:pt x="4479" y="0"/>
                    <a:pt x="2394" y="739"/>
                    <a:pt x="1468" y="1943"/>
                  </a:cubicBezTo>
                  <a:cubicBezTo>
                    <a:pt x="1" y="3845"/>
                    <a:pt x="34" y="6647"/>
                    <a:pt x="34" y="6647"/>
                  </a:cubicBezTo>
                  <a:cubicBezTo>
                    <a:pt x="468" y="5546"/>
                    <a:pt x="1168" y="4545"/>
                    <a:pt x="2035" y="3745"/>
                  </a:cubicBezTo>
                  <a:cubicBezTo>
                    <a:pt x="2035" y="3745"/>
                    <a:pt x="3470" y="7281"/>
                    <a:pt x="8040" y="8148"/>
                  </a:cubicBezTo>
                  <a:cubicBezTo>
                    <a:pt x="7839" y="7581"/>
                    <a:pt x="7506" y="6513"/>
                    <a:pt x="7473" y="6347"/>
                  </a:cubicBezTo>
                  <a:lnTo>
                    <a:pt x="7473" y="6347"/>
                  </a:lnTo>
                  <a:cubicBezTo>
                    <a:pt x="8273" y="7481"/>
                    <a:pt x="9374" y="8381"/>
                    <a:pt x="10641" y="8915"/>
                  </a:cubicBezTo>
                  <a:cubicBezTo>
                    <a:pt x="10708" y="9983"/>
                    <a:pt x="11342" y="10917"/>
                    <a:pt x="12309" y="11384"/>
                  </a:cubicBezTo>
                  <a:cubicBezTo>
                    <a:pt x="12309" y="11384"/>
                    <a:pt x="14978" y="5313"/>
                    <a:pt x="12009" y="2044"/>
                  </a:cubicBezTo>
                  <a:cubicBezTo>
                    <a:pt x="10690" y="613"/>
                    <a:pt x="8635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3813;p63"/>
            <p:cNvSpPr/>
            <p:nvPr/>
          </p:nvSpPr>
          <p:spPr>
            <a:xfrm>
              <a:off x="3822900" y="1223200"/>
              <a:ext cx="125950" cy="130725"/>
            </a:xfrm>
            <a:custGeom>
              <a:avLst/>
              <a:gdLst/>
              <a:ahLst/>
              <a:cxnLst/>
              <a:rect l="l" t="t" r="r" b="b"/>
              <a:pathLst>
                <a:path w="5038" h="5229" extrusionOk="0">
                  <a:moveTo>
                    <a:pt x="46" y="0"/>
                  </a:moveTo>
                  <a:cubicBezTo>
                    <a:pt x="34" y="0"/>
                    <a:pt x="17" y="9"/>
                    <a:pt x="1" y="25"/>
                  </a:cubicBezTo>
                  <a:cubicBezTo>
                    <a:pt x="34" y="626"/>
                    <a:pt x="134" y="1259"/>
                    <a:pt x="367" y="1827"/>
                  </a:cubicBezTo>
                  <a:cubicBezTo>
                    <a:pt x="601" y="2394"/>
                    <a:pt x="968" y="2927"/>
                    <a:pt x="1402" y="3361"/>
                  </a:cubicBezTo>
                  <a:cubicBezTo>
                    <a:pt x="1768" y="3761"/>
                    <a:pt x="2202" y="4061"/>
                    <a:pt x="2702" y="4362"/>
                  </a:cubicBezTo>
                  <a:cubicBezTo>
                    <a:pt x="3436" y="4762"/>
                    <a:pt x="4204" y="5029"/>
                    <a:pt x="5037" y="5229"/>
                  </a:cubicBezTo>
                  <a:cubicBezTo>
                    <a:pt x="3737" y="4862"/>
                    <a:pt x="2569" y="4162"/>
                    <a:pt x="1668" y="3161"/>
                  </a:cubicBezTo>
                  <a:cubicBezTo>
                    <a:pt x="1301" y="2727"/>
                    <a:pt x="968" y="2260"/>
                    <a:pt x="701" y="1760"/>
                  </a:cubicBezTo>
                  <a:cubicBezTo>
                    <a:pt x="367" y="1226"/>
                    <a:pt x="167" y="626"/>
                    <a:pt x="67" y="25"/>
                  </a:cubicBezTo>
                  <a:cubicBezTo>
                    <a:pt x="67" y="9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3814;p63"/>
            <p:cNvSpPr/>
            <p:nvPr/>
          </p:nvSpPr>
          <p:spPr>
            <a:xfrm>
              <a:off x="4044725" y="1375850"/>
              <a:ext cx="102600" cy="114025"/>
            </a:xfrm>
            <a:custGeom>
              <a:avLst/>
              <a:gdLst/>
              <a:ahLst/>
              <a:cxnLst/>
              <a:rect l="l" t="t" r="r" b="b"/>
              <a:pathLst>
                <a:path w="4104" h="4561" extrusionOk="0">
                  <a:moveTo>
                    <a:pt x="2712" y="0"/>
                  </a:moveTo>
                  <a:cubicBezTo>
                    <a:pt x="1703" y="0"/>
                    <a:pt x="434" y="1825"/>
                    <a:pt x="434" y="1825"/>
                  </a:cubicBezTo>
                  <a:lnTo>
                    <a:pt x="1" y="3793"/>
                  </a:lnTo>
                  <a:cubicBezTo>
                    <a:pt x="67" y="3926"/>
                    <a:pt x="167" y="4093"/>
                    <a:pt x="301" y="4193"/>
                  </a:cubicBezTo>
                  <a:cubicBezTo>
                    <a:pt x="367" y="4293"/>
                    <a:pt x="468" y="4360"/>
                    <a:pt x="568" y="4427"/>
                  </a:cubicBezTo>
                  <a:cubicBezTo>
                    <a:pt x="701" y="4493"/>
                    <a:pt x="834" y="4527"/>
                    <a:pt x="1001" y="4560"/>
                  </a:cubicBezTo>
                  <a:lnTo>
                    <a:pt x="1335" y="4560"/>
                  </a:lnTo>
                  <a:cubicBezTo>
                    <a:pt x="1468" y="4527"/>
                    <a:pt x="1568" y="4493"/>
                    <a:pt x="1668" y="4460"/>
                  </a:cubicBezTo>
                  <a:cubicBezTo>
                    <a:pt x="2903" y="3993"/>
                    <a:pt x="4103" y="657"/>
                    <a:pt x="3069" y="90"/>
                  </a:cubicBezTo>
                  <a:cubicBezTo>
                    <a:pt x="2956" y="28"/>
                    <a:pt x="2836" y="0"/>
                    <a:pt x="2712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3815;p63"/>
            <p:cNvSpPr/>
            <p:nvPr/>
          </p:nvSpPr>
          <p:spPr>
            <a:xfrm>
              <a:off x="4060875" y="1402275"/>
              <a:ext cx="50600" cy="70950"/>
            </a:xfrm>
            <a:custGeom>
              <a:avLst/>
              <a:gdLst/>
              <a:ahLst/>
              <a:cxnLst/>
              <a:rect l="l" t="t" r="r" b="b"/>
              <a:pathLst>
                <a:path w="2024" h="2838" extrusionOk="0">
                  <a:moveTo>
                    <a:pt x="2023" y="1"/>
                  </a:moveTo>
                  <a:cubicBezTo>
                    <a:pt x="856" y="101"/>
                    <a:pt x="22" y="1635"/>
                    <a:pt x="22" y="2736"/>
                  </a:cubicBezTo>
                  <a:cubicBezTo>
                    <a:pt x="0" y="2801"/>
                    <a:pt x="48" y="2837"/>
                    <a:pt x="94" y="2837"/>
                  </a:cubicBezTo>
                  <a:cubicBezTo>
                    <a:pt x="119" y="2837"/>
                    <a:pt x="143" y="2826"/>
                    <a:pt x="155" y="2803"/>
                  </a:cubicBezTo>
                  <a:cubicBezTo>
                    <a:pt x="289" y="2569"/>
                    <a:pt x="422" y="2336"/>
                    <a:pt x="589" y="2136"/>
                  </a:cubicBezTo>
                  <a:cubicBezTo>
                    <a:pt x="749" y="1922"/>
                    <a:pt x="994" y="1815"/>
                    <a:pt x="1240" y="1815"/>
                  </a:cubicBezTo>
                  <a:cubicBezTo>
                    <a:pt x="1301" y="1815"/>
                    <a:pt x="1363" y="1822"/>
                    <a:pt x="1423" y="1835"/>
                  </a:cubicBezTo>
                  <a:cubicBezTo>
                    <a:pt x="1429" y="1842"/>
                    <a:pt x="1435" y="1845"/>
                    <a:pt x="1439" y="1845"/>
                  </a:cubicBezTo>
                  <a:cubicBezTo>
                    <a:pt x="1456" y="1845"/>
                    <a:pt x="1456" y="1802"/>
                    <a:pt x="1456" y="1802"/>
                  </a:cubicBezTo>
                  <a:cubicBezTo>
                    <a:pt x="1328" y="1700"/>
                    <a:pt x="1175" y="1651"/>
                    <a:pt x="1025" y="1651"/>
                  </a:cubicBezTo>
                  <a:cubicBezTo>
                    <a:pt x="783" y="1651"/>
                    <a:pt x="545" y="1776"/>
                    <a:pt x="422" y="2002"/>
                  </a:cubicBezTo>
                  <a:cubicBezTo>
                    <a:pt x="722" y="1168"/>
                    <a:pt x="1189" y="368"/>
                    <a:pt x="2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3816;p63"/>
            <p:cNvSpPr/>
            <p:nvPr/>
          </p:nvSpPr>
          <p:spPr>
            <a:xfrm>
              <a:off x="4064950" y="1468925"/>
              <a:ext cx="20675" cy="17000"/>
            </a:xfrm>
            <a:custGeom>
              <a:avLst/>
              <a:gdLst/>
              <a:ahLst/>
              <a:cxnLst/>
              <a:rect l="l" t="t" r="r" b="b"/>
              <a:pathLst>
                <a:path w="827" h="680" extrusionOk="0">
                  <a:moveTo>
                    <a:pt x="447" y="1"/>
                  </a:moveTo>
                  <a:cubicBezTo>
                    <a:pt x="173" y="1"/>
                    <a:pt x="1" y="284"/>
                    <a:pt x="159" y="537"/>
                  </a:cubicBezTo>
                  <a:cubicBezTo>
                    <a:pt x="215" y="635"/>
                    <a:pt x="317" y="680"/>
                    <a:pt x="422" y="680"/>
                  </a:cubicBezTo>
                  <a:cubicBezTo>
                    <a:pt x="569" y="680"/>
                    <a:pt x="721" y="592"/>
                    <a:pt x="759" y="437"/>
                  </a:cubicBezTo>
                  <a:cubicBezTo>
                    <a:pt x="826" y="237"/>
                    <a:pt x="693" y="37"/>
                    <a:pt x="492" y="3"/>
                  </a:cubicBezTo>
                  <a:cubicBezTo>
                    <a:pt x="477" y="2"/>
                    <a:pt x="462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3817;p63"/>
            <p:cNvSpPr/>
            <p:nvPr/>
          </p:nvSpPr>
          <p:spPr>
            <a:xfrm>
              <a:off x="4089900" y="1459700"/>
              <a:ext cx="12400" cy="9500"/>
            </a:xfrm>
            <a:custGeom>
              <a:avLst/>
              <a:gdLst/>
              <a:ahLst/>
              <a:cxnLst/>
              <a:rect l="l" t="t" r="r" b="b"/>
              <a:pathLst>
                <a:path w="496" h="380" extrusionOk="0">
                  <a:moveTo>
                    <a:pt x="216" y="1"/>
                  </a:moveTo>
                  <a:cubicBezTo>
                    <a:pt x="1" y="1"/>
                    <a:pt x="232" y="379"/>
                    <a:pt x="375" y="379"/>
                  </a:cubicBezTo>
                  <a:cubicBezTo>
                    <a:pt x="415" y="379"/>
                    <a:pt x="448" y="349"/>
                    <a:pt x="462" y="272"/>
                  </a:cubicBezTo>
                  <a:cubicBezTo>
                    <a:pt x="495" y="139"/>
                    <a:pt x="395" y="5"/>
                    <a:pt x="262" y="5"/>
                  </a:cubicBezTo>
                  <a:cubicBezTo>
                    <a:pt x="245" y="2"/>
                    <a:pt x="230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3818;p63"/>
            <p:cNvSpPr/>
            <p:nvPr/>
          </p:nvSpPr>
          <p:spPr>
            <a:xfrm>
              <a:off x="2347675" y="1025350"/>
              <a:ext cx="1400200" cy="1400175"/>
            </a:xfrm>
            <a:custGeom>
              <a:avLst/>
              <a:gdLst/>
              <a:ahLst/>
              <a:cxnLst/>
              <a:rect l="l" t="t" r="r" b="b"/>
              <a:pathLst>
                <a:path w="56008" h="56007" extrusionOk="0">
                  <a:moveTo>
                    <a:pt x="27987" y="0"/>
                  </a:moveTo>
                  <a:cubicBezTo>
                    <a:pt x="12510" y="0"/>
                    <a:pt x="1" y="12543"/>
                    <a:pt x="1" y="27987"/>
                  </a:cubicBezTo>
                  <a:cubicBezTo>
                    <a:pt x="1" y="43465"/>
                    <a:pt x="12510" y="56007"/>
                    <a:pt x="27987" y="56007"/>
                  </a:cubicBezTo>
                  <a:cubicBezTo>
                    <a:pt x="43465" y="56007"/>
                    <a:pt x="56007" y="43465"/>
                    <a:pt x="56007" y="27987"/>
                  </a:cubicBezTo>
                  <a:cubicBezTo>
                    <a:pt x="56007" y="12543"/>
                    <a:pt x="43465" y="0"/>
                    <a:pt x="27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3819;p63"/>
            <p:cNvSpPr/>
            <p:nvPr/>
          </p:nvSpPr>
          <p:spPr>
            <a:xfrm>
              <a:off x="2237650" y="1024675"/>
              <a:ext cx="1561100" cy="1400850"/>
            </a:xfrm>
            <a:custGeom>
              <a:avLst/>
              <a:gdLst/>
              <a:ahLst/>
              <a:cxnLst/>
              <a:rect l="l" t="t" r="r" b="b"/>
              <a:pathLst>
                <a:path w="62444" h="56034" extrusionOk="0">
                  <a:moveTo>
                    <a:pt x="32454" y="1"/>
                  </a:moveTo>
                  <a:cubicBezTo>
                    <a:pt x="20766" y="1"/>
                    <a:pt x="9515" y="7353"/>
                    <a:pt x="5669" y="19641"/>
                  </a:cubicBezTo>
                  <a:cubicBezTo>
                    <a:pt x="0" y="37682"/>
                    <a:pt x="13467" y="56023"/>
                    <a:pt x="32372" y="56034"/>
                  </a:cubicBezTo>
                  <a:lnTo>
                    <a:pt x="32372" y="56034"/>
                  </a:lnTo>
                  <a:cubicBezTo>
                    <a:pt x="42106" y="56028"/>
                    <a:pt x="51138" y="50992"/>
                    <a:pt x="56239" y="42691"/>
                  </a:cubicBezTo>
                  <a:cubicBezTo>
                    <a:pt x="61342" y="34418"/>
                    <a:pt x="61776" y="24078"/>
                    <a:pt x="57373" y="15372"/>
                  </a:cubicBezTo>
                  <a:lnTo>
                    <a:pt x="57373" y="15372"/>
                  </a:lnTo>
                  <a:cubicBezTo>
                    <a:pt x="62443" y="26379"/>
                    <a:pt x="58640" y="39422"/>
                    <a:pt x="48467" y="45993"/>
                  </a:cubicBezTo>
                  <a:cubicBezTo>
                    <a:pt x="44411" y="48600"/>
                    <a:pt x="39835" y="49865"/>
                    <a:pt x="35296" y="49865"/>
                  </a:cubicBezTo>
                  <a:cubicBezTo>
                    <a:pt x="28449" y="49865"/>
                    <a:pt x="21685" y="46986"/>
                    <a:pt x="16911" y="41490"/>
                  </a:cubicBezTo>
                  <a:cubicBezTo>
                    <a:pt x="8972" y="32384"/>
                    <a:pt x="8938" y="18807"/>
                    <a:pt x="16844" y="9634"/>
                  </a:cubicBezTo>
                  <a:cubicBezTo>
                    <a:pt x="21615" y="4099"/>
                    <a:pt x="28389" y="1199"/>
                    <a:pt x="35255" y="1199"/>
                  </a:cubicBezTo>
                  <a:cubicBezTo>
                    <a:pt x="39767" y="1199"/>
                    <a:pt x="44319" y="2451"/>
                    <a:pt x="48366" y="5031"/>
                  </a:cubicBezTo>
                  <a:cubicBezTo>
                    <a:pt x="43437" y="1596"/>
                    <a:pt x="37898" y="1"/>
                    <a:pt x="32454" y="1"/>
                  </a:cubicBezTo>
                  <a:close/>
                  <a:moveTo>
                    <a:pt x="32372" y="56034"/>
                  </a:moveTo>
                  <a:cubicBezTo>
                    <a:pt x="32366" y="56034"/>
                    <a:pt x="32361" y="56034"/>
                    <a:pt x="32355" y="56034"/>
                  </a:cubicBezTo>
                  <a:lnTo>
                    <a:pt x="32388" y="56034"/>
                  </a:lnTo>
                  <a:cubicBezTo>
                    <a:pt x="32383" y="56034"/>
                    <a:pt x="32377" y="56034"/>
                    <a:pt x="32372" y="56034"/>
                  </a:cubicBezTo>
                  <a:close/>
                </a:path>
              </a:pathLst>
            </a:custGeom>
            <a:solidFill>
              <a:srgbClr val="D1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3820;p63"/>
            <p:cNvSpPr/>
            <p:nvPr/>
          </p:nvSpPr>
          <p:spPr>
            <a:xfrm>
              <a:off x="2614550" y="1488175"/>
              <a:ext cx="196825" cy="197675"/>
            </a:xfrm>
            <a:custGeom>
              <a:avLst/>
              <a:gdLst/>
              <a:ahLst/>
              <a:cxnLst/>
              <a:rect l="l" t="t" r="r" b="b"/>
              <a:pathLst>
                <a:path w="7873" h="7907" extrusionOk="0">
                  <a:moveTo>
                    <a:pt x="3936" y="0"/>
                  </a:moveTo>
                  <a:cubicBezTo>
                    <a:pt x="1768" y="0"/>
                    <a:pt x="0" y="1768"/>
                    <a:pt x="0" y="3937"/>
                  </a:cubicBezTo>
                  <a:cubicBezTo>
                    <a:pt x="0" y="6138"/>
                    <a:pt x="1768" y="7906"/>
                    <a:pt x="3936" y="7906"/>
                  </a:cubicBezTo>
                  <a:cubicBezTo>
                    <a:pt x="6104" y="7906"/>
                    <a:pt x="7872" y="6138"/>
                    <a:pt x="7872" y="3937"/>
                  </a:cubicBezTo>
                  <a:cubicBezTo>
                    <a:pt x="7872" y="1768"/>
                    <a:pt x="6104" y="0"/>
                    <a:pt x="3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3821;p63"/>
            <p:cNvSpPr/>
            <p:nvPr/>
          </p:nvSpPr>
          <p:spPr>
            <a:xfrm>
              <a:off x="3283350" y="1488175"/>
              <a:ext cx="196825" cy="197675"/>
            </a:xfrm>
            <a:custGeom>
              <a:avLst/>
              <a:gdLst/>
              <a:ahLst/>
              <a:cxnLst/>
              <a:rect l="l" t="t" r="r" b="b"/>
              <a:pathLst>
                <a:path w="7873" h="7907" extrusionOk="0">
                  <a:moveTo>
                    <a:pt x="3937" y="0"/>
                  </a:moveTo>
                  <a:cubicBezTo>
                    <a:pt x="1768" y="0"/>
                    <a:pt x="0" y="1768"/>
                    <a:pt x="0" y="3937"/>
                  </a:cubicBezTo>
                  <a:cubicBezTo>
                    <a:pt x="0" y="6138"/>
                    <a:pt x="1768" y="7906"/>
                    <a:pt x="3937" y="7906"/>
                  </a:cubicBezTo>
                  <a:cubicBezTo>
                    <a:pt x="6105" y="7906"/>
                    <a:pt x="7873" y="6138"/>
                    <a:pt x="7873" y="3937"/>
                  </a:cubicBezTo>
                  <a:cubicBezTo>
                    <a:pt x="7873" y="1768"/>
                    <a:pt x="6105" y="0"/>
                    <a:pt x="3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3822;p63"/>
            <p:cNvSpPr/>
            <p:nvPr/>
          </p:nvSpPr>
          <p:spPr>
            <a:xfrm>
              <a:off x="2898900" y="1557400"/>
              <a:ext cx="296900" cy="148450"/>
            </a:xfrm>
            <a:custGeom>
              <a:avLst/>
              <a:gdLst/>
              <a:ahLst/>
              <a:cxnLst/>
              <a:rect l="l" t="t" r="r" b="b"/>
              <a:pathLst>
                <a:path w="11876" h="5938" extrusionOk="0">
                  <a:moveTo>
                    <a:pt x="1" y="0"/>
                  </a:moveTo>
                  <a:cubicBezTo>
                    <a:pt x="1" y="3269"/>
                    <a:pt x="2669" y="5938"/>
                    <a:pt x="5938" y="5938"/>
                  </a:cubicBezTo>
                  <a:cubicBezTo>
                    <a:pt x="9241" y="5938"/>
                    <a:pt x="11876" y="3269"/>
                    <a:pt x="1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3823;p63"/>
            <p:cNvSpPr/>
            <p:nvPr/>
          </p:nvSpPr>
          <p:spPr>
            <a:xfrm>
              <a:off x="2931425" y="1607425"/>
              <a:ext cx="231875" cy="98225"/>
            </a:xfrm>
            <a:custGeom>
              <a:avLst/>
              <a:gdLst/>
              <a:ahLst/>
              <a:cxnLst/>
              <a:rect l="l" t="t" r="r" b="b"/>
              <a:pathLst>
                <a:path w="9275" h="3929" extrusionOk="0">
                  <a:moveTo>
                    <a:pt x="4637" y="1"/>
                  </a:moveTo>
                  <a:cubicBezTo>
                    <a:pt x="2986" y="1"/>
                    <a:pt x="1335" y="568"/>
                    <a:pt x="1" y="1702"/>
                  </a:cubicBezTo>
                  <a:cubicBezTo>
                    <a:pt x="1202" y="3186"/>
                    <a:pt x="2928" y="3928"/>
                    <a:pt x="4650" y="3928"/>
                  </a:cubicBezTo>
                  <a:cubicBezTo>
                    <a:pt x="6372" y="3928"/>
                    <a:pt x="8090" y="3186"/>
                    <a:pt x="9274" y="1702"/>
                  </a:cubicBezTo>
                  <a:cubicBezTo>
                    <a:pt x="7940" y="568"/>
                    <a:pt x="6289" y="1"/>
                    <a:pt x="463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3824;p63"/>
            <p:cNvSpPr/>
            <p:nvPr/>
          </p:nvSpPr>
          <p:spPr>
            <a:xfrm>
              <a:off x="3553325" y="1679600"/>
              <a:ext cx="712425" cy="801150"/>
            </a:xfrm>
            <a:custGeom>
              <a:avLst/>
              <a:gdLst/>
              <a:ahLst/>
              <a:cxnLst/>
              <a:rect l="l" t="t" r="r" b="b"/>
              <a:pathLst>
                <a:path w="28497" h="32046" extrusionOk="0">
                  <a:moveTo>
                    <a:pt x="22746" y="1"/>
                  </a:moveTo>
                  <a:cubicBezTo>
                    <a:pt x="22002" y="1"/>
                    <a:pt x="21260" y="929"/>
                    <a:pt x="20691" y="3518"/>
                  </a:cubicBezTo>
                  <a:cubicBezTo>
                    <a:pt x="19123" y="10657"/>
                    <a:pt x="18022" y="15960"/>
                    <a:pt x="17822" y="16527"/>
                  </a:cubicBezTo>
                  <a:cubicBezTo>
                    <a:pt x="17488" y="17562"/>
                    <a:pt x="3779" y="19897"/>
                    <a:pt x="1644" y="20597"/>
                  </a:cubicBezTo>
                  <a:cubicBezTo>
                    <a:pt x="0" y="21090"/>
                    <a:pt x="1693" y="32046"/>
                    <a:pt x="3275" y="32046"/>
                  </a:cubicBezTo>
                  <a:cubicBezTo>
                    <a:pt x="3298" y="32046"/>
                    <a:pt x="3322" y="32043"/>
                    <a:pt x="3345" y="32039"/>
                  </a:cubicBezTo>
                  <a:cubicBezTo>
                    <a:pt x="7781" y="31071"/>
                    <a:pt x="18155" y="29603"/>
                    <a:pt x="24593" y="26334"/>
                  </a:cubicBezTo>
                  <a:cubicBezTo>
                    <a:pt x="28496" y="24366"/>
                    <a:pt x="27028" y="13125"/>
                    <a:pt x="25794" y="4952"/>
                  </a:cubicBezTo>
                  <a:cubicBezTo>
                    <a:pt x="25533" y="3256"/>
                    <a:pt x="24138" y="1"/>
                    <a:pt x="2274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3825;p63"/>
            <p:cNvSpPr/>
            <p:nvPr/>
          </p:nvSpPr>
          <p:spPr>
            <a:xfrm>
              <a:off x="3079875" y="2194525"/>
              <a:ext cx="571250" cy="334300"/>
            </a:xfrm>
            <a:custGeom>
              <a:avLst/>
              <a:gdLst/>
              <a:ahLst/>
              <a:cxnLst/>
              <a:rect l="l" t="t" r="r" b="b"/>
              <a:pathLst>
                <a:path w="22850" h="13372" extrusionOk="0">
                  <a:moveTo>
                    <a:pt x="20582" y="0"/>
                  </a:moveTo>
                  <a:cubicBezTo>
                    <a:pt x="19047" y="467"/>
                    <a:pt x="11642" y="3569"/>
                    <a:pt x="6205" y="4703"/>
                  </a:cubicBezTo>
                  <a:cubicBezTo>
                    <a:pt x="5781" y="4787"/>
                    <a:pt x="5320" y="4815"/>
                    <a:pt x="4847" y="4815"/>
                  </a:cubicBezTo>
                  <a:cubicBezTo>
                    <a:pt x="3886" y="4815"/>
                    <a:pt x="2877" y="4699"/>
                    <a:pt x="2044" y="4699"/>
                  </a:cubicBezTo>
                  <a:cubicBezTo>
                    <a:pt x="999" y="4699"/>
                    <a:pt x="228" y="4881"/>
                    <a:pt x="167" y="5704"/>
                  </a:cubicBezTo>
                  <a:cubicBezTo>
                    <a:pt x="0" y="7305"/>
                    <a:pt x="2535" y="7939"/>
                    <a:pt x="2535" y="7939"/>
                  </a:cubicBezTo>
                  <a:cubicBezTo>
                    <a:pt x="2535" y="7939"/>
                    <a:pt x="2802" y="9207"/>
                    <a:pt x="4670" y="10341"/>
                  </a:cubicBezTo>
                  <a:cubicBezTo>
                    <a:pt x="4670" y="10341"/>
                    <a:pt x="5037" y="11508"/>
                    <a:pt x="7205" y="12042"/>
                  </a:cubicBezTo>
                  <a:cubicBezTo>
                    <a:pt x="7572" y="12476"/>
                    <a:pt x="8039" y="12776"/>
                    <a:pt x="8573" y="12909"/>
                  </a:cubicBezTo>
                  <a:cubicBezTo>
                    <a:pt x="9781" y="13236"/>
                    <a:pt x="11016" y="13372"/>
                    <a:pt x="12256" y="13372"/>
                  </a:cubicBezTo>
                  <a:cubicBezTo>
                    <a:pt x="15947" y="13372"/>
                    <a:pt x="19679" y="12174"/>
                    <a:pt x="22850" y="11275"/>
                  </a:cubicBezTo>
                  <a:lnTo>
                    <a:pt x="20582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3826;p63"/>
            <p:cNvSpPr/>
            <p:nvPr/>
          </p:nvSpPr>
          <p:spPr>
            <a:xfrm>
              <a:off x="3144075" y="2382150"/>
              <a:ext cx="256050" cy="24725"/>
            </a:xfrm>
            <a:custGeom>
              <a:avLst/>
              <a:gdLst/>
              <a:ahLst/>
              <a:cxnLst/>
              <a:rect l="l" t="t" r="r" b="b"/>
              <a:pathLst>
                <a:path w="10242" h="989" extrusionOk="0">
                  <a:moveTo>
                    <a:pt x="10141" y="0"/>
                  </a:moveTo>
                  <a:cubicBezTo>
                    <a:pt x="8574" y="367"/>
                    <a:pt x="6972" y="601"/>
                    <a:pt x="5338" y="701"/>
                  </a:cubicBezTo>
                  <a:cubicBezTo>
                    <a:pt x="5117" y="705"/>
                    <a:pt x="4896" y="707"/>
                    <a:pt x="4675" y="707"/>
                  </a:cubicBezTo>
                  <a:cubicBezTo>
                    <a:pt x="3128" y="707"/>
                    <a:pt x="1581" y="605"/>
                    <a:pt x="34" y="401"/>
                  </a:cubicBezTo>
                  <a:cubicBezTo>
                    <a:pt x="1" y="434"/>
                    <a:pt x="1" y="467"/>
                    <a:pt x="34" y="501"/>
                  </a:cubicBezTo>
                  <a:cubicBezTo>
                    <a:pt x="1458" y="825"/>
                    <a:pt x="2906" y="988"/>
                    <a:pt x="4349" y="988"/>
                  </a:cubicBezTo>
                  <a:cubicBezTo>
                    <a:pt x="6322" y="988"/>
                    <a:pt x="8287" y="683"/>
                    <a:pt x="10175" y="67"/>
                  </a:cubicBezTo>
                  <a:cubicBezTo>
                    <a:pt x="10241" y="67"/>
                    <a:pt x="10241" y="0"/>
                    <a:pt x="101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3827;p63"/>
            <p:cNvSpPr/>
            <p:nvPr/>
          </p:nvSpPr>
          <p:spPr>
            <a:xfrm>
              <a:off x="3195775" y="2451375"/>
              <a:ext cx="233450" cy="23175"/>
            </a:xfrm>
            <a:custGeom>
              <a:avLst/>
              <a:gdLst/>
              <a:ahLst/>
              <a:cxnLst/>
              <a:rect l="l" t="t" r="r" b="b"/>
              <a:pathLst>
                <a:path w="9338" h="927" extrusionOk="0">
                  <a:moveTo>
                    <a:pt x="34" y="0"/>
                  </a:moveTo>
                  <a:cubicBezTo>
                    <a:pt x="34" y="0"/>
                    <a:pt x="1" y="0"/>
                    <a:pt x="34" y="33"/>
                  </a:cubicBezTo>
                  <a:cubicBezTo>
                    <a:pt x="1795" y="627"/>
                    <a:pt x="3637" y="927"/>
                    <a:pt x="5478" y="927"/>
                  </a:cubicBezTo>
                  <a:cubicBezTo>
                    <a:pt x="6742" y="927"/>
                    <a:pt x="8005" y="786"/>
                    <a:pt x="9241" y="500"/>
                  </a:cubicBezTo>
                  <a:cubicBezTo>
                    <a:pt x="9322" y="473"/>
                    <a:pt x="9337" y="425"/>
                    <a:pt x="9287" y="425"/>
                  </a:cubicBezTo>
                  <a:cubicBezTo>
                    <a:pt x="9275" y="425"/>
                    <a:pt x="9260" y="427"/>
                    <a:pt x="9241" y="434"/>
                  </a:cubicBezTo>
                  <a:cubicBezTo>
                    <a:pt x="8492" y="529"/>
                    <a:pt x="7460" y="655"/>
                    <a:pt x="6059" y="655"/>
                  </a:cubicBezTo>
                  <a:cubicBezTo>
                    <a:pt x="4530" y="655"/>
                    <a:pt x="2559" y="505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3828;p63"/>
            <p:cNvSpPr/>
            <p:nvPr/>
          </p:nvSpPr>
          <p:spPr>
            <a:xfrm>
              <a:off x="3260000" y="2495550"/>
              <a:ext cx="184325" cy="17350"/>
            </a:xfrm>
            <a:custGeom>
              <a:avLst/>
              <a:gdLst/>
              <a:ahLst/>
              <a:cxnLst/>
              <a:rect l="l" t="t" r="r" b="b"/>
              <a:pathLst>
                <a:path w="7373" h="694" extrusionOk="0">
                  <a:moveTo>
                    <a:pt x="34" y="1"/>
                  </a:moveTo>
                  <a:cubicBezTo>
                    <a:pt x="34" y="1"/>
                    <a:pt x="0" y="34"/>
                    <a:pt x="34" y="34"/>
                  </a:cubicBezTo>
                  <a:cubicBezTo>
                    <a:pt x="1827" y="511"/>
                    <a:pt x="2999" y="694"/>
                    <a:pt x="4210" y="694"/>
                  </a:cubicBezTo>
                  <a:cubicBezTo>
                    <a:pt x="5116" y="694"/>
                    <a:pt x="6045" y="592"/>
                    <a:pt x="7272" y="435"/>
                  </a:cubicBezTo>
                  <a:cubicBezTo>
                    <a:pt x="7372" y="435"/>
                    <a:pt x="7372" y="368"/>
                    <a:pt x="7239" y="368"/>
                  </a:cubicBezTo>
                  <a:cubicBezTo>
                    <a:pt x="6419" y="440"/>
                    <a:pt x="5687" y="474"/>
                    <a:pt x="4985" y="474"/>
                  </a:cubicBezTo>
                  <a:cubicBezTo>
                    <a:pt x="3403" y="474"/>
                    <a:pt x="1974" y="3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3829;p63"/>
            <p:cNvSpPr/>
            <p:nvPr/>
          </p:nvSpPr>
          <p:spPr>
            <a:xfrm>
              <a:off x="3196150" y="2147425"/>
              <a:ext cx="398275" cy="120500"/>
            </a:xfrm>
            <a:custGeom>
              <a:avLst/>
              <a:gdLst/>
              <a:ahLst/>
              <a:cxnLst/>
              <a:rect l="l" t="t" r="r" b="b"/>
              <a:pathLst>
                <a:path w="15931" h="4820" extrusionOk="0">
                  <a:moveTo>
                    <a:pt x="8744" y="0"/>
                  </a:moveTo>
                  <a:cubicBezTo>
                    <a:pt x="5654" y="0"/>
                    <a:pt x="1" y="878"/>
                    <a:pt x="86" y="2551"/>
                  </a:cubicBezTo>
                  <a:cubicBezTo>
                    <a:pt x="128" y="3757"/>
                    <a:pt x="2308" y="3952"/>
                    <a:pt x="4268" y="3952"/>
                  </a:cubicBezTo>
                  <a:cubicBezTo>
                    <a:pt x="5204" y="3952"/>
                    <a:pt x="6090" y="3908"/>
                    <a:pt x="6668" y="3908"/>
                  </a:cubicBezTo>
                  <a:cubicBezTo>
                    <a:pt x="6821" y="3908"/>
                    <a:pt x="6952" y="3911"/>
                    <a:pt x="7058" y="3919"/>
                  </a:cubicBezTo>
                  <a:cubicBezTo>
                    <a:pt x="8425" y="4052"/>
                    <a:pt x="8659" y="4386"/>
                    <a:pt x="8025" y="4819"/>
                  </a:cubicBezTo>
                  <a:cubicBezTo>
                    <a:pt x="10927" y="3852"/>
                    <a:pt x="14430" y="2351"/>
                    <a:pt x="15931" y="1884"/>
                  </a:cubicBezTo>
                  <a:cubicBezTo>
                    <a:pt x="15931" y="1884"/>
                    <a:pt x="12361" y="483"/>
                    <a:pt x="10093" y="83"/>
                  </a:cubicBezTo>
                  <a:cubicBezTo>
                    <a:pt x="9753" y="28"/>
                    <a:pt x="9288" y="0"/>
                    <a:pt x="8744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3830;p63"/>
            <p:cNvSpPr/>
            <p:nvPr/>
          </p:nvSpPr>
          <p:spPr>
            <a:xfrm>
              <a:off x="4017200" y="1644200"/>
              <a:ext cx="242700" cy="373550"/>
            </a:xfrm>
            <a:custGeom>
              <a:avLst/>
              <a:gdLst/>
              <a:ahLst/>
              <a:cxnLst/>
              <a:rect l="l" t="t" r="r" b="b"/>
              <a:pathLst>
                <a:path w="9708" h="14942" extrusionOk="0">
                  <a:moveTo>
                    <a:pt x="3711" y="0"/>
                  </a:moveTo>
                  <a:cubicBezTo>
                    <a:pt x="2895" y="0"/>
                    <a:pt x="2196" y="1047"/>
                    <a:pt x="1635" y="2933"/>
                  </a:cubicBezTo>
                  <a:cubicBezTo>
                    <a:pt x="801" y="5768"/>
                    <a:pt x="1" y="10972"/>
                    <a:pt x="1" y="10972"/>
                  </a:cubicBezTo>
                  <a:lnTo>
                    <a:pt x="9708" y="14941"/>
                  </a:lnTo>
                  <a:cubicBezTo>
                    <a:pt x="9708" y="14941"/>
                    <a:pt x="7706" y="6002"/>
                    <a:pt x="6372" y="3099"/>
                  </a:cubicBezTo>
                  <a:cubicBezTo>
                    <a:pt x="5390" y="972"/>
                    <a:pt x="4496" y="0"/>
                    <a:pt x="371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3831;p63"/>
            <p:cNvSpPr/>
            <p:nvPr/>
          </p:nvSpPr>
          <p:spPr>
            <a:xfrm>
              <a:off x="4021375" y="1886800"/>
              <a:ext cx="4200" cy="17525"/>
            </a:xfrm>
            <a:custGeom>
              <a:avLst/>
              <a:gdLst/>
              <a:ahLst/>
              <a:cxnLst/>
              <a:rect l="l" t="t" r="r" b="b"/>
              <a:pathLst>
                <a:path w="168" h="701" extrusionOk="0">
                  <a:moveTo>
                    <a:pt x="67" y="0"/>
                  </a:moveTo>
                  <a:cubicBezTo>
                    <a:pt x="34" y="134"/>
                    <a:pt x="1" y="267"/>
                    <a:pt x="1" y="367"/>
                  </a:cubicBezTo>
                  <a:cubicBezTo>
                    <a:pt x="34" y="501"/>
                    <a:pt x="101" y="601"/>
                    <a:pt x="167" y="701"/>
                  </a:cubicBezTo>
                  <a:cubicBezTo>
                    <a:pt x="167" y="467"/>
                    <a:pt x="134" y="234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3832;p63"/>
            <p:cNvSpPr/>
            <p:nvPr/>
          </p:nvSpPr>
          <p:spPr>
            <a:xfrm>
              <a:off x="4097275" y="1646625"/>
              <a:ext cx="11700" cy="36725"/>
            </a:xfrm>
            <a:custGeom>
              <a:avLst/>
              <a:gdLst/>
              <a:ahLst/>
              <a:cxnLst/>
              <a:rect l="l" t="t" r="r" b="b"/>
              <a:pathLst>
                <a:path w="468" h="1469" extrusionOk="0">
                  <a:moveTo>
                    <a:pt x="67" y="0"/>
                  </a:moveTo>
                  <a:lnTo>
                    <a:pt x="0" y="67"/>
                  </a:lnTo>
                  <a:cubicBezTo>
                    <a:pt x="33" y="267"/>
                    <a:pt x="67" y="467"/>
                    <a:pt x="133" y="667"/>
                  </a:cubicBezTo>
                  <a:cubicBezTo>
                    <a:pt x="200" y="934"/>
                    <a:pt x="334" y="1201"/>
                    <a:pt x="467" y="1468"/>
                  </a:cubicBezTo>
                  <a:cubicBezTo>
                    <a:pt x="467" y="1168"/>
                    <a:pt x="400" y="868"/>
                    <a:pt x="334" y="601"/>
                  </a:cubicBezTo>
                  <a:cubicBezTo>
                    <a:pt x="267" y="401"/>
                    <a:pt x="167" y="20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3833;p63"/>
            <p:cNvSpPr/>
            <p:nvPr/>
          </p:nvSpPr>
          <p:spPr>
            <a:xfrm>
              <a:off x="4203175" y="1864275"/>
              <a:ext cx="20875" cy="9200"/>
            </a:xfrm>
            <a:custGeom>
              <a:avLst/>
              <a:gdLst/>
              <a:ahLst/>
              <a:cxnLst/>
              <a:rect l="l" t="t" r="r" b="b"/>
              <a:pathLst>
                <a:path w="835" h="368" extrusionOk="0">
                  <a:moveTo>
                    <a:pt x="768" y="1"/>
                  </a:moveTo>
                  <a:cubicBezTo>
                    <a:pt x="501" y="101"/>
                    <a:pt x="234" y="201"/>
                    <a:pt x="0" y="367"/>
                  </a:cubicBezTo>
                  <a:cubicBezTo>
                    <a:pt x="267" y="334"/>
                    <a:pt x="534" y="301"/>
                    <a:pt x="834" y="234"/>
                  </a:cubicBezTo>
                  <a:cubicBezTo>
                    <a:pt x="801" y="167"/>
                    <a:pt x="768" y="67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3834;p63"/>
            <p:cNvSpPr/>
            <p:nvPr/>
          </p:nvSpPr>
          <p:spPr>
            <a:xfrm>
              <a:off x="4119775" y="1761700"/>
              <a:ext cx="20875" cy="37550"/>
            </a:xfrm>
            <a:custGeom>
              <a:avLst/>
              <a:gdLst/>
              <a:ahLst/>
              <a:cxnLst/>
              <a:rect l="l" t="t" r="r" b="b"/>
              <a:pathLst>
                <a:path w="835" h="1502" extrusionOk="0">
                  <a:moveTo>
                    <a:pt x="835" y="1"/>
                  </a:moveTo>
                  <a:lnTo>
                    <a:pt x="835" y="1"/>
                  </a:lnTo>
                  <a:cubicBezTo>
                    <a:pt x="634" y="234"/>
                    <a:pt x="468" y="468"/>
                    <a:pt x="334" y="734"/>
                  </a:cubicBezTo>
                  <a:cubicBezTo>
                    <a:pt x="201" y="968"/>
                    <a:pt x="67" y="1235"/>
                    <a:pt x="1" y="1502"/>
                  </a:cubicBezTo>
                  <a:cubicBezTo>
                    <a:pt x="201" y="1302"/>
                    <a:pt x="368" y="1068"/>
                    <a:pt x="501" y="801"/>
                  </a:cubicBezTo>
                  <a:cubicBezTo>
                    <a:pt x="634" y="568"/>
                    <a:pt x="735" y="301"/>
                    <a:pt x="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3835;p63"/>
            <p:cNvSpPr/>
            <p:nvPr/>
          </p:nvSpPr>
          <p:spPr>
            <a:xfrm>
              <a:off x="4013875" y="1822800"/>
              <a:ext cx="33375" cy="109050"/>
            </a:xfrm>
            <a:custGeom>
              <a:avLst/>
              <a:gdLst/>
              <a:ahLst/>
              <a:cxnLst/>
              <a:rect l="l" t="t" r="r" b="b"/>
              <a:pathLst>
                <a:path w="1335" h="4362" extrusionOk="0">
                  <a:moveTo>
                    <a:pt x="747" y="0"/>
                  </a:moveTo>
                  <a:cubicBezTo>
                    <a:pt x="726" y="0"/>
                    <a:pt x="701" y="8"/>
                    <a:pt x="701" y="25"/>
                  </a:cubicBezTo>
                  <a:cubicBezTo>
                    <a:pt x="634" y="425"/>
                    <a:pt x="567" y="692"/>
                    <a:pt x="501" y="1026"/>
                  </a:cubicBezTo>
                  <a:cubicBezTo>
                    <a:pt x="434" y="1259"/>
                    <a:pt x="401" y="1526"/>
                    <a:pt x="334" y="1760"/>
                  </a:cubicBezTo>
                  <a:lnTo>
                    <a:pt x="334" y="1559"/>
                  </a:lnTo>
                  <a:cubicBezTo>
                    <a:pt x="334" y="1226"/>
                    <a:pt x="301" y="892"/>
                    <a:pt x="301" y="559"/>
                  </a:cubicBezTo>
                  <a:cubicBezTo>
                    <a:pt x="301" y="525"/>
                    <a:pt x="284" y="509"/>
                    <a:pt x="267" y="509"/>
                  </a:cubicBezTo>
                  <a:cubicBezTo>
                    <a:pt x="251" y="509"/>
                    <a:pt x="234" y="525"/>
                    <a:pt x="234" y="559"/>
                  </a:cubicBezTo>
                  <a:cubicBezTo>
                    <a:pt x="234" y="892"/>
                    <a:pt x="200" y="1226"/>
                    <a:pt x="234" y="1559"/>
                  </a:cubicBezTo>
                  <a:cubicBezTo>
                    <a:pt x="234" y="1826"/>
                    <a:pt x="234" y="2093"/>
                    <a:pt x="267" y="2327"/>
                  </a:cubicBezTo>
                  <a:cubicBezTo>
                    <a:pt x="167" y="2860"/>
                    <a:pt x="67" y="3361"/>
                    <a:pt x="0" y="3894"/>
                  </a:cubicBezTo>
                  <a:cubicBezTo>
                    <a:pt x="434" y="4061"/>
                    <a:pt x="868" y="4228"/>
                    <a:pt x="1335" y="4361"/>
                  </a:cubicBezTo>
                  <a:cubicBezTo>
                    <a:pt x="1335" y="4361"/>
                    <a:pt x="1335" y="4328"/>
                    <a:pt x="1335" y="4328"/>
                  </a:cubicBezTo>
                  <a:cubicBezTo>
                    <a:pt x="934" y="4128"/>
                    <a:pt x="567" y="3961"/>
                    <a:pt x="167" y="3794"/>
                  </a:cubicBezTo>
                  <a:cubicBezTo>
                    <a:pt x="267" y="3194"/>
                    <a:pt x="401" y="2594"/>
                    <a:pt x="501" y="1960"/>
                  </a:cubicBezTo>
                  <a:cubicBezTo>
                    <a:pt x="534" y="1660"/>
                    <a:pt x="567" y="1359"/>
                    <a:pt x="634" y="1059"/>
                  </a:cubicBezTo>
                  <a:cubicBezTo>
                    <a:pt x="667" y="759"/>
                    <a:pt x="734" y="325"/>
                    <a:pt x="768" y="25"/>
                  </a:cubicBezTo>
                  <a:cubicBezTo>
                    <a:pt x="784" y="8"/>
                    <a:pt x="768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3836;p63"/>
            <p:cNvSpPr/>
            <p:nvPr/>
          </p:nvSpPr>
          <p:spPr>
            <a:xfrm>
              <a:off x="4032225" y="1895975"/>
              <a:ext cx="213325" cy="90325"/>
            </a:xfrm>
            <a:custGeom>
              <a:avLst/>
              <a:gdLst/>
              <a:ahLst/>
              <a:cxnLst/>
              <a:rect l="l" t="t" r="r" b="b"/>
              <a:pathLst>
                <a:path w="8533" h="3613" extrusionOk="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734" y="300"/>
                    <a:pt x="1435" y="667"/>
                    <a:pt x="2135" y="967"/>
                  </a:cubicBezTo>
                  <a:cubicBezTo>
                    <a:pt x="2836" y="1234"/>
                    <a:pt x="3536" y="1535"/>
                    <a:pt x="4237" y="1835"/>
                  </a:cubicBezTo>
                  <a:cubicBezTo>
                    <a:pt x="5671" y="2402"/>
                    <a:pt x="7072" y="3002"/>
                    <a:pt x="8440" y="3603"/>
                  </a:cubicBezTo>
                  <a:cubicBezTo>
                    <a:pt x="8453" y="3609"/>
                    <a:pt x="8465" y="3612"/>
                    <a:pt x="8475" y="3612"/>
                  </a:cubicBezTo>
                  <a:cubicBezTo>
                    <a:pt x="8517" y="3612"/>
                    <a:pt x="8533" y="3569"/>
                    <a:pt x="8506" y="3569"/>
                  </a:cubicBezTo>
                  <a:cubicBezTo>
                    <a:pt x="7105" y="2869"/>
                    <a:pt x="5738" y="2235"/>
                    <a:pt x="4337" y="1635"/>
                  </a:cubicBezTo>
                  <a:cubicBezTo>
                    <a:pt x="3603" y="1334"/>
                    <a:pt x="2902" y="1034"/>
                    <a:pt x="2202" y="767"/>
                  </a:cubicBezTo>
                  <a:cubicBezTo>
                    <a:pt x="1501" y="500"/>
                    <a:pt x="767" y="3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3837;p63"/>
            <p:cNvSpPr/>
            <p:nvPr/>
          </p:nvSpPr>
          <p:spPr>
            <a:xfrm>
              <a:off x="4208175" y="1815900"/>
              <a:ext cx="55075" cy="205175"/>
            </a:xfrm>
            <a:custGeom>
              <a:avLst/>
              <a:gdLst/>
              <a:ahLst/>
              <a:cxnLst/>
              <a:rect l="l" t="t" r="r" b="b"/>
              <a:pathLst>
                <a:path w="2203" h="8207" extrusionOk="0">
                  <a:moveTo>
                    <a:pt x="1" y="1"/>
                  </a:moveTo>
                  <a:cubicBezTo>
                    <a:pt x="267" y="1368"/>
                    <a:pt x="1702" y="6672"/>
                    <a:pt x="2035" y="8007"/>
                  </a:cubicBezTo>
                  <a:cubicBezTo>
                    <a:pt x="2002" y="8007"/>
                    <a:pt x="901" y="7573"/>
                    <a:pt x="601" y="7473"/>
                  </a:cubicBezTo>
                  <a:cubicBezTo>
                    <a:pt x="568" y="7473"/>
                    <a:pt x="534" y="7506"/>
                    <a:pt x="568" y="7540"/>
                  </a:cubicBezTo>
                  <a:cubicBezTo>
                    <a:pt x="1101" y="7806"/>
                    <a:pt x="1635" y="8007"/>
                    <a:pt x="2202" y="8207"/>
                  </a:cubicBezTo>
                  <a:cubicBezTo>
                    <a:pt x="2069" y="6839"/>
                    <a:pt x="568" y="1302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3838;p63"/>
            <p:cNvSpPr/>
            <p:nvPr/>
          </p:nvSpPr>
          <p:spPr>
            <a:xfrm>
              <a:off x="3137375" y="935950"/>
              <a:ext cx="415350" cy="353200"/>
            </a:xfrm>
            <a:custGeom>
              <a:avLst/>
              <a:gdLst/>
              <a:ahLst/>
              <a:cxnLst/>
              <a:rect l="l" t="t" r="r" b="b"/>
              <a:pathLst>
                <a:path w="16614" h="14128" extrusionOk="0">
                  <a:moveTo>
                    <a:pt x="5570" y="1"/>
                  </a:moveTo>
                  <a:cubicBezTo>
                    <a:pt x="3668" y="1"/>
                    <a:pt x="0" y="6155"/>
                    <a:pt x="1737" y="8513"/>
                  </a:cubicBezTo>
                  <a:cubicBezTo>
                    <a:pt x="1950" y="8795"/>
                    <a:pt x="2163" y="8899"/>
                    <a:pt x="2363" y="8899"/>
                  </a:cubicBezTo>
                  <a:cubicBezTo>
                    <a:pt x="2942" y="8899"/>
                    <a:pt x="3404" y="8013"/>
                    <a:pt x="3404" y="8013"/>
                  </a:cubicBezTo>
                  <a:lnTo>
                    <a:pt x="3404" y="8013"/>
                  </a:lnTo>
                  <a:cubicBezTo>
                    <a:pt x="3404" y="8013"/>
                    <a:pt x="2704" y="10615"/>
                    <a:pt x="4005" y="11415"/>
                  </a:cubicBezTo>
                  <a:cubicBezTo>
                    <a:pt x="4217" y="11551"/>
                    <a:pt x="4421" y="11608"/>
                    <a:pt x="4613" y="11608"/>
                  </a:cubicBezTo>
                  <a:cubicBezTo>
                    <a:pt x="5596" y="11608"/>
                    <a:pt x="6273" y="10115"/>
                    <a:pt x="6273" y="10114"/>
                  </a:cubicBezTo>
                  <a:lnTo>
                    <a:pt x="6273" y="10114"/>
                  </a:lnTo>
                  <a:cubicBezTo>
                    <a:pt x="6273" y="10115"/>
                    <a:pt x="5639" y="12616"/>
                    <a:pt x="7074" y="13350"/>
                  </a:cubicBezTo>
                  <a:cubicBezTo>
                    <a:pt x="7266" y="13451"/>
                    <a:pt x="7445" y="13494"/>
                    <a:pt x="7610" y="13494"/>
                  </a:cubicBezTo>
                  <a:cubicBezTo>
                    <a:pt x="8646" y="13494"/>
                    <a:pt x="9142" y="11782"/>
                    <a:pt x="9142" y="11782"/>
                  </a:cubicBezTo>
                  <a:cubicBezTo>
                    <a:pt x="9142" y="11782"/>
                    <a:pt x="9242" y="13784"/>
                    <a:pt x="10476" y="14084"/>
                  </a:cubicBezTo>
                  <a:cubicBezTo>
                    <a:pt x="10594" y="14113"/>
                    <a:pt x="10703" y="14127"/>
                    <a:pt x="10804" y="14127"/>
                  </a:cubicBezTo>
                  <a:cubicBezTo>
                    <a:pt x="12421" y="14127"/>
                    <a:pt x="12014" y="10546"/>
                    <a:pt x="13145" y="9447"/>
                  </a:cubicBezTo>
                  <a:lnTo>
                    <a:pt x="15880" y="10048"/>
                  </a:lnTo>
                  <a:lnTo>
                    <a:pt x="16614" y="9380"/>
                  </a:lnTo>
                  <a:cubicBezTo>
                    <a:pt x="15646" y="7913"/>
                    <a:pt x="14913" y="5211"/>
                    <a:pt x="13879" y="4443"/>
                  </a:cubicBezTo>
                  <a:cubicBezTo>
                    <a:pt x="13597" y="4200"/>
                    <a:pt x="13242" y="4072"/>
                    <a:pt x="12884" y="4072"/>
                  </a:cubicBezTo>
                  <a:cubicBezTo>
                    <a:pt x="12606" y="4072"/>
                    <a:pt x="12326" y="4149"/>
                    <a:pt x="12077" y="4310"/>
                  </a:cubicBezTo>
                  <a:cubicBezTo>
                    <a:pt x="12077" y="4310"/>
                    <a:pt x="12211" y="2876"/>
                    <a:pt x="11143" y="2275"/>
                  </a:cubicBezTo>
                  <a:cubicBezTo>
                    <a:pt x="11035" y="2218"/>
                    <a:pt x="10913" y="2195"/>
                    <a:pt x="10786" y="2195"/>
                  </a:cubicBezTo>
                  <a:cubicBezTo>
                    <a:pt x="10253" y="2195"/>
                    <a:pt x="9642" y="2609"/>
                    <a:pt x="9642" y="2609"/>
                  </a:cubicBezTo>
                  <a:cubicBezTo>
                    <a:pt x="9642" y="1908"/>
                    <a:pt x="9275" y="1275"/>
                    <a:pt x="8675" y="941"/>
                  </a:cubicBezTo>
                  <a:cubicBezTo>
                    <a:pt x="8521" y="874"/>
                    <a:pt x="8365" y="848"/>
                    <a:pt x="8214" y="848"/>
                  </a:cubicBezTo>
                  <a:cubicBezTo>
                    <a:pt x="7607" y="848"/>
                    <a:pt x="7074" y="1275"/>
                    <a:pt x="7074" y="1275"/>
                  </a:cubicBezTo>
                  <a:cubicBezTo>
                    <a:pt x="7074" y="1275"/>
                    <a:pt x="6573" y="107"/>
                    <a:pt x="5673" y="7"/>
                  </a:cubicBezTo>
                  <a:cubicBezTo>
                    <a:pt x="5639" y="3"/>
                    <a:pt x="5605" y="1"/>
                    <a:pt x="5570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3839;p63"/>
            <p:cNvSpPr/>
            <p:nvPr/>
          </p:nvSpPr>
          <p:spPr>
            <a:xfrm>
              <a:off x="3481000" y="1108725"/>
              <a:ext cx="192125" cy="91175"/>
            </a:xfrm>
            <a:custGeom>
              <a:avLst/>
              <a:gdLst/>
              <a:ahLst/>
              <a:cxnLst/>
              <a:rect l="l" t="t" r="r" b="b"/>
              <a:pathLst>
                <a:path w="7685" h="3647" extrusionOk="0">
                  <a:moveTo>
                    <a:pt x="1635" y="1"/>
                  </a:moveTo>
                  <a:lnTo>
                    <a:pt x="0" y="1836"/>
                  </a:lnTo>
                  <a:lnTo>
                    <a:pt x="2135" y="3137"/>
                  </a:lnTo>
                  <a:cubicBezTo>
                    <a:pt x="3040" y="3493"/>
                    <a:pt x="3955" y="3647"/>
                    <a:pt x="4744" y="3647"/>
                  </a:cubicBezTo>
                  <a:cubicBezTo>
                    <a:pt x="6541" y="3647"/>
                    <a:pt x="7684" y="2845"/>
                    <a:pt x="6571" y="1802"/>
                  </a:cubicBezTo>
                  <a:cubicBezTo>
                    <a:pt x="5404" y="668"/>
                    <a:pt x="2702" y="1335"/>
                    <a:pt x="163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3840;p63"/>
            <p:cNvSpPr/>
            <p:nvPr/>
          </p:nvSpPr>
          <p:spPr>
            <a:xfrm>
              <a:off x="3220800" y="968625"/>
              <a:ext cx="89250" cy="171850"/>
            </a:xfrm>
            <a:custGeom>
              <a:avLst/>
              <a:gdLst/>
              <a:ahLst/>
              <a:cxnLst/>
              <a:rect l="l" t="t" r="r" b="b"/>
              <a:pathLst>
                <a:path w="3570" h="6874" extrusionOk="0">
                  <a:moveTo>
                    <a:pt x="3537" y="1"/>
                  </a:moveTo>
                  <a:cubicBezTo>
                    <a:pt x="1702" y="1869"/>
                    <a:pt x="468" y="4204"/>
                    <a:pt x="1" y="6772"/>
                  </a:cubicBezTo>
                  <a:cubicBezTo>
                    <a:pt x="1" y="6837"/>
                    <a:pt x="42" y="6874"/>
                    <a:pt x="81" y="6874"/>
                  </a:cubicBezTo>
                  <a:cubicBezTo>
                    <a:pt x="102" y="6874"/>
                    <a:pt x="122" y="6863"/>
                    <a:pt x="134" y="6839"/>
                  </a:cubicBezTo>
                  <a:cubicBezTo>
                    <a:pt x="935" y="4404"/>
                    <a:pt x="2102" y="2136"/>
                    <a:pt x="3570" y="34"/>
                  </a:cubicBezTo>
                  <a:lnTo>
                    <a:pt x="3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3841;p63"/>
            <p:cNvSpPr/>
            <p:nvPr/>
          </p:nvSpPr>
          <p:spPr>
            <a:xfrm>
              <a:off x="3291700" y="998650"/>
              <a:ext cx="86750" cy="194275"/>
            </a:xfrm>
            <a:custGeom>
              <a:avLst/>
              <a:gdLst/>
              <a:ahLst/>
              <a:cxnLst/>
              <a:rect l="l" t="t" r="r" b="b"/>
              <a:pathLst>
                <a:path w="3470" h="7771" extrusionOk="0">
                  <a:moveTo>
                    <a:pt x="3402" y="1"/>
                  </a:moveTo>
                  <a:cubicBezTo>
                    <a:pt x="1401" y="2069"/>
                    <a:pt x="200" y="4771"/>
                    <a:pt x="0" y="7640"/>
                  </a:cubicBezTo>
                  <a:cubicBezTo>
                    <a:pt x="0" y="7705"/>
                    <a:pt x="43" y="7771"/>
                    <a:pt x="73" y="7771"/>
                  </a:cubicBezTo>
                  <a:cubicBezTo>
                    <a:pt x="88" y="7771"/>
                    <a:pt x="100" y="7752"/>
                    <a:pt x="100" y="7706"/>
                  </a:cubicBezTo>
                  <a:cubicBezTo>
                    <a:pt x="334" y="5772"/>
                    <a:pt x="2035" y="1969"/>
                    <a:pt x="3469" y="34"/>
                  </a:cubicBezTo>
                  <a:cubicBezTo>
                    <a:pt x="3469" y="34"/>
                    <a:pt x="3469" y="1"/>
                    <a:pt x="3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3842;p63"/>
            <p:cNvSpPr/>
            <p:nvPr/>
          </p:nvSpPr>
          <p:spPr>
            <a:xfrm>
              <a:off x="3360900" y="1044525"/>
              <a:ext cx="76750" cy="192250"/>
            </a:xfrm>
            <a:custGeom>
              <a:avLst/>
              <a:gdLst/>
              <a:ahLst/>
              <a:cxnLst/>
              <a:rect l="l" t="t" r="r" b="b"/>
              <a:pathLst>
                <a:path w="3070" h="7690" extrusionOk="0">
                  <a:moveTo>
                    <a:pt x="3003" y="0"/>
                  </a:moveTo>
                  <a:cubicBezTo>
                    <a:pt x="1969" y="968"/>
                    <a:pt x="1202" y="2569"/>
                    <a:pt x="668" y="3870"/>
                  </a:cubicBezTo>
                  <a:cubicBezTo>
                    <a:pt x="167" y="5037"/>
                    <a:pt x="1" y="6372"/>
                    <a:pt x="167" y="7639"/>
                  </a:cubicBezTo>
                  <a:cubicBezTo>
                    <a:pt x="167" y="7673"/>
                    <a:pt x="192" y="7689"/>
                    <a:pt x="218" y="7689"/>
                  </a:cubicBezTo>
                  <a:cubicBezTo>
                    <a:pt x="243" y="7689"/>
                    <a:pt x="268" y="7673"/>
                    <a:pt x="268" y="7639"/>
                  </a:cubicBezTo>
                  <a:cubicBezTo>
                    <a:pt x="501" y="4837"/>
                    <a:pt x="1568" y="2402"/>
                    <a:pt x="3070" y="34"/>
                  </a:cubicBezTo>
                  <a:cubicBezTo>
                    <a:pt x="3070" y="0"/>
                    <a:pt x="3036" y="0"/>
                    <a:pt x="3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3843;p63"/>
            <p:cNvSpPr/>
            <p:nvPr/>
          </p:nvSpPr>
          <p:spPr>
            <a:xfrm>
              <a:off x="3430125" y="2735725"/>
              <a:ext cx="1079125" cy="416175"/>
            </a:xfrm>
            <a:custGeom>
              <a:avLst/>
              <a:gdLst/>
              <a:ahLst/>
              <a:cxnLst/>
              <a:rect l="l" t="t" r="r" b="b"/>
              <a:pathLst>
                <a:path w="43165" h="16647" extrusionOk="0">
                  <a:moveTo>
                    <a:pt x="0" y="1"/>
                  </a:moveTo>
                  <a:lnTo>
                    <a:pt x="0" y="16646"/>
                  </a:lnTo>
                  <a:lnTo>
                    <a:pt x="43164" y="16646"/>
                  </a:lnTo>
                  <a:lnTo>
                    <a:pt x="4316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3844;p63"/>
            <p:cNvSpPr/>
            <p:nvPr/>
          </p:nvSpPr>
          <p:spPr>
            <a:xfrm>
              <a:off x="3430125" y="1734175"/>
              <a:ext cx="1372675" cy="2418425"/>
            </a:xfrm>
            <a:custGeom>
              <a:avLst/>
              <a:gdLst/>
              <a:ahLst/>
              <a:cxnLst/>
              <a:rect l="l" t="t" r="r" b="b"/>
              <a:pathLst>
                <a:path w="54907" h="96737" extrusionOk="0">
                  <a:moveTo>
                    <a:pt x="50036" y="1"/>
                  </a:moveTo>
                  <a:cubicBezTo>
                    <a:pt x="45633" y="1"/>
                    <a:pt x="42064" y="3603"/>
                    <a:pt x="42030" y="8007"/>
                  </a:cubicBezTo>
                  <a:lnTo>
                    <a:pt x="42030" y="88731"/>
                  </a:lnTo>
                  <a:cubicBezTo>
                    <a:pt x="42030" y="92000"/>
                    <a:pt x="39395" y="94635"/>
                    <a:pt x="36126" y="94669"/>
                  </a:cubicBezTo>
                  <a:lnTo>
                    <a:pt x="0" y="94669"/>
                  </a:lnTo>
                  <a:lnTo>
                    <a:pt x="0" y="96737"/>
                  </a:lnTo>
                  <a:lnTo>
                    <a:pt x="36126" y="96737"/>
                  </a:lnTo>
                  <a:cubicBezTo>
                    <a:pt x="40529" y="96737"/>
                    <a:pt x="44132" y="93134"/>
                    <a:pt x="44132" y="88731"/>
                  </a:cubicBezTo>
                  <a:lnTo>
                    <a:pt x="44132" y="8007"/>
                  </a:lnTo>
                  <a:cubicBezTo>
                    <a:pt x="44132" y="4738"/>
                    <a:pt x="46767" y="2102"/>
                    <a:pt x="50069" y="2102"/>
                  </a:cubicBezTo>
                  <a:lnTo>
                    <a:pt x="54906" y="2102"/>
                  </a:lnTo>
                  <a:lnTo>
                    <a:pt x="549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3845;p63"/>
            <p:cNvSpPr/>
            <p:nvPr/>
          </p:nvSpPr>
          <p:spPr>
            <a:xfrm>
              <a:off x="3404275" y="2533925"/>
              <a:ext cx="1103300" cy="1900550"/>
            </a:xfrm>
            <a:custGeom>
              <a:avLst/>
              <a:gdLst/>
              <a:ahLst/>
              <a:cxnLst/>
              <a:rect l="l" t="t" r="r" b="b"/>
              <a:pathLst>
                <a:path w="44132" h="76022" extrusionOk="0">
                  <a:moveTo>
                    <a:pt x="7205" y="0"/>
                  </a:moveTo>
                  <a:cubicBezTo>
                    <a:pt x="3236" y="0"/>
                    <a:pt x="0" y="3236"/>
                    <a:pt x="0" y="7206"/>
                  </a:cubicBezTo>
                  <a:lnTo>
                    <a:pt x="0" y="76021"/>
                  </a:lnTo>
                  <a:lnTo>
                    <a:pt x="2102" y="76021"/>
                  </a:lnTo>
                  <a:lnTo>
                    <a:pt x="2102" y="7206"/>
                  </a:lnTo>
                  <a:cubicBezTo>
                    <a:pt x="2102" y="4370"/>
                    <a:pt x="4370" y="2102"/>
                    <a:pt x="7205" y="2069"/>
                  </a:cubicBezTo>
                  <a:lnTo>
                    <a:pt x="44132" y="2069"/>
                  </a:lnTo>
                  <a:lnTo>
                    <a:pt x="4413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3846;p63"/>
            <p:cNvSpPr/>
            <p:nvPr/>
          </p:nvSpPr>
          <p:spPr>
            <a:xfrm>
              <a:off x="4641825" y="1706675"/>
              <a:ext cx="322750" cy="103425"/>
            </a:xfrm>
            <a:custGeom>
              <a:avLst/>
              <a:gdLst/>
              <a:ahLst/>
              <a:cxnLst/>
              <a:rect l="l" t="t" r="r" b="b"/>
              <a:pathLst>
                <a:path w="12910" h="4137" extrusionOk="0">
                  <a:moveTo>
                    <a:pt x="0" y="0"/>
                  </a:moveTo>
                  <a:lnTo>
                    <a:pt x="0" y="4136"/>
                  </a:lnTo>
                  <a:lnTo>
                    <a:pt x="12909" y="4136"/>
                  </a:lnTo>
                  <a:lnTo>
                    <a:pt x="12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3847;p63"/>
            <p:cNvSpPr/>
            <p:nvPr/>
          </p:nvSpPr>
          <p:spPr>
            <a:xfrm>
              <a:off x="3722825" y="2907525"/>
              <a:ext cx="1458575" cy="1819650"/>
            </a:xfrm>
            <a:custGeom>
              <a:avLst/>
              <a:gdLst/>
              <a:ahLst/>
              <a:cxnLst/>
              <a:rect l="l" t="t" r="r" b="b"/>
              <a:pathLst>
                <a:path w="58343" h="72786" extrusionOk="0">
                  <a:moveTo>
                    <a:pt x="29155" y="2903"/>
                  </a:moveTo>
                  <a:cubicBezTo>
                    <a:pt x="43632" y="2903"/>
                    <a:pt x="55407" y="17947"/>
                    <a:pt x="55407" y="36393"/>
                  </a:cubicBezTo>
                  <a:cubicBezTo>
                    <a:pt x="55407" y="54873"/>
                    <a:pt x="43632" y="69884"/>
                    <a:pt x="29155" y="69884"/>
                  </a:cubicBezTo>
                  <a:cubicBezTo>
                    <a:pt x="14678" y="69884"/>
                    <a:pt x="2903" y="54873"/>
                    <a:pt x="2903" y="36393"/>
                  </a:cubicBezTo>
                  <a:cubicBezTo>
                    <a:pt x="2903" y="17913"/>
                    <a:pt x="14678" y="2903"/>
                    <a:pt x="29155" y="2903"/>
                  </a:cubicBezTo>
                  <a:close/>
                  <a:moveTo>
                    <a:pt x="29155" y="0"/>
                  </a:moveTo>
                  <a:cubicBezTo>
                    <a:pt x="13077" y="0"/>
                    <a:pt x="1" y="16345"/>
                    <a:pt x="1" y="36393"/>
                  </a:cubicBezTo>
                  <a:cubicBezTo>
                    <a:pt x="1" y="56474"/>
                    <a:pt x="13077" y="72786"/>
                    <a:pt x="29155" y="72786"/>
                  </a:cubicBezTo>
                  <a:cubicBezTo>
                    <a:pt x="45233" y="72786"/>
                    <a:pt x="58342" y="56474"/>
                    <a:pt x="58342" y="36393"/>
                  </a:cubicBezTo>
                  <a:cubicBezTo>
                    <a:pt x="58342" y="16345"/>
                    <a:pt x="45233" y="0"/>
                    <a:pt x="29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3848;p63"/>
            <p:cNvSpPr/>
            <p:nvPr/>
          </p:nvSpPr>
          <p:spPr>
            <a:xfrm>
              <a:off x="3864600" y="3010925"/>
              <a:ext cx="1290100" cy="1613675"/>
            </a:xfrm>
            <a:custGeom>
              <a:avLst/>
              <a:gdLst/>
              <a:ahLst/>
              <a:cxnLst/>
              <a:rect l="l" t="t" r="r" b="b"/>
              <a:pathLst>
                <a:path w="51604" h="64547" extrusionOk="0">
                  <a:moveTo>
                    <a:pt x="25785" y="2069"/>
                  </a:moveTo>
                  <a:lnTo>
                    <a:pt x="25785" y="2102"/>
                  </a:lnTo>
                  <a:cubicBezTo>
                    <a:pt x="38861" y="2102"/>
                    <a:pt x="49502" y="15612"/>
                    <a:pt x="49502" y="32257"/>
                  </a:cubicBezTo>
                  <a:cubicBezTo>
                    <a:pt x="49502" y="48902"/>
                    <a:pt x="38861" y="62445"/>
                    <a:pt x="25785" y="62445"/>
                  </a:cubicBezTo>
                  <a:cubicBezTo>
                    <a:pt x="12709" y="62445"/>
                    <a:pt x="2069" y="48902"/>
                    <a:pt x="2069" y="32257"/>
                  </a:cubicBezTo>
                  <a:cubicBezTo>
                    <a:pt x="2069" y="15612"/>
                    <a:pt x="12709" y="2069"/>
                    <a:pt x="25785" y="2069"/>
                  </a:cubicBezTo>
                  <a:close/>
                  <a:moveTo>
                    <a:pt x="25785" y="1"/>
                  </a:moveTo>
                  <a:cubicBezTo>
                    <a:pt x="11575" y="1"/>
                    <a:pt x="0" y="14478"/>
                    <a:pt x="0" y="32257"/>
                  </a:cubicBezTo>
                  <a:cubicBezTo>
                    <a:pt x="0" y="50070"/>
                    <a:pt x="11575" y="64547"/>
                    <a:pt x="25785" y="64547"/>
                  </a:cubicBezTo>
                  <a:cubicBezTo>
                    <a:pt x="40029" y="64547"/>
                    <a:pt x="51604" y="50070"/>
                    <a:pt x="51604" y="32257"/>
                  </a:cubicBezTo>
                  <a:cubicBezTo>
                    <a:pt x="51604" y="14478"/>
                    <a:pt x="40029" y="1"/>
                    <a:pt x="2578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3849;p63"/>
            <p:cNvSpPr/>
            <p:nvPr/>
          </p:nvSpPr>
          <p:spPr>
            <a:xfrm>
              <a:off x="4379975" y="3685575"/>
              <a:ext cx="209325" cy="263550"/>
            </a:xfrm>
            <a:custGeom>
              <a:avLst/>
              <a:gdLst/>
              <a:ahLst/>
              <a:cxnLst/>
              <a:rect l="l" t="t" r="r" b="b"/>
              <a:pathLst>
                <a:path w="8373" h="10542" extrusionOk="0">
                  <a:moveTo>
                    <a:pt x="4203" y="1"/>
                  </a:moveTo>
                  <a:cubicBezTo>
                    <a:pt x="1868" y="1"/>
                    <a:pt x="0" y="2369"/>
                    <a:pt x="0" y="5271"/>
                  </a:cubicBezTo>
                  <a:cubicBezTo>
                    <a:pt x="0" y="8173"/>
                    <a:pt x="1868" y="10542"/>
                    <a:pt x="4203" y="10542"/>
                  </a:cubicBezTo>
                  <a:cubicBezTo>
                    <a:pt x="6505" y="10542"/>
                    <a:pt x="8373" y="8173"/>
                    <a:pt x="8373" y="5271"/>
                  </a:cubicBezTo>
                  <a:cubicBezTo>
                    <a:pt x="8373" y="2369"/>
                    <a:pt x="6505" y="1"/>
                    <a:pt x="420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3850;p63"/>
            <p:cNvSpPr/>
            <p:nvPr/>
          </p:nvSpPr>
          <p:spPr>
            <a:xfrm>
              <a:off x="4413325" y="3685575"/>
              <a:ext cx="209350" cy="263550"/>
            </a:xfrm>
            <a:custGeom>
              <a:avLst/>
              <a:gdLst/>
              <a:ahLst/>
              <a:cxnLst/>
              <a:rect l="l" t="t" r="r" b="b"/>
              <a:pathLst>
                <a:path w="8374" h="10542" extrusionOk="0">
                  <a:moveTo>
                    <a:pt x="4203" y="1"/>
                  </a:moveTo>
                  <a:cubicBezTo>
                    <a:pt x="1902" y="1"/>
                    <a:pt x="0" y="2369"/>
                    <a:pt x="0" y="5271"/>
                  </a:cubicBezTo>
                  <a:cubicBezTo>
                    <a:pt x="0" y="8173"/>
                    <a:pt x="1902" y="10542"/>
                    <a:pt x="4203" y="10542"/>
                  </a:cubicBezTo>
                  <a:cubicBezTo>
                    <a:pt x="6505" y="10542"/>
                    <a:pt x="8373" y="8173"/>
                    <a:pt x="8373" y="5271"/>
                  </a:cubicBezTo>
                  <a:cubicBezTo>
                    <a:pt x="8373" y="2369"/>
                    <a:pt x="6505" y="1"/>
                    <a:pt x="4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3851;p63"/>
            <p:cNvSpPr/>
            <p:nvPr/>
          </p:nvSpPr>
          <p:spPr>
            <a:xfrm>
              <a:off x="3309200" y="4409425"/>
              <a:ext cx="271875" cy="342775"/>
            </a:xfrm>
            <a:custGeom>
              <a:avLst/>
              <a:gdLst/>
              <a:ahLst/>
              <a:cxnLst/>
              <a:rect l="l" t="t" r="r" b="b"/>
              <a:pathLst>
                <a:path w="10875" h="13711" extrusionOk="0">
                  <a:moveTo>
                    <a:pt x="5438" y="1"/>
                  </a:moveTo>
                  <a:cubicBezTo>
                    <a:pt x="2436" y="1"/>
                    <a:pt x="1" y="3070"/>
                    <a:pt x="1" y="6872"/>
                  </a:cubicBezTo>
                  <a:cubicBezTo>
                    <a:pt x="1" y="10642"/>
                    <a:pt x="2436" y="13711"/>
                    <a:pt x="5438" y="13711"/>
                  </a:cubicBezTo>
                  <a:cubicBezTo>
                    <a:pt x="8440" y="13711"/>
                    <a:pt x="10875" y="10642"/>
                    <a:pt x="10875" y="6872"/>
                  </a:cubicBezTo>
                  <a:cubicBezTo>
                    <a:pt x="10875" y="3070"/>
                    <a:pt x="8440" y="1"/>
                    <a:pt x="5438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3852;p63"/>
            <p:cNvSpPr/>
            <p:nvPr/>
          </p:nvSpPr>
          <p:spPr>
            <a:xfrm>
              <a:off x="3352575" y="4409425"/>
              <a:ext cx="271875" cy="342775"/>
            </a:xfrm>
            <a:custGeom>
              <a:avLst/>
              <a:gdLst/>
              <a:ahLst/>
              <a:cxnLst/>
              <a:rect l="l" t="t" r="r" b="b"/>
              <a:pathLst>
                <a:path w="10875" h="13711" extrusionOk="0">
                  <a:moveTo>
                    <a:pt x="5437" y="1"/>
                  </a:moveTo>
                  <a:cubicBezTo>
                    <a:pt x="2435" y="1"/>
                    <a:pt x="0" y="3070"/>
                    <a:pt x="0" y="6872"/>
                  </a:cubicBezTo>
                  <a:cubicBezTo>
                    <a:pt x="0" y="10642"/>
                    <a:pt x="2435" y="13711"/>
                    <a:pt x="5437" y="13711"/>
                  </a:cubicBezTo>
                  <a:cubicBezTo>
                    <a:pt x="8439" y="13711"/>
                    <a:pt x="10875" y="10642"/>
                    <a:pt x="10875" y="6872"/>
                  </a:cubicBezTo>
                  <a:cubicBezTo>
                    <a:pt x="10875" y="3070"/>
                    <a:pt x="8439" y="1"/>
                    <a:pt x="5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3853;p63"/>
            <p:cNvSpPr/>
            <p:nvPr/>
          </p:nvSpPr>
          <p:spPr>
            <a:xfrm>
              <a:off x="5481575" y="3245300"/>
              <a:ext cx="454525" cy="638575"/>
            </a:xfrm>
            <a:custGeom>
              <a:avLst/>
              <a:gdLst/>
              <a:ahLst/>
              <a:cxnLst/>
              <a:rect l="l" t="t" r="r" b="b"/>
              <a:pathLst>
                <a:path w="18181" h="25543" extrusionOk="0">
                  <a:moveTo>
                    <a:pt x="10585" y="0"/>
                  </a:moveTo>
                  <a:cubicBezTo>
                    <a:pt x="9535" y="0"/>
                    <a:pt x="8484" y="172"/>
                    <a:pt x="7540" y="466"/>
                  </a:cubicBezTo>
                  <a:cubicBezTo>
                    <a:pt x="3170" y="1834"/>
                    <a:pt x="968" y="6570"/>
                    <a:pt x="368" y="10807"/>
                  </a:cubicBezTo>
                  <a:cubicBezTo>
                    <a:pt x="1" y="13242"/>
                    <a:pt x="134" y="15744"/>
                    <a:pt x="735" y="18112"/>
                  </a:cubicBezTo>
                  <a:cubicBezTo>
                    <a:pt x="1002" y="19246"/>
                    <a:pt x="1369" y="20314"/>
                    <a:pt x="1836" y="21348"/>
                  </a:cubicBezTo>
                  <a:cubicBezTo>
                    <a:pt x="2436" y="22715"/>
                    <a:pt x="3036" y="24016"/>
                    <a:pt x="2903" y="25484"/>
                  </a:cubicBezTo>
                  <a:cubicBezTo>
                    <a:pt x="2850" y="25523"/>
                    <a:pt x="2891" y="25542"/>
                    <a:pt x="2960" y="25542"/>
                  </a:cubicBezTo>
                  <a:cubicBezTo>
                    <a:pt x="3065" y="25542"/>
                    <a:pt x="3237" y="25498"/>
                    <a:pt x="3237" y="25417"/>
                  </a:cubicBezTo>
                  <a:cubicBezTo>
                    <a:pt x="7173" y="23182"/>
                    <a:pt x="12210" y="22782"/>
                    <a:pt x="15212" y="19113"/>
                  </a:cubicBezTo>
                  <a:cubicBezTo>
                    <a:pt x="16646" y="17412"/>
                    <a:pt x="17380" y="15210"/>
                    <a:pt x="17714" y="13008"/>
                  </a:cubicBezTo>
                  <a:cubicBezTo>
                    <a:pt x="18081" y="10640"/>
                    <a:pt x="18181" y="8005"/>
                    <a:pt x="17580" y="5636"/>
                  </a:cubicBezTo>
                  <a:cubicBezTo>
                    <a:pt x="17046" y="3668"/>
                    <a:pt x="15912" y="1734"/>
                    <a:pt x="14044" y="766"/>
                  </a:cubicBezTo>
                  <a:cubicBezTo>
                    <a:pt x="13007" y="230"/>
                    <a:pt x="11797" y="0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3854;p63"/>
            <p:cNvSpPr/>
            <p:nvPr/>
          </p:nvSpPr>
          <p:spPr>
            <a:xfrm>
              <a:off x="5403550" y="3353775"/>
              <a:ext cx="446375" cy="1016050"/>
            </a:xfrm>
            <a:custGeom>
              <a:avLst/>
              <a:gdLst/>
              <a:ahLst/>
              <a:cxnLst/>
              <a:rect l="l" t="t" r="r" b="b"/>
              <a:pathLst>
                <a:path w="17855" h="40642" extrusionOk="0">
                  <a:moveTo>
                    <a:pt x="12327" y="0"/>
                  </a:moveTo>
                  <a:cubicBezTo>
                    <a:pt x="12285" y="0"/>
                    <a:pt x="12243" y="27"/>
                    <a:pt x="12262" y="63"/>
                  </a:cubicBezTo>
                  <a:cubicBezTo>
                    <a:pt x="12495" y="1931"/>
                    <a:pt x="12562" y="3799"/>
                    <a:pt x="12429" y="5701"/>
                  </a:cubicBezTo>
                  <a:cubicBezTo>
                    <a:pt x="11328" y="7902"/>
                    <a:pt x="10327" y="10137"/>
                    <a:pt x="9360" y="12439"/>
                  </a:cubicBezTo>
                  <a:cubicBezTo>
                    <a:pt x="9326" y="10004"/>
                    <a:pt x="8192" y="7402"/>
                    <a:pt x="7292" y="5334"/>
                  </a:cubicBezTo>
                  <a:cubicBezTo>
                    <a:pt x="7280" y="5310"/>
                    <a:pt x="7255" y="5299"/>
                    <a:pt x="7230" y="5299"/>
                  </a:cubicBezTo>
                  <a:cubicBezTo>
                    <a:pt x="7185" y="5299"/>
                    <a:pt x="7137" y="5336"/>
                    <a:pt x="7158" y="5400"/>
                  </a:cubicBezTo>
                  <a:cubicBezTo>
                    <a:pt x="7592" y="6868"/>
                    <a:pt x="8059" y="8336"/>
                    <a:pt x="8392" y="9870"/>
                  </a:cubicBezTo>
                  <a:cubicBezTo>
                    <a:pt x="8626" y="11104"/>
                    <a:pt x="8759" y="12372"/>
                    <a:pt x="8859" y="13673"/>
                  </a:cubicBezTo>
                  <a:cubicBezTo>
                    <a:pt x="8025" y="15674"/>
                    <a:pt x="7258" y="17709"/>
                    <a:pt x="6524" y="19777"/>
                  </a:cubicBezTo>
                  <a:cubicBezTo>
                    <a:pt x="5290" y="23180"/>
                    <a:pt x="4156" y="26649"/>
                    <a:pt x="3089" y="30151"/>
                  </a:cubicBezTo>
                  <a:cubicBezTo>
                    <a:pt x="2521" y="31919"/>
                    <a:pt x="1988" y="33721"/>
                    <a:pt x="1454" y="35489"/>
                  </a:cubicBezTo>
                  <a:cubicBezTo>
                    <a:pt x="920" y="37123"/>
                    <a:pt x="420" y="38791"/>
                    <a:pt x="20" y="40492"/>
                  </a:cubicBezTo>
                  <a:cubicBezTo>
                    <a:pt x="0" y="40589"/>
                    <a:pt x="94" y="40641"/>
                    <a:pt x="189" y="40641"/>
                  </a:cubicBezTo>
                  <a:cubicBezTo>
                    <a:pt x="257" y="40641"/>
                    <a:pt x="325" y="40615"/>
                    <a:pt x="353" y="40559"/>
                  </a:cubicBezTo>
                  <a:cubicBezTo>
                    <a:pt x="1087" y="38858"/>
                    <a:pt x="1487" y="36990"/>
                    <a:pt x="2054" y="35222"/>
                  </a:cubicBezTo>
                  <a:cubicBezTo>
                    <a:pt x="2555" y="33587"/>
                    <a:pt x="3089" y="31986"/>
                    <a:pt x="3589" y="30352"/>
                  </a:cubicBezTo>
                  <a:cubicBezTo>
                    <a:pt x="4690" y="26949"/>
                    <a:pt x="5857" y="23580"/>
                    <a:pt x="7058" y="20211"/>
                  </a:cubicBezTo>
                  <a:cubicBezTo>
                    <a:pt x="7392" y="19310"/>
                    <a:pt x="7692" y="18443"/>
                    <a:pt x="8025" y="17542"/>
                  </a:cubicBezTo>
                  <a:cubicBezTo>
                    <a:pt x="10894" y="14974"/>
                    <a:pt x="13830" y="12839"/>
                    <a:pt x="17566" y="11705"/>
                  </a:cubicBezTo>
                  <a:cubicBezTo>
                    <a:pt x="17657" y="11675"/>
                    <a:pt x="17665" y="11534"/>
                    <a:pt x="17565" y="11534"/>
                  </a:cubicBezTo>
                  <a:cubicBezTo>
                    <a:pt x="17555" y="11534"/>
                    <a:pt x="17544" y="11535"/>
                    <a:pt x="17532" y="11538"/>
                  </a:cubicBezTo>
                  <a:cubicBezTo>
                    <a:pt x="14297" y="12405"/>
                    <a:pt x="10927" y="13973"/>
                    <a:pt x="8492" y="16375"/>
                  </a:cubicBezTo>
                  <a:cubicBezTo>
                    <a:pt x="9326" y="14207"/>
                    <a:pt x="10194" y="12039"/>
                    <a:pt x="11128" y="9870"/>
                  </a:cubicBezTo>
                  <a:cubicBezTo>
                    <a:pt x="13062" y="8036"/>
                    <a:pt x="15297" y="6535"/>
                    <a:pt x="17766" y="5467"/>
                  </a:cubicBezTo>
                  <a:cubicBezTo>
                    <a:pt x="17855" y="5437"/>
                    <a:pt x="17812" y="5328"/>
                    <a:pt x="17731" y="5328"/>
                  </a:cubicBezTo>
                  <a:cubicBezTo>
                    <a:pt x="17721" y="5328"/>
                    <a:pt x="17710" y="5330"/>
                    <a:pt x="17699" y="5334"/>
                  </a:cubicBezTo>
                  <a:cubicBezTo>
                    <a:pt x="15431" y="6101"/>
                    <a:pt x="13363" y="7335"/>
                    <a:pt x="11561" y="8903"/>
                  </a:cubicBezTo>
                  <a:cubicBezTo>
                    <a:pt x="12829" y="5967"/>
                    <a:pt x="14196" y="3065"/>
                    <a:pt x="15664" y="230"/>
                  </a:cubicBezTo>
                  <a:cubicBezTo>
                    <a:pt x="15712" y="111"/>
                    <a:pt x="15623" y="9"/>
                    <a:pt x="15545" y="9"/>
                  </a:cubicBezTo>
                  <a:cubicBezTo>
                    <a:pt x="15513" y="9"/>
                    <a:pt x="15483" y="25"/>
                    <a:pt x="15464" y="63"/>
                  </a:cubicBezTo>
                  <a:cubicBezTo>
                    <a:pt x="14497" y="1698"/>
                    <a:pt x="13629" y="3332"/>
                    <a:pt x="12795" y="5000"/>
                  </a:cubicBezTo>
                  <a:cubicBezTo>
                    <a:pt x="12862" y="3332"/>
                    <a:pt x="12729" y="1664"/>
                    <a:pt x="12395" y="63"/>
                  </a:cubicBezTo>
                  <a:cubicBezTo>
                    <a:pt x="12395" y="18"/>
                    <a:pt x="12361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3855;p63"/>
            <p:cNvSpPr/>
            <p:nvPr/>
          </p:nvSpPr>
          <p:spPr>
            <a:xfrm>
              <a:off x="5597250" y="3428325"/>
              <a:ext cx="41150" cy="89800"/>
            </a:xfrm>
            <a:custGeom>
              <a:avLst/>
              <a:gdLst/>
              <a:ahLst/>
              <a:cxnLst/>
              <a:rect l="l" t="t" r="r" b="b"/>
              <a:pathLst>
                <a:path w="1646" h="3592" extrusionOk="0">
                  <a:moveTo>
                    <a:pt x="119" y="1"/>
                  </a:moveTo>
                  <a:cubicBezTo>
                    <a:pt x="56" y="1"/>
                    <a:pt x="0" y="52"/>
                    <a:pt x="44" y="117"/>
                  </a:cubicBezTo>
                  <a:cubicBezTo>
                    <a:pt x="611" y="1218"/>
                    <a:pt x="1145" y="2385"/>
                    <a:pt x="1578" y="3553"/>
                  </a:cubicBezTo>
                  <a:cubicBezTo>
                    <a:pt x="1578" y="3581"/>
                    <a:pt x="1590" y="3591"/>
                    <a:pt x="1604" y="3591"/>
                  </a:cubicBezTo>
                  <a:cubicBezTo>
                    <a:pt x="1623" y="3591"/>
                    <a:pt x="1645" y="3572"/>
                    <a:pt x="1645" y="3553"/>
                  </a:cubicBezTo>
                  <a:cubicBezTo>
                    <a:pt x="1378" y="2318"/>
                    <a:pt x="911" y="1117"/>
                    <a:pt x="211" y="50"/>
                  </a:cubicBezTo>
                  <a:cubicBezTo>
                    <a:pt x="187" y="15"/>
                    <a:pt x="15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3856;p63"/>
            <p:cNvSpPr/>
            <p:nvPr/>
          </p:nvSpPr>
          <p:spPr>
            <a:xfrm>
              <a:off x="5774775" y="3603850"/>
              <a:ext cx="92100" cy="34550"/>
            </a:xfrm>
            <a:custGeom>
              <a:avLst/>
              <a:gdLst/>
              <a:ahLst/>
              <a:cxnLst/>
              <a:rect l="l" t="t" r="r" b="b"/>
              <a:pathLst>
                <a:path w="3684" h="1382" extrusionOk="0">
                  <a:moveTo>
                    <a:pt x="3617" y="1"/>
                  </a:moveTo>
                  <a:cubicBezTo>
                    <a:pt x="2383" y="201"/>
                    <a:pt x="1215" y="601"/>
                    <a:pt x="115" y="1202"/>
                  </a:cubicBezTo>
                  <a:cubicBezTo>
                    <a:pt x="0" y="1230"/>
                    <a:pt x="58" y="1382"/>
                    <a:pt x="161" y="1382"/>
                  </a:cubicBezTo>
                  <a:cubicBezTo>
                    <a:pt x="178" y="1382"/>
                    <a:pt x="196" y="1378"/>
                    <a:pt x="215" y="1368"/>
                  </a:cubicBezTo>
                  <a:cubicBezTo>
                    <a:pt x="782" y="1168"/>
                    <a:pt x="1349" y="868"/>
                    <a:pt x="1916" y="668"/>
                  </a:cubicBezTo>
                  <a:cubicBezTo>
                    <a:pt x="2483" y="468"/>
                    <a:pt x="3083" y="301"/>
                    <a:pt x="3651" y="67"/>
                  </a:cubicBezTo>
                  <a:cubicBezTo>
                    <a:pt x="3684" y="34"/>
                    <a:pt x="3651" y="1"/>
                    <a:pt x="36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3857;p63"/>
            <p:cNvSpPr/>
            <p:nvPr/>
          </p:nvSpPr>
          <p:spPr>
            <a:xfrm>
              <a:off x="5825400" y="3370175"/>
              <a:ext cx="32925" cy="21225"/>
            </a:xfrm>
            <a:custGeom>
              <a:avLst/>
              <a:gdLst/>
              <a:ahLst/>
              <a:cxnLst/>
              <a:rect l="l" t="t" r="r" b="b"/>
              <a:pathLst>
                <a:path w="1317" h="849" extrusionOk="0">
                  <a:moveTo>
                    <a:pt x="1220" y="1"/>
                  </a:moveTo>
                  <a:cubicBezTo>
                    <a:pt x="1211" y="1"/>
                    <a:pt x="1201" y="3"/>
                    <a:pt x="1192" y="8"/>
                  </a:cubicBezTo>
                  <a:cubicBezTo>
                    <a:pt x="792" y="208"/>
                    <a:pt x="425" y="441"/>
                    <a:pt x="58" y="708"/>
                  </a:cubicBezTo>
                  <a:cubicBezTo>
                    <a:pt x="0" y="766"/>
                    <a:pt x="42" y="848"/>
                    <a:pt x="97" y="848"/>
                  </a:cubicBezTo>
                  <a:cubicBezTo>
                    <a:pt x="106" y="848"/>
                    <a:pt x="115" y="846"/>
                    <a:pt x="124" y="842"/>
                  </a:cubicBezTo>
                  <a:cubicBezTo>
                    <a:pt x="525" y="641"/>
                    <a:pt x="892" y="375"/>
                    <a:pt x="1259" y="108"/>
                  </a:cubicBezTo>
                  <a:cubicBezTo>
                    <a:pt x="1316" y="79"/>
                    <a:pt x="1275" y="1"/>
                    <a:pt x="1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3858;p63"/>
            <p:cNvSpPr/>
            <p:nvPr/>
          </p:nvSpPr>
          <p:spPr>
            <a:xfrm>
              <a:off x="4932025" y="3312725"/>
              <a:ext cx="565275" cy="596375"/>
            </a:xfrm>
            <a:custGeom>
              <a:avLst/>
              <a:gdLst/>
              <a:ahLst/>
              <a:cxnLst/>
              <a:rect l="l" t="t" r="r" b="b"/>
              <a:pathLst>
                <a:path w="22611" h="23855" extrusionOk="0">
                  <a:moveTo>
                    <a:pt x="6367" y="0"/>
                  </a:moveTo>
                  <a:cubicBezTo>
                    <a:pt x="5797" y="0"/>
                    <a:pt x="5237" y="52"/>
                    <a:pt x="4704" y="171"/>
                  </a:cubicBezTo>
                  <a:cubicBezTo>
                    <a:pt x="2803" y="604"/>
                    <a:pt x="1468" y="2139"/>
                    <a:pt x="834" y="3940"/>
                  </a:cubicBezTo>
                  <a:cubicBezTo>
                    <a:pt x="1" y="6342"/>
                    <a:pt x="301" y="9244"/>
                    <a:pt x="734" y="11712"/>
                  </a:cubicBezTo>
                  <a:cubicBezTo>
                    <a:pt x="1101" y="14014"/>
                    <a:pt x="2069" y="16216"/>
                    <a:pt x="3503" y="18050"/>
                  </a:cubicBezTo>
                  <a:cubicBezTo>
                    <a:pt x="5037" y="19818"/>
                    <a:pt x="6939" y="20752"/>
                    <a:pt x="9140" y="21419"/>
                  </a:cubicBezTo>
                  <a:cubicBezTo>
                    <a:pt x="11942" y="22253"/>
                    <a:pt x="14778" y="23021"/>
                    <a:pt x="17613" y="23854"/>
                  </a:cubicBezTo>
                  <a:cubicBezTo>
                    <a:pt x="17614" y="23855"/>
                    <a:pt x="17615" y="23855"/>
                    <a:pt x="17616" y="23855"/>
                  </a:cubicBezTo>
                  <a:cubicBezTo>
                    <a:pt x="17881" y="23855"/>
                    <a:pt x="22611" y="14764"/>
                    <a:pt x="20915" y="10078"/>
                  </a:cubicBezTo>
                  <a:cubicBezTo>
                    <a:pt x="19314" y="5708"/>
                    <a:pt x="15645" y="2439"/>
                    <a:pt x="11309" y="971"/>
                  </a:cubicBezTo>
                  <a:cubicBezTo>
                    <a:pt x="9815" y="449"/>
                    <a:pt x="8043" y="0"/>
                    <a:pt x="6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3859;p63"/>
            <p:cNvSpPr/>
            <p:nvPr/>
          </p:nvSpPr>
          <p:spPr>
            <a:xfrm>
              <a:off x="5054850" y="3453200"/>
              <a:ext cx="420925" cy="945425"/>
            </a:xfrm>
            <a:custGeom>
              <a:avLst/>
              <a:gdLst/>
              <a:ahLst/>
              <a:cxnLst/>
              <a:rect l="l" t="t" r="r" b="b"/>
              <a:pathLst>
                <a:path w="16837" h="37817" extrusionOk="0">
                  <a:moveTo>
                    <a:pt x="377" y="1"/>
                  </a:moveTo>
                  <a:cubicBezTo>
                    <a:pt x="321" y="1"/>
                    <a:pt x="273" y="78"/>
                    <a:pt x="325" y="156"/>
                  </a:cubicBezTo>
                  <a:cubicBezTo>
                    <a:pt x="1692" y="1423"/>
                    <a:pt x="3627" y="2257"/>
                    <a:pt x="5462" y="2791"/>
                  </a:cubicBezTo>
                  <a:cubicBezTo>
                    <a:pt x="6829" y="5360"/>
                    <a:pt x="8130" y="7961"/>
                    <a:pt x="9331" y="10630"/>
                  </a:cubicBezTo>
                  <a:cubicBezTo>
                    <a:pt x="8130" y="10063"/>
                    <a:pt x="6896" y="9629"/>
                    <a:pt x="5628" y="9296"/>
                  </a:cubicBezTo>
                  <a:cubicBezTo>
                    <a:pt x="3727" y="8695"/>
                    <a:pt x="1892" y="7961"/>
                    <a:pt x="124" y="7094"/>
                  </a:cubicBezTo>
                  <a:cubicBezTo>
                    <a:pt x="111" y="7089"/>
                    <a:pt x="98" y="7087"/>
                    <a:pt x="87" y="7087"/>
                  </a:cubicBezTo>
                  <a:cubicBezTo>
                    <a:pt x="17" y="7087"/>
                    <a:pt x="0" y="7166"/>
                    <a:pt x="58" y="7194"/>
                  </a:cubicBezTo>
                  <a:cubicBezTo>
                    <a:pt x="1392" y="8262"/>
                    <a:pt x="3027" y="8895"/>
                    <a:pt x="4628" y="9463"/>
                  </a:cubicBezTo>
                  <a:cubicBezTo>
                    <a:pt x="6262" y="10030"/>
                    <a:pt x="7930" y="10697"/>
                    <a:pt x="9598" y="11197"/>
                  </a:cubicBezTo>
                  <a:cubicBezTo>
                    <a:pt x="10632" y="13532"/>
                    <a:pt x="11566" y="15900"/>
                    <a:pt x="12400" y="18369"/>
                  </a:cubicBezTo>
                  <a:cubicBezTo>
                    <a:pt x="14468" y="24673"/>
                    <a:pt x="15869" y="31145"/>
                    <a:pt x="16603" y="37716"/>
                  </a:cubicBezTo>
                  <a:cubicBezTo>
                    <a:pt x="16620" y="37783"/>
                    <a:pt x="16678" y="37816"/>
                    <a:pt x="16732" y="37816"/>
                  </a:cubicBezTo>
                  <a:cubicBezTo>
                    <a:pt x="16786" y="37816"/>
                    <a:pt x="16836" y="37783"/>
                    <a:pt x="16836" y="37716"/>
                  </a:cubicBezTo>
                  <a:cubicBezTo>
                    <a:pt x="16469" y="31045"/>
                    <a:pt x="15235" y="24473"/>
                    <a:pt x="13100" y="18135"/>
                  </a:cubicBezTo>
                  <a:cubicBezTo>
                    <a:pt x="12667" y="16901"/>
                    <a:pt x="12233" y="15667"/>
                    <a:pt x="11766" y="14433"/>
                  </a:cubicBezTo>
                  <a:cubicBezTo>
                    <a:pt x="13034" y="11264"/>
                    <a:pt x="13467" y="7828"/>
                    <a:pt x="12967" y="4459"/>
                  </a:cubicBezTo>
                  <a:cubicBezTo>
                    <a:pt x="12967" y="4442"/>
                    <a:pt x="12950" y="4434"/>
                    <a:pt x="12934" y="4434"/>
                  </a:cubicBezTo>
                  <a:cubicBezTo>
                    <a:pt x="12917" y="4434"/>
                    <a:pt x="12900" y="4442"/>
                    <a:pt x="12900" y="4459"/>
                  </a:cubicBezTo>
                  <a:cubicBezTo>
                    <a:pt x="13034" y="6294"/>
                    <a:pt x="12900" y="8128"/>
                    <a:pt x="12467" y="9896"/>
                  </a:cubicBezTo>
                  <a:cubicBezTo>
                    <a:pt x="12200" y="11130"/>
                    <a:pt x="11766" y="12331"/>
                    <a:pt x="11466" y="13565"/>
                  </a:cubicBezTo>
                  <a:cubicBezTo>
                    <a:pt x="10632" y="11531"/>
                    <a:pt x="9731" y="9496"/>
                    <a:pt x="8764" y="7528"/>
                  </a:cubicBezTo>
                  <a:cubicBezTo>
                    <a:pt x="9164" y="5293"/>
                    <a:pt x="9164" y="2991"/>
                    <a:pt x="8831" y="756"/>
                  </a:cubicBezTo>
                  <a:cubicBezTo>
                    <a:pt x="8814" y="723"/>
                    <a:pt x="8797" y="706"/>
                    <a:pt x="8781" y="706"/>
                  </a:cubicBezTo>
                  <a:cubicBezTo>
                    <a:pt x="8764" y="706"/>
                    <a:pt x="8747" y="723"/>
                    <a:pt x="8731" y="756"/>
                  </a:cubicBezTo>
                  <a:cubicBezTo>
                    <a:pt x="8831" y="2791"/>
                    <a:pt x="8764" y="4859"/>
                    <a:pt x="8464" y="6927"/>
                  </a:cubicBezTo>
                  <a:cubicBezTo>
                    <a:pt x="7263" y="4559"/>
                    <a:pt x="5895" y="2324"/>
                    <a:pt x="4394" y="156"/>
                  </a:cubicBezTo>
                  <a:cubicBezTo>
                    <a:pt x="4365" y="97"/>
                    <a:pt x="4321" y="73"/>
                    <a:pt x="4277" y="73"/>
                  </a:cubicBezTo>
                  <a:cubicBezTo>
                    <a:pt x="4169" y="73"/>
                    <a:pt x="4057" y="214"/>
                    <a:pt x="4127" y="356"/>
                  </a:cubicBezTo>
                  <a:cubicBezTo>
                    <a:pt x="4494" y="1056"/>
                    <a:pt x="4895" y="1757"/>
                    <a:pt x="5261" y="2424"/>
                  </a:cubicBezTo>
                  <a:cubicBezTo>
                    <a:pt x="3594" y="1724"/>
                    <a:pt x="1926" y="1090"/>
                    <a:pt x="425" y="22"/>
                  </a:cubicBezTo>
                  <a:cubicBezTo>
                    <a:pt x="410" y="7"/>
                    <a:pt x="393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3860;p63"/>
            <p:cNvSpPr/>
            <p:nvPr/>
          </p:nvSpPr>
          <p:spPr>
            <a:xfrm>
              <a:off x="4989050" y="3564425"/>
              <a:ext cx="132125" cy="55425"/>
            </a:xfrm>
            <a:custGeom>
              <a:avLst/>
              <a:gdLst/>
              <a:ahLst/>
              <a:cxnLst/>
              <a:rect l="l" t="t" r="r" b="b"/>
              <a:pathLst>
                <a:path w="5285" h="2217" extrusionOk="0">
                  <a:moveTo>
                    <a:pt x="84" y="1"/>
                  </a:moveTo>
                  <a:cubicBezTo>
                    <a:pt x="34" y="1"/>
                    <a:pt x="1" y="50"/>
                    <a:pt x="55" y="77"/>
                  </a:cubicBezTo>
                  <a:cubicBezTo>
                    <a:pt x="1522" y="1277"/>
                    <a:pt x="3324" y="1845"/>
                    <a:pt x="5158" y="2211"/>
                  </a:cubicBezTo>
                  <a:cubicBezTo>
                    <a:pt x="5169" y="2215"/>
                    <a:pt x="5179" y="2217"/>
                    <a:pt x="5189" y="2217"/>
                  </a:cubicBezTo>
                  <a:cubicBezTo>
                    <a:pt x="5264" y="2217"/>
                    <a:pt x="5284" y="2108"/>
                    <a:pt x="5225" y="2078"/>
                  </a:cubicBezTo>
                  <a:cubicBezTo>
                    <a:pt x="3490" y="1478"/>
                    <a:pt x="1856" y="610"/>
                    <a:pt x="121" y="10"/>
                  </a:cubicBezTo>
                  <a:cubicBezTo>
                    <a:pt x="109" y="4"/>
                    <a:pt x="9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3861;p63"/>
            <p:cNvSpPr/>
            <p:nvPr/>
          </p:nvSpPr>
          <p:spPr>
            <a:xfrm>
              <a:off x="5344825" y="3468925"/>
              <a:ext cx="23375" cy="125375"/>
            </a:xfrm>
            <a:custGeom>
              <a:avLst/>
              <a:gdLst/>
              <a:ahLst/>
              <a:cxnLst/>
              <a:rect l="l" t="t" r="r" b="b"/>
              <a:pathLst>
                <a:path w="935" h="5015" extrusionOk="0">
                  <a:moveTo>
                    <a:pt x="69" y="0"/>
                  </a:moveTo>
                  <a:cubicBezTo>
                    <a:pt x="34" y="0"/>
                    <a:pt x="0" y="36"/>
                    <a:pt x="0" y="94"/>
                  </a:cubicBezTo>
                  <a:cubicBezTo>
                    <a:pt x="367" y="1695"/>
                    <a:pt x="267" y="3296"/>
                    <a:pt x="334" y="4964"/>
                  </a:cubicBezTo>
                  <a:cubicBezTo>
                    <a:pt x="334" y="4997"/>
                    <a:pt x="359" y="5014"/>
                    <a:pt x="388" y="5014"/>
                  </a:cubicBezTo>
                  <a:cubicBezTo>
                    <a:pt x="417" y="5014"/>
                    <a:pt x="451" y="4997"/>
                    <a:pt x="467" y="4964"/>
                  </a:cubicBezTo>
                  <a:cubicBezTo>
                    <a:pt x="934" y="3330"/>
                    <a:pt x="601" y="1628"/>
                    <a:pt x="134" y="61"/>
                  </a:cubicBezTo>
                  <a:cubicBezTo>
                    <a:pt x="120" y="19"/>
                    <a:pt x="94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3862;p63"/>
            <p:cNvSpPr/>
            <p:nvPr/>
          </p:nvSpPr>
          <p:spPr>
            <a:xfrm>
              <a:off x="5160800" y="3378325"/>
              <a:ext cx="25600" cy="70525"/>
            </a:xfrm>
            <a:custGeom>
              <a:avLst/>
              <a:gdLst/>
              <a:ahLst/>
              <a:cxnLst/>
              <a:rect l="l" t="t" r="r" b="b"/>
              <a:pathLst>
                <a:path w="1024" h="2821" extrusionOk="0">
                  <a:moveTo>
                    <a:pt x="119" y="0"/>
                  </a:moveTo>
                  <a:cubicBezTo>
                    <a:pt x="52" y="0"/>
                    <a:pt x="1" y="60"/>
                    <a:pt x="23" y="149"/>
                  </a:cubicBezTo>
                  <a:cubicBezTo>
                    <a:pt x="290" y="1016"/>
                    <a:pt x="623" y="1850"/>
                    <a:pt x="857" y="2784"/>
                  </a:cubicBezTo>
                  <a:cubicBezTo>
                    <a:pt x="857" y="2809"/>
                    <a:pt x="871" y="2820"/>
                    <a:pt x="889" y="2820"/>
                  </a:cubicBezTo>
                  <a:cubicBezTo>
                    <a:pt x="919" y="2820"/>
                    <a:pt x="957" y="2792"/>
                    <a:pt x="957" y="2751"/>
                  </a:cubicBezTo>
                  <a:cubicBezTo>
                    <a:pt x="1023" y="1783"/>
                    <a:pt x="757" y="816"/>
                    <a:pt x="223" y="49"/>
                  </a:cubicBezTo>
                  <a:cubicBezTo>
                    <a:pt x="190" y="15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3863;p63"/>
            <p:cNvSpPr/>
            <p:nvPr/>
          </p:nvSpPr>
          <p:spPr>
            <a:xfrm>
              <a:off x="5533300" y="3807850"/>
              <a:ext cx="484525" cy="298900"/>
            </a:xfrm>
            <a:custGeom>
              <a:avLst/>
              <a:gdLst/>
              <a:ahLst/>
              <a:cxnLst/>
              <a:rect l="l" t="t" r="r" b="b"/>
              <a:pathLst>
                <a:path w="19381" h="11956" extrusionOk="0">
                  <a:moveTo>
                    <a:pt x="15586" y="1"/>
                  </a:moveTo>
                  <a:cubicBezTo>
                    <a:pt x="13894" y="1"/>
                    <a:pt x="12205" y="205"/>
                    <a:pt x="10541" y="614"/>
                  </a:cubicBezTo>
                  <a:cubicBezTo>
                    <a:pt x="8873" y="981"/>
                    <a:pt x="7105" y="1247"/>
                    <a:pt x="5637" y="2148"/>
                  </a:cubicBezTo>
                  <a:cubicBezTo>
                    <a:pt x="434" y="5317"/>
                    <a:pt x="0" y="11788"/>
                    <a:pt x="167" y="11788"/>
                  </a:cubicBezTo>
                  <a:cubicBezTo>
                    <a:pt x="1612" y="11699"/>
                    <a:pt x="3058" y="11670"/>
                    <a:pt x="4503" y="11670"/>
                  </a:cubicBezTo>
                  <a:cubicBezTo>
                    <a:pt x="5226" y="11670"/>
                    <a:pt x="5949" y="11677"/>
                    <a:pt x="6671" y="11688"/>
                  </a:cubicBezTo>
                  <a:cubicBezTo>
                    <a:pt x="8673" y="11722"/>
                    <a:pt x="10741" y="11955"/>
                    <a:pt x="12742" y="11955"/>
                  </a:cubicBezTo>
                  <a:cubicBezTo>
                    <a:pt x="15845" y="11922"/>
                    <a:pt x="17813" y="8286"/>
                    <a:pt x="18647" y="5651"/>
                  </a:cubicBezTo>
                  <a:cubicBezTo>
                    <a:pt x="19047" y="4416"/>
                    <a:pt x="19381" y="2749"/>
                    <a:pt x="18947" y="1548"/>
                  </a:cubicBezTo>
                  <a:cubicBezTo>
                    <a:pt x="18513" y="313"/>
                    <a:pt x="17513" y="47"/>
                    <a:pt x="16312" y="13"/>
                  </a:cubicBezTo>
                  <a:cubicBezTo>
                    <a:pt x="16070" y="5"/>
                    <a:pt x="15828" y="1"/>
                    <a:pt x="15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3864;p63"/>
            <p:cNvSpPr/>
            <p:nvPr/>
          </p:nvSpPr>
          <p:spPr>
            <a:xfrm>
              <a:off x="5407375" y="3835525"/>
              <a:ext cx="541900" cy="582725"/>
            </a:xfrm>
            <a:custGeom>
              <a:avLst/>
              <a:gdLst/>
              <a:ahLst/>
              <a:cxnLst/>
              <a:rect l="l" t="t" r="r" b="b"/>
              <a:pathLst>
                <a:path w="21676" h="23309" extrusionOk="0">
                  <a:moveTo>
                    <a:pt x="20407" y="0"/>
                  </a:moveTo>
                  <a:cubicBezTo>
                    <a:pt x="20399" y="0"/>
                    <a:pt x="20391" y="2"/>
                    <a:pt x="20381" y="7"/>
                  </a:cubicBezTo>
                  <a:cubicBezTo>
                    <a:pt x="19147" y="507"/>
                    <a:pt x="18080" y="1375"/>
                    <a:pt x="17312" y="2442"/>
                  </a:cubicBezTo>
                  <a:cubicBezTo>
                    <a:pt x="15711" y="2976"/>
                    <a:pt x="14144" y="3543"/>
                    <a:pt x="12642" y="4143"/>
                  </a:cubicBezTo>
                  <a:cubicBezTo>
                    <a:pt x="11608" y="4577"/>
                    <a:pt x="10608" y="5111"/>
                    <a:pt x="9674" y="5711"/>
                  </a:cubicBezTo>
                  <a:cubicBezTo>
                    <a:pt x="9974" y="5077"/>
                    <a:pt x="10307" y="4444"/>
                    <a:pt x="10741" y="3843"/>
                  </a:cubicBezTo>
                  <a:cubicBezTo>
                    <a:pt x="11408" y="2942"/>
                    <a:pt x="12376" y="2442"/>
                    <a:pt x="13276" y="1808"/>
                  </a:cubicBezTo>
                  <a:cubicBezTo>
                    <a:pt x="13330" y="1754"/>
                    <a:pt x="13297" y="1657"/>
                    <a:pt x="13229" y="1657"/>
                  </a:cubicBezTo>
                  <a:cubicBezTo>
                    <a:pt x="13213" y="1657"/>
                    <a:pt x="13195" y="1662"/>
                    <a:pt x="13176" y="1675"/>
                  </a:cubicBezTo>
                  <a:cubicBezTo>
                    <a:pt x="11275" y="2509"/>
                    <a:pt x="9807" y="4110"/>
                    <a:pt x="9107" y="6078"/>
                  </a:cubicBezTo>
                  <a:cubicBezTo>
                    <a:pt x="8039" y="6845"/>
                    <a:pt x="7038" y="7746"/>
                    <a:pt x="6171" y="8747"/>
                  </a:cubicBezTo>
                  <a:cubicBezTo>
                    <a:pt x="2735" y="12683"/>
                    <a:pt x="0" y="17886"/>
                    <a:pt x="0" y="23190"/>
                  </a:cubicBezTo>
                  <a:cubicBezTo>
                    <a:pt x="0" y="23265"/>
                    <a:pt x="63" y="23309"/>
                    <a:pt x="125" y="23309"/>
                  </a:cubicBezTo>
                  <a:cubicBezTo>
                    <a:pt x="172" y="23309"/>
                    <a:pt x="219" y="23282"/>
                    <a:pt x="234" y="23224"/>
                  </a:cubicBezTo>
                  <a:cubicBezTo>
                    <a:pt x="1101" y="18020"/>
                    <a:pt x="3369" y="13150"/>
                    <a:pt x="6805" y="9147"/>
                  </a:cubicBezTo>
                  <a:cubicBezTo>
                    <a:pt x="7038" y="8847"/>
                    <a:pt x="7305" y="8580"/>
                    <a:pt x="7572" y="8313"/>
                  </a:cubicBezTo>
                  <a:cubicBezTo>
                    <a:pt x="8506" y="8180"/>
                    <a:pt x="9440" y="8079"/>
                    <a:pt x="10408" y="8079"/>
                  </a:cubicBezTo>
                  <a:cubicBezTo>
                    <a:pt x="11508" y="8079"/>
                    <a:pt x="12609" y="8246"/>
                    <a:pt x="13710" y="8346"/>
                  </a:cubicBezTo>
                  <a:cubicBezTo>
                    <a:pt x="14248" y="8385"/>
                    <a:pt x="14801" y="8416"/>
                    <a:pt x="15355" y="8416"/>
                  </a:cubicBezTo>
                  <a:cubicBezTo>
                    <a:pt x="16688" y="8416"/>
                    <a:pt x="18026" y="8239"/>
                    <a:pt x="19181" y="7579"/>
                  </a:cubicBezTo>
                  <a:cubicBezTo>
                    <a:pt x="19240" y="7549"/>
                    <a:pt x="19220" y="7440"/>
                    <a:pt x="19144" y="7440"/>
                  </a:cubicBezTo>
                  <a:cubicBezTo>
                    <a:pt x="19135" y="7440"/>
                    <a:pt x="19125" y="7442"/>
                    <a:pt x="19114" y="7446"/>
                  </a:cubicBezTo>
                  <a:cubicBezTo>
                    <a:pt x="17993" y="7857"/>
                    <a:pt x="16850" y="7983"/>
                    <a:pt x="15698" y="7983"/>
                  </a:cubicBezTo>
                  <a:cubicBezTo>
                    <a:pt x="13876" y="7983"/>
                    <a:pt x="12033" y="7668"/>
                    <a:pt x="10223" y="7668"/>
                  </a:cubicBezTo>
                  <a:cubicBezTo>
                    <a:pt x="9466" y="7668"/>
                    <a:pt x="8714" y="7723"/>
                    <a:pt x="7972" y="7879"/>
                  </a:cubicBezTo>
                  <a:cubicBezTo>
                    <a:pt x="9540" y="6378"/>
                    <a:pt x="11375" y="5211"/>
                    <a:pt x="13410" y="4377"/>
                  </a:cubicBezTo>
                  <a:lnTo>
                    <a:pt x="13743" y="4243"/>
                  </a:lnTo>
                  <a:cubicBezTo>
                    <a:pt x="15240" y="4436"/>
                    <a:pt x="16791" y="4751"/>
                    <a:pt x="18318" y="4751"/>
                  </a:cubicBezTo>
                  <a:cubicBezTo>
                    <a:pt x="19174" y="4751"/>
                    <a:pt x="20022" y="4652"/>
                    <a:pt x="20848" y="4377"/>
                  </a:cubicBezTo>
                  <a:cubicBezTo>
                    <a:pt x="20882" y="4343"/>
                    <a:pt x="20882" y="4277"/>
                    <a:pt x="20815" y="4277"/>
                  </a:cubicBezTo>
                  <a:cubicBezTo>
                    <a:pt x="20197" y="4436"/>
                    <a:pt x="19584" y="4495"/>
                    <a:pt x="18975" y="4495"/>
                  </a:cubicBezTo>
                  <a:cubicBezTo>
                    <a:pt x="17412" y="4495"/>
                    <a:pt x="15870" y="4106"/>
                    <a:pt x="14310" y="4010"/>
                  </a:cubicBezTo>
                  <a:cubicBezTo>
                    <a:pt x="16679" y="3109"/>
                    <a:pt x="19080" y="2342"/>
                    <a:pt x="21482" y="1441"/>
                  </a:cubicBezTo>
                  <a:cubicBezTo>
                    <a:pt x="21634" y="1381"/>
                    <a:pt x="21675" y="1237"/>
                    <a:pt x="21505" y="1237"/>
                  </a:cubicBezTo>
                  <a:cubicBezTo>
                    <a:pt x="21488" y="1237"/>
                    <a:pt x="21470" y="1238"/>
                    <a:pt x="21449" y="1241"/>
                  </a:cubicBezTo>
                  <a:cubicBezTo>
                    <a:pt x="20215" y="1575"/>
                    <a:pt x="18914" y="1942"/>
                    <a:pt x="17646" y="2342"/>
                  </a:cubicBezTo>
                  <a:cubicBezTo>
                    <a:pt x="17980" y="1975"/>
                    <a:pt x="18313" y="1642"/>
                    <a:pt x="18680" y="1341"/>
                  </a:cubicBezTo>
                  <a:cubicBezTo>
                    <a:pt x="19247" y="874"/>
                    <a:pt x="19848" y="507"/>
                    <a:pt x="20415" y="107"/>
                  </a:cubicBezTo>
                  <a:cubicBezTo>
                    <a:pt x="20472" y="78"/>
                    <a:pt x="20455" y="0"/>
                    <a:pt x="2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3865;p63"/>
            <p:cNvSpPr/>
            <p:nvPr/>
          </p:nvSpPr>
          <p:spPr>
            <a:xfrm>
              <a:off x="5883550" y="3924075"/>
              <a:ext cx="87575" cy="11150"/>
            </a:xfrm>
            <a:custGeom>
              <a:avLst/>
              <a:gdLst/>
              <a:ahLst/>
              <a:cxnLst/>
              <a:rect l="l" t="t" r="r" b="b"/>
              <a:pathLst>
                <a:path w="3503" h="446" extrusionOk="0">
                  <a:moveTo>
                    <a:pt x="3436" y="1"/>
                  </a:moveTo>
                  <a:cubicBezTo>
                    <a:pt x="2302" y="168"/>
                    <a:pt x="1168" y="234"/>
                    <a:pt x="33" y="268"/>
                  </a:cubicBezTo>
                  <a:cubicBezTo>
                    <a:pt x="0" y="268"/>
                    <a:pt x="0" y="301"/>
                    <a:pt x="33" y="334"/>
                  </a:cubicBezTo>
                  <a:cubicBezTo>
                    <a:pt x="449" y="408"/>
                    <a:pt x="874" y="445"/>
                    <a:pt x="1299" y="445"/>
                  </a:cubicBezTo>
                  <a:cubicBezTo>
                    <a:pt x="2035" y="445"/>
                    <a:pt x="2772" y="333"/>
                    <a:pt x="3469" y="101"/>
                  </a:cubicBezTo>
                  <a:cubicBezTo>
                    <a:pt x="3503" y="101"/>
                    <a:pt x="3503" y="1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3866;p63"/>
            <p:cNvSpPr/>
            <p:nvPr/>
          </p:nvSpPr>
          <p:spPr>
            <a:xfrm>
              <a:off x="5733550" y="3868075"/>
              <a:ext cx="47250" cy="32850"/>
            </a:xfrm>
            <a:custGeom>
              <a:avLst/>
              <a:gdLst/>
              <a:ahLst/>
              <a:cxnLst/>
              <a:rect l="l" t="t" r="r" b="b"/>
              <a:pathLst>
                <a:path w="1890" h="1314" extrusionOk="0">
                  <a:moveTo>
                    <a:pt x="1762" y="1"/>
                  </a:moveTo>
                  <a:cubicBezTo>
                    <a:pt x="1752" y="1"/>
                    <a:pt x="1741" y="2"/>
                    <a:pt x="1730" y="6"/>
                  </a:cubicBezTo>
                  <a:cubicBezTo>
                    <a:pt x="1097" y="273"/>
                    <a:pt x="529" y="673"/>
                    <a:pt x="29" y="1173"/>
                  </a:cubicBezTo>
                  <a:cubicBezTo>
                    <a:pt x="0" y="1231"/>
                    <a:pt x="46" y="1314"/>
                    <a:pt x="102" y="1314"/>
                  </a:cubicBezTo>
                  <a:cubicBezTo>
                    <a:pt x="111" y="1314"/>
                    <a:pt x="120" y="1311"/>
                    <a:pt x="129" y="1307"/>
                  </a:cubicBezTo>
                  <a:cubicBezTo>
                    <a:pt x="429" y="1073"/>
                    <a:pt x="696" y="873"/>
                    <a:pt x="996" y="706"/>
                  </a:cubicBezTo>
                  <a:cubicBezTo>
                    <a:pt x="1297" y="540"/>
                    <a:pt x="1564" y="373"/>
                    <a:pt x="1830" y="173"/>
                  </a:cubicBezTo>
                  <a:cubicBezTo>
                    <a:pt x="1890" y="113"/>
                    <a:pt x="1843" y="1"/>
                    <a:pt x="17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3867;p63"/>
            <p:cNvSpPr/>
            <p:nvPr/>
          </p:nvSpPr>
          <p:spPr>
            <a:xfrm>
              <a:off x="4937025" y="3870700"/>
              <a:ext cx="380675" cy="242275"/>
            </a:xfrm>
            <a:custGeom>
              <a:avLst/>
              <a:gdLst/>
              <a:ahLst/>
              <a:cxnLst/>
              <a:rect l="l" t="t" r="r" b="b"/>
              <a:pathLst>
                <a:path w="15227" h="9691" extrusionOk="0">
                  <a:moveTo>
                    <a:pt x="3880" y="0"/>
                  </a:moveTo>
                  <a:cubicBezTo>
                    <a:pt x="2723" y="0"/>
                    <a:pt x="1690" y="402"/>
                    <a:pt x="1135" y="1569"/>
                  </a:cubicBezTo>
                  <a:cubicBezTo>
                    <a:pt x="1" y="3870"/>
                    <a:pt x="1368" y="7473"/>
                    <a:pt x="3403" y="8841"/>
                  </a:cubicBezTo>
                  <a:cubicBezTo>
                    <a:pt x="4418" y="9517"/>
                    <a:pt x="5662" y="9691"/>
                    <a:pt x="6888" y="9691"/>
                  </a:cubicBezTo>
                  <a:cubicBezTo>
                    <a:pt x="7474" y="9691"/>
                    <a:pt x="8056" y="9651"/>
                    <a:pt x="8607" y="9608"/>
                  </a:cubicBezTo>
                  <a:cubicBezTo>
                    <a:pt x="10742" y="9341"/>
                    <a:pt x="12877" y="8974"/>
                    <a:pt x="14978" y="8474"/>
                  </a:cubicBezTo>
                  <a:cubicBezTo>
                    <a:pt x="15011" y="8474"/>
                    <a:pt x="15045" y="8440"/>
                    <a:pt x="15045" y="8440"/>
                  </a:cubicBezTo>
                  <a:cubicBezTo>
                    <a:pt x="15063" y="8459"/>
                    <a:pt x="15087" y="8467"/>
                    <a:pt x="15110" y="8467"/>
                  </a:cubicBezTo>
                  <a:cubicBezTo>
                    <a:pt x="15170" y="8467"/>
                    <a:pt x="15226" y="8412"/>
                    <a:pt x="15178" y="8340"/>
                  </a:cubicBezTo>
                  <a:cubicBezTo>
                    <a:pt x="13811" y="5271"/>
                    <a:pt x="11375" y="2770"/>
                    <a:pt x="8340" y="1302"/>
                  </a:cubicBezTo>
                  <a:cubicBezTo>
                    <a:pt x="7211" y="728"/>
                    <a:pt x="5435" y="0"/>
                    <a:pt x="3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3868;p63"/>
            <p:cNvSpPr/>
            <p:nvPr/>
          </p:nvSpPr>
          <p:spPr>
            <a:xfrm>
              <a:off x="5013750" y="3910750"/>
              <a:ext cx="500925" cy="524125"/>
            </a:xfrm>
            <a:custGeom>
              <a:avLst/>
              <a:gdLst/>
              <a:ahLst/>
              <a:cxnLst/>
              <a:rect l="l" t="t" r="r" b="b"/>
              <a:pathLst>
                <a:path w="20037" h="20965" extrusionOk="0">
                  <a:moveTo>
                    <a:pt x="1835" y="0"/>
                  </a:moveTo>
                  <a:cubicBezTo>
                    <a:pt x="1835" y="0"/>
                    <a:pt x="1802" y="34"/>
                    <a:pt x="1835" y="34"/>
                  </a:cubicBezTo>
                  <a:cubicBezTo>
                    <a:pt x="2702" y="701"/>
                    <a:pt x="3503" y="1535"/>
                    <a:pt x="4137" y="2469"/>
                  </a:cubicBezTo>
                  <a:cubicBezTo>
                    <a:pt x="3169" y="2102"/>
                    <a:pt x="2202" y="1768"/>
                    <a:pt x="1201" y="1435"/>
                  </a:cubicBezTo>
                  <a:cubicBezTo>
                    <a:pt x="1194" y="1431"/>
                    <a:pt x="1187" y="1429"/>
                    <a:pt x="1181" y="1429"/>
                  </a:cubicBezTo>
                  <a:cubicBezTo>
                    <a:pt x="1129" y="1429"/>
                    <a:pt x="1109" y="1538"/>
                    <a:pt x="1168" y="1568"/>
                  </a:cubicBezTo>
                  <a:cubicBezTo>
                    <a:pt x="2903" y="2268"/>
                    <a:pt x="4704" y="2969"/>
                    <a:pt x="6438" y="3803"/>
                  </a:cubicBezTo>
                  <a:cubicBezTo>
                    <a:pt x="5396" y="3966"/>
                    <a:pt x="4354" y="4049"/>
                    <a:pt x="3316" y="4049"/>
                  </a:cubicBezTo>
                  <a:cubicBezTo>
                    <a:pt x="2228" y="4049"/>
                    <a:pt x="1143" y="3957"/>
                    <a:pt x="67" y="3770"/>
                  </a:cubicBezTo>
                  <a:cubicBezTo>
                    <a:pt x="1" y="3770"/>
                    <a:pt x="1" y="3836"/>
                    <a:pt x="34" y="3870"/>
                  </a:cubicBezTo>
                  <a:cubicBezTo>
                    <a:pt x="1196" y="4204"/>
                    <a:pt x="2395" y="4371"/>
                    <a:pt x="3592" y="4371"/>
                  </a:cubicBezTo>
                  <a:cubicBezTo>
                    <a:pt x="4663" y="4371"/>
                    <a:pt x="5732" y="4237"/>
                    <a:pt x="6772" y="3970"/>
                  </a:cubicBezTo>
                  <a:cubicBezTo>
                    <a:pt x="7873" y="4503"/>
                    <a:pt x="8940" y="5104"/>
                    <a:pt x="9974" y="5771"/>
                  </a:cubicBezTo>
                  <a:cubicBezTo>
                    <a:pt x="9758" y="5754"/>
                    <a:pt x="9541" y="5746"/>
                    <a:pt x="9324" y="5746"/>
                  </a:cubicBezTo>
                  <a:cubicBezTo>
                    <a:pt x="8676" y="5746"/>
                    <a:pt x="8031" y="5821"/>
                    <a:pt x="7406" y="5971"/>
                  </a:cubicBezTo>
                  <a:cubicBezTo>
                    <a:pt x="6014" y="6280"/>
                    <a:pt x="4593" y="6475"/>
                    <a:pt x="3197" y="6475"/>
                  </a:cubicBezTo>
                  <a:cubicBezTo>
                    <a:pt x="3087" y="6475"/>
                    <a:pt x="2978" y="6474"/>
                    <a:pt x="2869" y="6471"/>
                  </a:cubicBezTo>
                  <a:cubicBezTo>
                    <a:pt x="2803" y="6505"/>
                    <a:pt x="2803" y="6572"/>
                    <a:pt x="2869" y="6605"/>
                  </a:cubicBezTo>
                  <a:cubicBezTo>
                    <a:pt x="3281" y="6673"/>
                    <a:pt x="3689" y="6701"/>
                    <a:pt x="4094" y="6701"/>
                  </a:cubicBezTo>
                  <a:cubicBezTo>
                    <a:pt x="5956" y="6701"/>
                    <a:pt x="7757" y="6112"/>
                    <a:pt x="9607" y="6112"/>
                  </a:cubicBezTo>
                  <a:cubicBezTo>
                    <a:pt x="9928" y="6112"/>
                    <a:pt x="10250" y="6130"/>
                    <a:pt x="10575" y="6171"/>
                  </a:cubicBezTo>
                  <a:cubicBezTo>
                    <a:pt x="11542" y="6838"/>
                    <a:pt x="12476" y="7572"/>
                    <a:pt x="13310" y="8406"/>
                  </a:cubicBezTo>
                  <a:cubicBezTo>
                    <a:pt x="14945" y="10007"/>
                    <a:pt x="16279" y="11909"/>
                    <a:pt x="17280" y="13977"/>
                  </a:cubicBezTo>
                  <a:cubicBezTo>
                    <a:pt x="18380" y="16212"/>
                    <a:pt x="18981" y="18580"/>
                    <a:pt x="19848" y="20915"/>
                  </a:cubicBezTo>
                  <a:cubicBezTo>
                    <a:pt x="19860" y="20950"/>
                    <a:pt x="19888" y="20965"/>
                    <a:pt x="19917" y="20965"/>
                  </a:cubicBezTo>
                  <a:cubicBezTo>
                    <a:pt x="19973" y="20965"/>
                    <a:pt x="20037" y="20914"/>
                    <a:pt x="20015" y="20848"/>
                  </a:cubicBezTo>
                  <a:cubicBezTo>
                    <a:pt x="19248" y="16278"/>
                    <a:pt x="16979" y="11275"/>
                    <a:pt x="13644" y="8006"/>
                  </a:cubicBezTo>
                  <a:cubicBezTo>
                    <a:pt x="12509" y="6905"/>
                    <a:pt x="11242" y="5938"/>
                    <a:pt x="9841" y="5137"/>
                  </a:cubicBezTo>
                  <a:cubicBezTo>
                    <a:pt x="8874" y="3569"/>
                    <a:pt x="7539" y="2202"/>
                    <a:pt x="6005" y="1201"/>
                  </a:cubicBezTo>
                  <a:cubicBezTo>
                    <a:pt x="5992" y="1188"/>
                    <a:pt x="5979" y="1183"/>
                    <a:pt x="5967" y="1183"/>
                  </a:cubicBezTo>
                  <a:cubicBezTo>
                    <a:pt x="5917" y="1183"/>
                    <a:pt x="5884" y="1274"/>
                    <a:pt x="5938" y="1301"/>
                  </a:cubicBezTo>
                  <a:cubicBezTo>
                    <a:pt x="7172" y="2302"/>
                    <a:pt x="8240" y="3436"/>
                    <a:pt x="9174" y="4737"/>
                  </a:cubicBezTo>
                  <a:cubicBezTo>
                    <a:pt x="7639" y="3903"/>
                    <a:pt x="6038" y="3169"/>
                    <a:pt x="4404" y="2569"/>
                  </a:cubicBezTo>
                  <a:cubicBezTo>
                    <a:pt x="3837" y="1468"/>
                    <a:pt x="2936" y="567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3869;p63"/>
            <p:cNvSpPr/>
            <p:nvPr/>
          </p:nvSpPr>
          <p:spPr>
            <a:xfrm>
              <a:off x="5119075" y="3919575"/>
              <a:ext cx="37300" cy="36575"/>
            </a:xfrm>
            <a:custGeom>
              <a:avLst/>
              <a:gdLst/>
              <a:ahLst/>
              <a:cxnLst/>
              <a:rect l="l" t="t" r="r" b="b"/>
              <a:pathLst>
                <a:path w="1492" h="1463" extrusionOk="0">
                  <a:moveTo>
                    <a:pt x="30" y="0"/>
                  </a:moveTo>
                  <a:cubicBezTo>
                    <a:pt x="10" y="0"/>
                    <a:pt x="0" y="24"/>
                    <a:pt x="24" y="47"/>
                  </a:cubicBezTo>
                  <a:cubicBezTo>
                    <a:pt x="224" y="281"/>
                    <a:pt x="524" y="448"/>
                    <a:pt x="758" y="715"/>
                  </a:cubicBezTo>
                  <a:cubicBezTo>
                    <a:pt x="991" y="948"/>
                    <a:pt x="1191" y="1215"/>
                    <a:pt x="1425" y="1448"/>
                  </a:cubicBezTo>
                  <a:cubicBezTo>
                    <a:pt x="1435" y="1458"/>
                    <a:pt x="1444" y="1462"/>
                    <a:pt x="1453" y="1462"/>
                  </a:cubicBezTo>
                  <a:cubicBezTo>
                    <a:pt x="1475" y="1462"/>
                    <a:pt x="1492" y="1439"/>
                    <a:pt x="1492" y="1415"/>
                  </a:cubicBezTo>
                  <a:cubicBezTo>
                    <a:pt x="1325" y="1082"/>
                    <a:pt x="1091" y="815"/>
                    <a:pt x="824" y="581"/>
                  </a:cubicBezTo>
                  <a:cubicBezTo>
                    <a:pt x="591" y="348"/>
                    <a:pt x="324" y="148"/>
                    <a:pt x="57" y="14"/>
                  </a:cubicBezTo>
                  <a:cubicBezTo>
                    <a:pt x="48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3870;p63"/>
            <p:cNvSpPr/>
            <p:nvPr/>
          </p:nvSpPr>
          <p:spPr>
            <a:xfrm>
              <a:off x="4987075" y="3977450"/>
              <a:ext cx="62550" cy="17025"/>
            </a:xfrm>
            <a:custGeom>
              <a:avLst/>
              <a:gdLst/>
              <a:ahLst/>
              <a:cxnLst/>
              <a:rect l="l" t="t" r="r" b="b"/>
              <a:pathLst>
                <a:path w="2502" h="681" extrusionOk="0">
                  <a:moveTo>
                    <a:pt x="67" y="1"/>
                  </a:moveTo>
                  <a:cubicBezTo>
                    <a:pt x="33" y="1"/>
                    <a:pt x="0" y="67"/>
                    <a:pt x="33" y="101"/>
                  </a:cubicBezTo>
                  <a:cubicBezTo>
                    <a:pt x="646" y="480"/>
                    <a:pt x="1385" y="680"/>
                    <a:pt x="2119" y="680"/>
                  </a:cubicBezTo>
                  <a:cubicBezTo>
                    <a:pt x="2225" y="680"/>
                    <a:pt x="2330" y="676"/>
                    <a:pt x="2435" y="668"/>
                  </a:cubicBezTo>
                  <a:cubicBezTo>
                    <a:pt x="2502" y="635"/>
                    <a:pt x="2502" y="534"/>
                    <a:pt x="2435" y="534"/>
                  </a:cubicBezTo>
                  <a:cubicBezTo>
                    <a:pt x="2035" y="434"/>
                    <a:pt x="1635" y="434"/>
                    <a:pt x="1234" y="368"/>
                  </a:cubicBezTo>
                  <a:cubicBezTo>
                    <a:pt x="834" y="268"/>
                    <a:pt x="434" y="134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3871;p63"/>
            <p:cNvSpPr/>
            <p:nvPr/>
          </p:nvSpPr>
          <p:spPr>
            <a:xfrm>
              <a:off x="5281450" y="4291850"/>
              <a:ext cx="345275" cy="429500"/>
            </a:xfrm>
            <a:custGeom>
              <a:avLst/>
              <a:gdLst/>
              <a:ahLst/>
              <a:cxnLst/>
              <a:rect l="l" t="t" r="r" b="b"/>
              <a:pathLst>
                <a:path w="13811" h="17180" extrusionOk="0">
                  <a:moveTo>
                    <a:pt x="0" y="0"/>
                  </a:moveTo>
                  <a:lnTo>
                    <a:pt x="434" y="3903"/>
                  </a:lnTo>
                  <a:lnTo>
                    <a:pt x="1902" y="17179"/>
                  </a:lnTo>
                  <a:lnTo>
                    <a:pt x="12276" y="17179"/>
                  </a:lnTo>
                  <a:lnTo>
                    <a:pt x="13443" y="3903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3872;p63"/>
            <p:cNvSpPr/>
            <p:nvPr/>
          </p:nvSpPr>
          <p:spPr>
            <a:xfrm>
              <a:off x="5281450" y="4291850"/>
              <a:ext cx="345275" cy="97600"/>
            </a:xfrm>
            <a:custGeom>
              <a:avLst/>
              <a:gdLst/>
              <a:ahLst/>
              <a:cxnLst/>
              <a:rect l="l" t="t" r="r" b="b"/>
              <a:pathLst>
                <a:path w="13811" h="3904" extrusionOk="0">
                  <a:moveTo>
                    <a:pt x="0" y="0"/>
                  </a:moveTo>
                  <a:lnTo>
                    <a:pt x="434" y="3903"/>
                  </a:lnTo>
                  <a:lnTo>
                    <a:pt x="13443" y="3903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3873;p63"/>
            <p:cNvSpPr/>
            <p:nvPr/>
          </p:nvSpPr>
          <p:spPr>
            <a:xfrm>
              <a:off x="5255600" y="4264325"/>
              <a:ext cx="396125" cy="80075"/>
            </a:xfrm>
            <a:custGeom>
              <a:avLst/>
              <a:gdLst/>
              <a:ahLst/>
              <a:cxnLst/>
              <a:rect l="l" t="t" r="r" b="b"/>
              <a:pathLst>
                <a:path w="15845" h="3203" extrusionOk="0">
                  <a:moveTo>
                    <a:pt x="0" y="1"/>
                  </a:moveTo>
                  <a:lnTo>
                    <a:pt x="0" y="3203"/>
                  </a:lnTo>
                  <a:lnTo>
                    <a:pt x="15845" y="3203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979;p42"/>
          <p:cNvGrpSpPr>
            <a:grpSpLocks noChangeAspect="1"/>
          </p:cNvGrpSpPr>
          <p:nvPr/>
        </p:nvGrpSpPr>
        <p:grpSpPr>
          <a:xfrm>
            <a:off x="6589741" y="1953814"/>
            <a:ext cx="2415326" cy="2305794"/>
            <a:chOff x="4457000" y="678188"/>
            <a:chExt cx="3967037" cy="3787136"/>
          </a:xfrm>
        </p:grpSpPr>
        <p:sp>
          <p:nvSpPr>
            <p:cNvPr id="758" name="Google Shape;980;p42"/>
            <p:cNvSpPr/>
            <p:nvPr/>
          </p:nvSpPr>
          <p:spPr>
            <a:xfrm>
              <a:off x="6757355" y="2829263"/>
              <a:ext cx="1666682" cy="656348"/>
            </a:xfrm>
            <a:custGeom>
              <a:avLst/>
              <a:gdLst/>
              <a:ahLst/>
              <a:cxnLst/>
              <a:rect l="l" t="t" r="r" b="b"/>
              <a:pathLst>
                <a:path w="76322" h="30056" extrusionOk="0">
                  <a:moveTo>
                    <a:pt x="0" y="1"/>
                  </a:moveTo>
                  <a:lnTo>
                    <a:pt x="1501" y="30055"/>
                  </a:lnTo>
                  <a:lnTo>
                    <a:pt x="74787" y="30055"/>
                  </a:lnTo>
                  <a:lnTo>
                    <a:pt x="76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981;p42"/>
            <p:cNvSpPr/>
            <p:nvPr/>
          </p:nvSpPr>
          <p:spPr>
            <a:xfrm>
              <a:off x="7632910" y="2902111"/>
              <a:ext cx="695677" cy="227285"/>
            </a:xfrm>
            <a:custGeom>
              <a:avLst/>
              <a:gdLst/>
              <a:ahLst/>
              <a:cxnLst/>
              <a:rect l="l" t="t" r="r" b="b"/>
              <a:pathLst>
                <a:path w="31857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4" y="10041"/>
                  </a:lnTo>
                  <a:lnTo>
                    <a:pt x="401" y="334"/>
                  </a:lnTo>
                  <a:close/>
                  <a:moveTo>
                    <a:pt x="0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982;p42"/>
            <p:cNvSpPr/>
            <p:nvPr/>
          </p:nvSpPr>
          <p:spPr>
            <a:xfrm>
              <a:off x="7661320" y="3186189"/>
              <a:ext cx="654164" cy="205447"/>
            </a:xfrm>
            <a:custGeom>
              <a:avLst/>
              <a:gdLst/>
              <a:ahLst/>
              <a:cxnLst/>
              <a:rect l="l" t="t" r="r" b="b"/>
              <a:pathLst>
                <a:path w="29956" h="9408" extrusionOk="0">
                  <a:moveTo>
                    <a:pt x="29555" y="368"/>
                  </a:moveTo>
                  <a:lnTo>
                    <a:pt x="29021" y="9040"/>
                  </a:lnTo>
                  <a:lnTo>
                    <a:pt x="834" y="9040"/>
                  </a:lnTo>
                  <a:lnTo>
                    <a:pt x="401" y="368"/>
                  </a:lnTo>
                  <a:close/>
                  <a:moveTo>
                    <a:pt x="0" y="1"/>
                  </a:moveTo>
                  <a:lnTo>
                    <a:pt x="467" y="9407"/>
                  </a:lnTo>
                  <a:lnTo>
                    <a:pt x="29355" y="9407"/>
                  </a:lnTo>
                  <a:lnTo>
                    <a:pt x="29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983;p42"/>
            <p:cNvSpPr/>
            <p:nvPr/>
          </p:nvSpPr>
          <p:spPr>
            <a:xfrm>
              <a:off x="7925002" y="2985878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68" y="2135"/>
                  </a:lnTo>
                  <a:lnTo>
                    <a:pt x="434" y="334"/>
                  </a:lnTo>
                  <a:close/>
                  <a:moveTo>
                    <a:pt x="1" y="0"/>
                  </a:moveTo>
                  <a:lnTo>
                    <a:pt x="334" y="2502"/>
                  </a:lnTo>
                  <a:lnTo>
                    <a:pt x="5471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984;p42"/>
            <p:cNvSpPr/>
            <p:nvPr/>
          </p:nvSpPr>
          <p:spPr>
            <a:xfrm>
              <a:off x="7925002" y="3261941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68" y="2136"/>
                  </a:lnTo>
                  <a:lnTo>
                    <a:pt x="434" y="334"/>
                  </a:lnTo>
                  <a:close/>
                  <a:moveTo>
                    <a:pt x="1" y="1"/>
                  </a:moveTo>
                  <a:lnTo>
                    <a:pt x="334" y="2503"/>
                  </a:lnTo>
                  <a:lnTo>
                    <a:pt x="5471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985;p42"/>
            <p:cNvSpPr/>
            <p:nvPr/>
          </p:nvSpPr>
          <p:spPr>
            <a:xfrm>
              <a:off x="6846210" y="2902111"/>
              <a:ext cx="696420" cy="227285"/>
            </a:xfrm>
            <a:custGeom>
              <a:avLst/>
              <a:gdLst/>
              <a:ahLst/>
              <a:cxnLst/>
              <a:rect l="l" t="t" r="r" b="b"/>
              <a:pathLst>
                <a:path w="31891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5" y="10041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986;p42"/>
            <p:cNvSpPr/>
            <p:nvPr/>
          </p:nvSpPr>
          <p:spPr>
            <a:xfrm>
              <a:off x="6874620" y="3186189"/>
              <a:ext cx="653444" cy="205447"/>
            </a:xfrm>
            <a:custGeom>
              <a:avLst/>
              <a:gdLst/>
              <a:ahLst/>
              <a:cxnLst/>
              <a:rect l="l" t="t" r="r" b="b"/>
              <a:pathLst>
                <a:path w="29923" h="9408" extrusionOk="0">
                  <a:moveTo>
                    <a:pt x="29555" y="368"/>
                  </a:moveTo>
                  <a:lnTo>
                    <a:pt x="28988" y="9040"/>
                  </a:lnTo>
                  <a:lnTo>
                    <a:pt x="835" y="9040"/>
                  </a:lnTo>
                  <a:lnTo>
                    <a:pt x="401" y="368"/>
                  </a:lnTo>
                  <a:close/>
                  <a:moveTo>
                    <a:pt x="1" y="1"/>
                  </a:moveTo>
                  <a:lnTo>
                    <a:pt x="468" y="9407"/>
                  </a:lnTo>
                  <a:lnTo>
                    <a:pt x="29355" y="9407"/>
                  </a:lnTo>
                  <a:lnTo>
                    <a:pt x="29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987;p42"/>
            <p:cNvSpPr/>
            <p:nvPr/>
          </p:nvSpPr>
          <p:spPr>
            <a:xfrm>
              <a:off x="7138302" y="2985878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35" y="2135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335" y="2502"/>
                  </a:lnTo>
                  <a:lnTo>
                    <a:pt x="5472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988;p42"/>
            <p:cNvSpPr/>
            <p:nvPr/>
          </p:nvSpPr>
          <p:spPr>
            <a:xfrm>
              <a:off x="7138302" y="3261941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35" y="2136"/>
                  </a:lnTo>
                  <a:lnTo>
                    <a:pt x="401" y="334"/>
                  </a:lnTo>
                  <a:close/>
                  <a:moveTo>
                    <a:pt x="1" y="1"/>
                  </a:moveTo>
                  <a:lnTo>
                    <a:pt x="335" y="2503"/>
                  </a:lnTo>
                  <a:lnTo>
                    <a:pt x="5472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989;p42"/>
            <p:cNvSpPr/>
            <p:nvPr/>
          </p:nvSpPr>
          <p:spPr>
            <a:xfrm>
              <a:off x="6864422" y="3485574"/>
              <a:ext cx="69225" cy="215645"/>
            </a:xfrm>
            <a:custGeom>
              <a:avLst/>
              <a:gdLst/>
              <a:ahLst/>
              <a:cxnLst/>
              <a:rect l="l" t="t" r="r" b="b"/>
              <a:pathLst>
                <a:path w="3170" h="9875" extrusionOk="0">
                  <a:moveTo>
                    <a:pt x="1" y="0"/>
                  </a:moveTo>
                  <a:lnTo>
                    <a:pt x="1" y="9874"/>
                  </a:lnTo>
                  <a:lnTo>
                    <a:pt x="1802" y="9874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990;p42"/>
            <p:cNvSpPr/>
            <p:nvPr/>
          </p:nvSpPr>
          <p:spPr>
            <a:xfrm>
              <a:off x="6864422" y="3485574"/>
              <a:ext cx="69225" cy="71409"/>
            </a:xfrm>
            <a:custGeom>
              <a:avLst/>
              <a:gdLst/>
              <a:ahLst/>
              <a:cxnLst/>
              <a:rect l="l" t="t" r="r" b="b"/>
              <a:pathLst>
                <a:path w="3170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991;p42"/>
            <p:cNvSpPr/>
            <p:nvPr/>
          </p:nvSpPr>
          <p:spPr>
            <a:xfrm>
              <a:off x="8246967" y="3485574"/>
              <a:ext cx="69946" cy="215645"/>
            </a:xfrm>
            <a:custGeom>
              <a:avLst/>
              <a:gdLst/>
              <a:ahLst/>
              <a:cxnLst/>
              <a:rect l="l" t="t" r="r" b="b"/>
              <a:pathLst>
                <a:path w="3203" h="9875" extrusionOk="0">
                  <a:moveTo>
                    <a:pt x="1" y="0"/>
                  </a:moveTo>
                  <a:lnTo>
                    <a:pt x="468" y="3269"/>
                  </a:lnTo>
                  <a:lnTo>
                    <a:pt x="1402" y="9874"/>
                  </a:lnTo>
                  <a:lnTo>
                    <a:pt x="3203" y="987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992;p42"/>
            <p:cNvSpPr/>
            <p:nvPr/>
          </p:nvSpPr>
          <p:spPr>
            <a:xfrm>
              <a:off x="8246967" y="3485574"/>
              <a:ext cx="69946" cy="71409"/>
            </a:xfrm>
            <a:custGeom>
              <a:avLst/>
              <a:gdLst/>
              <a:ahLst/>
              <a:cxnLst/>
              <a:rect l="l" t="t" r="r" b="b"/>
              <a:pathLst>
                <a:path w="3203" h="3270" extrusionOk="0">
                  <a:moveTo>
                    <a:pt x="1" y="0"/>
                  </a:moveTo>
                  <a:lnTo>
                    <a:pt x="468" y="3269"/>
                  </a:lnTo>
                  <a:lnTo>
                    <a:pt x="3203" y="326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993;p42"/>
            <p:cNvSpPr/>
            <p:nvPr/>
          </p:nvSpPr>
          <p:spPr>
            <a:xfrm>
              <a:off x="6831645" y="1296677"/>
              <a:ext cx="1517357" cy="66299"/>
            </a:xfrm>
            <a:custGeom>
              <a:avLst/>
              <a:gdLst/>
              <a:ahLst/>
              <a:cxnLst/>
              <a:rect l="l" t="t" r="r" b="b"/>
              <a:pathLst>
                <a:path w="69484" h="3036" extrusionOk="0">
                  <a:moveTo>
                    <a:pt x="1" y="0"/>
                  </a:moveTo>
                  <a:lnTo>
                    <a:pt x="1" y="3036"/>
                  </a:lnTo>
                  <a:lnTo>
                    <a:pt x="69484" y="3036"/>
                  </a:lnTo>
                  <a:lnTo>
                    <a:pt x="6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994;p42"/>
            <p:cNvSpPr/>
            <p:nvPr/>
          </p:nvSpPr>
          <p:spPr>
            <a:xfrm>
              <a:off x="8197441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995;p42"/>
            <p:cNvSpPr/>
            <p:nvPr/>
          </p:nvSpPr>
          <p:spPr>
            <a:xfrm>
              <a:off x="8197441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996;p42"/>
            <p:cNvSpPr/>
            <p:nvPr/>
          </p:nvSpPr>
          <p:spPr>
            <a:xfrm>
              <a:off x="6916875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997;p42"/>
            <p:cNvSpPr/>
            <p:nvPr/>
          </p:nvSpPr>
          <p:spPr>
            <a:xfrm>
              <a:off x="6916875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998;p42"/>
            <p:cNvSpPr/>
            <p:nvPr/>
          </p:nvSpPr>
          <p:spPr>
            <a:xfrm>
              <a:off x="7959243" y="872733"/>
              <a:ext cx="106370" cy="423975"/>
            </a:xfrm>
            <a:custGeom>
              <a:avLst/>
              <a:gdLst/>
              <a:ahLst/>
              <a:cxnLst/>
              <a:rect l="l" t="t" r="r" b="b"/>
              <a:pathLst>
                <a:path w="4871" h="19415" extrusionOk="0">
                  <a:moveTo>
                    <a:pt x="0" y="0"/>
                  </a:moveTo>
                  <a:lnTo>
                    <a:pt x="0" y="19414"/>
                  </a:lnTo>
                  <a:lnTo>
                    <a:pt x="4871" y="19414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999;p42"/>
            <p:cNvSpPr/>
            <p:nvPr/>
          </p:nvSpPr>
          <p:spPr>
            <a:xfrm>
              <a:off x="7959243" y="850154"/>
              <a:ext cx="106370" cy="46623"/>
            </a:xfrm>
            <a:custGeom>
              <a:avLst/>
              <a:gdLst/>
              <a:ahLst/>
              <a:cxnLst/>
              <a:rect l="l" t="t" r="r" b="b"/>
              <a:pathLst>
                <a:path w="4871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4871" y="2135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000;p42"/>
            <p:cNvSpPr/>
            <p:nvPr/>
          </p:nvSpPr>
          <p:spPr>
            <a:xfrm>
              <a:off x="7959243" y="955758"/>
              <a:ext cx="106370" cy="17514"/>
            </a:xfrm>
            <a:custGeom>
              <a:avLst/>
              <a:gdLst/>
              <a:ahLst/>
              <a:cxnLst/>
              <a:rect l="l" t="t" r="r" b="b"/>
              <a:pathLst>
                <a:path w="4871" h="802" extrusionOk="0">
                  <a:moveTo>
                    <a:pt x="0" y="1"/>
                  </a:moveTo>
                  <a:lnTo>
                    <a:pt x="0" y="801"/>
                  </a:lnTo>
                  <a:lnTo>
                    <a:pt x="4871" y="801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001;p42"/>
            <p:cNvSpPr/>
            <p:nvPr/>
          </p:nvSpPr>
          <p:spPr>
            <a:xfrm>
              <a:off x="7945398" y="1193956"/>
              <a:ext cx="120215" cy="46645"/>
            </a:xfrm>
            <a:custGeom>
              <a:avLst/>
              <a:gdLst/>
              <a:ahLst/>
              <a:cxnLst/>
              <a:rect l="l" t="t" r="r" b="b"/>
              <a:pathLst>
                <a:path w="5505" h="2136" extrusionOk="0">
                  <a:moveTo>
                    <a:pt x="1" y="1"/>
                  </a:moveTo>
                  <a:lnTo>
                    <a:pt x="1" y="2136"/>
                  </a:lnTo>
                  <a:lnTo>
                    <a:pt x="5505" y="2136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002;p42"/>
            <p:cNvSpPr/>
            <p:nvPr/>
          </p:nvSpPr>
          <p:spPr>
            <a:xfrm>
              <a:off x="7884211" y="802069"/>
              <a:ext cx="75055" cy="494641"/>
            </a:xfrm>
            <a:custGeom>
              <a:avLst/>
              <a:gdLst/>
              <a:ahLst/>
              <a:cxnLst/>
              <a:rect l="l" t="t" r="r" b="b"/>
              <a:pathLst>
                <a:path w="3437" h="22651" extrusionOk="0">
                  <a:moveTo>
                    <a:pt x="1" y="0"/>
                  </a:moveTo>
                  <a:lnTo>
                    <a:pt x="1" y="22650"/>
                  </a:lnTo>
                  <a:lnTo>
                    <a:pt x="3436" y="22650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003;p42"/>
            <p:cNvSpPr/>
            <p:nvPr/>
          </p:nvSpPr>
          <p:spPr>
            <a:xfrm>
              <a:off x="7899519" y="848691"/>
              <a:ext cx="45182" cy="190139"/>
            </a:xfrm>
            <a:custGeom>
              <a:avLst/>
              <a:gdLst/>
              <a:ahLst/>
              <a:cxnLst/>
              <a:rect l="l" t="t" r="r" b="b"/>
              <a:pathLst>
                <a:path w="2069" h="8707" extrusionOk="0">
                  <a:moveTo>
                    <a:pt x="0" y="0"/>
                  </a:moveTo>
                  <a:lnTo>
                    <a:pt x="0" y="8707"/>
                  </a:lnTo>
                  <a:lnTo>
                    <a:pt x="2068" y="870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004;p42"/>
            <p:cNvSpPr/>
            <p:nvPr/>
          </p:nvSpPr>
          <p:spPr>
            <a:xfrm>
              <a:off x="7353200" y="896033"/>
              <a:ext cx="404299" cy="400674"/>
            </a:xfrm>
            <a:custGeom>
              <a:avLst/>
              <a:gdLst/>
              <a:ahLst/>
              <a:cxnLst/>
              <a:rect l="l" t="t" r="r" b="b"/>
              <a:pathLst>
                <a:path w="18514" h="18348" extrusionOk="0">
                  <a:moveTo>
                    <a:pt x="16112" y="1"/>
                  </a:moveTo>
                  <a:lnTo>
                    <a:pt x="0" y="15912"/>
                  </a:lnTo>
                  <a:lnTo>
                    <a:pt x="2402" y="18347"/>
                  </a:lnTo>
                  <a:lnTo>
                    <a:pt x="18514" y="2436"/>
                  </a:lnTo>
                  <a:lnTo>
                    <a:pt x="1611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005;p42"/>
            <p:cNvSpPr/>
            <p:nvPr/>
          </p:nvSpPr>
          <p:spPr>
            <a:xfrm>
              <a:off x="7446444" y="1038804"/>
              <a:ext cx="166817" cy="165375"/>
            </a:xfrm>
            <a:custGeom>
              <a:avLst/>
              <a:gdLst/>
              <a:ahLst/>
              <a:cxnLst/>
              <a:rect l="l" t="t" r="r" b="b"/>
              <a:pathLst>
                <a:path w="7639" h="7573" extrusionOk="0">
                  <a:moveTo>
                    <a:pt x="6204" y="1"/>
                  </a:moveTo>
                  <a:lnTo>
                    <a:pt x="0" y="6138"/>
                  </a:lnTo>
                  <a:lnTo>
                    <a:pt x="1434" y="7573"/>
                  </a:lnTo>
                  <a:lnTo>
                    <a:pt x="7639" y="1468"/>
                  </a:lnTo>
                  <a:lnTo>
                    <a:pt x="620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006;p42"/>
            <p:cNvSpPr/>
            <p:nvPr/>
          </p:nvSpPr>
          <p:spPr>
            <a:xfrm>
              <a:off x="7757469" y="920797"/>
              <a:ext cx="126767" cy="375911"/>
            </a:xfrm>
            <a:custGeom>
              <a:avLst/>
              <a:gdLst/>
              <a:ahLst/>
              <a:cxnLst/>
              <a:rect l="l" t="t" r="r" b="b"/>
              <a:pathLst>
                <a:path w="5805" h="17214" extrusionOk="0">
                  <a:moveTo>
                    <a:pt x="1" y="1"/>
                  </a:moveTo>
                  <a:lnTo>
                    <a:pt x="1" y="17213"/>
                  </a:lnTo>
                  <a:lnTo>
                    <a:pt x="5805" y="1721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007;p42"/>
            <p:cNvSpPr/>
            <p:nvPr/>
          </p:nvSpPr>
          <p:spPr>
            <a:xfrm>
              <a:off x="7757469" y="1221645"/>
              <a:ext cx="126767" cy="34984"/>
            </a:xfrm>
            <a:custGeom>
              <a:avLst/>
              <a:gdLst/>
              <a:ahLst/>
              <a:cxnLst/>
              <a:rect l="l" t="t" r="r" b="b"/>
              <a:pathLst>
                <a:path w="5805" h="1602" extrusionOk="0">
                  <a:moveTo>
                    <a:pt x="1" y="0"/>
                  </a:moveTo>
                  <a:lnTo>
                    <a:pt x="1" y="1601"/>
                  </a:lnTo>
                  <a:lnTo>
                    <a:pt x="5805" y="160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008;p42"/>
            <p:cNvSpPr/>
            <p:nvPr/>
          </p:nvSpPr>
          <p:spPr>
            <a:xfrm>
              <a:off x="7757469" y="1185221"/>
              <a:ext cx="126767" cy="13867"/>
            </a:xfrm>
            <a:custGeom>
              <a:avLst/>
              <a:gdLst/>
              <a:ahLst/>
              <a:cxnLst/>
              <a:rect l="l" t="t" r="r" b="b"/>
              <a:pathLst>
                <a:path w="5805" h="635" extrusionOk="0">
                  <a:moveTo>
                    <a:pt x="1" y="0"/>
                  </a:moveTo>
                  <a:lnTo>
                    <a:pt x="1" y="634"/>
                  </a:lnTo>
                  <a:lnTo>
                    <a:pt x="5805" y="63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009;p42"/>
            <p:cNvSpPr/>
            <p:nvPr/>
          </p:nvSpPr>
          <p:spPr>
            <a:xfrm>
              <a:off x="8065589" y="943376"/>
              <a:ext cx="87437" cy="353331"/>
            </a:xfrm>
            <a:custGeom>
              <a:avLst/>
              <a:gdLst/>
              <a:ahLst/>
              <a:cxnLst/>
              <a:rect l="l" t="t" r="r" b="b"/>
              <a:pathLst>
                <a:path w="4004" h="16180" extrusionOk="0">
                  <a:moveTo>
                    <a:pt x="1" y="1"/>
                  </a:moveTo>
                  <a:lnTo>
                    <a:pt x="1" y="16179"/>
                  </a:lnTo>
                  <a:lnTo>
                    <a:pt x="4003" y="16179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010;p42"/>
            <p:cNvSpPr/>
            <p:nvPr/>
          </p:nvSpPr>
          <p:spPr>
            <a:xfrm>
              <a:off x="8065589" y="1226012"/>
              <a:ext cx="87437" cy="32800"/>
            </a:xfrm>
            <a:custGeom>
              <a:avLst/>
              <a:gdLst/>
              <a:ahLst/>
              <a:cxnLst/>
              <a:rect l="l" t="t" r="r" b="b"/>
              <a:pathLst>
                <a:path w="4004" h="1502" extrusionOk="0">
                  <a:moveTo>
                    <a:pt x="1" y="0"/>
                  </a:moveTo>
                  <a:lnTo>
                    <a:pt x="1" y="1501"/>
                  </a:lnTo>
                  <a:lnTo>
                    <a:pt x="4003" y="1501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011;p42"/>
            <p:cNvSpPr/>
            <p:nvPr/>
          </p:nvSpPr>
          <p:spPr>
            <a:xfrm>
              <a:off x="8065589" y="1016224"/>
              <a:ext cx="88158" cy="32800"/>
            </a:xfrm>
            <a:custGeom>
              <a:avLst/>
              <a:gdLst/>
              <a:ahLst/>
              <a:cxnLst/>
              <a:rect l="l" t="t" r="r" b="b"/>
              <a:pathLst>
                <a:path w="4037" h="1502" extrusionOk="0">
                  <a:moveTo>
                    <a:pt x="1" y="1"/>
                  </a:moveTo>
                  <a:lnTo>
                    <a:pt x="1" y="1502"/>
                  </a:lnTo>
                  <a:lnTo>
                    <a:pt x="4037" y="1502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012;p42"/>
            <p:cNvSpPr/>
            <p:nvPr/>
          </p:nvSpPr>
          <p:spPr>
            <a:xfrm>
              <a:off x="8065589" y="1071581"/>
              <a:ext cx="87437" cy="13146"/>
            </a:xfrm>
            <a:custGeom>
              <a:avLst/>
              <a:gdLst/>
              <a:ahLst/>
              <a:cxnLst/>
              <a:rect l="l" t="t" r="r" b="b"/>
              <a:pathLst>
                <a:path w="4004" h="602" extrusionOk="0">
                  <a:moveTo>
                    <a:pt x="1" y="1"/>
                  </a:moveTo>
                  <a:lnTo>
                    <a:pt x="1" y="601"/>
                  </a:lnTo>
                  <a:lnTo>
                    <a:pt x="4003" y="60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013;p42"/>
            <p:cNvSpPr/>
            <p:nvPr/>
          </p:nvSpPr>
          <p:spPr>
            <a:xfrm>
              <a:off x="7129218" y="843843"/>
              <a:ext cx="96522" cy="287425"/>
            </a:xfrm>
            <a:custGeom>
              <a:avLst/>
              <a:gdLst/>
              <a:ahLst/>
              <a:cxnLst/>
              <a:rect l="l" t="t" r="r" b="b"/>
              <a:pathLst>
                <a:path w="4420" h="13162" extrusionOk="0">
                  <a:moveTo>
                    <a:pt x="368" y="0"/>
                  </a:moveTo>
                  <a:cubicBezTo>
                    <a:pt x="313" y="0"/>
                    <a:pt x="266" y="71"/>
                    <a:pt x="317" y="122"/>
                  </a:cubicBezTo>
                  <a:cubicBezTo>
                    <a:pt x="1785" y="1723"/>
                    <a:pt x="2752" y="3725"/>
                    <a:pt x="3152" y="5860"/>
                  </a:cubicBezTo>
                  <a:cubicBezTo>
                    <a:pt x="3386" y="6994"/>
                    <a:pt x="3519" y="8128"/>
                    <a:pt x="3519" y="9296"/>
                  </a:cubicBezTo>
                  <a:cubicBezTo>
                    <a:pt x="2919" y="7061"/>
                    <a:pt x="2285" y="5426"/>
                    <a:pt x="183" y="3892"/>
                  </a:cubicBezTo>
                  <a:cubicBezTo>
                    <a:pt x="150" y="3858"/>
                    <a:pt x="100" y="3833"/>
                    <a:pt x="63" y="3833"/>
                  </a:cubicBezTo>
                  <a:cubicBezTo>
                    <a:pt x="25" y="3833"/>
                    <a:pt x="0" y="3858"/>
                    <a:pt x="17" y="3925"/>
                  </a:cubicBezTo>
                  <a:cubicBezTo>
                    <a:pt x="484" y="5092"/>
                    <a:pt x="717" y="6360"/>
                    <a:pt x="1284" y="7494"/>
                  </a:cubicBezTo>
                  <a:cubicBezTo>
                    <a:pt x="1818" y="8428"/>
                    <a:pt x="2585" y="9262"/>
                    <a:pt x="3486" y="9863"/>
                  </a:cubicBezTo>
                  <a:lnTo>
                    <a:pt x="3553" y="9996"/>
                  </a:lnTo>
                  <a:cubicBezTo>
                    <a:pt x="3553" y="11030"/>
                    <a:pt x="3519" y="12064"/>
                    <a:pt x="3519" y="13098"/>
                  </a:cubicBezTo>
                  <a:cubicBezTo>
                    <a:pt x="3519" y="13135"/>
                    <a:pt x="3569" y="13161"/>
                    <a:pt x="3620" y="13161"/>
                  </a:cubicBezTo>
                  <a:cubicBezTo>
                    <a:pt x="3662" y="13161"/>
                    <a:pt x="3704" y="13143"/>
                    <a:pt x="3719" y="13098"/>
                  </a:cubicBezTo>
                  <a:cubicBezTo>
                    <a:pt x="4420" y="8562"/>
                    <a:pt x="3853" y="3358"/>
                    <a:pt x="417" y="22"/>
                  </a:cubicBezTo>
                  <a:cubicBezTo>
                    <a:pt x="401" y="7"/>
                    <a:pt x="384" y="0"/>
                    <a:pt x="36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014;p42"/>
            <p:cNvSpPr/>
            <p:nvPr/>
          </p:nvSpPr>
          <p:spPr>
            <a:xfrm>
              <a:off x="7053094" y="786215"/>
              <a:ext cx="97635" cy="96085"/>
            </a:xfrm>
            <a:custGeom>
              <a:avLst/>
              <a:gdLst/>
              <a:ahLst/>
              <a:cxnLst/>
              <a:rect l="l" t="t" r="r" b="b"/>
              <a:pathLst>
                <a:path w="4471" h="4400" extrusionOk="0">
                  <a:moveTo>
                    <a:pt x="1262" y="1"/>
                  </a:moveTo>
                  <a:cubicBezTo>
                    <a:pt x="1166" y="1"/>
                    <a:pt x="1078" y="19"/>
                    <a:pt x="1001" y="59"/>
                  </a:cubicBezTo>
                  <a:cubicBezTo>
                    <a:pt x="434" y="393"/>
                    <a:pt x="1468" y="1060"/>
                    <a:pt x="1835" y="1327"/>
                  </a:cubicBezTo>
                  <a:cubicBezTo>
                    <a:pt x="1068" y="1327"/>
                    <a:pt x="0" y="1694"/>
                    <a:pt x="200" y="2561"/>
                  </a:cubicBezTo>
                  <a:cubicBezTo>
                    <a:pt x="227" y="2775"/>
                    <a:pt x="403" y="2924"/>
                    <a:pt x="592" y="2924"/>
                  </a:cubicBezTo>
                  <a:cubicBezTo>
                    <a:pt x="639" y="2924"/>
                    <a:pt x="687" y="2915"/>
                    <a:pt x="734" y="2895"/>
                  </a:cubicBezTo>
                  <a:cubicBezTo>
                    <a:pt x="1168" y="2761"/>
                    <a:pt x="1568" y="2561"/>
                    <a:pt x="1968" y="2328"/>
                  </a:cubicBezTo>
                  <a:lnTo>
                    <a:pt x="1968" y="2328"/>
                  </a:lnTo>
                  <a:cubicBezTo>
                    <a:pt x="1368" y="2761"/>
                    <a:pt x="767" y="3562"/>
                    <a:pt x="1201" y="4196"/>
                  </a:cubicBezTo>
                  <a:cubicBezTo>
                    <a:pt x="1279" y="4332"/>
                    <a:pt x="1425" y="4400"/>
                    <a:pt x="1573" y="4400"/>
                  </a:cubicBezTo>
                  <a:cubicBezTo>
                    <a:pt x="1678" y="4400"/>
                    <a:pt x="1785" y="4365"/>
                    <a:pt x="1868" y="4296"/>
                  </a:cubicBezTo>
                  <a:cubicBezTo>
                    <a:pt x="2302" y="3995"/>
                    <a:pt x="2669" y="3061"/>
                    <a:pt x="3269" y="3028"/>
                  </a:cubicBezTo>
                  <a:cubicBezTo>
                    <a:pt x="3545" y="3146"/>
                    <a:pt x="3915" y="3381"/>
                    <a:pt x="4170" y="3381"/>
                  </a:cubicBezTo>
                  <a:cubicBezTo>
                    <a:pt x="4347" y="3381"/>
                    <a:pt x="4470" y="3269"/>
                    <a:pt x="4470" y="2928"/>
                  </a:cubicBezTo>
                  <a:cubicBezTo>
                    <a:pt x="4437" y="2194"/>
                    <a:pt x="3736" y="1494"/>
                    <a:pt x="3169" y="1027"/>
                  </a:cubicBezTo>
                  <a:cubicBezTo>
                    <a:pt x="2823" y="738"/>
                    <a:pt x="1878" y="1"/>
                    <a:pt x="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015;p42"/>
            <p:cNvSpPr/>
            <p:nvPr/>
          </p:nvSpPr>
          <p:spPr>
            <a:xfrm>
              <a:off x="7072027" y="802484"/>
              <a:ext cx="80886" cy="57717"/>
            </a:xfrm>
            <a:custGeom>
              <a:avLst/>
              <a:gdLst/>
              <a:ahLst/>
              <a:cxnLst/>
              <a:rect l="l" t="t" r="r" b="b"/>
              <a:pathLst>
                <a:path w="3704" h="2643" extrusionOk="0">
                  <a:moveTo>
                    <a:pt x="598" y="1"/>
                  </a:moveTo>
                  <a:cubicBezTo>
                    <a:pt x="336" y="1"/>
                    <a:pt x="155" y="92"/>
                    <a:pt x="134" y="315"/>
                  </a:cubicBezTo>
                  <a:cubicBezTo>
                    <a:pt x="101" y="849"/>
                    <a:pt x="1201" y="1116"/>
                    <a:pt x="1768" y="1249"/>
                  </a:cubicBezTo>
                  <a:cubicBezTo>
                    <a:pt x="1168" y="1349"/>
                    <a:pt x="0" y="1716"/>
                    <a:pt x="267" y="2316"/>
                  </a:cubicBezTo>
                  <a:cubicBezTo>
                    <a:pt x="292" y="2382"/>
                    <a:pt x="398" y="2403"/>
                    <a:pt x="555" y="2403"/>
                  </a:cubicBezTo>
                  <a:cubicBezTo>
                    <a:pt x="855" y="2403"/>
                    <a:pt x="1344" y="2324"/>
                    <a:pt x="1804" y="2324"/>
                  </a:cubicBezTo>
                  <a:cubicBezTo>
                    <a:pt x="2086" y="2324"/>
                    <a:pt x="2358" y="2354"/>
                    <a:pt x="2569" y="2450"/>
                  </a:cubicBezTo>
                  <a:cubicBezTo>
                    <a:pt x="2669" y="2500"/>
                    <a:pt x="3046" y="2642"/>
                    <a:pt x="3301" y="2642"/>
                  </a:cubicBezTo>
                  <a:cubicBezTo>
                    <a:pt x="3388" y="2642"/>
                    <a:pt x="3461" y="2626"/>
                    <a:pt x="3503" y="2583"/>
                  </a:cubicBezTo>
                  <a:cubicBezTo>
                    <a:pt x="3703" y="2417"/>
                    <a:pt x="3703" y="1649"/>
                    <a:pt x="2636" y="849"/>
                  </a:cubicBezTo>
                  <a:cubicBezTo>
                    <a:pt x="2090" y="417"/>
                    <a:pt x="1158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016;p42"/>
            <p:cNvSpPr/>
            <p:nvPr/>
          </p:nvSpPr>
          <p:spPr>
            <a:xfrm>
              <a:off x="7214076" y="836549"/>
              <a:ext cx="100169" cy="284324"/>
            </a:xfrm>
            <a:custGeom>
              <a:avLst/>
              <a:gdLst/>
              <a:ahLst/>
              <a:cxnLst/>
              <a:rect l="l" t="t" r="r" b="b"/>
              <a:pathLst>
                <a:path w="4587" h="13020" extrusionOk="0">
                  <a:moveTo>
                    <a:pt x="4382" y="1"/>
                  </a:moveTo>
                  <a:cubicBezTo>
                    <a:pt x="4368" y="1"/>
                    <a:pt x="4352" y="7"/>
                    <a:pt x="4337" y="23"/>
                  </a:cubicBezTo>
                  <a:cubicBezTo>
                    <a:pt x="767" y="3225"/>
                    <a:pt x="0" y="8395"/>
                    <a:pt x="567" y="12932"/>
                  </a:cubicBezTo>
                  <a:cubicBezTo>
                    <a:pt x="567" y="12994"/>
                    <a:pt x="603" y="13020"/>
                    <a:pt x="642" y="13020"/>
                  </a:cubicBezTo>
                  <a:cubicBezTo>
                    <a:pt x="686" y="13020"/>
                    <a:pt x="734" y="12985"/>
                    <a:pt x="734" y="12932"/>
                  </a:cubicBezTo>
                  <a:cubicBezTo>
                    <a:pt x="801" y="11898"/>
                    <a:pt x="801" y="10897"/>
                    <a:pt x="834" y="9863"/>
                  </a:cubicBezTo>
                  <a:lnTo>
                    <a:pt x="901" y="9730"/>
                  </a:lnTo>
                  <a:cubicBezTo>
                    <a:pt x="1835" y="9163"/>
                    <a:pt x="2635" y="8362"/>
                    <a:pt x="3202" y="7428"/>
                  </a:cubicBezTo>
                  <a:cubicBezTo>
                    <a:pt x="3803" y="6327"/>
                    <a:pt x="4103" y="5060"/>
                    <a:pt x="4570" y="3925"/>
                  </a:cubicBezTo>
                  <a:cubicBezTo>
                    <a:pt x="4587" y="3859"/>
                    <a:pt x="4570" y="3834"/>
                    <a:pt x="4537" y="3834"/>
                  </a:cubicBezTo>
                  <a:cubicBezTo>
                    <a:pt x="4503" y="3834"/>
                    <a:pt x="4453" y="3859"/>
                    <a:pt x="4403" y="3892"/>
                  </a:cubicBezTo>
                  <a:cubicBezTo>
                    <a:pt x="2268" y="5360"/>
                    <a:pt x="1535" y="6961"/>
                    <a:pt x="867" y="9163"/>
                  </a:cubicBezTo>
                  <a:cubicBezTo>
                    <a:pt x="934" y="7995"/>
                    <a:pt x="1101" y="6861"/>
                    <a:pt x="1368" y="5727"/>
                  </a:cubicBezTo>
                  <a:cubicBezTo>
                    <a:pt x="1835" y="3625"/>
                    <a:pt x="2902" y="1657"/>
                    <a:pt x="4437" y="123"/>
                  </a:cubicBezTo>
                  <a:cubicBezTo>
                    <a:pt x="4462" y="71"/>
                    <a:pt x="4429" y="1"/>
                    <a:pt x="4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017;p42"/>
            <p:cNvSpPr/>
            <p:nvPr/>
          </p:nvSpPr>
          <p:spPr>
            <a:xfrm>
              <a:off x="7296467" y="779839"/>
              <a:ext cx="98269" cy="96696"/>
            </a:xfrm>
            <a:custGeom>
              <a:avLst/>
              <a:gdLst/>
              <a:ahLst/>
              <a:cxnLst/>
              <a:rect l="l" t="t" r="r" b="b"/>
              <a:pathLst>
                <a:path w="4500" h="4428" extrusionOk="0">
                  <a:moveTo>
                    <a:pt x="3293" y="0"/>
                  </a:moveTo>
                  <a:cubicBezTo>
                    <a:pt x="2682" y="0"/>
                    <a:pt x="1734" y="700"/>
                    <a:pt x="1397" y="952"/>
                  </a:cubicBezTo>
                  <a:cubicBezTo>
                    <a:pt x="797" y="1419"/>
                    <a:pt x="63" y="2086"/>
                    <a:pt x="30" y="2820"/>
                  </a:cubicBezTo>
                  <a:cubicBezTo>
                    <a:pt x="1" y="3197"/>
                    <a:pt x="129" y="3315"/>
                    <a:pt x="322" y="3315"/>
                  </a:cubicBezTo>
                  <a:cubicBezTo>
                    <a:pt x="573" y="3315"/>
                    <a:pt x="933" y="3114"/>
                    <a:pt x="1197" y="3020"/>
                  </a:cubicBezTo>
                  <a:cubicBezTo>
                    <a:pt x="1764" y="3053"/>
                    <a:pt x="2098" y="4021"/>
                    <a:pt x="2565" y="4321"/>
                  </a:cubicBezTo>
                  <a:cubicBezTo>
                    <a:pt x="2651" y="4393"/>
                    <a:pt x="2757" y="4428"/>
                    <a:pt x="2859" y="4428"/>
                  </a:cubicBezTo>
                  <a:cubicBezTo>
                    <a:pt x="2993" y="4428"/>
                    <a:pt x="3123" y="4368"/>
                    <a:pt x="3199" y="4254"/>
                  </a:cubicBezTo>
                  <a:cubicBezTo>
                    <a:pt x="3666" y="3620"/>
                    <a:pt x="3099" y="2820"/>
                    <a:pt x="2532" y="2353"/>
                  </a:cubicBezTo>
                  <a:lnTo>
                    <a:pt x="2532" y="2353"/>
                  </a:lnTo>
                  <a:cubicBezTo>
                    <a:pt x="2899" y="2586"/>
                    <a:pt x="3299" y="2820"/>
                    <a:pt x="3732" y="2953"/>
                  </a:cubicBezTo>
                  <a:cubicBezTo>
                    <a:pt x="3785" y="2976"/>
                    <a:pt x="3839" y="2986"/>
                    <a:pt x="3893" y="2986"/>
                  </a:cubicBezTo>
                  <a:cubicBezTo>
                    <a:pt x="4076" y="2986"/>
                    <a:pt x="4248" y="2860"/>
                    <a:pt x="4300" y="2653"/>
                  </a:cubicBezTo>
                  <a:cubicBezTo>
                    <a:pt x="4500" y="1786"/>
                    <a:pt x="3466" y="1385"/>
                    <a:pt x="2698" y="1319"/>
                  </a:cubicBezTo>
                  <a:cubicBezTo>
                    <a:pt x="3065" y="1085"/>
                    <a:pt x="4133" y="451"/>
                    <a:pt x="3599" y="84"/>
                  </a:cubicBezTo>
                  <a:cubicBezTo>
                    <a:pt x="3514" y="26"/>
                    <a:pt x="3409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018;p42"/>
            <p:cNvSpPr/>
            <p:nvPr/>
          </p:nvSpPr>
          <p:spPr>
            <a:xfrm>
              <a:off x="7293476" y="797308"/>
              <a:ext cx="81607" cy="55140"/>
            </a:xfrm>
            <a:custGeom>
              <a:avLst/>
              <a:gdLst/>
              <a:ahLst/>
              <a:cxnLst/>
              <a:rect l="l" t="t" r="r" b="b"/>
              <a:pathLst>
                <a:path w="3737" h="2525" extrusionOk="0">
                  <a:moveTo>
                    <a:pt x="3160" y="1"/>
                  </a:moveTo>
                  <a:cubicBezTo>
                    <a:pt x="2600" y="1"/>
                    <a:pt x="1675" y="355"/>
                    <a:pt x="1101" y="752"/>
                  </a:cubicBezTo>
                  <a:cubicBezTo>
                    <a:pt x="33" y="1519"/>
                    <a:pt x="0" y="2320"/>
                    <a:pt x="167" y="2453"/>
                  </a:cubicBezTo>
                  <a:cubicBezTo>
                    <a:pt x="218" y="2504"/>
                    <a:pt x="319" y="2524"/>
                    <a:pt x="438" y="2524"/>
                  </a:cubicBezTo>
                  <a:cubicBezTo>
                    <a:pt x="706" y="2524"/>
                    <a:pt x="1065" y="2423"/>
                    <a:pt x="1134" y="2353"/>
                  </a:cubicBezTo>
                  <a:cubicBezTo>
                    <a:pt x="1313" y="2283"/>
                    <a:pt x="1529" y="2259"/>
                    <a:pt x="1755" y="2259"/>
                  </a:cubicBezTo>
                  <a:cubicBezTo>
                    <a:pt x="2293" y="2259"/>
                    <a:pt x="2895" y="2397"/>
                    <a:pt x="3226" y="2397"/>
                  </a:cubicBezTo>
                  <a:cubicBezTo>
                    <a:pt x="3353" y="2397"/>
                    <a:pt x="3441" y="2377"/>
                    <a:pt x="3469" y="2320"/>
                  </a:cubicBezTo>
                  <a:cubicBezTo>
                    <a:pt x="3736" y="1753"/>
                    <a:pt x="2602" y="1319"/>
                    <a:pt x="1968" y="1219"/>
                  </a:cubicBezTo>
                  <a:cubicBezTo>
                    <a:pt x="2569" y="1086"/>
                    <a:pt x="3669" y="886"/>
                    <a:pt x="3636" y="319"/>
                  </a:cubicBezTo>
                  <a:cubicBezTo>
                    <a:pt x="3636" y="93"/>
                    <a:pt x="3446" y="1"/>
                    <a:pt x="3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019;p42"/>
            <p:cNvSpPr/>
            <p:nvPr/>
          </p:nvSpPr>
          <p:spPr>
            <a:xfrm>
              <a:off x="7168306" y="759618"/>
              <a:ext cx="130763" cy="376020"/>
            </a:xfrm>
            <a:custGeom>
              <a:avLst/>
              <a:gdLst/>
              <a:ahLst/>
              <a:cxnLst/>
              <a:rect l="l" t="t" r="r" b="b"/>
              <a:pathLst>
                <a:path w="5988" h="17219" extrusionOk="0">
                  <a:moveTo>
                    <a:pt x="73" y="1"/>
                  </a:moveTo>
                  <a:cubicBezTo>
                    <a:pt x="40" y="1"/>
                    <a:pt x="1" y="49"/>
                    <a:pt x="28" y="76"/>
                  </a:cubicBezTo>
                  <a:cubicBezTo>
                    <a:pt x="1763" y="2145"/>
                    <a:pt x="2463" y="4947"/>
                    <a:pt x="2630" y="7582"/>
                  </a:cubicBezTo>
                  <a:cubicBezTo>
                    <a:pt x="2697" y="9216"/>
                    <a:pt x="2596" y="10817"/>
                    <a:pt x="2330" y="12385"/>
                  </a:cubicBezTo>
                  <a:cubicBezTo>
                    <a:pt x="2096" y="13953"/>
                    <a:pt x="1696" y="15488"/>
                    <a:pt x="1462" y="17055"/>
                  </a:cubicBezTo>
                  <a:cubicBezTo>
                    <a:pt x="1442" y="17155"/>
                    <a:pt x="1517" y="17219"/>
                    <a:pt x="1588" y="17219"/>
                  </a:cubicBezTo>
                  <a:cubicBezTo>
                    <a:pt x="1636" y="17219"/>
                    <a:pt x="1682" y="17189"/>
                    <a:pt x="1696" y="17122"/>
                  </a:cubicBezTo>
                  <a:cubicBezTo>
                    <a:pt x="2196" y="15454"/>
                    <a:pt x="2563" y="13753"/>
                    <a:pt x="2797" y="12052"/>
                  </a:cubicBezTo>
                  <a:cubicBezTo>
                    <a:pt x="2897" y="11551"/>
                    <a:pt x="2930" y="11084"/>
                    <a:pt x="2997" y="10584"/>
                  </a:cubicBezTo>
                  <a:cubicBezTo>
                    <a:pt x="4798" y="8916"/>
                    <a:pt x="5632" y="7315"/>
                    <a:pt x="5966" y="4246"/>
                  </a:cubicBezTo>
                  <a:cubicBezTo>
                    <a:pt x="5988" y="4157"/>
                    <a:pt x="5966" y="4113"/>
                    <a:pt x="5919" y="4113"/>
                  </a:cubicBezTo>
                  <a:cubicBezTo>
                    <a:pt x="5895" y="4113"/>
                    <a:pt x="5865" y="4124"/>
                    <a:pt x="5832" y="4146"/>
                  </a:cubicBezTo>
                  <a:cubicBezTo>
                    <a:pt x="3997" y="5847"/>
                    <a:pt x="3497" y="7749"/>
                    <a:pt x="2997" y="9416"/>
                  </a:cubicBezTo>
                  <a:cubicBezTo>
                    <a:pt x="3030" y="8983"/>
                    <a:pt x="3564" y="4046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020;p42"/>
            <p:cNvSpPr/>
            <p:nvPr/>
          </p:nvSpPr>
          <p:spPr>
            <a:xfrm>
              <a:off x="7101900" y="678188"/>
              <a:ext cx="102003" cy="111459"/>
            </a:xfrm>
            <a:custGeom>
              <a:avLst/>
              <a:gdLst/>
              <a:ahLst/>
              <a:cxnLst/>
              <a:rect l="l" t="t" r="r" b="b"/>
              <a:pathLst>
                <a:path w="4671" h="5104" extrusionOk="0">
                  <a:moveTo>
                    <a:pt x="2213" y="1"/>
                  </a:moveTo>
                  <a:cubicBezTo>
                    <a:pt x="2198" y="1"/>
                    <a:pt x="2183" y="1"/>
                    <a:pt x="2168" y="3"/>
                  </a:cubicBezTo>
                  <a:cubicBezTo>
                    <a:pt x="1434" y="69"/>
                    <a:pt x="2168" y="1304"/>
                    <a:pt x="2402" y="1737"/>
                  </a:cubicBezTo>
                  <a:cubicBezTo>
                    <a:pt x="2069" y="1592"/>
                    <a:pt x="1629" y="1479"/>
                    <a:pt x="1218" y="1479"/>
                  </a:cubicBezTo>
                  <a:cubicBezTo>
                    <a:pt x="683" y="1479"/>
                    <a:pt x="199" y="1672"/>
                    <a:pt x="67" y="2238"/>
                  </a:cubicBezTo>
                  <a:cubicBezTo>
                    <a:pt x="0" y="2538"/>
                    <a:pt x="200" y="2805"/>
                    <a:pt x="500" y="2838"/>
                  </a:cubicBezTo>
                  <a:cubicBezTo>
                    <a:pt x="673" y="2896"/>
                    <a:pt x="850" y="2914"/>
                    <a:pt x="1028" y="2914"/>
                  </a:cubicBezTo>
                  <a:cubicBezTo>
                    <a:pt x="1316" y="2914"/>
                    <a:pt x="1608" y="2867"/>
                    <a:pt x="1891" y="2867"/>
                  </a:cubicBezTo>
                  <a:cubicBezTo>
                    <a:pt x="1939" y="2867"/>
                    <a:pt x="1987" y="2868"/>
                    <a:pt x="2035" y="2871"/>
                  </a:cubicBezTo>
                  <a:cubicBezTo>
                    <a:pt x="1234" y="3038"/>
                    <a:pt x="167" y="3539"/>
                    <a:pt x="334" y="4439"/>
                  </a:cubicBezTo>
                  <a:cubicBezTo>
                    <a:pt x="363" y="4671"/>
                    <a:pt x="593" y="4852"/>
                    <a:pt x="850" y="4852"/>
                  </a:cubicBezTo>
                  <a:cubicBezTo>
                    <a:pt x="889" y="4852"/>
                    <a:pt x="928" y="4848"/>
                    <a:pt x="967" y="4840"/>
                  </a:cubicBezTo>
                  <a:cubicBezTo>
                    <a:pt x="1480" y="4783"/>
                    <a:pt x="2161" y="4216"/>
                    <a:pt x="2744" y="4216"/>
                  </a:cubicBezTo>
                  <a:cubicBezTo>
                    <a:pt x="2845" y="4216"/>
                    <a:pt x="2942" y="4233"/>
                    <a:pt x="3036" y="4272"/>
                  </a:cubicBezTo>
                  <a:cubicBezTo>
                    <a:pt x="3291" y="4575"/>
                    <a:pt x="3628" y="5103"/>
                    <a:pt x="3944" y="5103"/>
                  </a:cubicBezTo>
                  <a:cubicBezTo>
                    <a:pt x="4081" y="5103"/>
                    <a:pt x="4215" y="5003"/>
                    <a:pt x="4337" y="4739"/>
                  </a:cubicBezTo>
                  <a:cubicBezTo>
                    <a:pt x="4670" y="3939"/>
                    <a:pt x="4303" y="2871"/>
                    <a:pt x="3936" y="2071"/>
                  </a:cubicBezTo>
                  <a:cubicBezTo>
                    <a:pt x="3708" y="1548"/>
                    <a:pt x="2935" y="1"/>
                    <a:pt x="2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021;p42"/>
            <p:cNvSpPr/>
            <p:nvPr/>
          </p:nvSpPr>
          <p:spPr>
            <a:xfrm>
              <a:off x="7119369" y="697491"/>
              <a:ext cx="85974" cy="93181"/>
            </a:xfrm>
            <a:custGeom>
              <a:avLst/>
              <a:gdLst/>
              <a:ahLst/>
              <a:cxnLst/>
              <a:rect l="l" t="t" r="r" b="b"/>
              <a:pathLst>
                <a:path w="3937" h="4267" extrusionOk="0">
                  <a:moveTo>
                    <a:pt x="1199" y="1"/>
                  </a:moveTo>
                  <a:cubicBezTo>
                    <a:pt x="1072" y="1"/>
                    <a:pt x="969" y="58"/>
                    <a:pt x="901" y="186"/>
                  </a:cubicBezTo>
                  <a:cubicBezTo>
                    <a:pt x="601" y="753"/>
                    <a:pt x="1602" y="1554"/>
                    <a:pt x="2136" y="1987"/>
                  </a:cubicBezTo>
                  <a:cubicBezTo>
                    <a:pt x="1817" y="1881"/>
                    <a:pt x="1353" y="1789"/>
                    <a:pt x="939" y="1789"/>
                  </a:cubicBezTo>
                  <a:cubicBezTo>
                    <a:pt x="443" y="1789"/>
                    <a:pt x="19" y="1921"/>
                    <a:pt x="1" y="2321"/>
                  </a:cubicBezTo>
                  <a:cubicBezTo>
                    <a:pt x="1" y="2688"/>
                    <a:pt x="1735" y="2888"/>
                    <a:pt x="2336" y="3622"/>
                  </a:cubicBezTo>
                  <a:cubicBezTo>
                    <a:pt x="2428" y="3745"/>
                    <a:pt x="2834" y="4267"/>
                    <a:pt x="3184" y="4267"/>
                  </a:cubicBezTo>
                  <a:cubicBezTo>
                    <a:pt x="3213" y="4267"/>
                    <a:pt x="3242" y="4263"/>
                    <a:pt x="3270" y="4256"/>
                  </a:cubicBezTo>
                  <a:cubicBezTo>
                    <a:pt x="3537" y="4189"/>
                    <a:pt x="3937" y="3388"/>
                    <a:pt x="3236" y="2021"/>
                  </a:cubicBezTo>
                  <a:cubicBezTo>
                    <a:pt x="2801" y="1122"/>
                    <a:pt x="1764" y="1"/>
                    <a:pt x="1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022;p42"/>
            <p:cNvSpPr/>
            <p:nvPr/>
          </p:nvSpPr>
          <p:spPr>
            <a:xfrm>
              <a:off x="7109914" y="1042450"/>
              <a:ext cx="202521" cy="254254"/>
            </a:xfrm>
            <a:custGeom>
              <a:avLst/>
              <a:gdLst/>
              <a:ahLst/>
              <a:cxnLst/>
              <a:rect l="l" t="t" r="r" b="b"/>
              <a:pathLst>
                <a:path w="9274" h="11643" extrusionOk="0">
                  <a:moveTo>
                    <a:pt x="1935" y="0"/>
                  </a:moveTo>
                  <a:cubicBezTo>
                    <a:pt x="1935" y="0"/>
                    <a:pt x="200" y="10608"/>
                    <a:pt x="0" y="11642"/>
                  </a:cubicBezTo>
                  <a:lnTo>
                    <a:pt x="9273" y="11642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023;p42"/>
            <p:cNvSpPr/>
            <p:nvPr/>
          </p:nvSpPr>
          <p:spPr>
            <a:xfrm>
              <a:off x="7929370" y="2789192"/>
              <a:ext cx="152994" cy="40094"/>
            </a:xfrm>
            <a:custGeom>
              <a:avLst/>
              <a:gdLst/>
              <a:ahLst/>
              <a:cxnLst/>
              <a:rect l="l" t="t" r="r" b="b"/>
              <a:pathLst>
                <a:path w="7006" h="1836" extrusionOk="0">
                  <a:moveTo>
                    <a:pt x="1" y="1"/>
                  </a:moveTo>
                  <a:lnTo>
                    <a:pt x="1" y="1836"/>
                  </a:lnTo>
                  <a:lnTo>
                    <a:pt x="7006" y="1836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024;p42"/>
            <p:cNvSpPr/>
            <p:nvPr/>
          </p:nvSpPr>
          <p:spPr>
            <a:xfrm>
              <a:off x="7984727" y="2282224"/>
              <a:ext cx="42277" cy="507001"/>
            </a:xfrm>
            <a:custGeom>
              <a:avLst/>
              <a:gdLst/>
              <a:ahLst/>
              <a:cxnLst/>
              <a:rect l="l" t="t" r="r" b="b"/>
              <a:pathLst>
                <a:path w="1936" h="23217" extrusionOk="0">
                  <a:moveTo>
                    <a:pt x="1" y="0"/>
                  </a:moveTo>
                  <a:lnTo>
                    <a:pt x="1" y="23217"/>
                  </a:lnTo>
                  <a:lnTo>
                    <a:pt x="1936" y="2321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025;p42"/>
            <p:cNvSpPr/>
            <p:nvPr/>
          </p:nvSpPr>
          <p:spPr>
            <a:xfrm>
              <a:off x="7984727" y="2282224"/>
              <a:ext cx="42277" cy="211998"/>
            </a:xfrm>
            <a:custGeom>
              <a:avLst/>
              <a:gdLst/>
              <a:ahLst/>
              <a:cxnLst/>
              <a:rect l="l" t="t" r="r" b="b"/>
              <a:pathLst>
                <a:path w="1936" h="9708" extrusionOk="0">
                  <a:moveTo>
                    <a:pt x="1" y="0"/>
                  </a:moveTo>
                  <a:lnTo>
                    <a:pt x="1" y="9707"/>
                  </a:lnTo>
                  <a:lnTo>
                    <a:pt x="1936" y="970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026;p42"/>
            <p:cNvSpPr/>
            <p:nvPr/>
          </p:nvSpPr>
          <p:spPr>
            <a:xfrm>
              <a:off x="7784416" y="1987206"/>
              <a:ext cx="442908" cy="417424"/>
            </a:xfrm>
            <a:custGeom>
              <a:avLst/>
              <a:gdLst/>
              <a:ahLst/>
              <a:cxnLst/>
              <a:rect l="l" t="t" r="r" b="b"/>
              <a:pathLst>
                <a:path w="20282" h="19115" extrusionOk="0">
                  <a:moveTo>
                    <a:pt x="5805" y="1"/>
                  </a:moveTo>
                  <a:lnTo>
                    <a:pt x="1502" y="14111"/>
                  </a:lnTo>
                  <a:lnTo>
                    <a:pt x="1468" y="14278"/>
                  </a:lnTo>
                  <a:lnTo>
                    <a:pt x="1" y="19114"/>
                  </a:lnTo>
                  <a:lnTo>
                    <a:pt x="20282" y="19114"/>
                  </a:lnTo>
                  <a:lnTo>
                    <a:pt x="18814" y="14278"/>
                  </a:lnTo>
                  <a:lnTo>
                    <a:pt x="18747" y="14111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027;p42"/>
            <p:cNvSpPr/>
            <p:nvPr/>
          </p:nvSpPr>
          <p:spPr>
            <a:xfrm>
              <a:off x="7920635" y="2055687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028;p42"/>
            <p:cNvSpPr/>
            <p:nvPr/>
          </p:nvSpPr>
          <p:spPr>
            <a:xfrm>
              <a:off x="7975271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029;p42"/>
            <p:cNvSpPr/>
            <p:nvPr/>
          </p:nvSpPr>
          <p:spPr>
            <a:xfrm>
              <a:off x="8029907" y="2055687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030;p42"/>
            <p:cNvSpPr/>
            <p:nvPr/>
          </p:nvSpPr>
          <p:spPr>
            <a:xfrm>
              <a:off x="8084522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031;p42"/>
            <p:cNvSpPr/>
            <p:nvPr/>
          </p:nvSpPr>
          <p:spPr>
            <a:xfrm>
              <a:off x="7948324" y="20170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032;p42"/>
            <p:cNvSpPr/>
            <p:nvPr/>
          </p:nvSpPr>
          <p:spPr>
            <a:xfrm>
              <a:off x="8002939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033;p42"/>
            <p:cNvSpPr/>
            <p:nvPr/>
          </p:nvSpPr>
          <p:spPr>
            <a:xfrm>
              <a:off x="8057575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034;p42"/>
            <p:cNvSpPr/>
            <p:nvPr/>
          </p:nvSpPr>
          <p:spPr>
            <a:xfrm>
              <a:off x="7865999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0"/>
                  </a:moveTo>
                  <a:cubicBezTo>
                    <a:pt x="67" y="0"/>
                    <a:pt x="34" y="34"/>
                    <a:pt x="34" y="134"/>
                  </a:cubicBezTo>
                  <a:cubicBezTo>
                    <a:pt x="1" y="200"/>
                    <a:pt x="67" y="267"/>
                    <a:pt x="168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035;p42"/>
            <p:cNvSpPr/>
            <p:nvPr/>
          </p:nvSpPr>
          <p:spPr>
            <a:xfrm>
              <a:off x="7920635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76" y="276"/>
                    <a:pt x="151" y="276"/>
                  </a:cubicBezTo>
                  <a:cubicBezTo>
                    <a:pt x="226" y="276"/>
                    <a:pt x="301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036;p42"/>
            <p:cNvSpPr/>
            <p:nvPr/>
          </p:nvSpPr>
          <p:spPr>
            <a:xfrm>
              <a:off x="7975271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037;p42"/>
            <p:cNvSpPr/>
            <p:nvPr/>
          </p:nvSpPr>
          <p:spPr>
            <a:xfrm>
              <a:off x="8029907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0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34"/>
                    <a:pt x="67" y="276"/>
                    <a:pt x="138" y="276"/>
                  </a:cubicBezTo>
                  <a:cubicBezTo>
                    <a:pt x="209" y="276"/>
                    <a:pt x="284" y="234"/>
                    <a:pt x="300" y="151"/>
                  </a:cubicBezTo>
                  <a:cubicBezTo>
                    <a:pt x="300" y="51"/>
                    <a:pt x="225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038;p42"/>
            <p:cNvSpPr/>
            <p:nvPr/>
          </p:nvSpPr>
          <p:spPr>
            <a:xfrm>
              <a:off x="8084522" y="2135086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039;p42"/>
            <p:cNvSpPr/>
            <p:nvPr/>
          </p:nvSpPr>
          <p:spPr>
            <a:xfrm>
              <a:off x="8139158" y="2134715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1" y="51"/>
                    <a:pt x="1" y="151"/>
                  </a:cubicBezTo>
                  <a:cubicBezTo>
                    <a:pt x="1" y="234"/>
                    <a:pt x="67" y="276"/>
                    <a:pt x="134" y="276"/>
                  </a:cubicBezTo>
                  <a:cubicBezTo>
                    <a:pt x="201" y="276"/>
                    <a:pt x="268" y="23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040;p42"/>
            <p:cNvSpPr/>
            <p:nvPr/>
          </p:nvSpPr>
          <p:spPr>
            <a:xfrm>
              <a:off x="7893273" y="2096479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041;p42"/>
            <p:cNvSpPr/>
            <p:nvPr/>
          </p:nvSpPr>
          <p:spPr>
            <a:xfrm>
              <a:off x="7948324" y="20964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042;p42"/>
            <p:cNvSpPr/>
            <p:nvPr/>
          </p:nvSpPr>
          <p:spPr>
            <a:xfrm>
              <a:off x="8002939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043;p42"/>
            <p:cNvSpPr/>
            <p:nvPr/>
          </p:nvSpPr>
          <p:spPr>
            <a:xfrm>
              <a:off x="8057575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044;p42"/>
            <p:cNvSpPr/>
            <p:nvPr/>
          </p:nvSpPr>
          <p:spPr>
            <a:xfrm>
              <a:off x="8112211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34"/>
                    <a:pt x="34" y="267"/>
                    <a:pt x="134" y="267"/>
                  </a:cubicBezTo>
                  <a:cubicBezTo>
                    <a:pt x="201" y="267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045;p42"/>
            <p:cNvSpPr/>
            <p:nvPr/>
          </p:nvSpPr>
          <p:spPr>
            <a:xfrm>
              <a:off x="7865999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046;p42"/>
            <p:cNvSpPr/>
            <p:nvPr/>
          </p:nvSpPr>
          <p:spPr>
            <a:xfrm>
              <a:off x="7920635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047;p42"/>
            <p:cNvSpPr/>
            <p:nvPr/>
          </p:nvSpPr>
          <p:spPr>
            <a:xfrm>
              <a:off x="7975271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048;p42"/>
            <p:cNvSpPr/>
            <p:nvPr/>
          </p:nvSpPr>
          <p:spPr>
            <a:xfrm>
              <a:off x="8029907" y="22137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049;p42"/>
            <p:cNvSpPr/>
            <p:nvPr/>
          </p:nvSpPr>
          <p:spPr>
            <a:xfrm>
              <a:off x="8084522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050;p42"/>
            <p:cNvSpPr/>
            <p:nvPr/>
          </p:nvSpPr>
          <p:spPr>
            <a:xfrm>
              <a:off x="8139158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051;p42"/>
            <p:cNvSpPr/>
            <p:nvPr/>
          </p:nvSpPr>
          <p:spPr>
            <a:xfrm>
              <a:off x="7893688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6"/>
                  </a:cubicBezTo>
                  <a:cubicBezTo>
                    <a:pt x="267" y="42"/>
                    <a:pt x="200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052;p42"/>
            <p:cNvSpPr/>
            <p:nvPr/>
          </p:nvSpPr>
          <p:spPr>
            <a:xfrm>
              <a:off x="7947953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1" y="1"/>
                  </a:moveTo>
                  <a:cubicBezTo>
                    <a:pt x="92" y="1"/>
                    <a:pt x="34" y="34"/>
                    <a:pt x="17" y="101"/>
                  </a:cubicBezTo>
                  <a:cubicBezTo>
                    <a:pt x="0" y="184"/>
                    <a:pt x="76" y="226"/>
                    <a:pt x="151" y="226"/>
                  </a:cubicBezTo>
                  <a:cubicBezTo>
                    <a:pt x="226" y="226"/>
                    <a:pt x="301" y="184"/>
                    <a:pt x="284" y="101"/>
                  </a:cubicBezTo>
                  <a:cubicBezTo>
                    <a:pt x="267" y="34"/>
                    <a:pt x="209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053;p42"/>
            <p:cNvSpPr/>
            <p:nvPr/>
          </p:nvSpPr>
          <p:spPr>
            <a:xfrm>
              <a:off x="8002939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8" y="1"/>
                    <a:pt x="1" y="42"/>
                    <a:pt x="1" y="126"/>
                  </a:cubicBezTo>
                  <a:cubicBezTo>
                    <a:pt x="1" y="226"/>
                    <a:pt x="68" y="276"/>
                    <a:pt x="134" y="276"/>
                  </a:cubicBezTo>
                  <a:cubicBezTo>
                    <a:pt x="201" y="276"/>
                    <a:pt x="268" y="226"/>
                    <a:pt x="268" y="126"/>
                  </a:cubicBezTo>
                  <a:cubicBezTo>
                    <a:pt x="268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054;p42"/>
            <p:cNvSpPr/>
            <p:nvPr/>
          </p:nvSpPr>
          <p:spPr>
            <a:xfrm>
              <a:off x="8057225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0" y="1"/>
                  </a:moveTo>
                  <a:cubicBezTo>
                    <a:pt x="92" y="1"/>
                    <a:pt x="33" y="34"/>
                    <a:pt x="17" y="101"/>
                  </a:cubicBezTo>
                  <a:cubicBezTo>
                    <a:pt x="0" y="184"/>
                    <a:pt x="75" y="226"/>
                    <a:pt x="150" y="226"/>
                  </a:cubicBezTo>
                  <a:cubicBezTo>
                    <a:pt x="225" y="226"/>
                    <a:pt x="300" y="184"/>
                    <a:pt x="284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055;p42"/>
            <p:cNvSpPr/>
            <p:nvPr/>
          </p:nvSpPr>
          <p:spPr>
            <a:xfrm>
              <a:off x="8112211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1" y="276"/>
                    <a:pt x="267" y="226"/>
                    <a:pt x="267" y="126"/>
                  </a:cubicBezTo>
                  <a:cubicBezTo>
                    <a:pt x="267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056;p42"/>
            <p:cNvSpPr/>
            <p:nvPr/>
          </p:nvSpPr>
          <p:spPr>
            <a:xfrm>
              <a:off x="7816472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34" y="1"/>
                  </a:moveTo>
                  <a:lnTo>
                    <a:pt x="0" y="168"/>
                  </a:lnTo>
                  <a:cubicBezTo>
                    <a:pt x="34" y="134"/>
                    <a:pt x="67" y="101"/>
                    <a:pt x="67" y="67"/>
                  </a:cubicBezTo>
                  <a:cubicBezTo>
                    <a:pt x="67" y="34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057;p42"/>
            <p:cNvSpPr/>
            <p:nvPr/>
          </p:nvSpPr>
          <p:spPr>
            <a:xfrm>
              <a:off x="7865999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058;p42"/>
            <p:cNvSpPr/>
            <p:nvPr/>
          </p:nvSpPr>
          <p:spPr>
            <a:xfrm>
              <a:off x="7920635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059;p42"/>
            <p:cNvSpPr/>
            <p:nvPr/>
          </p:nvSpPr>
          <p:spPr>
            <a:xfrm>
              <a:off x="7975271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060;p42"/>
            <p:cNvSpPr/>
            <p:nvPr/>
          </p:nvSpPr>
          <p:spPr>
            <a:xfrm>
              <a:off x="8029907" y="22931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061;p42"/>
            <p:cNvSpPr/>
            <p:nvPr/>
          </p:nvSpPr>
          <p:spPr>
            <a:xfrm>
              <a:off x="8084522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062;p42"/>
            <p:cNvSpPr/>
            <p:nvPr/>
          </p:nvSpPr>
          <p:spPr>
            <a:xfrm>
              <a:off x="8139158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063;p42"/>
            <p:cNvSpPr/>
            <p:nvPr/>
          </p:nvSpPr>
          <p:spPr>
            <a:xfrm>
              <a:off x="8193794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0" y="1"/>
                  </a:moveTo>
                  <a:cubicBezTo>
                    <a:pt x="0" y="1"/>
                    <a:pt x="0" y="34"/>
                    <a:pt x="0" y="67"/>
                  </a:cubicBezTo>
                  <a:cubicBezTo>
                    <a:pt x="0" y="101"/>
                    <a:pt x="34" y="134"/>
                    <a:pt x="6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064;p42"/>
            <p:cNvSpPr/>
            <p:nvPr/>
          </p:nvSpPr>
          <p:spPr>
            <a:xfrm>
              <a:off x="7839052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065;p42"/>
            <p:cNvSpPr/>
            <p:nvPr/>
          </p:nvSpPr>
          <p:spPr>
            <a:xfrm>
              <a:off x="7893273" y="2255277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066;p42"/>
            <p:cNvSpPr/>
            <p:nvPr/>
          </p:nvSpPr>
          <p:spPr>
            <a:xfrm>
              <a:off x="7948324" y="22552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067;p42"/>
            <p:cNvSpPr/>
            <p:nvPr/>
          </p:nvSpPr>
          <p:spPr>
            <a:xfrm>
              <a:off x="8002939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068;p42"/>
            <p:cNvSpPr/>
            <p:nvPr/>
          </p:nvSpPr>
          <p:spPr>
            <a:xfrm>
              <a:off x="8057575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069;p42"/>
            <p:cNvSpPr/>
            <p:nvPr/>
          </p:nvSpPr>
          <p:spPr>
            <a:xfrm>
              <a:off x="8112211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070;p42"/>
            <p:cNvSpPr/>
            <p:nvPr/>
          </p:nvSpPr>
          <p:spPr>
            <a:xfrm>
              <a:off x="8166847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071;p42"/>
            <p:cNvSpPr/>
            <p:nvPr/>
          </p:nvSpPr>
          <p:spPr>
            <a:xfrm>
              <a:off x="7811100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3" y="0"/>
                    <a:pt x="192" y="3"/>
                    <a:pt x="180" y="9"/>
                  </a:cubicBezTo>
                  <a:cubicBezTo>
                    <a:pt x="0" y="9"/>
                    <a:pt x="176" y="206"/>
                    <a:pt x="266" y="206"/>
                  </a:cubicBezTo>
                  <a:cubicBezTo>
                    <a:pt x="294" y="206"/>
                    <a:pt x="313" y="189"/>
                    <a:pt x="313" y="142"/>
                  </a:cubicBezTo>
                  <a:cubicBezTo>
                    <a:pt x="313" y="60"/>
                    <a:pt x="26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072;p42"/>
            <p:cNvSpPr/>
            <p:nvPr/>
          </p:nvSpPr>
          <p:spPr>
            <a:xfrm>
              <a:off x="7865999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1"/>
                  </a:moveTo>
                  <a:cubicBezTo>
                    <a:pt x="1" y="1"/>
                    <a:pt x="1" y="234"/>
                    <a:pt x="168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073;p42"/>
            <p:cNvSpPr/>
            <p:nvPr/>
          </p:nvSpPr>
          <p:spPr>
            <a:xfrm>
              <a:off x="7920351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4" y="0"/>
                    <a:pt x="192" y="3"/>
                    <a:pt x="180" y="9"/>
                  </a:cubicBezTo>
                  <a:cubicBezTo>
                    <a:pt x="1" y="9"/>
                    <a:pt x="176" y="206"/>
                    <a:pt x="267" y="206"/>
                  </a:cubicBezTo>
                  <a:cubicBezTo>
                    <a:pt x="294" y="206"/>
                    <a:pt x="314" y="189"/>
                    <a:pt x="314" y="142"/>
                  </a:cubicBezTo>
                  <a:cubicBezTo>
                    <a:pt x="314" y="60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074;p42"/>
            <p:cNvSpPr/>
            <p:nvPr/>
          </p:nvSpPr>
          <p:spPr>
            <a:xfrm>
              <a:off x="7975271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1"/>
                  </a:moveTo>
                  <a:cubicBezTo>
                    <a:pt x="0" y="1"/>
                    <a:pt x="0" y="234"/>
                    <a:pt x="134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075;p42"/>
            <p:cNvSpPr/>
            <p:nvPr/>
          </p:nvSpPr>
          <p:spPr>
            <a:xfrm>
              <a:off x="8029449" y="2373088"/>
              <a:ext cx="7032" cy="4520"/>
            </a:xfrm>
            <a:custGeom>
              <a:avLst/>
              <a:gdLst/>
              <a:ahLst/>
              <a:cxnLst/>
              <a:rect l="l" t="t" r="r" b="b"/>
              <a:pathLst>
                <a:path w="322" h="207" extrusionOk="0">
                  <a:moveTo>
                    <a:pt x="204" y="0"/>
                  </a:moveTo>
                  <a:cubicBezTo>
                    <a:pt x="189" y="0"/>
                    <a:pt x="172" y="3"/>
                    <a:pt x="155" y="9"/>
                  </a:cubicBezTo>
                  <a:cubicBezTo>
                    <a:pt x="1" y="9"/>
                    <a:pt x="182" y="206"/>
                    <a:pt x="274" y="206"/>
                  </a:cubicBezTo>
                  <a:cubicBezTo>
                    <a:pt x="302" y="206"/>
                    <a:pt x="321" y="189"/>
                    <a:pt x="321" y="142"/>
                  </a:cubicBezTo>
                  <a:cubicBezTo>
                    <a:pt x="321" y="60"/>
                    <a:pt x="27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076;p42"/>
            <p:cNvSpPr/>
            <p:nvPr/>
          </p:nvSpPr>
          <p:spPr>
            <a:xfrm>
              <a:off x="8084522" y="2373263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1" y="1"/>
                    <a:pt x="1" y="234"/>
                    <a:pt x="134" y="268"/>
                  </a:cubicBezTo>
                  <a:cubicBezTo>
                    <a:pt x="234" y="268"/>
                    <a:pt x="268" y="201"/>
                    <a:pt x="268" y="134"/>
                  </a:cubicBezTo>
                  <a:cubicBezTo>
                    <a:pt x="268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077;p42"/>
            <p:cNvSpPr/>
            <p:nvPr/>
          </p:nvSpPr>
          <p:spPr>
            <a:xfrm>
              <a:off x="8138721" y="2373088"/>
              <a:ext cx="6289" cy="4520"/>
            </a:xfrm>
            <a:custGeom>
              <a:avLst/>
              <a:gdLst/>
              <a:ahLst/>
              <a:cxnLst/>
              <a:rect l="l" t="t" r="r" b="b"/>
              <a:pathLst>
                <a:path w="288" h="207" extrusionOk="0">
                  <a:moveTo>
                    <a:pt x="201" y="0"/>
                  </a:moveTo>
                  <a:cubicBezTo>
                    <a:pt x="187" y="0"/>
                    <a:pt x="172" y="3"/>
                    <a:pt x="154" y="9"/>
                  </a:cubicBezTo>
                  <a:cubicBezTo>
                    <a:pt x="0" y="9"/>
                    <a:pt x="162" y="206"/>
                    <a:pt x="245" y="206"/>
                  </a:cubicBezTo>
                  <a:cubicBezTo>
                    <a:pt x="270" y="206"/>
                    <a:pt x="288" y="189"/>
                    <a:pt x="288" y="142"/>
                  </a:cubicBezTo>
                  <a:cubicBezTo>
                    <a:pt x="288" y="60"/>
                    <a:pt x="265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078;p42"/>
            <p:cNvSpPr/>
            <p:nvPr/>
          </p:nvSpPr>
          <p:spPr>
            <a:xfrm>
              <a:off x="8193794" y="2373088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69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0" y="9"/>
                    <a:pt x="0" y="242"/>
                    <a:pt x="134" y="276"/>
                  </a:cubicBezTo>
                  <a:cubicBezTo>
                    <a:pt x="201" y="276"/>
                    <a:pt x="267" y="209"/>
                    <a:pt x="267" y="142"/>
                  </a:cubicBezTo>
                  <a:cubicBezTo>
                    <a:pt x="267" y="60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079;p42"/>
            <p:cNvSpPr/>
            <p:nvPr/>
          </p:nvSpPr>
          <p:spPr>
            <a:xfrm>
              <a:off x="7839052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080;p42"/>
            <p:cNvSpPr/>
            <p:nvPr/>
          </p:nvSpPr>
          <p:spPr>
            <a:xfrm>
              <a:off x="7893688" y="2334851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0"/>
                  </a:moveTo>
                  <a:cubicBezTo>
                    <a:pt x="67" y="0"/>
                    <a:pt x="0" y="42"/>
                    <a:pt x="0" y="125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5"/>
                  </a:cubicBezTo>
                  <a:cubicBezTo>
                    <a:pt x="267" y="42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081;p42"/>
            <p:cNvSpPr/>
            <p:nvPr/>
          </p:nvSpPr>
          <p:spPr>
            <a:xfrm>
              <a:off x="7948324" y="23346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082;p42"/>
            <p:cNvSpPr/>
            <p:nvPr/>
          </p:nvSpPr>
          <p:spPr>
            <a:xfrm>
              <a:off x="8002939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3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083;p42"/>
            <p:cNvSpPr/>
            <p:nvPr/>
          </p:nvSpPr>
          <p:spPr>
            <a:xfrm>
              <a:off x="8057575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084;p42"/>
            <p:cNvSpPr/>
            <p:nvPr/>
          </p:nvSpPr>
          <p:spPr>
            <a:xfrm>
              <a:off x="8112211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085;p42"/>
            <p:cNvSpPr/>
            <p:nvPr/>
          </p:nvSpPr>
          <p:spPr>
            <a:xfrm>
              <a:off x="8166847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086;p42"/>
            <p:cNvSpPr/>
            <p:nvPr/>
          </p:nvSpPr>
          <p:spPr>
            <a:xfrm>
              <a:off x="4714131" y="2057871"/>
              <a:ext cx="450923" cy="938248"/>
            </a:xfrm>
            <a:custGeom>
              <a:avLst/>
              <a:gdLst/>
              <a:ahLst/>
              <a:cxnLst/>
              <a:rect l="l" t="t" r="r" b="b"/>
              <a:pathLst>
                <a:path w="20649" h="42965" extrusionOk="0">
                  <a:moveTo>
                    <a:pt x="12009" y="0"/>
                  </a:moveTo>
                  <a:lnTo>
                    <a:pt x="0" y="5504"/>
                  </a:lnTo>
                  <a:lnTo>
                    <a:pt x="7506" y="42964"/>
                  </a:lnTo>
                  <a:lnTo>
                    <a:pt x="20648" y="42964"/>
                  </a:lnTo>
                  <a:lnTo>
                    <a:pt x="1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087;p42"/>
            <p:cNvSpPr/>
            <p:nvPr/>
          </p:nvSpPr>
          <p:spPr>
            <a:xfrm>
              <a:off x="4976350" y="2057871"/>
              <a:ext cx="1008914" cy="938248"/>
            </a:xfrm>
            <a:custGeom>
              <a:avLst/>
              <a:gdLst/>
              <a:ahLst/>
              <a:cxnLst/>
              <a:rect l="l" t="t" r="r" b="b"/>
              <a:pathLst>
                <a:path w="46201" h="42965" extrusionOk="0">
                  <a:moveTo>
                    <a:pt x="1" y="0"/>
                  </a:moveTo>
                  <a:lnTo>
                    <a:pt x="8640" y="42964"/>
                  </a:lnTo>
                  <a:lnTo>
                    <a:pt x="46201" y="42964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088;p42"/>
            <p:cNvSpPr/>
            <p:nvPr/>
          </p:nvSpPr>
          <p:spPr>
            <a:xfrm>
              <a:off x="4577912" y="2557567"/>
              <a:ext cx="439261" cy="901823"/>
            </a:xfrm>
            <a:custGeom>
              <a:avLst/>
              <a:gdLst/>
              <a:ahLst/>
              <a:cxnLst/>
              <a:rect l="l" t="t" r="r" b="b"/>
              <a:pathLst>
                <a:path w="20115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20115" y="41297"/>
                  </a:lnTo>
                  <a:lnTo>
                    <a:pt x="20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089;p42"/>
            <p:cNvSpPr/>
            <p:nvPr/>
          </p:nvSpPr>
          <p:spPr>
            <a:xfrm>
              <a:off x="5897086" y="2557567"/>
              <a:ext cx="299414" cy="901823"/>
            </a:xfrm>
            <a:custGeom>
              <a:avLst/>
              <a:gdLst/>
              <a:ahLst/>
              <a:cxnLst/>
              <a:rect l="l" t="t" r="r" b="b"/>
              <a:pathLst>
                <a:path w="13711" h="41297" extrusionOk="0">
                  <a:moveTo>
                    <a:pt x="0" y="0"/>
                  </a:moveTo>
                  <a:lnTo>
                    <a:pt x="8206" y="41297"/>
                  </a:lnTo>
                  <a:lnTo>
                    <a:pt x="13710" y="41297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090;p42"/>
            <p:cNvSpPr/>
            <p:nvPr/>
          </p:nvSpPr>
          <p:spPr>
            <a:xfrm>
              <a:off x="5017141" y="2557567"/>
              <a:ext cx="241872" cy="901823"/>
            </a:xfrm>
            <a:custGeom>
              <a:avLst/>
              <a:gdLst/>
              <a:ahLst/>
              <a:cxnLst/>
              <a:rect l="l" t="t" r="r" b="b"/>
              <a:pathLst>
                <a:path w="11076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11076" y="41297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091;p42"/>
            <p:cNvSpPr/>
            <p:nvPr/>
          </p:nvSpPr>
          <p:spPr>
            <a:xfrm>
              <a:off x="6196471" y="2557567"/>
              <a:ext cx="241130" cy="901823"/>
            </a:xfrm>
            <a:custGeom>
              <a:avLst/>
              <a:gdLst/>
              <a:ahLst/>
              <a:cxnLst/>
              <a:rect l="l" t="t" r="r" b="b"/>
              <a:pathLst>
                <a:path w="11042" h="41297" extrusionOk="0">
                  <a:moveTo>
                    <a:pt x="0" y="0"/>
                  </a:moveTo>
                  <a:lnTo>
                    <a:pt x="0" y="41297"/>
                  </a:lnTo>
                  <a:lnTo>
                    <a:pt x="11041" y="41297"/>
                  </a:lnTo>
                  <a:lnTo>
                    <a:pt x="110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092;p42"/>
            <p:cNvSpPr/>
            <p:nvPr/>
          </p:nvSpPr>
          <p:spPr>
            <a:xfrm>
              <a:off x="5258986" y="2996076"/>
              <a:ext cx="937528" cy="463304"/>
            </a:xfrm>
            <a:custGeom>
              <a:avLst/>
              <a:gdLst/>
              <a:ahLst/>
              <a:cxnLst/>
              <a:rect l="l" t="t" r="r" b="b"/>
              <a:pathLst>
                <a:path w="42932" h="21216" extrusionOk="0">
                  <a:moveTo>
                    <a:pt x="1" y="0"/>
                  </a:moveTo>
                  <a:lnTo>
                    <a:pt x="1" y="21216"/>
                  </a:lnTo>
                  <a:lnTo>
                    <a:pt x="42931" y="21216"/>
                  </a:lnTo>
                  <a:lnTo>
                    <a:pt x="4293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093;p42"/>
            <p:cNvSpPr/>
            <p:nvPr/>
          </p:nvSpPr>
          <p:spPr>
            <a:xfrm>
              <a:off x="5258986" y="2796485"/>
              <a:ext cx="937528" cy="201800"/>
            </a:xfrm>
            <a:custGeom>
              <a:avLst/>
              <a:gdLst/>
              <a:ahLst/>
              <a:cxnLst/>
              <a:rect l="l" t="t" r="r" b="b"/>
              <a:pathLst>
                <a:path w="42932" h="9241" extrusionOk="0">
                  <a:moveTo>
                    <a:pt x="1" y="1"/>
                  </a:moveTo>
                  <a:lnTo>
                    <a:pt x="1" y="9240"/>
                  </a:lnTo>
                  <a:lnTo>
                    <a:pt x="42931" y="9240"/>
                  </a:lnTo>
                  <a:lnTo>
                    <a:pt x="429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094;p42"/>
            <p:cNvSpPr/>
            <p:nvPr/>
          </p:nvSpPr>
          <p:spPr>
            <a:xfrm>
              <a:off x="5076887" y="2554641"/>
              <a:ext cx="186492" cy="847208"/>
            </a:xfrm>
            <a:custGeom>
              <a:avLst/>
              <a:gdLst/>
              <a:ahLst/>
              <a:cxnLst/>
              <a:rect l="l" t="t" r="r" b="b"/>
              <a:pathLst>
                <a:path w="8540" h="38796" extrusionOk="0">
                  <a:moveTo>
                    <a:pt x="8340" y="1"/>
                  </a:moveTo>
                  <a:lnTo>
                    <a:pt x="4170" y="68"/>
                  </a:lnTo>
                  <a:lnTo>
                    <a:pt x="0" y="134"/>
                  </a:lnTo>
                  <a:lnTo>
                    <a:pt x="4103" y="201"/>
                  </a:lnTo>
                  <a:lnTo>
                    <a:pt x="8171" y="266"/>
                  </a:lnTo>
                  <a:lnTo>
                    <a:pt x="8171" y="266"/>
                  </a:lnTo>
                  <a:lnTo>
                    <a:pt x="8106" y="4971"/>
                  </a:lnTo>
                  <a:lnTo>
                    <a:pt x="8106" y="9808"/>
                  </a:lnTo>
                  <a:cubicBezTo>
                    <a:pt x="8106" y="13010"/>
                    <a:pt x="8106" y="16246"/>
                    <a:pt x="8106" y="19448"/>
                  </a:cubicBezTo>
                  <a:cubicBezTo>
                    <a:pt x="8139" y="22684"/>
                    <a:pt x="8139" y="25886"/>
                    <a:pt x="8173" y="29122"/>
                  </a:cubicBezTo>
                  <a:cubicBezTo>
                    <a:pt x="8206" y="32357"/>
                    <a:pt x="8239" y="35560"/>
                    <a:pt x="8306" y="38795"/>
                  </a:cubicBezTo>
                  <a:cubicBezTo>
                    <a:pt x="8373" y="35560"/>
                    <a:pt x="8406" y="32357"/>
                    <a:pt x="8440" y="29122"/>
                  </a:cubicBezTo>
                  <a:cubicBezTo>
                    <a:pt x="8506" y="25886"/>
                    <a:pt x="8473" y="22684"/>
                    <a:pt x="8506" y="19448"/>
                  </a:cubicBezTo>
                  <a:cubicBezTo>
                    <a:pt x="8540" y="16246"/>
                    <a:pt x="8506" y="13010"/>
                    <a:pt x="8506" y="9808"/>
                  </a:cubicBezTo>
                  <a:lnTo>
                    <a:pt x="8506" y="4971"/>
                  </a:lnTo>
                  <a:lnTo>
                    <a:pt x="8473" y="134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095;p42"/>
            <p:cNvSpPr/>
            <p:nvPr/>
          </p:nvSpPr>
          <p:spPr>
            <a:xfrm>
              <a:off x="6191361" y="2557567"/>
              <a:ext cx="9499" cy="847186"/>
            </a:xfrm>
            <a:custGeom>
              <a:avLst/>
              <a:gdLst/>
              <a:ahLst/>
              <a:cxnLst/>
              <a:rect l="l" t="t" r="r" b="b"/>
              <a:pathLst>
                <a:path w="435" h="38795" extrusionOk="0">
                  <a:moveTo>
                    <a:pt x="234" y="0"/>
                  </a:moveTo>
                  <a:cubicBezTo>
                    <a:pt x="134" y="3236"/>
                    <a:pt x="101" y="6472"/>
                    <a:pt x="67" y="9707"/>
                  </a:cubicBezTo>
                  <a:lnTo>
                    <a:pt x="1" y="19414"/>
                  </a:lnTo>
                  <a:lnTo>
                    <a:pt x="67" y="29088"/>
                  </a:lnTo>
                  <a:lnTo>
                    <a:pt x="134" y="33958"/>
                  </a:lnTo>
                  <a:lnTo>
                    <a:pt x="234" y="38795"/>
                  </a:lnTo>
                  <a:lnTo>
                    <a:pt x="334" y="33958"/>
                  </a:lnTo>
                  <a:lnTo>
                    <a:pt x="368" y="29088"/>
                  </a:lnTo>
                  <a:lnTo>
                    <a:pt x="434" y="19381"/>
                  </a:lnTo>
                  <a:lnTo>
                    <a:pt x="368" y="9707"/>
                  </a:lnTo>
                  <a:cubicBezTo>
                    <a:pt x="334" y="6472"/>
                    <a:pt x="301" y="3236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096;p42"/>
            <p:cNvSpPr/>
            <p:nvPr/>
          </p:nvSpPr>
          <p:spPr>
            <a:xfrm>
              <a:off x="5258986" y="2991708"/>
              <a:ext cx="937528" cy="9477"/>
            </a:xfrm>
            <a:custGeom>
              <a:avLst/>
              <a:gdLst/>
              <a:ahLst/>
              <a:cxnLst/>
              <a:rect l="l" t="t" r="r" b="b"/>
              <a:pathLst>
                <a:path w="42932" h="434" extrusionOk="0">
                  <a:moveTo>
                    <a:pt x="21449" y="0"/>
                  </a:moveTo>
                  <a:lnTo>
                    <a:pt x="10708" y="67"/>
                  </a:lnTo>
                  <a:lnTo>
                    <a:pt x="5371" y="100"/>
                  </a:lnTo>
                  <a:lnTo>
                    <a:pt x="1" y="200"/>
                  </a:lnTo>
                  <a:lnTo>
                    <a:pt x="5371" y="300"/>
                  </a:lnTo>
                  <a:lnTo>
                    <a:pt x="10708" y="367"/>
                  </a:lnTo>
                  <a:lnTo>
                    <a:pt x="21449" y="434"/>
                  </a:lnTo>
                  <a:lnTo>
                    <a:pt x="32190" y="367"/>
                  </a:lnTo>
                  <a:cubicBezTo>
                    <a:pt x="35759" y="334"/>
                    <a:pt x="39329" y="300"/>
                    <a:pt x="42931" y="200"/>
                  </a:cubicBezTo>
                  <a:cubicBezTo>
                    <a:pt x="39329" y="134"/>
                    <a:pt x="35759" y="100"/>
                    <a:pt x="32190" y="67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097;p42"/>
            <p:cNvSpPr/>
            <p:nvPr/>
          </p:nvSpPr>
          <p:spPr>
            <a:xfrm>
              <a:off x="5258986" y="2792118"/>
              <a:ext cx="937528" cy="8757"/>
            </a:xfrm>
            <a:custGeom>
              <a:avLst/>
              <a:gdLst/>
              <a:ahLst/>
              <a:cxnLst/>
              <a:rect l="l" t="t" r="r" b="b"/>
              <a:pathLst>
                <a:path w="42932" h="401" extrusionOk="0">
                  <a:moveTo>
                    <a:pt x="21449" y="0"/>
                  </a:moveTo>
                  <a:lnTo>
                    <a:pt x="10708" y="34"/>
                  </a:lnTo>
                  <a:lnTo>
                    <a:pt x="5371" y="100"/>
                  </a:lnTo>
                  <a:lnTo>
                    <a:pt x="1" y="201"/>
                  </a:lnTo>
                  <a:lnTo>
                    <a:pt x="5371" y="301"/>
                  </a:lnTo>
                  <a:lnTo>
                    <a:pt x="10708" y="367"/>
                  </a:lnTo>
                  <a:lnTo>
                    <a:pt x="21449" y="401"/>
                  </a:lnTo>
                  <a:lnTo>
                    <a:pt x="32190" y="367"/>
                  </a:lnTo>
                  <a:cubicBezTo>
                    <a:pt x="35759" y="334"/>
                    <a:pt x="39329" y="267"/>
                    <a:pt x="42931" y="201"/>
                  </a:cubicBezTo>
                  <a:cubicBezTo>
                    <a:pt x="39329" y="100"/>
                    <a:pt x="35759" y="67"/>
                    <a:pt x="32190" y="34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098;p42"/>
            <p:cNvSpPr/>
            <p:nvPr/>
          </p:nvSpPr>
          <p:spPr>
            <a:xfrm>
              <a:off x="4642025" y="3459348"/>
              <a:ext cx="102724" cy="241872"/>
            </a:xfrm>
            <a:custGeom>
              <a:avLst/>
              <a:gdLst/>
              <a:ahLst/>
              <a:cxnLst/>
              <a:rect l="l" t="t" r="r" b="b"/>
              <a:pathLst>
                <a:path w="4704" h="11076" extrusionOk="0">
                  <a:moveTo>
                    <a:pt x="0" y="1"/>
                  </a:moveTo>
                  <a:lnTo>
                    <a:pt x="267" y="3336"/>
                  </a:lnTo>
                  <a:lnTo>
                    <a:pt x="901" y="11075"/>
                  </a:lnTo>
                  <a:lnTo>
                    <a:pt x="3803" y="11075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099;p42"/>
            <p:cNvSpPr/>
            <p:nvPr/>
          </p:nvSpPr>
          <p:spPr>
            <a:xfrm>
              <a:off x="4642025" y="3459348"/>
              <a:ext cx="102724" cy="72872"/>
            </a:xfrm>
            <a:custGeom>
              <a:avLst/>
              <a:gdLst/>
              <a:ahLst/>
              <a:cxnLst/>
              <a:rect l="l" t="t" r="r" b="b"/>
              <a:pathLst>
                <a:path w="4704" h="3337" extrusionOk="0">
                  <a:moveTo>
                    <a:pt x="0" y="1"/>
                  </a:moveTo>
                  <a:lnTo>
                    <a:pt x="267" y="3336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100;p42"/>
            <p:cNvSpPr/>
            <p:nvPr/>
          </p:nvSpPr>
          <p:spPr>
            <a:xfrm>
              <a:off x="5086343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101;p42"/>
            <p:cNvSpPr/>
            <p:nvPr/>
          </p:nvSpPr>
          <p:spPr>
            <a:xfrm>
              <a:off x="5086343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102;p42"/>
            <p:cNvSpPr/>
            <p:nvPr/>
          </p:nvSpPr>
          <p:spPr>
            <a:xfrm>
              <a:off x="582423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1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103;p42"/>
            <p:cNvSpPr/>
            <p:nvPr/>
          </p:nvSpPr>
          <p:spPr>
            <a:xfrm>
              <a:off x="582423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104;p42"/>
            <p:cNvSpPr/>
            <p:nvPr/>
          </p:nvSpPr>
          <p:spPr>
            <a:xfrm>
              <a:off x="626929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04" y="11075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105;p42"/>
            <p:cNvSpPr/>
            <p:nvPr/>
          </p:nvSpPr>
          <p:spPr>
            <a:xfrm>
              <a:off x="626929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106;p42"/>
            <p:cNvSpPr/>
            <p:nvPr/>
          </p:nvSpPr>
          <p:spPr>
            <a:xfrm>
              <a:off x="4470845" y="4136775"/>
              <a:ext cx="747388" cy="158104"/>
            </a:xfrm>
            <a:custGeom>
              <a:avLst/>
              <a:gdLst/>
              <a:ahLst/>
              <a:cxnLst/>
              <a:rect l="l" t="t" r="r" b="b"/>
              <a:pathLst>
                <a:path w="34225" h="7240" extrusionOk="0">
                  <a:moveTo>
                    <a:pt x="17112" y="1"/>
                  </a:moveTo>
                  <a:cubicBezTo>
                    <a:pt x="7672" y="1"/>
                    <a:pt x="0" y="1635"/>
                    <a:pt x="0" y="3637"/>
                  </a:cubicBezTo>
                  <a:cubicBezTo>
                    <a:pt x="0" y="5605"/>
                    <a:pt x="7672" y="7239"/>
                    <a:pt x="17112" y="7239"/>
                  </a:cubicBezTo>
                  <a:cubicBezTo>
                    <a:pt x="26586" y="7239"/>
                    <a:pt x="34225" y="5605"/>
                    <a:pt x="34225" y="3637"/>
                  </a:cubicBezTo>
                  <a:cubicBezTo>
                    <a:pt x="34225" y="1635"/>
                    <a:pt x="26586" y="1"/>
                    <a:pt x="17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107;p42"/>
            <p:cNvSpPr/>
            <p:nvPr/>
          </p:nvSpPr>
          <p:spPr>
            <a:xfrm>
              <a:off x="4850350" y="3991100"/>
              <a:ext cx="3259050" cy="474223"/>
            </a:xfrm>
            <a:custGeom>
              <a:avLst/>
              <a:gdLst/>
              <a:ahLst/>
              <a:cxnLst/>
              <a:rect l="l" t="t" r="r" b="b"/>
              <a:pathLst>
                <a:path w="149241" h="21716" extrusionOk="0">
                  <a:moveTo>
                    <a:pt x="74620" y="0"/>
                  </a:moveTo>
                  <a:cubicBezTo>
                    <a:pt x="33391" y="0"/>
                    <a:pt x="0" y="4871"/>
                    <a:pt x="0" y="10875"/>
                  </a:cubicBezTo>
                  <a:cubicBezTo>
                    <a:pt x="0" y="16879"/>
                    <a:pt x="33391" y="21716"/>
                    <a:pt x="74620" y="21716"/>
                  </a:cubicBezTo>
                  <a:cubicBezTo>
                    <a:pt x="115850" y="21716"/>
                    <a:pt x="149240" y="16879"/>
                    <a:pt x="149240" y="10875"/>
                  </a:cubicBezTo>
                  <a:cubicBezTo>
                    <a:pt x="149240" y="4871"/>
                    <a:pt x="115850" y="0"/>
                    <a:pt x="74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108;p42"/>
            <p:cNvSpPr/>
            <p:nvPr/>
          </p:nvSpPr>
          <p:spPr>
            <a:xfrm>
              <a:off x="4567714" y="3696082"/>
              <a:ext cx="3824314" cy="9499"/>
            </a:xfrm>
            <a:custGeom>
              <a:avLst/>
              <a:gdLst/>
              <a:ahLst/>
              <a:cxnLst/>
              <a:rect l="l" t="t" r="r" b="b"/>
              <a:pathLst>
                <a:path w="175126" h="435" extrusionOk="0">
                  <a:moveTo>
                    <a:pt x="87563" y="1"/>
                  </a:moveTo>
                  <a:lnTo>
                    <a:pt x="43799" y="67"/>
                  </a:lnTo>
                  <a:lnTo>
                    <a:pt x="21883" y="101"/>
                  </a:lnTo>
                  <a:lnTo>
                    <a:pt x="1" y="234"/>
                  </a:lnTo>
                  <a:lnTo>
                    <a:pt x="21883" y="334"/>
                  </a:lnTo>
                  <a:lnTo>
                    <a:pt x="43799" y="368"/>
                  </a:lnTo>
                  <a:lnTo>
                    <a:pt x="87563" y="434"/>
                  </a:lnTo>
                  <a:lnTo>
                    <a:pt x="131328" y="368"/>
                  </a:lnTo>
                  <a:lnTo>
                    <a:pt x="153243" y="334"/>
                  </a:lnTo>
                  <a:lnTo>
                    <a:pt x="175126" y="234"/>
                  </a:lnTo>
                  <a:lnTo>
                    <a:pt x="153243" y="101"/>
                  </a:lnTo>
                  <a:lnTo>
                    <a:pt x="131328" y="67"/>
                  </a:lnTo>
                  <a:lnTo>
                    <a:pt x="87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109;p42"/>
            <p:cNvSpPr/>
            <p:nvPr/>
          </p:nvSpPr>
          <p:spPr>
            <a:xfrm>
              <a:off x="5873764" y="759094"/>
              <a:ext cx="1202678" cy="873413"/>
            </a:xfrm>
            <a:custGeom>
              <a:avLst/>
              <a:gdLst/>
              <a:ahLst/>
              <a:cxnLst/>
              <a:rect l="l" t="t" r="r" b="b"/>
              <a:pathLst>
                <a:path w="55074" h="39996" extrusionOk="0">
                  <a:moveTo>
                    <a:pt x="28021" y="0"/>
                  </a:moveTo>
                  <a:cubicBezTo>
                    <a:pt x="13077" y="0"/>
                    <a:pt x="935" y="8940"/>
                    <a:pt x="935" y="19981"/>
                  </a:cubicBezTo>
                  <a:cubicBezTo>
                    <a:pt x="968" y="23084"/>
                    <a:pt x="1902" y="26119"/>
                    <a:pt x="3637" y="28688"/>
                  </a:cubicBezTo>
                  <a:lnTo>
                    <a:pt x="1" y="36827"/>
                  </a:lnTo>
                  <a:lnTo>
                    <a:pt x="9341" y="34458"/>
                  </a:lnTo>
                  <a:cubicBezTo>
                    <a:pt x="14178" y="37928"/>
                    <a:pt x="20749" y="39996"/>
                    <a:pt x="28021" y="39996"/>
                  </a:cubicBezTo>
                  <a:cubicBezTo>
                    <a:pt x="42965" y="39996"/>
                    <a:pt x="55074" y="31023"/>
                    <a:pt x="55074" y="19981"/>
                  </a:cubicBezTo>
                  <a:cubicBezTo>
                    <a:pt x="55074" y="8940"/>
                    <a:pt x="42965" y="0"/>
                    <a:pt x="28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110;p42"/>
            <p:cNvSpPr/>
            <p:nvPr/>
          </p:nvSpPr>
          <p:spPr>
            <a:xfrm>
              <a:off x="5872323" y="755840"/>
              <a:ext cx="1212855" cy="879855"/>
            </a:xfrm>
            <a:custGeom>
              <a:avLst/>
              <a:gdLst/>
              <a:ahLst/>
              <a:cxnLst/>
              <a:rect l="l" t="t" r="r" b="b"/>
              <a:pathLst>
                <a:path w="55540" h="40291" extrusionOk="0">
                  <a:moveTo>
                    <a:pt x="28111" y="0"/>
                  </a:moveTo>
                  <a:cubicBezTo>
                    <a:pt x="24326" y="0"/>
                    <a:pt x="20559" y="601"/>
                    <a:pt x="16946" y="1784"/>
                  </a:cubicBezTo>
                  <a:cubicBezTo>
                    <a:pt x="14144" y="2685"/>
                    <a:pt x="11475" y="4052"/>
                    <a:pt x="9107" y="5753"/>
                  </a:cubicBezTo>
                  <a:cubicBezTo>
                    <a:pt x="6672" y="7455"/>
                    <a:pt x="4637" y="9623"/>
                    <a:pt x="3136" y="12158"/>
                  </a:cubicBezTo>
                  <a:cubicBezTo>
                    <a:pt x="1635" y="14727"/>
                    <a:pt x="868" y="17629"/>
                    <a:pt x="968" y="20597"/>
                  </a:cubicBezTo>
                  <a:cubicBezTo>
                    <a:pt x="1101" y="23533"/>
                    <a:pt x="2035" y="26402"/>
                    <a:pt x="3703" y="28837"/>
                  </a:cubicBezTo>
                  <a:cubicBezTo>
                    <a:pt x="2068" y="26402"/>
                    <a:pt x="1168" y="23533"/>
                    <a:pt x="1068" y="20597"/>
                  </a:cubicBezTo>
                  <a:cubicBezTo>
                    <a:pt x="1001" y="17662"/>
                    <a:pt x="1768" y="14760"/>
                    <a:pt x="3303" y="12258"/>
                  </a:cubicBezTo>
                  <a:cubicBezTo>
                    <a:pt x="4837" y="9756"/>
                    <a:pt x="6838" y="7621"/>
                    <a:pt x="9240" y="5954"/>
                  </a:cubicBezTo>
                  <a:cubicBezTo>
                    <a:pt x="11609" y="4252"/>
                    <a:pt x="14244" y="2951"/>
                    <a:pt x="17012" y="2051"/>
                  </a:cubicBezTo>
                  <a:cubicBezTo>
                    <a:pt x="20615" y="893"/>
                    <a:pt x="24355" y="314"/>
                    <a:pt x="28092" y="314"/>
                  </a:cubicBezTo>
                  <a:cubicBezTo>
                    <a:pt x="30168" y="314"/>
                    <a:pt x="32242" y="493"/>
                    <a:pt x="34291" y="850"/>
                  </a:cubicBezTo>
                  <a:cubicBezTo>
                    <a:pt x="37193" y="1350"/>
                    <a:pt x="39962" y="2218"/>
                    <a:pt x="42597" y="3485"/>
                  </a:cubicBezTo>
                  <a:cubicBezTo>
                    <a:pt x="45266" y="4719"/>
                    <a:pt x="47668" y="6387"/>
                    <a:pt x="49736" y="8422"/>
                  </a:cubicBezTo>
                  <a:cubicBezTo>
                    <a:pt x="51804" y="10457"/>
                    <a:pt x="53372" y="12959"/>
                    <a:pt x="54272" y="15727"/>
                  </a:cubicBezTo>
                  <a:cubicBezTo>
                    <a:pt x="55140" y="18529"/>
                    <a:pt x="55173" y="21498"/>
                    <a:pt x="54372" y="24267"/>
                  </a:cubicBezTo>
                  <a:cubicBezTo>
                    <a:pt x="53538" y="27069"/>
                    <a:pt x="52004" y="29604"/>
                    <a:pt x="49969" y="31672"/>
                  </a:cubicBezTo>
                  <a:cubicBezTo>
                    <a:pt x="47901" y="33740"/>
                    <a:pt x="45499" y="35441"/>
                    <a:pt x="42864" y="36709"/>
                  </a:cubicBezTo>
                  <a:cubicBezTo>
                    <a:pt x="38225" y="38897"/>
                    <a:pt x="33178" y="40013"/>
                    <a:pt x="28080" y="40013"/>
                  </a:cubicBezTo>
                  <a:cubicBezTo>
                    <a:pt x="27349" y="40013"/>
                    <a:pt x="26617" y="39991"/>
                    <a:pt x="25885" y="39945"/>
                  </a:cubicBezTo>
                  <a:cubicBezTo>
                    <a:pt x="24418" y="39844"/>
                    <a:pt x="22983" y="39678"/>
                    <a:pt x="21516" y="39411"/>
                  </a:cubicBezTo>
                  <a:cubicBezTo>
                    <a:pt x="20081" y="39177"/>
                    <a:pt x="18680" y="38810"/>
                    <a:pt x="17279" y="38377"/>
                  </a:cubicBezTo>
                  <a:cubicBezTo>
                    <a:pt x="14511" y="37476"/>
                    <a:pt x="11875" y="36175"/>
                    <a:pt x="9474" y="34541"/>
                  </a:cubicBezTo>
                  <a:lnTo>
                    <a:pt x="9407" y="34507"/>
                  </a:lnTo>
                  <a:lnTo>
                    <a:pt x="9374" y="34507"/>
                  </a:lnTo>
                  <a:lnTo>
                    <a:pt x="175" y="36881"/>
                  </a:lnTo>
                  <a:lnTo>
                    <a:pt x="175" y="36881"/>
                  </a:lnTo>
                  <a:lnTo>
                    <a:pt x="3703" y="28837"/>
                  </a:lnTo>
                  <a:lnTo>
                    <a:pt x="34" y="36942"/>
                  </a:lnTo>
                  <a:lnTo>
                    <a:pt x="0" y="37042"/>
                  </a:lnTo>
                  <a:lnTo>
                    <a:pt x="100" y="37009"/>
                  </a:lnTo>
                  <a:lnTo>
                    <a:pt x="9366" y="34693"/>
                  </a:lnTo>
                  <a:lnTo>
                    <a:pt x="9366" y="34693"/>
                  </a:lnTo>
                  <a:cubicBezTo>
                    <a:pt x="11761" y="36385"/>
                    <a:pt x="14421" y="37680"/>
                    <a:pt x="17213" y="38577"/>
                  </a:cubicBezTo>
                  <a:cubicBezTo>
                    <a:pt x="18614" y="39044"/>
                    <a:pt x="20048" y="39377"/>
                    <a:pt x="21482" y="39678"/>
                  </a:cubicBezTo>
                  <a:cubicBezTo>
                    <a:pt x="22917" y="39911"/>
                    <a:pt x="24384" y="40111"/>
                    <a:pt x="25852" y="40211"/>
                  </a:cubicBezTo>
                  <a:cubicBezTo>
                    <a:pt x="26628" y="40264"/>
                    <a:pt x="27403" y="40290"/>
                    <a:pt x="28178" y="40290"/>
                  </a:cubicBezTo>
                  <a:cubicBezTo>
                    <a:pt x="33298" y="40290"/>
                    <a:pt x="38362" y="39149"/>
                    <a:pt x="42998" y="36976"/>
                  </a:cubicBezTo>
                  <a:cubicBezTo>
                    <a:pt x="45666" y="35675"/>
                    <a:pt x="48101" y="33974"/>
                    <a:pt x="50203" y="31872"/>
                  </a:cubicBezTo>
                  <a:cubicBezTo>
                    <a:pt x="52304" y="29771"/>
                    <a:pt x="53839" y="27202"/>
                    <a:pt x="54706" y="24367"/>
                  </a:cubicBezTo>
                  <a:cubicBezTo>
                    <a:pt x="55540" y="21498"/>
                    <a:pt x="55540" y="18429"/>
                    <a:pt x="54639" y="15594"/>
                  </a:cubicBezTo>
                  <a:cubicBezTo>
                    <a:pt x="53705" y="12758"/>
                    <a:pt x="52104" y="10223"/>
                    <a:pt x="50003" y="8155"/>
                  </a:cubicBezTo>
                  <a:cubicBezTo>
                    <a:pt x="47868" y="6087"/>
                    <a:pt x="45433" y="4386"/>
                    <a:pt x="42731" y="3152"/>
                  </a:cubicBezTo>
                  <a:cubicBezTo>
                    <a:pt x="40062" y="1884"/>
                    <a:pt x="37260" y="1017"/>
                    <a:pt x="34358" y="550"/>
                  </a:cubicBezTo>
                  <a:cubicBezTo>
                    <a:pt x="32285" y="182"/>
                    <a:pt x="30195" y="0"/>
                    <a:pt x="28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111;p42"/>
            <p:cNvSpPr/>
            <p:nvPr/>
          </p:nvSpPr>
          <p:spPr>
            <a:xfrm>
              <a:off x="6726019" y="3790047"/>
              <a:ext cx="601710" cy="530673"/>
            </a:xfrm>
            <a:custGeom>
              <a:avLst/>
              <a:gdLst/>
              <a:ahLst/>
              <a:cxnLst/>
              <a:rect l="l" t="t" r="r" b="b"/>
              <a:pathLst>
                <a:path w="27554" h="24301" extrusionOk="0">
                  <a:moveTo>
                    <a:pt x="11776" y="1"/>
                  </a:moveTo>
                  <a:lnTo>
                    <a:pt x="11776" y="9508"/>
                  </a:lnTo>
                  <a:lnTo>
                    <a:pt x="11776" y="12943"/>
                  </a:lnTo>
                  <a:lnTo>
                    <a:pt x="11843" y="15779"/>
                  </a:lnTo>
                  <a:cubicBezTo>
                    <a:pt x="11843" y="15779"/>
                    <a:pt x="2603" y="19948"/>
                    <a:pt x="1669" y="20682"/>
                  </a:cubicBezTo>
                  <a:cubicBezTo>
                    <a:pt x="735" y="21416"/>
                    <a:pt x="1" y="23851"/>
                    <a:pt x="835" y="24151"/>
                  </a:cubicBezTo>
                  <a:cubicBezTo>
                    <a:pt x="1136" y="24248"/>
                    <a:pt x="4478" y="24301"/>
                    <a:pt x="8670" y="24301"/>
                  </a:cubicBezTo>
                  <a:cubicBezTo>
                    <a:pt x="16093" y="24301"/>
                    <a:pt x="26178" y="24135"/>
                    <a:pt x="26753" y="23751"/>
                  </a:cubicBezTo>
                  <a:cubicBezTo>
                    <a:pt x="27120" y="23551"/>
                    <a:pt x="27287" y="20015"/>
                    <a:pt x="27420" y="15779"/>
                  </a:cubicBezTo>
                  <a:cubicBezTo>
                    <a:pt x="27454" y="14845"/>
                    <a:pt x="27454" y="13911"/>
                    <a:pt x="27487" y="12943"/>
                  </a:cubicBezTo>
                  <a:cubicBezTo>
                    <a:pt x="27487" y="11776"/>
                    <a:pt x="27520" y="10642"/>
                    <a:pt x="27520" y="9508"/>
                  </a:cubicBezTo>
                  <a:cubicBezTo>
                    <a:pt x="27554" y="4471"/>
                    <a:pt x="27487" y="1"/>
                    <a:pt x="2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112;p42"/>
            <p:cNvSpPr/>
            <p:nvPr/>
          </p:nvSpPr>
          <p:spPr>
            <a:xfrm>
              <a:off x="6726019" y="3997651"/>
              <a:ext cx="600990" cy="323064"/>
            </a:xfrm>
            <a:custGeom>
              <a:avLst/>
              <a:gdLst/>
              <a:ahLst/>
              <a:cxnLst/>
              <a:rect l="l" t="t" r="r" b="b"/>
              <a:pathLst>
                <a:path w="27521" h="14794" extrusionOk="0">
                  <a:moveTo>
                    <a:pt x="11776" y="1"/>
                  </a:moveTo>
                  <a:lnTo>
                    <a:pt x="11776" y="3436"/>
                  </a:lnTo>
                  <a:lnTo>
                    <a:pt x="11843" y="6272"/>
                  </a:lnTo>
                  <a:cubicBezTo>
                    <a:pt x="11843" y="6272"/>
                    <a:pt x="2603" y="10441"/>
                    <a:pt x="1669" y="11175"/>
                  </a:cubicBezTo>
                  <a:cubicBezTo>
                    <a:pt x="735" y="11909"/>
                    <a:pt x="1" y="14344"/>
                    <a:pt x="835" y="14644"/>
                  </a:cubicBezTo>
                  <a:cubicBezTo>
                    <a:pt x="1136" y="14741"/>
                    <a:pt x="4478" y="14794"/>
                    <a:pt x="8670" y="14794"/>
                  </a:cubicBezTo>
                  <a:cubicBezTo>
                    <a:pt x="16093" y="14794"/>
                    <a:pt x="26178" y="14628"/>
                    <a:pt x="26753" y="14244"/>
                  </a:cubicBezTo>
                  <a:cubicBezTo>
                    <a:pt x="27120" y="14044"/>
                    <a:pt x="27287" y="10508"/>
                    <a:pt x="27420" y="6272"/>
                  </a:cubicBezTo>
                  <a:cubicBezTo>
                    <a:pt x="27454" y="5338"/>
                    <a:pt x="27454" y="4404"/>
                    <a:pt x="27487" y="3436"/>
                  </a:cubicBezTo>
                  <a:cubicBezTo>
                    <a:pt x="27487" y="2269"/>
                    <a:pt x="27520" y="1135"/>
                    <a:pt x="27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113;p42"/>
            <p:cNvSpPr/>
            <p:nvPr/>
          </p:nvSpPr>
          <p:spPr>
            <a:xfrm>
              <a:off x="6723835" y="4071963"/>
              <a:ext cx="603894" cy="249472"/>
            </a:xfrm>
            <a:custGeom>
              <a:avLst/>
              <a:gdLst/>
              <a:ahLst/>
              <a:cxnLst/>
              <a:rect l="l" t="t" r="r" b="b"/>
              <a:pathLst>
                <a:path w="27654" h="11424" extrusionOk="0">
                  <a:moveTo>
                    <a:pt x="11843" y="0"/>
                  </a:moveTo>
                  <a:lnTo>
                    <a:pt x="11943" y="2835"/>
                  </a:lnTo>
                  <a:cubicBezTo>
                    <a:pt x="11943" y="2835"/>
                    <a:pt x="2636" y="7038"/>
                    <a:pt x="1702" y="7772"/>
                  </a:cubicBezTo>
                  <a:cubicBezTo>
                    <a:pt x="735" y="8539"/>
                    <a:pt x="1" y="10975"/>
                    <a:pt x="868" y="11275"/>
                  </a:cubicBezTo>
                  <a:cubicBezTo>
                    <a:pt x="1179" y="11372"/>
                    <a:pt x="4807" y="11424"/>
                    <a:pt x="9266" y="11424"/>
                  </a:cubicBezTo>
                  <a:cubicBezTo>
                    <a:pt x="12460" y="11424"/>
                    <a:pt x="16082" y="11397"/>
                    <a:pt x="19214" y="11341"/>
                  </a:cubicBezTo>
                  <a:cubicBezTo>
                    <a:pt x="20949" y="11308"/>
                    <a:pt x="22550" y="11241"/>
                    <a:pt x="23784" y="11175"/>
                  </a:cubicBezTo>
                  <a:cubicBezTo>
                    <a:pt x="25552" y="11108"/>
                    <a:pt x="26753" y="11008"/>
                    <a:pt x="26920" y="10874"/>
                  </a:cubicBezTo>
                  <a:cubicBezTo>
                    <a:pt x="27354" y="10608"/>
                    <a:pt x="27554" y="5437"/>
                    <a:pt x="27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114;p42"/>
            <p:cNvSpPr/>
            <p:nvPr/>
          </p:nvSpPr>
          <p:spPr>
            <a:xfrm>
              <a:off x="6748598" y="4294285"/>
              <a:ext cx="537617" cy="5590"/>
            </a:xfrm>
            <a:custGeom>
              <a:avLst/>
              <a:gdLst/>
              <a:ahLst/>
              <a:cxnLst/>
              <a:rect l="l" t="t" r="r" b="b"/>
              <a:pathLst>
                <a:path w="24619" h="256" extrusionOk="0">
                  <a:moveTo>
                    <a:pt x="13846" y="0"/>
                  </a:moveTo>
                  <a:cubicBezTo>
                    <a:pt x="8257" y="0"/>
                    <a:pt x="2300" y="53"/>
                    <a:pt x="68" y="126"/>
                  </a:cubicBezTo>
                  <a:cubicBezTo>
                    <a:pt x="1" y="126"/>
                    <a:pt x="1" y="160"/>
                    <a:pt x="68" y="160"/>
                  </a:cubicBezTo>
                  <a:cubicBezTo>
                    <a:pt x="2213" y="213"/>
                    <a:pt x="7798" y="256"/>
                    <a:pt x="13191" y="256"/>
                  </a:cubicBezTo>
                  <a:cubicBezTo>
                    <a:pt x="18028" y="256"/>
                    <a:pt x="22710" y="221"/>
                    <a:pt x="24618" y="126"/>
                  </a:cubicBezTo>
                  <a:cubicBezTo>
                    <a:pt x="22796" y="36"/>
                    <a:pt x="18446" y="0"/>
                    <a:pt x="1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115;p42"/>
            <p:cNvSpPr/>
            <p:nvPr/>
          </p:nvSpPr>
          <p:spPr>
            <a:xfrm>
              <a:off x="6968585" y="4111597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6" y="0"/>
                    <a:pt x="548" y="42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36" y="787"/>
                    <a:pt x="4871" y="1287"/>
                  </a:cubicBezTo>
                  <a:cubicBezTo>
                    <a:pt x="4883" y="1293"/>
                    <a:pt x="4894" y="1296"/>
                    <a:pt x="4904" y="1296"/>
                  </a:cubicBezTo>
                  <a:cubicBezTo>
                    <a:pt x="4948" y="1296"/>
                    <a:pt x="4965" y="1242"/>
                    <a:pt x="4938" y="1187"/>
                  </a:cubicBezTo>
                  <a:cubicBezTo>
                    <a:pt x="4022" y="346"/>
                    <a:pt x="2703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116;p42"/>
            <p:cNvSpPr/>
            <p:nvPr/>
          </p:nvSpPr>
          <p:spPr>
            <a:xfrm>
              <a:off x="6943821" y="4126883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1"/>
                  </a:moveTo>
                  <a:cubicBezTo>
                    <a:pt x="986" y="1"/>
                    <a:pt x="548" y="43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03" y="787"/>
                    <a:pt x="4837" y="1288"/>
                  </a:cubicBezTo>
                  <a:cubicBezTo>
                    <a:pt x="4856" y="1294"/>
                    <a:pt x="4872" y="1297"/>
                    <a:pt x="4886" y="1297"/>
                  </a:cubicBezTo>
                  <a:cubicBezTo>
                    <a:pt x="4947" y="1297"/>
                    <a:pt x="4965" y="1242"/>
                    <a:pt x="4937" y="1188"/>
                  </a:cubicBezTo>
                  <a:cubicBezTo>
                    <a:pt x="4022" y="346"/>
                    <a:pt x="270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117;p42"/>
            <p:cNvSpPr/>
            <p:nvPr/>
          </p:nvSpPr>
          <p:spPr>
            <a:xfrm>
              <a:off x="6918338" y="4142190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5" y="0"/>
                    <a:pt x="547" y="42"/>
                    <a:pt x="134" y="120"/>
                  </a:cubicBezTo>
                  <a:cubicBezTo>
                    <a:pt x="0" y="120"/>
                    <a:pt x="0" y="320"/>
                    <a:pt x="134" y="320"/>
                  </a:cubicBezTo>
                  <a:cubicBezTo>
                    <a:pt x="1735" y="487"/>
                    <a:pt x="3336" y="787"/>
                    <a:pt x="4870" y="1287"/>
                  </a:cubicBezTo>
                  <a:cubicBezTo>
                    <a:pt x="4883" y="1293"/>
                    <a:pt x="4894" y="1296"/>
                    <a:pt x="4903" y="1296"/>
                  </a:cubicBezTo>
                  <a:cubicBezTo>
                    <a:pt x="4947" y="1296"/>
                    <a:pt x="4964" y="1242"/>
                    <a:pt x="4937" y="1187"/>
                  </a:cubicBezTo>
                  <a:cubicBezTo>
                    <a:pt x="4022" y="346"/>
                    <a:pt x="2702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118;p42"/>
            <p:cNvSpPr/>
            <p:nvPr/>
          </p:nvSpPr>
          <p:spPr>
            <a:xfrm>
              <a:off x="6892832" y="4157476"/>
              <a:ext cx="109013" cy="28323"/>
            </a:xfrm>
            <a:custGeom>
              <a:avLst/>
              <a:gdLst/>
              <a:ahLst/>
              <a:cxnLst/>
              <a:rect l="l" t="t" r="r" b="b"/>
              <a:pathLst>
                <a:path w="4992" h="1297" extrusionOk="0">
                  <a:moveTo>
                    <a:pt x="1457" y="1"/>
                  </a:moveTo>
                  <a:cubicBezTo>
                    <a:pt x="1017" y="1"/>
                    <a:pt x="581" y="43"/>
                    <a:pt x="167" y="120"/>
                  </a:cubicBezTo>
                  <a:cubicBezTo>
                    <a:pt x="1" y="120"/>
                    <a:pt x="34" y="354"/>
                    <a:pt x="167" y="354"/>
                  </a:cubicBezTo>
                  <a:cubicBezTo>
                    <a:pt x="1769" y="487"/>
                    <a:pt x="3336" y="821"/>
                    <a:pt x="4871" y="1288"/>
                  </a:cubicBezTo>
                  <a:cubicBezTo>
                    <a:pt x="4883" y="1294"/>
                    <a:pt x="4895" y="1297"/>
                    <a:pt x="4907" y="1297"/>
                  </a:cubicBezTo>
                  <a:cubicBezTo>
                    <a:pt x="4957" y="1297"/>
                    <a:pt x="4992" y="1242"/>
                    <a:pt x="4937" y="1188"/>
                  </a:cubicBezTo>
                  <a:cubicBezTo>
                    <a:pt x="4022" y="346"/>
                    <a:pt x="2721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119;p42"/>
            <p:cNvSpPr/>
            <p:nvPr/>
          </p:nvSpPr>
          <p:spPr>
            <a:xfrm>
              <a:off x="6893553" y="4022349"/>
              <a:ext cx="121679" cy="98574"/>
            </a:xfrm>
            <a:custGeom>
              <a:avLst/>
              <a:gdLst/>
              <a:ahLst/>
              <a:cxnLst/>
              <a:rect l="l" t="t" r="r" b="b"/>
              <a:pathLst>
                <a:path w="5572" h="4514" extrusionOk="0">
                  <a:moveTo>
                    <a:pt x="1526" y="465"/>
                  </a:moveTo>
                  <a:cubicBezTo>
                    <a:pt x="2047" y="465"/>
                    <a:pt x="2745" y="850"/>
                    <a:pt x="3003" y="1071"/>
                  </a:cubicBezTo>
                  <a:cubicBezTo>
                    <a:pt x="3303" y="1371"/>
                    <a:pt x="3604" y="1672"/>
                    <a:pt x="3870" y="2005"/>
                  </a:cubicBezTo>
                  <a:cubicBezTo>
                    <a:pt x="4404" y="2672"/>
                    <a:pt x="4871" y="3406"/>
                    <a:pt x="5338" y="4107"/>
                  </a:cubicBezTo>
                  <a:cubicBezTo>
                    <a:pt x="4704" y="3840"/>
                    <a:pt x="4071" y="3606"/>
                    <a:pt x="3437" y="3339"/>
                  </a:cubicBezTo>
                  <a:cubicBezTo>
                    <a:pt x="2636" y="3073"/>
                    <a:pt x="1068" y="2472"/>
                    <a:pt x="935" y="1538"/>
                  </a:cubicBezTo>
                  <a:lnTo>
                    <a:pt x="935" y="1505"/>
                  </a:lnTo>
                  <a:cubicBezTo>
                    <a:pt x="801" y="715"/>
                    <a:pt x="1106" y="465"/>
                    <a:pt x="1526" y="465"/>
                  </a:cubicBezTo>
                  <a:close/>
                  <a:moveTo>
                    <a:pt x="1600" y="1"/>
                  </a:moveTo>
                  <a:cubicBezTo>
                    <a:pt x="1224" y="1"/>
                    <a:pt x="866" y="142"/>
                    <a:pt x="601" y="504"/>
                  </a:cubicBezTo>
                  <a:cubicBezTo>
                    <a:pt x="1" y="1371"/>
                    <a:pt x="668" y="2272"/>
                    <a:pt x="1335" y="2806"/>
                  </a:cubicBezTo>
                  <a:cubicBezTo>
                    <a:pt x="2469" y="3673"/>
                    <a:pt x="3937" y="4040"/>
                    <a:pt x="5271" y="4507"/>
                  </a:cubicBezTo>
                  <a:cubicBezTo>
                    <a:pt x="5289" y="4511"/>
                    <a:pt x="5306" y="4513"/>
                    <a:pt x="5324" y="4513"/>
                  </a:cubicBezTo>
                  <a:cubicBezTo>
                    <a:pt x="5438" y="4513"/>
                    <a:pt x="5538" y="4423"/>
                    <a:pt x="5538" y="4307"/>
                  </a:cubicBezTo>
                  <a:cubicBezTo>
                    <a:pt x="5572" y="4307"/>
                    <a:pt x="5572" y="4273"/>
                    <a:pt x="5572" y="4240"/>
                  </a:cubicBezTo>
                  <a:cubicBezTo>
                    <a:pt x="5071" y="2839"/>
                    <a:pt x="4204" y="1572"/>
                    <a:pt x="3070" y="604"/>
                  </a:cubicBezTo>
                  <a:cubicBezTo>
                    <a:pt x="2682" y="274"/>
                    <a:pt x="2124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120;p42"/>
            <p:cNvSpPr/>
            <p:nvPr/>
          </p:nvSpPr>
          <p:spPr>
            <a:xfrm>
              <a:off x="7006472" y="4044120"/>
              <a:ext cx="133318" cy="76650"/>
            </a:xfrm>
            <a:custGeom>
              <a:avLst/>
              <a:gdLst/>
              <a:ahLst/>
              <a:cxnLst/>
              <a:rect l="l" t="t" r="r" b="b"/>
              <a:pathLst>
                <a:path w="6105" h="3510" extrusionOk="0">
                  <a:moveTo>
                    <a:pt x="4507" y="488"/>
                  </a:moveTo>
                  <a:cubicBezTo>
                    <a:pt x="5105" y="488"/>
                    <a:pt x="5585" y="752"/>
                    <a:pt x="5171" y="1675"/>
                  </a:cubicBezTo>
                  <a:cubicBezTo>
                    <a:pt x="4804" y="2576"/>
                    <a:pt x="3136" y="2776"/>
                    <a:pt x="2302" y="2876"/>
                  </a:cubicBezTo>
                  <a:cubicBezTo>
                    <a:pt x="1635" y="2943"/>
                    <a:pt x="934" y="3010"/>
                    <a:pt x="234" y="3110"/>
                  </a:cubicBezTo>
                  <a:cubicBezTo>
                    <a:pt x="868" y="2509"/>
                    <a:pt x="1535" y="1976"/>
                    <a:pt x="2235" y="1442"/>
                  </a:cubicBezTo>
                  <a:cubicBezTo>
                    <a:pt x="2569" y="1208"/>
                    <a:pt x="2902" y="975"/>
                    <a:pt x="3269" y="775"/>
                  </a:cubicBezTo>
                  <a:cubicBezTo>
                    <a:pt x="3516" y="644"/>
                    <a:pt x="4046" y="488"/>
                    <a:pt x="4507" y="488"/>
                  </a:cubicBezTo>
                  <a:close/>
                  <a:moveTo>
                    <a:pt x="4433" y="1"/>
                  </a:moveTo>
                  <a:cubicBezTo>
                    <a:pt x="4049" y="1"/>
                    <a:pt x="3653" y="109"/>
                    <a:pt x="3336" y="274"/>
                  </a:cubicBezTo>
                  <a:cubicBezTo>
                    <a:pt x="1968" y="908"/>
                    <a:pt x="834" y="1942"/>
                    <a:pt x="0" y="3176"/>
                  </a:cubicBezTo>
                  <a:cubicBezTo>
                    <a:pt x="0" y="3210"/>
                    <a:pt x="0" y="3243"/>
                    <a:pt x="34" y="3243"/>
                  </a:cubicBezTo>
                  <a:cubicBezTo>
                    <a:pt x="0" y="3377"/>
                    <a:pt x="100" y="3510"/>
                    <a:pt x="234" y="3510"/>
                  </a:cubicBezTo>
                  <a:cubicBezTo>
                    <a:pt x="1635" y="3377"/>
                    <a:pt x="3136" y="3377"/>
                    <a:pt x="4470" y="2809"/>
                  </a:cubicBezTo>
                  <a:cubicBezTo>
                    <a:pt x="5237" y="2509"/>
                    <a:pt x="6105" y="1742"/>
                    <a:pt x="5738" y="808"/>
                  </a:cubicBezTo>
                  <a:cubicBezTo>
                    <a:pt x="5503" y="220"/>
                    <a:pt x="4980" y="1"/>
                    <a:pt x="4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121;p42"/>
            <p:cNvSpPr/>
            <p:nvPr/>
          </p:nvSpPr>
          <p:spPr>
            <a:xfrm>
              <a:off x="6982429" y="2325920"/>
              <a:ext cx="458216" cy="1629536"/>
            </a:xfrm>
            <a:custGeom>
              <a:avLst/>
              <a:gdLst/>
              <a:ahLst/>
              <a:cxnLst/>
              <a:rect l="l" t="t" r="r" b="b"/>
              <a:pathLst>
                <a:path w="20983" h="74621" extrusionOk="0">
                  <a:moveTo>
                    <a:pt x="6238" y="1"/>
                  </a:moveTo>
                  <a:cubicBezTo>
                    <a:pt x="6238" y="1"/>
                    <a:pt x="1468" y="33958"/>
                    <a:pt x="634" y="41931"/>
                  </a:cubicBezTo>
                  <a:cubicBezTo>
                    <a:pt x="1" y="48169"/>
                    <a:pt x="34" y="74621"/>
                    <a:pt x="34" y="74621"/>
                  </a:cubicBezTo>
                  <a:lnTo>
                    <a:pt x="15778" y="74621"/>
                  </a:lnTo>
                  <a:cubicBezTo>
                    <a:pt x="15778" y="74621"/>
                    <a:pt x="16646" y="42665"/>
                    <a:pt x="16646" y="42598"/>
                  </a:cubicBezTo>
                  <a:cubicBezTo>
                    <a:pt x="16746" y="42064"/>
                    <a:pt x="20982" y="1"/>
                    <a:pt x="20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122;p42"/>
            <p:cNvSpPr/>
            <p:nvPr/>
          </p:nvSpPr>
          <p:spPr>
            <a:xfrm>
              <a:off x="7015927" y="2325920"/>
              <a:ext cx="445834" cy="601710"/>
            </a:xfrm>
            <a:custGeom>
              <a:avLst/>
              <a:gdLst/>
              <a:ahLst/>
              <a:cxnLst/>
              <a:rect l="l" t="t" r="r" b="b"/>
              <a:pathLst>
                <a:path w="20416" h="27554" extrusionOk="0">
                  <a:moveTo>
                    <a:pt x="4704" y="1"/>
                  </a:moveTo>
                  <a:cubicBezTo>
                    <a:pt x="4704" y="1"/>
                    <a:pt x="1502" y="15012"/>
                    <a:pt x="1" y="27087"/>
                  </a:cubicBezTo>
                  <a:lnTo>
                    <a:pt x="17947" y="27554"/>
                  </a:lnTo>
                  <a:lnTo>
                    <a:pt x="20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123;p42"/>
            <p:cNvSpPr/>
            <p:nvPr/>
          </p:nvSpPr>
          <p:spPr>
            <a:xfrm>
              <a:off x="7177652" y="2325920"/>
              <a:ext cx="284106" cy="601710"/>
            </a:xfrm>
            <a:custGeom>
              <a:avLst/>
              <a:gdLst/>
              <a:ahLst/>
              <a:cxnLst/>
              <a:rect l="l" t="t" r="r" b="b"/>
              <a:pathLst>
                <a:path w="13010" h="27554" extrusionOk="0">
                  <a:moveTo>
                    <a:pt x="0" y="1"/>
                  </a:moveTo>
                  <a:cubicBezTo>
                    <a:pt x="0" y="1"/>
                    <a:pt x="3870" y="15278"/>
                    <a:pt x="6672" y="27454"/>
                  </a:cubicBezTo>
                  <a:lnTo>
                    <a:pt x="10541" y="27554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124;p42"/>
            <p:cNvSpPr/>
            <p:nvPr/>
          </p:nvSpPr>
          <p:spPr>
            <a:xfrm>
              <a:off x="7039249" y="2850794"/>
              <a:ext cx="340206" cy="14194"/>
            </a:xfrm>
            <a:custGeom>
              <a:avLst/>
              <a:gdLst/>
              <a:ahLst/>
              <a:cxnLst/>
              <a:rect l="l" t="t" r="r" b="b"/>
              <a:pathLst>
                <a:path w="15579" h="650" extrusionOk="0">
                  <a:moveTo>
                    <a:pt x="501" y="0"/>
                  </a:moveTo>
                  <a:cubicBezTo>
                    <a:pt x="345" y="0"/>
                    <a:pt x="189" y="4"/>
                    <a:pt x="34" y="15"/>
                  </a:cubicBezTo>
                  <a:cubicBezTo>
                    <a:pt x="0" y="49"/>
                    <a:pt x="0" y="49"/>
                    <a:pt x="34" y="82"/>
                  </a:cubicBezTo>
                  <a:cubicBezTo>
                    <a:pt x="301" y="149"/>
                    <a:pt x="567" y="149"/>
                    <a:pt x="801" y="149"/>
                  </a:cubicBezTo>
                  <a:lnTo>
                    <a:pt x="1702" y="215"/>
                  </a:lnTo>
                  <a:cubicBezTo>
                    <a:pt x="2269" y="249"/>
                    <a:pt x="2836" y="282"/>
                    <a:pt x="3369" y="316"/>
                  </a:cubicBezTo>
                  <a:cubicBezTo>
                    <a:pt x="5404" y="449"/>
                    <a:pt x="7439" y="549"/>
                    <a:pt x="9440" y="616"/>
                  </a:cubicBezTo>
                  <a:cubicBezTo>
                    <a:pt x="10475" y="616"/>
                    <a:pt x="11442" y="649"/>
                    <a:pt x="12476" y="649"/>
                  </a:cubicBezTo>
                  <a:cubicBezTo>
                    <a:pt x="13143" y="649"/>
                    <a:pt x="13825" y="634"/>
                    <a:pt x="14512" y="634"/>
                  </a:cubicBezTo>
                  <a:cubicBezTo>
                    <a:pt x="14855" y="634"/>
                    <a:pt x="15200" y="638"/>
                    <a:pt x="15545" y="649"/>
                  </a:cubicBezTo>
                  <a:cubicBezTo>
                    <a:pt x="15578" y="649"/>
                    <a:pt x="15578" y="616"/>
                    <a:pt x="15545" y="616"/>
                  </a:cubicBezTo>
                  <a:cubicBezTo>
                    <a:pt x="14944" y="582"/>
                    <a:pt x="14344" y="516"/>
                    <a:pt x="13777" y="449"/>
                  </a:cubicBezTo>
                  <a:lnTo>
                    <a:pt x="12109" y="349"/>
                  </a:lnTo>
                  <a:cubicBezTo>
                    <a:pt x="10074" y="182"/>
                    <a:pt x="8039" y="115"/>
                    <a:pt x="6038" y="49"/>
                  </a:cubicBezTo>
                  <a:cubicBezTo>
                    <a:pt x="5004" y="49"/>
                    <a:pt x="4003" y="15"/>
                    <a:pt x="3003" y="15"/>
                  </a:cubicBezTo>
                  <a:lnTo>
                    <a:pt x="1435" y="15"/>
                  </a:lnTo>
                  <a:cubicBezTo>
                    <a:pt x="1123" y="15"/>
                    <a:pt x="812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125;p42"/>
            <p:cNvSpPr/>
            <p:nvPr/>
          </p:nvSpPr>
          <p:spPr>
            <a:xfrm>
              <a:off x="7459546" y="3889427"/>
              <a:ext cx="569653" cy="445529"/>
            </a:xfrm>
            <a:custGeom>
              <a:avLst/>
              <a:gdLst/>
              <a:ahLst/>
              <a:cxnLst/>
              <a:rect l="l" t="t" r="r" b="b"/>
              <a:pathLst>
                <a:path w="26086" h="20402" extrusionOk="0">
                  <a:moveTo>
                    <a:pt x="19610" y="1"/>
                  </a:moveTo>
                  <a:cubicBezTo>
                    <a:pt x="16250" y="1"/>
                    <a:pt x="11361" y="1186"/>
                    <a:pt x="9340" y="3289"/>
                  </a:cubicBezTo>
                  <a:cubicBezTo>
                    <a:pt x="8740" y="3922"/>
                    <a:pt x="8640" y="6791"/>
                    <a:pt x="8640" y="6791"/>
                  </a:cubicBezTo>
                  <a:lnTo>
                    <a:pt x="9441" y="9527"/>
                  </a:lnTo>
                  <a:cubicBezTo>
                    <a:pt x="9441" y="9527"/>
                    <a:pt x="1535" y="15864"/>
                    <a:pt x="834" y="16832"/>
                  </a:cubicBezTo>
                  <a:cubicBezTo>
                    <a:pt x="101" y="17799"/>
                    <a:pt x="0" y="20334"/>
                    <a:pt x="901" y="20401"/>
                  </a:cubicBezTo>
                  <a:cubicBezTo>
                    <a:pt x="906" y="20401"/>
                    <a:pt x="911" y="20401"/>
                    <a:pt x="917" y="20401"/>
                  </a:cubicBezTo>
                  <a:cubicBezTo>
                    <a:pt x="2019" y="20401"/>
                    <a:pt x="25156" y="14292"/>
                    <a:pt x="25886" y="13496"/>
                  </a:cubicBezTo>
                  <a:cubicBezTo>
                    <a:pt x="26086" y="13263"/>
                    <a:pt x="24651" y="6491"/>
                    <a:pt x="23717" y="2622"/>
                  </a:cubicBezTo>
                  <a:cubicBezTo>
                    <a:pt x="23517" y="1421"/>
                    <a:pt x="22617" y="487"/>
                    <a:pt x="21449" y="153"/>
                  </a:cubicBezTo>
                  <a:cubicBezTo>
                    <a:pt x="20926" y="51"/>
                    <a:pt x="20300" y="1"/>
                    <a:pt x="1961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126;p42"/>
            <p:cNvSpPr/>
            <p:nvPr/>
          </p:nvSpPr>
          <p:spPr>
            <a:xfrm>
              <a:off x="7458083" y="3949566"/>
              <a:ext cx="576226" cy="386109"/>
            </a:xfrm>
            <a:custGeom>
              <a:avLst/>
              <a:gdLst/>
              <a:ahLst/>
              <a:cxnLst/>
              <a:rect l="l" t="t" r="r" b="b"/>
              <a:pathLst>
                <a:path w="26387" h="17681" extrusionOk="0">
                  <a:moveTo>
                    <a:pt x="23985" y="1"/>
                  </a:moveTo>
                  <a:lnTo>
                    <a:pt x="8674" y="4037"/>
                  </a:lnTo>
                  <a:lnTo>
                    <a:pt x="9474" y="6773"/>
                  </a:lnTo>
                  <a:cubicBezTo>
                    <a:pt x="9474" y="6773"/>
                    <a:pt x="1569" y="13177"/>
                    <a:pt x="835" y="14144"/>
                  </a:cubicBezTo>
                  <a:cubicBezTo>
                    <a:pt x="101" y="15112"/>
                    <a:pt x="1" y="17647"/>
                    <a:pt x="901" y="17680"/>
                  </a:cubicBezTo>
                  <a:cubicBezTo>
                    <a:pt x="906" y="17681"/>
                    <a:pt x="912" y="17681"/>
                    <a:pt x="918" y="17681"/>
                  </a:cubicBezTo>
                  <a:cubicBezTo>
                    <a:pt x="2052" y="17681"/>
                    <a:pt x="25289" y="11538"/>
                    <a:pt x="26019" y="10742"/>
                  </a:cubicBezTo>
                  <a:cubicBezTo>
                    <a:pt x="26386" y="10375"/>
                    <a:pt x="25252" y="5338"/>
                    <a:pt x="23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127;p42"/>
            <p:cNvSpPr/>
            <p:nvPr/>
          </p:nvSpPr>
          <p:spPr>
            <a:xfrm>
              <a:off x="7477758" y="4178309"/>
              <a:ext cx="521589" cy="136965"/>
            </a:xfrm>
            <a:custGeom>
              <a:avLst/>
              <a:gdLst/>
              <a:ahLst/>
              <a:cxnLst/>
              <a:rect l="l" t="t" r="r" b="b"/>
              <a:pathLst>
                <a:path w="23885" h="6272" extrusionOk="0">
                  <a:moveTo>
                    <a:pt x="23851" y="0"/>
                  </a:moveTo>
                  <a:cubicBezTo>
                    <a:pt x="19881" y="834"/>
                    <a:pt x="4003" y="5070"/>
                    <a:pt x="67" y="6205"/>
                  </a:cubicBezTo>
                  <a:cubicBezTo>
                    <a:pt x="0" y="6205"/>
                    <a:pt x="0" y="6271"/>
                    <a:pt x="67" y="6271"/>
                  </a:cubicBezTo>
                  <a:cubicBezTo>
                    <a:pt x="4070" y="5337"/>
                    <a:pt x="19981" y="1234"/>
                    <a:pt x="23851" y="34"/>
                  </a:cubicBezTo>
                  <a:cubicBezTo>
                    <a:pt x="23884" y="0"/>
                    <a:pt x="23884" y="0"/>
                    <a:pt x="23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128;p42"/>
            <p:cNvSpPr/>
            <p:nvPr/>
          </p:nvSpPr>
          <p:spPr>
            <a:xfrm>
              <a:off x="7645554" y="4066853"/>
              <a:ext cx="110476" cy="18322"/>
            </a:xfrm>
            <a:custGeom>
              <a:avLst/>
              <a:gdLst/>
              <a:ahLst/>
              <a:cxnLst/>
              <a:rect l="l" t="t" r="r" b="b"/>
              <a:pathLst>
                <a:path w="5059" h="839" extrusionOk="0">
                  <a:moveTo>
                    <a:pt x="2951" y="1"/>
                  </a:moveTo>
                  <a:cubicBezTo>
                    <a:pt x="1969" y="1"/>
                    <a:pt x="963" y="252"/>
                    <a:pt x="122" y="634"/>
                  </a:cubicBezTo>
                  <a:cubicBezTo>
                    <a:pt x="0" y="695"/>
                    <a:pt x="45" y="839"/>
                    <a:pt x="129" y="839"/>
                  </a:cubicBezTo>
                  <a:cubicBezTo>
                    <a:pt x="138" y="839"/>
                    <a:pt x="146" y="837"/>
                    <a:pt x="155" y="834"/>
                  </a:cubicBezTo>
                  <a:cubicBezTo>
                    <a:pt x="1338" y="662"/>
                    <a:pt x="2521" y="562"/>
                    <a:pt x="3703" y="562"/>
                  </a:cubicBezTo>
                  <a:cubicBezTo>
                    <a:pt x="4122" y="562"/>
                    <a:pt x="4540" y="575"/>
                    <a:pt x="4959" y="601"/>
                  </a:cubicBezTo>
                  <a:cubicBezTo>
                    <a:pt x="5025" y="601"/>
                    <a:pt x="5059" y="501"/>
                    <a:pt x="5025" y="468"/>
                  </a:cubicBezTo>
                  <a:cubicBezTo>
                    <a:pt x="4399" y="140"/>
                    <a:pt x="3682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129;p42"/>
            <p:cNvSpPr/>
            <p:nvPr/>
          </p:nvSpPr>
          <p:spPr>
            <a:xfrm>
              <a:off x="7624438" y="4088035"/>
              <a:ext cx="111197" cy="18278"/>
            </a:xfrm>
            <a:custGeom>
              <a:avLst/>
              <a:gdLst/>
              <a:ahLst/>
              <a:cxnLst/>
              <a:rect l="l" t="t" r="r" b="b"/>
              <a:pathLst>
                <a:path w="5092" h="837" extrusionOk="0">
                  <a:moveTo>
                    <a:pt x="2970" y="1"/>
                  </a:moveTo>
                  <a:cubicBezTo>
                    <a:pt x="1982" y="1"/>
                    <a:pt x="969" y="261"/>
                    <a:pt x="122" y="665"/>
                  </a:cubicBezTo>
                  <a:cubicBezTo>
                    <a:pt x="0" y="695"/>
                    <a:pt x="45" y="836"/>
                    <a:pt x="154" y="836"/>
                  </a:cubicBezTo>
                  <a:cubicBezTo>
                    <a:pt x="165" y="836"/>
                    <a:pt x="176" y="835"/>
                    <a:pt x="188" y="832"/>
                  </a:cubicBezTo>
                  <a:cubicBezTo>
                    <a:pt x="1346" y="659"/>
                    <a:pt x="2541" y="560"/>
                    <a:pt x="3731" y="560"/>
                  </a:cubicBezTo>
                  <a:cubicBezTo>
                    <a:pt x="4152" y="560"/>
                    <a:pt x="4573" y="572"/>
                    <a:pt x="4992" y="598"/>
                  </a:cubicBezTo>
                  <a:cubicBezTo>
                    <a:pt x="5025" y="598"/>
                    <a:pt x="5092" y="498"/>
                    <a:pt x="5025" y="465"/>
                  </a:cubicBezTo>
                  <a:cubicBezTo>
                    <a:pt x="4404" y="140"/>
                    <a:pt x="3694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130;p42"/>
            <p:cNvSpPr/>
            <p:nvPr/>
          </p:nvSpPr>
          <p:spPr>
            <a:xfrm>
              <a:off x="7604697" y="4109304"/>
              <a:ext cx="110541" cy="18125"/>
            </a:xfrm>
            <a:custGeom>
              <a:avLst/>
              <a:gdLst/>
              <a:ahLst/>
              <a:cxnLst/>
              <a:rect l="l" t="t" r="r" b="b"/>
              <a:pathLst>
                <a:path w="5062" h="830" extrusionOk="0">
                  <a:moveTo>
                    <a:pt x="2905" y="1"/>
                  </a:moveTo>
                  <a:cubicBezTo>
                    <a:pt x="1928" y="1"/>
                    <a:pt x="928" y="259"/>
                    <a:pt x="92" y="658"/>
                  </a:cubicBezTo>
                  <a:cubicBezTo>
                    <a:pt x="1" y="689"/>
                    <a:pt x="20" y="830"/>
                    <a:pt x="125" y="830"/>
                  </a:cubicBezTo>
                  <a:cubicBezTo>
                    <a:pt x="135" y="830"/>
                    <a:pt x="146" y="828"/>
                    <a:pt x="158" y="825"/>
                  </a:cubicBezTo>
                  <a:cubicBezTo>
                    <a:pt x="1341" y="653"/>
                    <a:pt x="2524" y="553"/>
                    <a:pt x="3706" y="553"/>
                  </a:cubicBezTo>
                  <a:cubicBezTo>
                    <a:pt x="4125" y="553"/>
                    <a:pt x="4543" y="565"/>
                    <a:pt x="4962" y="592"/>
                  </a:cubicBezTo>
                  <a:cubicBezTo>
                    <a:pt x="4995" y="592"/>
                    <a:pt x="5062" y="492"/>
                    <a:pt x="4995" y="492"/>
                  </a:cubicBezTo>
                  <a:cubicBezTo>
                    <a:pt x="4364" y="147"/>
                    <a:pt x="3641" y="1"/>
                    <a:pt x="2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131;p42"/>
            <p:cNvSpPr/>
            <p:nvPr/>
          </p:nvSpPr>
          <p:spPr>
            <a:xfrm>
              <a:off x="7583799" y="4130289"/>
              <a:ext cx="111044" cy="18475"/>
            </a:xfrm>
            <a:custGeom>
              <a:avLst/>
              <a:gdLst/>
              <a:ahLst/>
              <a:cxnLst/>
              <a:rect l="l" t="t" r="r" b="b"/>
              <a:pathLst>
                <a:path w="5085" h="846" extrusionOk="0">
                  <a:moveTo>
                    <a:pt x="2963" y="1"/>
                  </a:moveTo>
                  <a:cubicBezTo>
                    <a:pt x="1975" y="1"/>
                    <a:pt x="962" y="260"/>
                    <a:pt x="115" y="665"/>
                  </a:cubicBezTo>
                  <a:cubicBezTo>
                    <a:pt x="0" y="693"/>
                    <a:pt x="33" y="845"/>
                    <a:pt x="129" y="845"/>
                  </a:cubicBezTo>
                  <a:cubicBezTo>
                    <a:pt x="145" y="845"/>
                    <a:pt x="163" y="841"/>
                    <a:pt x="181" y="832"/>
                  </a:cubicBezTo>
                  <a:cubicBezTo>
                    <a:pt x="1339" y="659"/>
                    <a:pt x="2534" y="559"/>
                    <a:pt x="3724" y="559"/>
                  </a:cubicBezTo>
                  <a:cubicBezTo>
                    <a:pt x="4145" y="559"/>
                    <a:pt x="4566" y="572"/>
                    <a:pt x="4985" y="598"/>
                  </a:cubicBezTo>
                  <a:cubicBezTo>
                    <a:pt x="5018" y="598"/>
                    <a:pt x="5085" y="498"/>
                    <a:pt x="5018" y="465"/>
                  </a:cubicBezTo>
                  <a:cubicBezTo>
                    <a:pt x="4397" y="140"/>
                    <a:pt x="3687" y="1"/>
                    <a:pt x="2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132;p42"/>
            <p:cNvSpPr/>
            <p:nvPr/>
          </p:nvSpPr>
          <p:spPr>
            <a:xfrm>
              <a:off x="7556415" y="4001735"/>
              <a:ext cx="134060" cy="76060"/>
            </a:xfrm>
            <a:custGeom>
              <a:avLst/>
              <a:gdLst/>
              <a:ahLst/>
              <a:cxnLst/>
              <a:rect l="l" t="t" r="r" b="b"/>
              <a:pathLst>
                <a:path w="6139" h="3483" extrusionOk="0">
                  <a:moveTo>
                    <a:pt x="1620" y="488"/>
                  </a:moveTo>
                  <a:cubicBezTo>
                    <a:pt x="2076" y="488"/>
                    <a:pt x="2594" y="633"/>
                    <a:pt x="2836" y="748"/>
                  </a:cubicBezTo>
                  <a:cubicBezTo>
                    <a:pt x="3203" y="948"/>
                    <a:pt x="3570" y="1181"/>
                    <a:pt x="3904" y="1448"/>
                  </a:cubicBezTo>
                  <a:cubicBezTo>
                    <a:pt x="4604" y="1948"/>
                    <a:pt x="5238" y="2516"/>
                    <a:pt x="5872" y="3116"/>
                  </a:cubicBezTo>
                  <a:cubicBezTo>
                    <a:pt x="5205" y="2983"/>
                    <a:pt x="4504" y="2949"/>
                    <a:pt x="3804" y="2849"/>
                  </a:cubicBezTo>
                  <a:cubicBezTo>
                    <a:pt x="3003" y="2749"/>
                    <a:pt x="1335" y="2582"/>
                    <a:pt x="935" y="1682"/>
                  </a:cubicBezTo>
                  <a:cubicBezTo>
                    <a:pt x="515" y="747"/>
                    <a:pt x="1012" y="488"/>
                    <a:pt x="1620" y="488"/>
                  </a:cubicBezTo>
                  <a:close/>
                  <a:moveTo>
                    <a:pt x="1699" y="0"/>
                  </a:moveTo>
                  <a:cubicBezTo>
                    <a:pt x="1143" y="0"/>
                    <a:pt x="607" y="217"/>
                    <a:pt x="368" y="814"/>
                  </a:cubicBezTo>
                  <a:cubicBezTo>
                    <a:pt x="1" y="1815"/>
                    <a:pt x="902" y="2482"/>
                    <a:pt x="1669" y="2816"/>
                  </a:cubicBezTo>
                  <a:cubicBezTo>
                    <a:pt x="2970" y="3383"/>
                    <a:pt x="4504" y="3349"/>
                    <a:pt x="5905" y="3483"/>
                  </a:cubicBezTo>
                  <a:cubicBezTo>
                    <a:pt x="6039" y="3483"/>
                    <a:pt x="6139" y="3349"/>
                    <a:pt x="6105" y="3249"/>
                  </a:cubicBezTo>
                  <a:cubicBezTo>
                    <a:pt x="6139" y="3216"/>
                    <a:pt x="6139" y="3183"/>
                    <a:pt x="6105" y="3183"/>
                  </a:cubicBezTo>
                  <a:cubicBezTo>
                    <a:pt x="5271" y="1915"/>
                    <a:pt x="4137" y="914"/>
                    <a:pt x="2770" y="247"/>
                  </a:cubicBezTo>
                  <a:cubicBezTo>
                    <a:pt x="2460" y="99"/>
                    <a:pt x="2075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133;p42"/>
            <p:cNvSpPr/>
            <p:nvPr/>
          </p:nvSpPr>
          <p:spPr>
            <a:xfrm>
              <a:off x="7680995" y="3978653"/>
              <a:ext cx="121657" cy="98553"/>
            </a:xfrm>
            <a:custGeom>
              <a:avLst/>
              <a:gdLst/>
              <a:ahLst/>
              <a:cxnLst/>
              <a:rect l="l" t="t" r="r" b="b"/>
              <a:pathLst>
                <a:path w="5571" h="4513" extrusionOk="0">
                  <a:moveTo>
                    <a:pt x="4053" y="467"/>
                  </a:moveTo>
                  <a:cubicBezTo>
                    <a:pt x="4469" y="467"/>
                    <a:pt x="4770" y="719"/>
                    <a:pt x="4637" y="1504"/>
                  </a:cubicBezTo>
                  <a:cubicBezTo>
                    <a:pt x="4503" y="2472"/>
                    <a:pt x="2969" y="3072"/>
                    <a:pt x="2168" y="3372"/>
                  </a:cubicBezTo>
                  <a:cubicBezTo>
                    <a:pt x="1534" y="3606"/>
                    <a:pt x="867" y="3839"/>
                    <a:pt x="234" y="4140"/>
                  </a:cubicBezTo>
                  <a:cubicBezTo>
                    <a:pt x="701" y="3406"/>
                    <a:pt x="1201" y="2672"/>
                    <a:pt x="1735" y="2005"/>
                  </a:cubicBezTo>
                  <a:cubicBezTo>
                    <a:pt x="1968" y="1671"/>
                    <a:pt x="2268" y="1371"/>
                    <a:pt x="2569" y="1104"/>
                  </a:cubicBezTo>
                  <a:cubicBezTo>
                    <a:pt x="2828" y="863"/>
                    <a:pt x="3531" y="467"/>
                    <a:pt x="4053" y="467"/>
                  </a:cubicBezTo>
                  <a:close/>
                  <a:moveTo>
                    <a:pt x="3971" y="0"/>
                  </a:moveTo>
                  <a:cubicBezTo>
                    <a:pt x="3448" y="0"/>
                    <a:pt x="2890" y="274"/>
                    <a:pt x="2502" y="604"/>
                  </a:cubicBezTo>
                  <a:cubicBezTo>
                    <a:pt x="1368" y="1571"/>
                    <a:pt x="500" y="2839"/>
                    <a:pt x="33" y="4273"/>
                  </a:cubicBezTo>
                  <a:cubicBezTo>
                    <a:pt x="0" y="4273"/>
                    <a:pt x="33" y="4306"/>
                    <a:pt x="67" y="4306"/>
                  </a:cubicBezTo>
                  <a:cubicBezTo>
                    <a:pt x="67" y="4422"/>
                    <a:pt x="142" y="4513"/>
                    <a:pt x="250" y="4513"/>
                  </a:cubicBezTo>
                  <a:cubicBezTo>
                    <a:pt x="266" y="4513"/>
                    <a:pt x="283" y="4511"/>
                    <a:pt x="300" y="4507"/>
                  </a:cubicBezTo>
                  <a:cubicBezTo>
                    <a:pt x="1635" y="4040"/>
                    <a:pt x="3102" y="3673"/>
                    <a:pt x="4236" y="2772"/>
                  </a:cubicBezTo>
                  <a:cubicBezTo>
                    <a:pt x="4904" y="2272"/>
                    <a:pt x="5571" y="1338"/>
                    <a:pt x="4970" y="504"/>
                  </a:cubicBezTo>
                  <a:cubicBezTo>
                    <a:pt x="4705" y="141"/>
                    <a:pt x="4347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134;p42"/>
            <p:cNvSpPr/>
            <p:nvPr/>
          </p:nvSpPr>
          <p:spPr>
            <a:xfrm>
              <a:off x="7140507" y="2325920"/>
              <a:ext cx="668708" cy="1107991"/>
            </a:xfrm>
            <a:custGeom>
              <a:avLst/>
              <a:gdLst/>
              <a:ahLst/>
              <a:cxnLst/>
              <a:rect l="l" t="t" r="r" b="b"/>
              <a:pathLst>
                <a:path w="30622" h="50738" extrusionOk="0">
                  <a:moveTo>
                    <a:pt x="21315" y="1"/>
                  </a:moveTo>
                  <a:lnTo>
                    <a:pt x="0" y="34"/>
                  </a:lnTo>
                  <a:cubicBezTo>
                    <a:pt x="0" y="34"/>
                    <a:pt x="901" y="4404"/>
                    <a:pt x="3036" y="7806"/>
                  </a:cubicBezTo>
                  <a:cubicBezTo>
                    <a:pt x="3036" y="7806"/>
                    <a:pt x="6104" y="9641"/>
                    <a:pt x="6938" y="10241"/>
                  </a:cubicBezTo>
                  <a:cubicBezTo>
                    <a:pt x="6938" y="10241"/>
                    <a:pt x="10474" y="38462"/>
                    <a:pt x="11241" y="41531"/>
                  </a:cubicBezTo>
                  <a:cubicBezTo>
                    <a:pt x="12009" y="44633"/>
                    <a:pt x="12943" y="47735"/>
                    <a:pt x="14010" y="50737"/>
                  </a:cubicBezTo>
                  <a:lnTo>
                    <a:pt x="30622" y="46234"/>
                  </a:lnTo>
                  <a:cubicBezTo>
                    <a:pt x="30622" y="46234"/>
                    <a:pt x="28787" y="40230"/>
                    <a:pt x="27653" y="36694"/>
                  </a:cubicBezTo>
                  <a:cubicBezTo>
                    <a:pt x="27186" y="35226"/>
                    <a:pt x="23483" y="12043"/>
                    <a:pt x="23550" y="11376"/>
                  </a:cubicBezTo>
                  <a:cubicBezTo>
                    <a:pt x="24584" y="3603"/>
                    <a:pt x="21315" y="1"/>
                    <a:pt x="21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135;p42"/>
            <p:cNvSpPr/>
            <p:nvPr/>
          </p:nvSpPr>
          <p:spPr>
            <a:xfrm>
              <a:off x="7330621" y="2827254"/>
              <a:ext cx="32057" cy="258774"/>
            </a:xfrm>
            <a:custGeom>
              <a:avLst/>
              <a:gdLst/>
              <a:ahLst/>
              <a:cxnLst/>
              <a:rect l="l" t="t" r="r" b="b"/>
              <a:pathLst>
                <a:path w="1468" h="11850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67" y="1994"/>
                    <a:pt x="267" y="3995"/>
                    <a:pt x="501" y="5997"/>
                  </a:cubicBezTo>
                  <a:cubicBezTo>
                    <a:pt x="601" y="6931"/>
                    <a:pt x="734" y="7898"/>
                    <a:pt x="868" y="8866"/>
                  </a:cubicBezTo>
                  <a:cubicBezTo>
                    <a:pt x="1034" y="9866"/>
                    <a:pt x="1234" y="10834"/>
                    <a:pt x="1401" y="11834"/>
                  </a:cubicBezTo>
                  <a:cubicBezTo>
                    <a:pt x="1401" y="11845"/>
                    <a:pt x="1409" y="11849"/>
                    <a:pt x="1419" y="11849"/>
                  </a:cubicBezTo>
                  <a:cubicBezTo>
                    <a:pt x="1438" y="11849"/>
                    <a:pt x="1468" y="11834"/>
                    <a:pt x="1468" y="11834"/>
                  </a:cubicBezTo>
                  <a:cubicBezTo>
                    <a:pt x="1335" y="10834"/>
                    <a:pt x="1268" y="9800"/>
                    <a:pt x="1168" y="8799"/>
                  </a:cubicBezTo>
                  <a:cubicBezTo>
                    <a:pt x="1034" y="7798"/>
                    <a:pt x="901" y="6831"/>
                    <a:pt x="801" y="5863"/>
                  </a:cubicBezTo>
                  <a:cubicBezTo>
                    <a:pt x="567" y="3895"/>
                    <a:pt x="334" y="1961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136;p42"/>
            <p:cNvSpPr/>
            <p:nvPr/>
          </p:nvSpPr>
          <p:spPr>
            <a:xfrm>
              <a:off x="7621249" y="3464457"/>
              <a:ext cx="195970" cy="456753"/>
            </a:xfrm>
            <a:custGeom>
              <a:avLst/>
              <a:gdLst/>
              <a:ahLst/>
              <a:cxnLst/>
              <a:rect l="l" t="t" r="r" b="b"/>
              <a:pathLst>
                <a:path w="8974" h="20916" extrusionOk="0">
                  <a:moveTo>
                    <a:pt x="3136" y="0"/>
                  </a:moveTo>
                  <a:lnTo>
                    <a:pt x="1" y="934"/>
                  </a:lnTo>
                  <a:lnTo>
                    <a:pt x="5838" y="20915"/>
                  </a:lnTo>
                  <a:lnTo>
                    <a:pt x="8974" y="2001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137;p42"/>
            <p:cNvSpPr/>
            <p:nvPr/>
          </p:nvSpPr>
          <p:spPr>
            <a:xfrm>
              <a:off x="7616882" y="3547547"/>
              <a:ext cx="128230" cy="75165"/>
            </a:xfrm>
            <a:custGeom>
              <a:avLst/>
              <a:gdLst/>
              <a:ahLst/>
              <a:cxnLst/>
              <a:rect l="l" t="t" r="r" b="b"/>
              <a:pathLst>
                <a:path w="5872" h="3442" extrusionOk="0">
                  <a:moveTo>
                    <a:pt x="5533" y="1"/>
                  </a:moveTo>
                  <a:cubicBezTo>
                    <a:pt x="4555" y="1"/>
                    <a:pt x="1220" y="370"/>
                    <a:pt x="167" y="1566"/>
                  </a:cubicBezTo>
                  <a:cubicBezTo>
                    <a:pt x="1" y="1699"/>
                    <a:pt x="1568" y="3367"/>
                    <a:pt x="2035" y="3434"/>
                  </a:cubicBezTo>
                  <a:cubicBezTo>
                    <a:pt x="2072" y="3439"/>
                    <a:pt x="2119" y="3441"/>
                    <a:pt x="2173" y="3441"/>
                  </a:cubicBezTo>
                  <a:cubicBezTo>
                    <a:pt x="2810" y="3441"/>
                    <a:pt x="4559" y="3091"/>
                    <a:pt x="5204" y="2600"/>
                  </a:cubicBezTo>
                  <a:cubicBezTo>
                    <a:pt x="5538" y="2333"/>
                    <a:pt x="5871" y="165"/>
                    <a:pt x="5805" y="31"/>
                  </a:cubicBezTo>
                  <a:cubicBezTo>
                    <a:pt x="5800" y="12"/>
                    <a:pt x="5701" y="1"/>
                    <a:pt x="553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138;p42"/>
            <p:cNvSpPr/>
            <p:nvPr/>
          </p:nvSpPr>
          <p:spPr>
            <a:xfrm>
              <a:off x="7722508" y="3860384"/>
              <a:ext cx="127487" cy="75994"/>
            </a:xfrm>
            <a:custGeom>
              <a:avLst/>
              <a:gdLst/>
              <a:ahLst/>
              <a:cxnLst/>
              <a:rect l="l" t="t" r="r" b="b"/>
              <a:pathLst>
                <a:path w="5838" h="3480" extrusionOk="0">
                  <a:moveTo>
                    <a:pt x="3612" y="0"/>
                  </a:moveTo>
                  <a:cubicBezTo>
                    <a:pt x="2936" y="0"/>
                    <a:pt x="1266" y="374"/>
                    <a:pt x="668" y="883"/>
                  </a:cubicBezTo>
                  <a:cubicBezTo>
                    <a:pt x="334" y="1116"/>
                    <a:pt x="0" y="3284"/>
                    <a:pt x="67" y="3451"/>
                  </a:cubicBezTo>
                  <a:cubicBezTo>
                    <a:pt x="72" y="3470"/>
                    <a:pt x="160" y="3480"/>
                    <a:pt x="312" y="3480"/>
                  </a:cubicBezTo>
                  <a:cubicBezTo>
                    <a:pt x="1258" y="3480"/>
                    <a:pt x="4670" y="3086"/>
                    <a:pt x="5704" y="1850"/>
                  </a:cubicBezTo>
                  <a:cubicBezTo>
                    <a:pt x="5838" y="1683"/>
                    <a:pt x="4270" y="82"/>
                    <a:pt x="3803" y="15"/>
                  </a:cubicBezTo>
                  <a:cubicBezTo>
                    <a:pt x="3755" y="5"/>
                    <a:pt x="3690" y="0"/>
                    <a:pt x="3612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139;p42"/>
            <p:cNvSpPr/>
            <p:nvPr/>
          </p:nvSpPr>
          <p:spPr>
            <a:xfrm>
              <a:off x="7408557" y="3274192"/>
              <a:ext cx="435331" cy="307428"/>
            </a:xfrm>
            <a:custGeom>
              <a:avLst/>
              <a:gdLst/>
              <a:ahLst/>
              <a:cxnLst/>
              <a:rect l="l" t="t" r="r" b="b"/>
              <a:pathLst>
                <a:path w="19935" h="14078" extrusionOk="0">
                  <a:moveTo>
                    <a:pt x="17830" y="1"/>
                  </a:moveTo>
                  <a:cubicBezTo>
                    <a:pt x="17824" y="1"/>
                    <a:pt x="17818" y="3"/>
                    <a:pt x="17813" y="7"/>
                  </a:cubicBezTo>
                  <a:cubicBezTo>
                    <a:pt x="16345" y="1141"/>
                    <a:pt x="11976" y="4877"/>
                    <a:pt x="901" y="5044"/>
                  </a:cubicBezTo>
                  <a:cubicBezTo>
                    <a:pt x="0" y="5044"/>
                    <a:pt x="3103" y="11982"/>
                    <a:pt x="4370" y="12916"/>
                  </a:cubicBezTo>
                  <a:cubicBezTo>
                    <a:pt x="5360" y="13620"/>
                    <a:pt x="7250" y="14078"/>
                    <a:pt x="9380" y="14078"/>
                  </a:cubicBezTo>
                  <a:cubicBezTo>
                    <a:pt x="10478" y="14078"/>
                    <a:pt x="11641" y="13956"/>
                    <a:pt x="12776" y="13683"/>
                  </a:cubicBezTo>
                  <a:cubicBezTo>
                    <a:pt x="15678" y="12983"/>
                    <a:pt x="18213" y="10648"/>
                    <a:pt x="19081" y="9380"/>
                  </a:cubicBezTo>
                  <a:cubicBezTo>
                    <a:pt x="19935" y="8165"/>
                    <a:pt x="18202" y="1"/>
                    <a:pt x="1783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140;p42"/>
            <p:cNvSpPr/>
            <p:nvPr/>
          </p:nvSpPr>
          <p:spPr>
            <a:xfrm>
              <a:off x="7130310" y="2325920"/>
              <a:ext cx="594417" cy="609725"/>
            </a:xfrm>
            <a:custGeom>
              <a:avLst/>
              <a:gdLst/>
              <a:ahLst/>
              <a:cxnLst/>
              <a:rect l="l" t="t" r="r" b="b"/>
              <a:pathLst>
                <a:path w="27220" h="27921" extrusionOk="0">
                  <a:moveTo>
                    <a:pt x="0" y="1"/>
                  </a:moveTo>
                  <a:lnTo>
                    <a:pt x="3069" y="7640"/>
                  </a:lnTo>
                  <a:lnTo>
                    <a:pt x="6838" y="9841"/>
                  </a:lnTo>
                  <a:lnTo>
                    <a:pt x="8906" y="27921"/>
                  </a:lnTo>
                  <a:lnTo>
                    <a:pt x="27219" y="25753"/>
                  </a:lnTo>
                  <a:cubicBezTo>
                    <a:pt x="25485" y="19081"/>
                    <a:pt x="24417" y="11442"/>
                    <a:pt x="24417" y="11442"/>
                  </a:cubicBezTo>
                  <a:cubicBezTo>
                    <a:pt x="25118" y="7473"/>
                    <a:pt x="24351" y="3403"/>
                    <a:pt x="2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141;p42"/>
            <p:cNvSpPr/>
            <p:nvPr/>
          </p:nvSpPr>
          <p:spPr>
            <a:xfrm>
              <a:off x="7412204" y="2359374"/>
              <a:ext cx="165375" cy="124648"/>
            </a:xfrm>
            <a:custGeom>
              <a:avLst/>
              <a:gdLst/>
              <a:ahLst/>
              <a:cxnLst/>
              <a:rect l="l" t="t" r="r" b="b"/>
              <a:pathLst>
                <a:path w="7573" h="5708" extrusionOk="0">
                  <a:moveTo>
                    <a:pt x="98" y="0"/>
                  </a:moveTo>
                  <a:cubicBezTo>
                    <a:pt x="51" y="0"/>
                    <a:pt x="0" y="29"/>
                    <a:pt x="0" y="70"/>
                  </a:cubicBezTo>
                  <a:cubicBezTo>
                    <a:pt x="501" y="3572"/>
                    <a:pt x="3903" y="5707"/>
                    <a:pt x="7272" y="5707"/>
                  </a:cubicBezTo>
                  <a:cubicBezTo>
                    <a:pt x="7572" y="5707"/>
                    <a:pt x="7572" y="5240"/>
                    <a:pt x="7272" y="5240"/>
                  </a:cubicBezTo>
                  <a:cubicBezTo>
                    <a:pt x="5638" y="5174"/>
                    <a:pt x="4036" y="4640"/>
                    <a:pt x="2702" y="3672"/>
                  </a:cubicBezTo>
                  <a:cubicBezTo>
                    <a:pt x="1468" y="2772"/>
                    <a:pt x="567" y="1504"/>
                    <a:pt x="167" y="37"/>
                  </a:cubicBezTo>
                  <a:cubicBezTo>
                    <a:pt x="154" y="11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142;p42"/>
            <p:cNvSpPr/>
            <p:nvPr/>
          </p:nvSpPr>
          <p:spPr>
            <a:xfrm>
              <a:off x="7188571" y="2483998"/>
              <a:ext cx="126767" cy="77960"/>
            </a:xfrm>
            <a:custGeom>
              <a:avLst/>
              <a:gdLst/>
              <a:ahLst/>
              <a:cxnLst/>
              <a:rect l="l" t="t" r="r" b="b"/>
              <a:pathLst>
                <a:path w="5805" h="3570" extrusionOk="0">
                  <a:moveTo>
                    <a:pt x="67" y="0"/>
                  </a:moveTo>
                  <a:cubicBezTo>
                    <a:pt x="34" y="0"/>
                    <a:pt x="1" y="34"/>
                    <a:pt x="34" y="100"/>
                  </a:cubicBezTo>
                  <a:cubicBezTo>
                    <a:pt x="868" y="767"/>
                    <a:pt x="1802" y="1401"/>
                    <a:pt x="2769" y="1935"/>
                  </a:cubicBezTo>
                  <a:cubicBezTo>
                    <a:pt x="3737" y="2502"/>
                    <a:pt x="4771" y="3002"/>
                    <a:pt x="5771" y="3570"/>
                  </a:cubicBezTo>
                  <a:cubicBezTo>
                    <a:pt x="5805" y="3570"/>
                    <a:pt x="5805" y="3536"/>
                    <a:pt x="5805" y="3503"/>
                  </a:cubicBezTo>
                  <a:cubicBezTo>
                    <a:pt x="4871" y="2869"/>
                    <a:pt x="3970" y="2169"/>
                    <a:pt x="3003" y="1568"/>
                  </a:cubicBezTo>
                  <a:cubicBezTo>
                    <a:pt x="2069" y="934"/>
                    <a:pt x="1101" y="4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143;p42"/>
            <p:cNvSpPr/>
            <p:nvPr/>
          </p:nvSpPr>
          <p:spPr>
            <a:xfrm>
              <a:off x="7179312" y="2354767"/>
              <a:ext cx="82851" cy="172778"/>
            </a:xfrm>
            <a:custGeom>
              <a:avLst/>
              <a:gdLst/>
              <a:ahLst/>
              <a:cxnLst/>
              <a:rect l="l" t="t" r="r" b="b"/>
              <a:pathLst>
                <a:path w="3794" h="7912" extrusionOk="0">
                  <a:moveTo>
                    <a:pt x="71" y="0"/>
                  </a:moveTo>
                  <a:cubicBezTo>
                    <a:pt x="44" y="0"/>
                    <a:pt x="1" y="24"/>
                    <a:pt x="24" y="47"/>
                  </a:cubicBezTo>
                  <a:cubicBezTo>
                    <a:pt x="158" y="781"/>
                    <a:pt x="258" y="1515"/>
                    <a:pt x="358" y="2249"/>
                  </a:cubicBezTo>
                  <a:cubicBezTo>
                    <a:pt x="425" y="2883"/>
                    <a:pt x="558" y="3517"/>
                    <a:pt x="758" y="4117"/>
                  </a:cubicBezTo>
                  <a:cubicBezTo>
                    <a:pt x="925" y="4684"/>
                    <a:pt x="1292" y="5151"/>
                    <a:pt x="1759" y="5518"/>
                  </a:cubicBezTo>
                  <a:cubicBezTo>
                    <a:pt x="1992" y="5718"/>
                    <a:pt x="2293" y="5918"/>
                    <a:pt x="2526" y="6085"/>
                  </a:cubicBezTo>
                  <a:cubicBezTo>
                    <a:pt x="2793" y="6218"/>
                    <a:pt x="3026" y="6419"/>
                    <a:pt x="3293" y="6552"/>
                  </a:cubicBezTo>
                  <a:cubicBezTo>
                    <a:pt x="3327" y="6619"/>
                    <a:pt x="3327" y="6719"/>
                    <a:pt x="3327" y="6786"/>
                  </a:cubicBezTo>
                  <a:cubicBezTo>
                    <a:pt x="3393" y="6952"/>
                    <a:pt x="3427" y="7153"/>
                    <a:pt x="3493" y="7319"/>
                  </a:cubicBezTo>
                  <a:cubicBezTo>
                    <a:pt x="3527" y="7519"/>
                    <a:pt x="3594" y="7720"/>
                    <a:pt x="3694" y="7886"/>
                  </a:cubicBezTo>
                  <a:cubicBezTo>
                    <a:pt x="3694" y="7903"/>
                    <a:pt x="3710" y="7911"/>
                    <a:pt x="3727" y="7911"/>
                  </a:cubicBezTo>
                  <a:cubicBezTo>
                    <a:pt x="3744" y="7911"/>
                    <a:pt x="3760" y="7903"/>
                    <a:pt x="3760" y="7886"/>
                  </a:cubicBezTo>
                  <a:cubicBezTo>
                    <a:pt x="3794" y="7686"/>
                    <a:pt x="3760" y="7486"/>
                    <a:pt x="3727" y="7319"/>
                  </a:cubicBezTo>
                  <a:cubicBezTo>
                    <a:pt x="3727" y="7119"/>
                    <a:pt x="3694" y="6919"/>
                    <a:pt x="3660" y="6719"/>
                  </a:cubicBezTo>
                  <a:cubicBezTo>
                    <a:pt x="3660" y="6552"/>
                    <a:pt x="3127" y="3984"/>
                    <a:pt x="2960" y="3450"/>
                  </a:cubicBezTo>
                  <a:cubicBezTo>
                    <a:pt x="2693" y="2382"/>
                    <a:pt x="2359" y="1348"/>
                    <a:pt x="2026" y="314"/>
                  </a:cubicBezTo>
                  <a:cubicBezTo>
                    <a:pt x="2026" y="281"/>
                    <a:pt x="2009" y="264"/>
                    <a:pt x="1992" y="264"/>
                  </a:cubicBezTo>
                  <a:cubicBezTo>
                    <a:pt x="1976" y="264"/>
                    <a:pt x="1959" y="281"/>
                    <a:pt x="1959" y="314"/>
                  </a:cubicBezTo>
                  <a:cubicBezTo>
                    <a:pt x="2226" y="1348"/>
                    <a:pt x="2426" y="2449"/>
                    <a:pt x="2660" y="3517"/>
                  </a:cubicBezTo>
                  <a:cubicBezTo>
                    <a:pt x="2760" y="4084"/>
                    <a:pt x="2860" y="4617"/>
                    <a:pt x="2993" y="5184"/>
                  </a:cubicBezTo>
                  <a:cubicBezTo>
                    <a:pt x="3060" y="5418"/>
                    <a:pt x="3093" y="5651"/>
                    <a:pt x="3160" y="5918"/>
                  </a:cubicBezTo>
                  <a:cubicBezTo>
                    <a:pt x="3160" y="5985"/>
                    <a:pt x="3193" y="6085"/>
                    <a:pt x="3227" y="6152"/>
                  </a:cubicBezTo>
                  <a:cubicBezTo>
                    <a:pt x="3060" y="6052"/>
                    <a:pt x="2926" y="5952"/>
                    <a:pt x="2760" y="5852"/>
                  </a:cubicBezTo>
                  <a:cubicBezTo>
                    <a:pt x="2493" y="5685"/>
                    <a:pt x="2226" y="5485"/>
                    <a:pt x="1992" y="5284"/>
                  </a:cubicBezTo>
                  <a:cubicBezTo>
                    <a:pt x="1525" y="4884"/>
                    <a:pt x="1225" y="4350"/>
                    <a:pt x="1058" y="3783"/>
                  </a:cubicBezTo>
                  <a:cubicBezTo>
                    <a:pt x="858" y="3183"/>
                    <a:pt x="758" y="2616"/>
                    <a:pt x="591" y="1949"/>
                  </a:cubicBezTo>
                  <a:cubicBezTo>
                    <a:pt x="425" y="1315"/>
                    <a:pt x="224" y="681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144;p42"/>
            <p:cNvSpPr/>
            <p:nvPr/>
          </p:nvSpPr>
          <p:spPr>
            <a:xfrm>
              <a:off x="7348090" y="2832189"/>
              <a:ext cx="338743" cy="41535"/>
            </a:xfrm>
            <a:custGeom>
              <a:avLst/>
              <a:gdLst/>
              <a:ahLst/>
              <a:cxnLst/>
              <a:rect l="l" t="t" r="r" b="b"/>
              <a:pathLst>
                <a:path w="15512" h="1902" extrusionOk="0">
                  <a:moveTo>
                    <a:pt x="15445" y="0"/>
                  </a:moveTo>
                  <a:cubicBezTo>
                    <a:pt x="14878" y="100"/>
                    <a:pt x="14278" y="100"/>
                    <a:pt x="13677" y="133"/>
                  </a:cubicBezTo>
                  <a:lnTo>
                    <a:pt x="12009" y="300"/>
                  </a:lnTo>
                  <a:cubicBezTo>
                    <a:pt x="9975" y="467"/>
                    <a:pt x="7973" y="701"/>
                    <a:pt x="5972" y="967"/>
                  </a:cubicBezTo>
                  <a:cubicBezTo>
                    <a:pt x="4971" y="1067"/>
                    <a:pt x="3970" y="1201"/>
                    <a:pt x="2970" y="1368"/>
                  </a:cubicBezTo>
                  <a:cubicBezTo>
                    <a:pt x="2469" y="1468"/>
                    <a:pt x="1869" y="1534"/>
                    <a:pt x="1435" y="1601"/>
                  </a:cubicBezTo>
                  <a:cubicBezTo>
                    <a:pt x="968" y="1668"/>
                    <a:pt x="468" y="1701"/>
                    <a:pt x="34" y="1835"/>
                  </a:cubicBezTo>
                  <a:cubicBezTo>
                    <a:pt x="1" y="1835"/>
                    <a:pt x="1" y="1868"/>
                    <a:pt x="34" y="1901"/>
                  </a:cubicBezTo>
                  <a:cubicBezTo>
                    <a:pt x="301" y="1901"/>
                    <a:pt x="568" y="1835"/>
                    <a:pt x="835" y="1835"/>
                  </a:cubicBezTo>
                  <a:lnTo>
                    <a:pt x="1702" y="1768"/>
                  </a:lnTo>
                  <a:cubicBezTo>
                    <a:pt x="2269" y="1735"/>
                    <a:pt x="2836" y="1668"/>
                    <a:pt x="3370" y="1601"/>
                  </a:cubicBezTo>
                  <a:cubicBezTo>
                    <a:pt x="5405" y="1468"/>
                    <a:pt x="7439" y="1234"/>
                    <a:pt x="9441" y="967"/>
                  </a:cubicBezTo>
                  <a:cubicBezTo>
                    <a:pt x="10442" y="834"/>
                    <a:pt x="11409" y="701"/>
                    <a:pt x="12410" y="567"/>
                  </a:cubicBezTo>
                  <a:cubicBezTo>
                    <a:pt x="13410" y="400"/>
                    <a:pt x="14444" y="167"/>
                    <a:pt x="15445" y="67"/>
                  </a:cubicBezTo>
                  <a:cubicBezTo>
                    <a:pt x="15512" y="67"/>
                    <a:pt x="15512" y="0"/>
                    <a:pt x="15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145;p42"/>
            <p:cNvSpPr/>
            <p:nvPr/>
          </p:nvSpPr>
          <p:spPr>
            <a:xfrm>
              <a:off x="7005009" y="1339434"/>
              <a:ext cx="495886" cy="623330"/>
            </a:xfrm>
            <a:custGeom>
              <a:avLst/>
              <a:gdLst/>
              <a:ahLst/>
              <a:cxnLst/>
              <a:rect l="l" t="t" r="r" b="b"/>
              <a:pathLst>
                <a:path w="22708" h="28544" extrusionOk="0">
                  <a:moveTo>
                    <a:pt x="12247" y="1"/>
                  </a:moveTo>
                  <a:cubicBezTo>
                    <a:pt x="11723" y="1"/>
                    <a:pt x="11195" y="69"/>
                    <a:pt x="10675" y="210"/>
                  </a:cubicBezTo>
                  <a:cubicBezTo>
                    <a:pt x="5505" y="1411"/>
                    <a:pt x="6405" y="9283"/>
                    <a:pt x="5871" y="10751"/>
                  </a:cubicBezTo>
                  <a:cubicBezTo>
                    <a:pt x="5104" y="12919"/>
                    <a:pt x="3937" y="13553"/>
                    <a:pt x="2803" y="15955"/>
                  </a:cubicBezTo>
                  <a:cubicBezTo>
                    <a:pt x="1702" y="18357"/>
                    <a:pt x="2602" y="20225"/>
                    <a:pt x="2502" y="21993"/>
                  </a:cubicBezTo>
                  <a:cubicBezTo>
                    <a:pt x="2402" y="23727"/>
                    <a:pt x="1" y="25195"/>
                    <a:pt x="568" y="25262"/>
                  </a:cubicBezTo>
                  <a:cubicBezTo>
                    <a:pt x="768" y="25295"/>
                    <a:pt x="1802" y="25462"/>
                    <a:pt x="3303" y="25695"/>
                  </a:cubicBezTo>
                  <a:cubicBezTo>
                    <a:pt x="4337" y="24261"/>
                    <a:pt x="4871" y="22526"/>
                    <a:pt x="4871" y="20758"/>
                  </a:cubicBezTo>
                  <a:cubicBezTo>
                    <a:pt x="4871" y="20725"/>
                    <a:pt x="4875" y="20708"/>
                    <a:pt x="4881" y="20708"/>
                  </a:cubicBezTo>
                  <a:cubicBezTo>
                    <a:pt x="4961" y="20708"/>
                    <a:pt x="5442" y="23006"/>
                    <a:pt x="4704" y="25929"/>
                  </a:cubicBezTo>
                  <a:cubicBezTo>
                    <a:pt x="7606" y="26396"/>
                    <a:pt x="11576" y="27029"/>
                    <a:pt x="15011" y="27563"/>
                  </a:cubicBezTo>
                  <a:cubicBezTo>
                    <a:pt x="15278" y="26196"/>
                    <a:pt x="15578" y="24962"/>
                    <a:pt x="15578" y="24961"/>
                  </a:cubicBezTo>
                  <a:lnTo>
                    <a:pt x="15578" y="24961"/>
                  </a:lnTo>
                  <a:cubicBezTo>
                    <a:pt x="15545" y="25862"/>
                    <a:pt x="15612" y="26763"/>
                    <a:pt x="15779" y="27663"/>
                  </a:cubicBezTo>
                  <a:lnTo>
                    <a:pt x="17146" y="27863"/>
                  </a:lnTo>
                  <a:cubicBezTo>
                    <a:pt x="17380" y="25929"/>
                    <a:pt x="17747" y="24027"/>
                    <a:pt x="18180" y="22159"/>
                  </a:cubicBezTo>
                  <a:cubicBezTo>
                    <a:pt x="18180" y="24194"/>
                    <a:pt x="18480" y="26229"/>
                    <a:pt x="19114" y="28164"/>
                  </a:cubicBezTo>
                  <a:cubicBezTo>
                    <a:pt x="20792" y="28392"/>
                    <a:pt x="22044" y="28544"/>
                    <a:pt x="22500" y="28544"/>
                  </a:cubicBezTo>
                  <a:cubicBezTo>
                    <a:pt x="22642" y="28544"/>
                    <a:pt x="22707" y="28529"/>
                    <a:pt x="22683" y="28497"/>
                  </a:cubicBezTo>
                  <a:cubicBezTo>
                    <a:pt x="19881" y="24227"/>
                    <a:pt x="22617" y="22359"/>
                    <a:pt x="22116" y="18890"/>
                  </a:cubicBezTo>
                  <a:cubicBezTo>
                    <a:pt x="21549" y="14721"/>
                    <a:pt x="18147" y="13586"/>
                    <a:pt x="18681" y="10584"/>
                  </a:cubicBezTo>
                  <a:cubicBezTo>
                    <a:pt x="19081" y="8116"/>
                    <a:pt x="19982" y="3713"/>
                    <a:pt x="17013" y="2312"/>
                  </a:cubicBezTo>
                  <a:cubicBezTo>
                    <a:pt x="15846" y="834"/>
                    <a:pt x="14074" y="1"/>
                    <a:pt x="12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146;p42"/>
            <p:cNvSpPr/>
            <p:nvPr/>
          </p:nvSpPr>
          <p:spPr>
            <a:xfrm>
              <a:off x="7404910" y="1558175"/>
              <a:ext cx="110738" cy="391918"/>
            </a:xfrm>
            <a:custGeom>
              <a:avLst/>
              <a:gdLst/>
              <a:ahLst/>
              <a:cxnLst/>
              <a:rect l="l" t="t" r="r" b="b"/>
              <a:pathLst>
                <a:path w="5071" h="17947" extrusionOk="0">
                  <a:moveTo>
                    <a:pt x="134" y="0"/>
                  </a:moveTo>
                  <a:cubicBezTo>
                    <a:pt x="1" y="834"/>
                    <a:pt x="101" y="1701"/>
                    <a:pt x="468" y="2469"/>
                  </a:cubicBezTo>
                  <a:cubicBezTo>
                    <a:pt x="835" y="3203"/>
                    <a:pt x="1302" y="3903"/>
                    <a:pt x="1902" y="4503"/>
                  </a:cubicBezTo>
                  <a:cubicBezTo>
                    <a:pt x="2436" y="5104"/>
                    <a:pt x="2969" y="5704"/>
                    <a:pt x="3436" y="6371"/>
                  </a:cubicBezTo>
                  <a:cubicBezTo>
                    <a:pt x="3870" y="7005"/>
                    <a:pt x="4170" y="7739"/>
                    <a:pt x="4304" y="8506"/>
                  </a:cubicBezTo>
                  <a:cubicBezTo>
                    <a:pt x="4404" y="9274"/>
                    <a:pt x="4404" y="10074"/>
                    <a:pt x="4237" y="10841"/>
                  </a:cubicBezTo>
                  <a:cubicBezTo>
                    <a:pt x="4070" y="11609"/>
                    <a:pt x="3803" y="12376"/>
                    <a:pt x="3603" y="13176"/>
                  </a:cubicBezTo>
                  <a:cubicBezTo>
                    <a:pt x="3470" y="13577"/>
                    <a:pt x="3403" y="14010"/>
                    <a:pt x="3336" y="14444"/>
                  </a:cubicBezTo>
                  <a:cubicBezTo>
                    <a:pt x="3303" y="14878"/>
                    <a:pt x="3336" y="15311"/>
                    <a:pt x="3470" y="15712"/>
                  </a:cubicBezTo>
                  <a:cubicBezTo>
                    <a:pt x="3703" y="16512"/>
                    <a:pt x="4070" y="17279"/>
                    <a:pt x="4571" y="17946"/>
                  </a:cubicBezTo>
                  <a:cubicBezTo>
                    <a:pt x="4204" y="17213"/>
                    <a:pt x="3937" y="16445"/>
                    <a:pt x="3803" y="15645"/>
                  </a:cubicBezTo>
                  <a:cubicBezTo>
                    <a:pt x="3703" y="14878"/>
                    <a:pt x="3803" y="14077"/>
                    <a:pt x="4104" y="13343"/>
                  </a:cubicBezTo>
                  <a:cubicBezTo>
                    <a:pt x="4404" y="12576"/>
                    <a:pt x="4637" y="11775"/>
                    <a:pt x="4837" y="10975"/>
                  </a:cubicBezTo>
                  <a:cubicBezTo>
                    <a:pt x="5038" y="10141"/>
                    <a:pt x="5071" y="9240"/>
                    <a:pt x="4938" y="8406"/>
                  </a:cubicBezTo>
                  <a:cubicBezTo>
                    <a:pt x="4771" y="7539"/>
                    <a:pt x="4437" y="6738"/>
                    <a:pt x="3937" y="6038"/>
                  </a:cubicBezTo>
                  <a:cubicBezTo>
                    <a:pt x="3403" y="5371"/>
                    <a:pt x="2869" y="4737"/>
                    <a:pt x="2269" y="4170"/>
                  </a:cubicBezTo>
                  <a:cubicBezTo>
                    <a:pt x="1669" y="3636"/>
                    <a:pt x="1135" y="3002"/>
                    <a:pt x="735" y="2335"/>
                  </a:cubicBezTo>
                  <a:cubicBezTo>
                    <a:pt x="334" y="1601"/>
                    <a:pt x="101" y="801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147;p42"/>
            <p:cNvSpPr/>
            <p:nvPr/>
          </p:nvSpPr>
          <p:spPr>
            <a:xfrm>
              <a:off x="6999178" y="1397192"/>
              <a:ext cx="170485" cy="482238"/>
            </a:xfrm>
            <a:custGeom>
              <a:avLst/>
              <a:gdLst/>
              <a:ahLst/>
              <a:cxnLst/>
              <a:rect l="l" t="t" r="r" b="b"/>
              <a:pathLst>
                <a:path w="7807" h="2208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339" y="901"/>
                    <a:pt x="6972" y="1835"/>
                    <a:pt x="6739" y="2836"/>
                  </a:cubicBezTo>
                  <a:cubicBezTo>
                    <a:pt x="6472" y="3803"/>
                    <a:pt x="6272" y="4804"/>
                    <a:pt x="6072" y="5804"/>
                  </a:cubicBezTo>
                  <a:lnTo>
                    <a:pt x="5738" y="7272"/>
                  </a:lnTo>
                  <a:cubicBezTo>
                    <a:pt x="5638" y="7739"/>
                    <a:pt x="5505" y="8206"/>
                    <a:pt x="5338" y="8673"/>
                  </a:cubicBezTo>
                  <a:cubicBezTo>
                    <a:pt x="4938" y="9540"/>
                    <a:pt x="4371" y="10341"/>
                    <a:pt x="3670" y="11008"/>
                  </a:cubicBezTo>
                  <a:cubicBezTo>
                    <a:pt x="3303" y="11408"/>
                    <a:pt x="2970" y="11809"/>
                    <a:pt x="2669" y="12209"/>
                  </a:cubicBezTo>
                  <a:cubicBezTo>
                    <a:pt x="2369" y="12676"/>
                    <a:pt x="2136" y="13143"/>
                    <a:pt x="1935" y="13610"/>
                  </a:cubicBezTo>
                  <a:cubicBezTo>
                    <a:pt x="1769" y="14110"/>
                    <a:pt x="1602" y="14611"/>
                    <a:pt x="1502" y="15144"/>
                  </a:cubicBezTo>
                  <a:cubicBezTo>
                    <a:pt x="1402" y="15645"/>
                    <a:pt x="1368" y="16179"/>
                    <a:pt x="1402" y="16679"/>
                  </a:cubicBezTo>
                  <a:cubicBezTo>
                    <a:pt x="1402" y="17213"/>
                    <a:pt x="1502" y="17713"/>
                    <a:pt x="1535" y="18213"/>
                  </a:cubicBezTo>
                  <a:cubicBezTo>
                    <a:pt x="1602" y="18714"/>
                    <a:pt x="1602" y="19214"/>
                    <a:pt x="1569" y="19681"/>
                  </a:cubicBezTo>
                  <a:cubicBezTo>
                    <a:pt x="1468" y="20715"/>
                    <a:pt x="868" y="21582"/>
                    <a:pt x="1" y="22083"/>
                  </a:cubicBezTo>
                  <a:cubicBezTo>
                    <a:pt x="968" y="21683"/>
                    <a:pt x="1669" y="20782"/>
                    <a:pt x="1835" y="19748"/>
                  </a:cubicBezTo>
                  <a:cubicBezTo>
                    <a:pt x="1935" y="19247"/>
                    <a:pt x="1969" y="18714"/>
                    <a:pt x="1935" y="18213"/>
                  </a:cubicBezTo>
                  <a:cubicBezTo>
                    <a:pt x="1902" y="17680"/>
                    <a:pt x="1835" y="17179"/>
                    <a:pt x="1869" y="16712"/>
                  </a:cubicBezTo>
                  <a:cubicBezTo>
                    <a:pt x="1902" y="15745"/>
                    <a:pt x="2102" y="14778"/>
                    <a:pt x="2469" y="13877"/>
                  </a:cubicBezTo>
                  <a:cubicBezTo>
                    <a:pt x="2669" y="13443"/>
                    <a:pt x="2903" y="13010"/>
                    <a:pt x="3170" y="12609"/>
                  </a:cubicBezTo>
                  <a:cubicBezTo>
                    <a:pt x="3470" y="12209"/>
                    <a:pt x="3770" y="11842"/>
                    <a:pt x="4104" y="11475"/>
                  </a:cubicBezTo>
                  <a:cubicBezTo>
                    <a:pt x="4437" y="11108"/>
                    <a:pt x="4804" y="10741"/>
                    <a:pt x="5104" y="10308"/>
                  </a:cubicBezTo>
                  <a:cubicBezTo>
                    <a:pt x="5438" y="9874"/>
                    <a:pt x="5671" y="9407"/>
                    <a:pt x="5905" y="8907"/>
                  </a:cubicBezTo>
                  <a:cubicBezTo>
                    <a:pt x="6072" y="8440"/>
                    <a:pt x="6205" y="7939"/>
                    <a:pt x="6305" y="7406"/>
                  </a:cubicBezTo>
                  <a:cubicBezTo>
                    <a:pt x="6405" y="6905"/>
                    <a:pt x="6472" y="6405"/>
                    <a:pt x="6572" y="5905"/>
                  </a:cubicBezTo>
                  <a:cubicBezTo>
                    <a:pt x="6706" y="4904"/>
                    <a:pt x="6872" y="3903"/>
                    <a:pt x="7039" y="2936"/>
                  </a:cubicBezTo>
                  <a:cubicBezTo>
                    <a:pt x="7173" y="1935"/>
                    <a:pt x="7439" y="934"/>
                    <a:pt x="7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148;p42"/>
            <p:cNvSpPr/>
            <p:nvPr/>
          </p:nvSpPr>
          <p:spPr>
            <a:xfrm>
              <a:off x="6507780" y="1360921"/>
              <a:ext cx="826528" cy="455770"/>
            </a:xfrm>
            <a:custGeom>
              <a:avLst/>
              <a:gdLst/>
              <a:ahLst/>
              <a:cxnLst/>
              <a:rect l="l" t="t" r="r" b="b"/>
              <a:pathLst>
                <a:path w="37849" h="20871" extrusionOk="0">
                  <a:moveTo>
                    <a:pt x="10317" y="1"/>
                  </a:moveTo>
                  <a:cubicBezTo>
                    <a:pt x="7869" y="1"/>
                    <a:pt x="1" y="3636"/>
                    <a:pt x="621" y="4730"/>
                  </a:cubicBezTo>
                  <a:cubicBezTo>
                    <a:pt x="2189" y="7532"/>
                    <a:pt x="7193" y="14771"/>
                    <a:pt x="12363" y="18273"/>
                  </a:cubicBezTo>
                  <a:cubicBezTo>
                    <a:pt x="14662" y="19843"/>
                    <a:pt x="22352" y="20870"/>
                    <a:pt x="28492" y="20870"/>
                  </a:cubicBezTo>
                  <a:cubicBezTo>
                    <a:pt x="31617" y="20870"/>
                    <a:pt x="34340" y="20604"/>
                    <a:pt x="35747" y="20008"/>
                  </a:cubicBezTo>
                  <a:cubicBezTo>
                    <a:pt x="37848" y="19107"/>
                    <a:pt x="37848" y="16672"/>
                    <a:pt x="31477" y="14971"/>
                  </a:cubicBezTo>
                  <a:cubicBezTo>
                    <a:pt x="26707" y="13737"/>
                    <a:pt x="18201" y="10434"/>
                    <a:pt x="17300" y="9767"/>
                  </a:cubicBezTo>
                  <a:cubicBezTo>
                    <a:pt x="16366" y="9100"/>
                    <a:pt x="12930" y="2695"/>
                    <a:pt x="10962" y="194"/>
                  </a:cubicBezTo>
                  <a:cubicBezTo>
                    <a:pt x="10856" y="61"/>
                    <a:pt x="10631" y="1"/>
                    <a:pt x="10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149;p42"/>
            <p:cNvSpPr/>
            <p:nvPr/>
          </p:nvSpPr>
          <p:spPr>
            <a:xfrm>
              <a:off x="6398245" y="1169913"/>
              <a:ext cx="349662" cy="369338"/>
            </a:xfrm>
            <a:custGeom>
              <a:avLst/>
              <a:gdLst/>
              <a:ahLst/>
              <a:cxnLst/>
              <a:rect l="l" t="t" r="r" b="b"/>
              <a:pathLst>
                <a:path w="16012" h="16913" extrusionOk="0">
                  <a:moveTo>
                    <a:pt x="8192" y="1"/>
                  </a:moveTo>
                  <a:cubicBezTo>
                    <a:pt x="8186" y="1"/>
                    <a:pt x="8179" y="1"/>
                    <a:pt x="8173" y="1"/>
                  </a:cubicBezTo>
                  <a:cubicBezTo>
                    <a:pt x="7038" y="68"/>
                    <a:pt x="7505" y="1902"/>
                    <a:pt x="7505" y="1902"/>
                  </a:cubicBezTo>
                  <a:cubicBezTo>
                    <a:pt x="7505" y="1902"/>
                    <a:pt x="6988" y="271"/>
                    <a:pt x="6066" y="271"/>
                  </a:cubicBezTo>
                  <a:cubicBezTo>
                    <a:pt x="5941" y="271"/>
                    <a:pt x="5810" y="300"/>
                    <a:pt x="5671" y="368"/>
                  </a:cubicBezTo>
                  <a:cubicBezTo>
                    <a:pt x="4537" y="902"/>
                    <a:pt x="4937" y="2936"/>
                    <a:pt x="4937" y="2936"/>
                  </a:cubicBezTo>
                  <a:cubicBezTo>
                    <a:pt x="4937" y="2936"/>
                    <a:pt x="4223" y="1508"/>
                    <a:pt x="3323" y="1508"/>
                  </a:cubicBezTo>
                  <a:cubicBezTo>
                    <a:pt x="3176" y="1508"/>
                    <a:pt x="3024" y="1546"/>
                    <a:pt x="2869" y="1635"/>
                  </a:cubicBezTo>
                  <a:cubicBezTo>
                    <a:pt x="1768" y="2269"/>
                    <a:pt x="2302" y="4204"/>
                    <a:pt x="2302" y="4204"/>
                  </a:cubicBezTo>
                  <a:cubicBezTo>
                    <a:pt x="2302" y="4204"/>
                    <a:pt x="1870" y="3455"/>
                    <a:pt x="1270" y="3455"/>
                  </a:cubicBezTo>
                  <a:cubicBezTo>
                    <a:pt x="1142" y="3455"/>
                    <a:pt x="1007" y="3488"/>
                    <a:pt x="867" y="3570"/>
                  </a:cubicBezTo>
                  <a:cubicBezTo>
                    <a:pt x="0" y="4037"/>
                    <a:pt x="1268" y="8374"/>
                    <a:pt x="1901" y="9875"/>
                  </a:cubicBezTo>
                  <a:cubicBezTo>
                    <a:pt x="3102" y="12743"/>
                    <a:pt x="7339" y="16379"/>
                    <a:pt x="7839" y="16913"/>
                  </a:cubicBezTo>
                  <a:lnTo>
                    <a:pt x="16012" y="11609"/>
                  </a:lnTo>
                  <a:cubicBezTo>
                    <a:pt x="16012" y="11609"/>
                    <a:pt x="11208" y="5305"/>
                    <a:pt x="10975" y="4971"/>
                  </a:cubicBezTo>
                  <a:cubicBezTo>
                    <a:pt x="10012" y="3444"/>
                    <a:pt x="9545" y="1"/>
                    <a:pt x="8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150;p42"/>
            <p:cNvSpPr/>
            <p:nvPr/>
          </p:nvSpPr>
          <p:spPr>
            <a:xfrm>
              <a:off x="6559948" y="1209875"/>
              <a:ext cx="61014" cy="124976"/>
            </a:xfrm>
            <a:custGeom>
              <a:avLst/>
              <a:gdLst/>
              <a:ahLst/>
              <a:cxnLst/>
              <a:rect l="l" t="t" r="r" b="b"/>
              <a:pathLst>
                <a:path w="2794" h="5723" extrusionOk="0">
                  <a:moveTo>
                    <a:pt x="123" y="1"/>
                  </a:moveTo>
                  <a:cubicBezTo>
                    <a:pt x="96" y="1"/>
                    <a:pt x="67" y="34"/>
                    <a:pt x="67" y="106"/>
                  </a:cubicBezTo>
                  <a:cubicBezTo>
                    <a:pt x="0" y="2741"/>
                    <a:pt x="934" y="3942"/>
                    <a:pt x="2702" y="5710"/>
                  </a:cubicBezTo>
                  <a:cubicBezTo>
                    <a:pt x="2720" y="5719"/>
                    <a:pt x="2736" y="5723"/>
                    <a:pt x="2748" y="5723"/>
                  </a:cubicBezTo>
                  <a:cubicBezTo>
                    <a:pt x="2782" y="5723"/>
                    <a:pt x="2793" y="5692"/>
                    <a:pt x="2769" y="5643"/>
                  </a:cubicBezTo>
                  <a:cubicBezTo>
                    <a:pt x="1135" y="3708"/>
                    <a:pt x="534" y="2641"/>
                    <a:pt x="167" y="72"/>
                  </a:cubicBezTo>
                  <a:cubicBezTo>
                    <a:pt x="167" y="26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151;p42"/>
            <p:cNvSpPr/>
            <p:nvPr/>
          </p:nvSpPr>
          <p:spPr>
            <a:xfrm>
              <a:off x="6505312" y="1232389"/>
              <a:ext cx="64137" cy="132357"/>
            </a:xfrm>
            <a:custGeom>
              <a:avLst/>
              <a:gdLst/>
              <a:ahLst/>
              <a:cxnLst/>
              <a:rect l="l" t="t" r="r" b="b"/>
              <a:pathLst>
                <a:path w="2937" h="6061" extrusionOk="0">
                  <a:moveTo>
                    <a:pt x="73" y="1"/>
                  </a:moveTo>
                  <a:cubicBezTo>
                    <a:pt x="37" y="1"/>
                    <a:pt x="1" y="49"/>
                    <a:pt x="1" y="109"/>
                  </a:cubicBezTo>
                  <a:cubicBezTo>
                    <a:pt x="234" y="2811"/>
                    <a:pt x="1168" y="4078"/>
                    <a:pt x="2869" y="6046"/>
                  </a:cubicBezTo>
                  <a:cubicBezTo>
                    <a:pt x="2879" y="6056"/>
                    <a:pt x="2889" y="6060"/>
                    <a:pt x="2898" y="6060"/>
                  </a:cubicBezTo>
                  <a:cubicBezTo>
                    <a:pt x="2919" y="6060"/>
                    <a:pt x="2936" y="6036"/>
                    <a:pt x="2936" y="6013"/>
                  </a:cubicBezTo>
                  <a:cubicBezTo>
                    <a:pt x="1368" y="3845"/>
                    <a:pt x="734" y="2711"/>
                    <a:pt x="134" y="75"/>
                  </a:cubicBezTo>
                  <a:cubicBezTo>
                    <a:pt x="121" y="22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152;p42"/>
            <p:cNvSpPr/>
            <p:nvPr/>
          </p:nvSpPr>
          <p:spPr>
            <a:xfrm>
              <a:off x="6448099" y="1261497"/>
              <a:ext cx="72391" cy="128623"/>
            </a:xfrm>
            <a:custGeom>
              <a:avLst/>
              <a:gdLst/>
              <a:ahLst/>
              <a:cxnLst/>
              <a:rect l="l" t="t" r="r" b="b"/>
              <a:pathLst>
                <a:path w="3315" h="5890" extrusionOk="0">
                  <a:moveTo>
                    <a:pt x="32" y="0"/>
                  </a:moveTo>
                  <a:cubicBezTo>
                    <a:pt x="12" y="0"/>
                    <a:pt x="0" y="52"/>
                    <a:pt x="19" y="143"/>
                  </a:cubicBezTo>
                  <a:cubicBezTo>
                    <a:pt x="386" y="2512"/>
                    <a:pt x="1220" y="4113"/>
                    <a:pt x="3221" y="5881"/>
                  </a:cubicBezTo>
                  <a:cubicBezTo>
                    <a:pt x="3234" y="5887"/>
                    <a:pt x="3245" y="5890"/>
                    <a:pt x="3255" y="5890"/>
                  </a:cubicBezTo>
                  <a:cubicBezTo>
                    <a:pt x="3298" y="5890"/>
                    <a:pt x="3315" y="5841"/>
                    <a:pt x="3288" y="5814"/>
                  </a:cubicBezTo>
                  <a:cubicBezTo>
                    <a:pt x="1486" y="3913"/>
                    <a:pt x="853" y="2612"/>
                    <a:pt x="85" y="110"/>
                  </a:cubicBezTo>
                  <a:cubicBezTo>
                    <a:pt x="70" y="35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153;p42"/>
            <p:cNvSpPr/>
            <p:nvPr/>
          </p:nvSpPr>
          <p:spPr>
            <a:xfrm>
              <a:off x="6212500" y="854936"/>
              <a:ext cx="540522" cy="605663"/>
            </a:xfrm>
            <a:custGeom>
              <a:avLst/>
              <a:gdLst/>
              <a:ahLst/>
              <a:cxnLst/>
              <a:rect l="l" t="t" r="r" b="b"/>
              <a:pathLst>
                <a:path w="24752" h="27735" extrusionOk="0">
                  <a:moveTo>
                    <a:pt x="12231" y="0"/>
                  </a:moveTo>
                  <a:cubicBezTo>
                    <a:pt x="5870" y="0"/>
                    <a:pt x="1616" y="5515"/>
                    <a:pt x="1034" y="9788"/>
                  </a:cubicBezTo>
                  <a:cubicBezTo>
                    <a:pt x="0" y="17227"/>
                    <a:pt x="4303" y="19729"/>
                    <a:pt x="4570" y="21864"/>
                  </a:cubicBezTo>
                  <a:cubicBezTo>
                    <a:pt x="4637" y="23164"/>
                    <a:pt x="4637" y="24499"/>
                    <a:pt x="4570" y="25800"/>
                  </a:cubicBezTo>
                  <a:lnTo>
                    <a:pt x="12109" y="27734"/>
                  </a:lnTo>
                  <a:cubicBezTo>
                    <a:pt x="12676" y="26567"/>
                    <a:pt x="13310" y="25399"/>
                    <a:pt x="14010" y="24299"/>
                  </a:cubicBezTo>
                  <a:cubicBezTo>
                    <a:pt x="15311" y="22597"/>
                    <a:pt x="20281" y="22464"/>
                    <a:pt x="22983" y="15459"/>
                  </a:cubicBezTo>
                  <a:cubicBezTo>
                    <a:pt x="24751" y="10856"/>
                    <a:pt x="23150" y="2450"/>
                    <a:pt x="15178" y="381"/>
                  </a:cubicBezTo>
                  <a:cubicBezTo>
                    <a:pt x="14153" y="120"/>
                    <a:pt x="13169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154;p42"/>
            <p:cNvSpPr/>
            <p:nvPr/>
          </p:nvSpPr>
          <p:spPr>
            <a:xfrm>
              <a:off x="6347256" y="1165546"/>
              <a:ext cx="27690" cy="274650"/>
            </a:xfrm>
            <a:custGeom>
              <a:avLst/>
              <a:gdLst/>
              <a:ahLst/>
              <a:cxnLst/>
              <a:rect l="l" t="t" r="r" b="b"/>
              <a:pathLst>
                <a:path w="1268" h="12577" extrusionOk="0">
                  <a:moveTo>
                    <a:pt x="834" y="1"/>
                  </a:moveTo>
                  <a:lnTo>
                    <a:pt x="0" y="12543"/>
                  </a:lnTo>
                  <a:lnTo>
                    <a:pt x="400" y="12576"/>
                  </a:lnTo>
                  <a:lnTo>
                    <a:pt x="1268" y="3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155;p42"/>
            <p:cNvSpPr/>
            <p:nvPr/>
          </p:nvSpPr>
          <p:spPr>
            <a:xfrm>
              <a:off x="6428097" y="1209263"/>
              <a:ext cx="124583" cy="253512"/>
            </a:xfrm>
            <a:custGeom>
              <a:avLst/>
              <a:gdLst/>
              <a:ahLst/>
              <a:cxnLst/>
              <a:rect l="l" t="t" r="r" b="b"/>
              <a:pathLst>
                <a:path w="5705" h="11609" extrusionOk="0">
                  <a:moveTo>
                    <a:pt x="5338" y="0"/>
                  </a:moveTo>
                  <a:lnTo>
                    <a:pt x="1" y="11408"/>
                  </a:lnTo>
                  <a:lnTo>
                    <a:pt x="368" y="11608"/>
                  </a:lnTo>
                  <a:lnTo>
                    <a:pt x="5705" y="20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156;p42"/>
            <p:cNvSpPr/>
            <p:nvPr/>
          </p:nvSpPr>
          <p:spPr>
            <a:xfrm>
              <a:off x="6366189" y="1160763"/>
              <a:ext cx="179220" cy="115542"/>
            </a:xfrm>
            <a:custGeom>
              <a:avLst/>
              <a:gdLst/>
              <a:ahLst/>
              <a:cxnLst/>
              <a:rect l="l" t="t" r="r" b="b"/>
              <a:pathLst>
                <a:path w="8207" h="5291" extrusionOk="0">
                  <a:moveTo>
                    <a:pt x="2602" y="220"/>
                  </a:moveTo>
                  <a:cubicBezTo>
                    <a:pt x="2636" y="220"/>
                    <a:pt x="2669" y="253"/>
                    <a:pt x="2702" y="253"/>
                  </a:cubicBezTo>
                  <a:cubicBezTo>
                    <a:pt x="3203" y="387"/>
                    <a:pt x="3169" y="887"/>
                    <a:pt x="3069" y="1321"/>
                  </a:cubicBezTo>
                  <a:cubicBezTo>
                    <a:pt x="2869" y="1954"/>
                    <a:pt x="2502" y="2555"/>
                    <a:pt x="2002" y="3055"/>
                  </a:cubicBezTo>
                  <a:cubicBezTo>
                    <a:pt x="1868" y="2355"/>
                    <a:pt x="1868" y="1654"/>
                    <a:pt x="2002" y="954"/>
                  </a:cubicBezTo>
                  <a:cubicBezTo>
                    <a:pt x="2069" y="687"/>
                    <a:pt x="2235" y="220"/>
                    <a:pt x="2569" y="220"/>
                  </a:cubicBezTo>
                  <a:close/>
                  <a:moveTo>
                    <a:pt x="5871" y="1054"/>
                  </a:moveTo>
                  <a:cubicBezTo>
                    <a:pt x="5905" y="1054"/>
                    <a:pt x="5938" y="1087"/>
                    <a:pt x="5971" y="1087"/>
                  </a:cubicBezTo>
                  <a:cubicBezTo>
                    <a:pt x="6105" y="1120"/>
                    <a:pt x="6205" y="1220"/>
                    <a:pt x="6238" y="1354"/>
                  </a:cubicBezTo>
                  <a:cubicBezTo>
                    <a:pt x="6372" y="1954"/>
                    <a:pt x="5871" y="3155"/>
                    <a:pt x="5171" y="4056"/>
                  </a:cubicBezTo>
                  <a:cubicBezTo>
                    <a:pt x="4904" y="3422"/>
                    <a:pt x="4871" y="2722"/>
                    <a:pt x="5037" y="2088"/>
                  </a:cubicBezTo>
                  <a:cubicBezTo>
                    <a:pt x="5171" y="1587"/>
                    <a:pt x="5438" y="1054"/>
                    <a:pt x="5838" y="1054"/>
                  </a:cubicBezTo>
                  <a:close/>
                  <a:moveTo>
                    <a:pt x="2610" y="1"/>
                  </a:moveTo>
                  <a:cubicBezTo>
                    <a:pt x="2254" y="1"/>
                    <a:pt x="1981" y="304"/>
                    <a:pt x="1835" y="887"/>
                  </a:cubicBezTo>
                  <a:cubicBezTo>
                    <a:pt x="1668" y="1621"/>
                    <a:pt x="1668" y="2388"/>
                    <a:pt x="1835" y="3155"/>
                  </a:cubicBezTo>
                  <a:cubicBezTo>
                    <a:pt x="1661" y="3271"/>
                    <a:pt x="1462" y="3362"/>
                    <a:pt x="1282" y="3362"/>
                  </a:cubicBezTo>
                  <a:cubicBezTo>
                    <a:pt x="1254" y="3362"/>
                    <a:pt x="1228" y="3360"/>
                    <a:pt x="1201" y="3355"/>
                  </a:cubicBezTo>
                  <a:cubicBezTo>
                    <a:pt x="201" y="3088"/>
                    <a:pt x="367" y="753"/>
                    <a:pt x="367" y="720"/>
                  </a:cubicBezTo>
                  <a:lnTo>
                    <a:pt x="134" y="720"/>
                  </a:lnTo>
                  <a:cubicBezTo>
                    <a:pt x="134" y="820"/>
                    <a:pt x="0" y="3255"/>
                    <a:pt x="1135" y="3555"/>
                  </a:cubicBezTo>
                  <a:cubicBezTo>
                    <a:pt x="1195" y="3573"/>
                    <a:pt x="1257" y="3581"/>
                    <a:pt x="1321" y="3581"/>
                  </a:cubicBezTo>
                  <a:cubicBezTo>
                    <a:pt x="1504" y="3581"/>
                    <a:pt x="1695" y="3512"/>
                    <a:pt x="1868" y="3389"/>
                  </a:cubicBezTo>
                  <a:cubicBezTo>
                    <a:pt x="2102" y="4289"/>
                    <a:pt x="2569" y="5090"/>
                    <a:pt x="3236" y="5257"/>
                  </a:cubicBezTo>
                  <a:cubicBezTo>
                    <a:pt x="3336" y="5290"/>
                    <a:pt x="3436" y="5290"/>
                    <a:pt x="3536" y="5290"/>
                  </a:cubicBezTo>
                  <a:cubicBezTo>
                    <a:pt x="4137" y="5257"/>
                    <a:pt x="4670" y="4956"/>
                    <a:pt x="5071" y="4489"/>
                  </a:cubicBezTo>
                  <a:lnTo>
                    <a:pt x="5171" y="4389"/>
                  </a:lnTo>
                  <a:cubicBezTo>
                    <a:pt x="5338" y="4656"/>
                    <a:pt x="5604" y="4856"/>
                    <a:pt x="5905" y="4956"/>
                  </a:cubicBezTo>
                  <a:cubicBezTo>
                    <a:pt x="5956" y="4968"/>
                    <a:pt x="6007" y="4974"/>
                    <a:pt x="6060" y="4974"/>
                  </a:cubicBezTo>
                  <a:cubicBezTo>
                    <a:pt x="7032" y="4974"/>
                    <a:pt x="8175" y="3018"/>
                    <a:pt x="8206" y="2955"/>
                  </a:cubicBezTo>
                  <a:lnTo>
                    <a:pt x="8039" y="2855"/>
                  </a:lnTo>
                  <a:cubicBezTo>
                    <a:pt x="7727" y="3387"/>
                    <a:pt x="6797" y="4741"/>
                    <a:pt x="6105" y="4741"/>
                  </a:cubicBezTo>
                  <a:cubicBezTo>
                    <a:pt x="6059" y="4741"/>
                    <a:pt x="6015" y="4735"/>
                    <a:pt x="5971" y="4723"/>
                  </a:cubicBezTo>
                  <a:cubicBezTo>
                    <a:pt x="5704" y="4656"/>
                    <a:pt x="5438" y="4489"/>
                    <a:pt x="5304" y="4223"/>
                  </a:cubicBezTo>
                  <a:cubicBezTo>
                    <a:pt x="6105" y="3289"/>
                    <a:pt x="6638" y="1954"/>
                    <a:pt x="6472" y="1287"/>
                  </a:cubicBezTo>
                  <a:cubicBezTo>
                    <a:pt x="6405" y="1087"/>
                    <a:pt x="6238" y="920"/>
                    <a:pt x="6038" y="854"/>
                  </a:cubicBezTo>
                  <a:cubicBezTo>
                    <a:pt x="5991" y="844"/>
                    <a:pt x="5943" y="839"/>
                    <a:pt x="5897" y="839"/>
                  </a:cubicBezTo>
                  <a:cubicBezTo>
                    <a:pt x="5451" y="839"/>
                    <a:pt x="5052" y="1266"/>
                    <a:pt x="4871" y="2021"/>
                  </a:cubicBezTo>
                  <a:cubicBezTo>
                    <a:pt x="4670" y="2755"/>
                    <a:pt x="4737" y="3522"/>
                    <a:pt x="5037" y="4223"/>
                  </a:cubicBezTo>
                  <a:lnTo>
                    <a:pt x="4904" y="4356"/>
                  </a:lnTo>
                  <a:cubicBezTo>
                    <a:pt x="4422" y="4838"/>
                    <a:pt x="3940" y="5079"/>
                    <a:pt x="3519" y="5079"/>
                  </a:cubicBezTo>
                  <a:cubicBezTo>
                    <a:pt x="3445" y="5079"/>
                    <a:pt x="3373" y="5072"/>
                    <a:pt x="3303" y="5057"/>
                  </a:cubicBezTo>
                  <a:cubicBezTo>
                    <a:pt x="2702" y="4923"/>
                    <a:pt x="2269" y="4123"/>
                    <a:pt x="2069" y="3255"/>
                  </a:cubicBezTo>
                  <a:cubicBezTo>
                    <a:pt x="2636" y="2722"/>
                    <a:pt x="3069" y="2054"/>
                    <a:pt x="3269" y="1321"/>
                  </a:cubicBezTo>
                  <a:cubicBezTo>
                    <a:pt x="3436" y="620"/>
                    <a:pt x="3269" y="153"/>
                    <a:pt x="2769" y="20"/>
                  </a:cubicBezTo>
                  <a:cubicBezTo>
                    <a:pt x="2715" y="7"/>
                    <a:pt x="2662" y="1"/>
                    <a:pt x="2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157;p42"/>
            <p:cNvSpPr/>
            <p:nvPr/>
          </p:nvSpPr>
          <p:spPr>
            <a:xfrm>
              <a:off x="6284606" y="1406648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7" y="1"/>
                  </a:moveTo>
                  <a:lnTo>
                    <a:pt x="0" y="1802"/>
                  </a:lnTo>
                  <a:lnTo>
                    <a:pt x="9307" y="4204"/>
                  </a:lnTo>
                  <a:lnTo>
                    <a:pt x="9774" y="2369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158;p42"/>
            <p:cNvSpPr/>
            <p:nvPr/>
          </p:nvSpPr>
          <p:spPr>
            <a:xfrm>
              <a:off x="6272945" y="1452549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8" y="0"/>
                  </a:moveTo>
                  <a:lnTo>
                    <a:pt x="1" y="1802"/>
                  </a:lnTo>
                  <a:lnTo>
                    <a:pt x="9274" y="4203"/>
                  </a:lnTo>
                  <a:lnTo>
                    <a:pt x="9774" y="240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159;p42"/>
            <p:cNvSpPr/>
            <p:nvPr/>
          </p:nvSpPr>
          <p:spPr>
            <a:xfrm>
              <a:off x="6260563" y="1498429"/>
              <a:ext cx="213462" cy="92547"/>
            </a:xfrm>
            <a:custGeom>
              <a:avLst/>
              <a:gdLst/>
              <a:ahLst/>
              <a:cxnLst/>
              <a:rect l="l" t="t" r="r" b="b"/>
              <a:pathLst>
                <a:path w="9775" h="4238" extrusionOk="0">
                  <a:moveTo>
                    <a:pt x="468" y="1"/>
                  </a:moveTo>
                  <a:lnTo>
                    <a:pt x="1" y="1836"/>
                  </a:lnTo>
                  <a:lnTo>
                    <a:pt x="9307" y="4237"/>
                  </a:lnTo>
                  <a:lnTo>
                    <a:pt x="9774" y="240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160;p42"/>
            <p:cNvSpPr/>
            <p:nvPr/>
          </p:nvSpPr>
          <p:spPr>
            <a:xfrm>
              <a:off x="6605828" y="1240752"/>
              <a:ext cx="187235" cy="237155"/>
            </a:xfrm>
            <a:custGeom>
              <a:avLst/>
              <a:gdLst/>
              <a:ahLst/>
              <a:cxnLst/>
              <a:rect l="l" t="t" r="r" b="b"/>
              <a:pathLst>
                <a:path w="8574" h="10860" extrusionOk="0">
                  <a:moveTo>
                    <a:pt x="1488" y="1"/>
                  </a:moveTo>
                  <a:cubicBezTo>
                    <a:pt x="1341" y="1"/>
                    <a:pt x="1221" y="40"/>
                    <a:pt x="1135" y="126"/>
                  </a:cubicBezTo>
                  <a:cubicBezTo>
                    <a:pt x="1" y="1260"/>
                    <a:pt x="2036" y="3995"/>
                    <a:pt x="3203" y="5196"/>
                  </a:cubicBezTo>
                  <a:cubicBezTo>
                    <a:pt x="3203" y="5196"/>
                    <a:pt x="568" y="7831"/>
                    <a:pt x="1602" y="10100"/>
                  </a:cubicBezTo>
                  <a:cubicBezTo>
                    <a:pt x="1861" y="10651"/>
                    <a:pt x="2406" y="10859"/>
                    <a:pt x="3082" y="10859"/>
                  </a:cubicBezTo>
                  <a:cubicBezTo>
                    <a:pt x="5189" y="10859"/>
                    <a:pt x="8574" y="8832"/>
                    <a:pt x="8574" y="8832"/>
                  </a:cubicBezTo>
                  <a:cubicBezTo>
                    <a:pt x="8574" y="8832"/>
                    <a:pt x="7706" y="5697"/>
                    <a:pt x="7006" y="4396"/>
                  </a:cubicBezTo>
                  <a:cubicBezTo>
                    <a:pt x="6405" y="3254"/>
                    <a:pt x="2826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161;p42"/>
            <p:cNvSpPr/>
            <p:nvPr/>
          </p:nvSpPr>
          <p:spPr>
            <a:xfrm>
              <a:off x="6610938" y="1252238"/>
              <a:ext cx="68482" cy="209378"/>
            </a:xfrm>
            <a:custGeom>
              <a:avLst/>
              <a:gdLst/>
              <a:ahLst/>
              <a:cxnLst/>
              <a:rect l="l" t="t" r="r" b="b"/>
              <a:pathLst>
                <a:path w="3136" h="9588" extrusionOk="0">
                  <a:moveTo>
                    <a:pt x="634" y="0"/>
                  </a:moveTo>
                  <a:cubicBezTo>
                    <a:pt x="0" y="1835"/>
                    <a:pt x="1602" y="3403"/>
                    <a:pt x="2702" y="4637"/>
                  </a:cubicBezTo>
                  <a:cubicBezTo>
                    <a:pt x="1468" y="5871"/>
                    <a:pt x="534" y="7906"/>
                    <a:pt x="1168" y="9574"/>
                  </a:cubicBezTo>
                  <a:cubicBezTo>
                    <a:pt x="1178" y="9584"/>
                    <a:pt x="1190" y="9588"/>
                    <a:pt x="1202" y="9588"/>
                  </a:cubicBezTo>
                  <a:cubicBezTo>
                    <a:pt x="1232" y="9588"/>
                    <a:pt x="1258" y="9564"/>
                    <a:pt x="1235" y="9540"/>
                  </a:cubicBezTo>
                  <a:cubicBezTo>
                    <a:pt x="868" y="7939"/>
                    <a:pt x="1968" y="5971"/>
                    <a:pt x="3036" y="4770"/>
                  </a:cubicBezTo>
                  <a:cubicBezTo>
                    <a:pt x="3103" y="4737"/>
                    <a:pt x="3136" y="4604"/>
                    <a:pt x="3069" y="4537"/>
                  </a:cubicBezTo>
                  <a:cubicBezTo>
                    <a:pt x="2035" y="3303"/>
                    <a:pt x="367" y="1802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162;p42"/>
            <p:cNvSpPr/>
            <p:nvPr/>
          </p:nvSpPr>
          <p:spPr>
            <a:xfrm>
              <a:off x="6476182" y="724133"/>
              <a:ext cx="12404" cy="67762"/>
            </a:xfrm>
            <a:custGeom>
              <a:avLst/>
              <a:gdLst/>
              <a:ahLst/>
              <a:cxnLst/>
              <a:rect l="l" t="t" r="r" b="b"/>
              <a:pathLst>
                <a:path w="568" h="3103" extrusionOk="0">
                  <a:moveTo>
                    <a:pt x="301" y="0"/>
                  </a:moveTo>
                  <a:cubicBezTo>
                    <a:pt x="0" y="1001"/>
                    <a:pt x="0" y="2068"/>
                    <a:pt x="301" y="3102"/>
                  </a:cubicBezTo>
                  <a:cubicBezTo>
                    <a:pt x="567" y="2068"/>
                    <a:pt x="567" y="10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163;p42"/>
            <p:cNvSpPr/>
            <p:nvPr/>
          </p:nvSpPr>
          <p:spPr>
            <a:xfrm>
              <a:off x="6293340" y="773659"/>
              <a:ext cx="33542" cy="59027"/>
            </a:xfrm>
            <a:custGeom>
              <a:avLst/>
              <a:gdLst/>
              <a:ahLst/>
              <a:cxnLst/>
              <a:rect l="l" t="t" r="r" b="b"/>
              <a:pathLst>
                <a:path w="1536" h="2703" extrusionOk="0">
                  <a:moveTo>
                    <a:pt x="1" y="1"/>
                  </a:moveTo>
                  <a:cubicBezTo>
                    <a:pt x="101" y="501"/>
                    <a:pt x="301" y="1001"/>
                    <a:pt x="601" y="1435"/>
                  </a:cubicBezTo>
                  <a:cubicBezTo>
                    <a:pt x="835" y="1902"/>
                    <a:pt x="1168" y="2336"/>
                    <a:pt x="1535" y="2702"/>
                  </a:cubicBezTo>
                  <a:cubicBezTo>
                    <a:pt x="1402" y="2169"/>
                    <a:pt x="1202" y="1702"/>
                    <a:pt x="935" y="1235"/>
                  </a:cubicBezTo>
                  <a:cubicBezTo>
                    <a:pt x="701" y="768"/>
                    <a:pt x="368" y="3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164;p42"/>
            <p:cNvSpPr/>
            <p:nvPr/>
          </p:nvSpPr>
          <p:spPr>
            <a:xfrm>
              <a:off x="6153496" y="910599"/>
              <a:ext cx="59027" cy="33542"/>
            </a:xfrm>
            <a:custGeom>
              <a:avLst/>
              <a:gdLst/>
              <a:ahLst/>
              <a:cxnLst/>
              <a:rect l="l" t="t" r="r" b="b"/>
              <a:pathLst>
                <a:path w="2703" h="1536" extrusionOk="0">
                  <a:moveTo>
                    <a:pt x="0" y="1"/>
                  </a:moveTo>
                  <a:cubicBezTo>
                    <a:pt x="367" y="368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35"/>
                  </a:cubicBezTo>
                  <a:cubicBezTo>
                    <a:pt x="2335" y="1168"/>
                    <a:pt x="1935" y="835"/>
                    <a:pt x="1468" y="601"/>
                  </a:cubicBezTo>
                  <a:cubicBezTo>
                    <a:pt x="1001" y="301"/>
                    <a:pt x="534" y="1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165;p42"/>
            <p:cNvSpPr/>
            <p:nvPr/>
          </p:nvSpPr>
          <p:spPr>
            <a:xfrm>
              <a:off x="6101764" y="1094903"/>
              <a:ext cx="67762" cy="8757"/>
            </a:xfrm>
            <a:custGeom>
              <a:avLst/>
              <a:gdLst/>
              <a:ahLst/>
              <a:cxnLst/>
              <a:rect l="l" t="t" r="r" b="b"/>
              <a:pathLst>
                <a:path w="3103" h="401" extrusionOk="0">
                  <a:moveTo>
                    <a:pt x="1564" y="0"/>
                  </a:moveTo>
                  <a:cubicBezTo>
                    <a:pt x="1043" y="0"/>
                    <a:pt x="518" y="67"/>
                    <a:pt x="1" y="200"/>
                  </a:cubicBezTo>
                  <a:cubicBezTo>
                    <a:pt x="501" y="334"/>
                    <a:pt x="1035" y="400"/>
                    <a:pt x="1569" y="400"/>
                  </a:cubicBezTo>
                  <a:cubicBezTo>
                    <a:pt x="2069" y="400"/>
                    <a:pt x="2603" y="334"/>
                    <a:pt x="3103" y="200"/>
                  </a:cubicBezTo>
                  <a:cubicBezTo>
                    <a:pt x="2603" y="67"/>
                    <a:pt x="2086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166;p42"/>
            <p:cNvSpPr/>
            <p:nvPr/>
          </p:nvSpPr>
          <p:spPr>
            <a:xfrm>
              <a:off x="6151312" y="1254422"/>
              <a:ext cx="59005" cy="34263"/>
            </a:xfrm>
            <a:custGeom>
              <a:avLst/>
              <a:gdLst/>
              <a:ahLst/>
              <a:cxnLst/>
              <a:rect l="l" t="t" r="r" b="b"/>
              <a:pathLst>
                <a:path w="2702" h="1569" extrusionOk="0">
                  <a:moveTo>
                    <a:pt x="2702" y="0"/>
                  </a:moveTo>
                  <a:cubicBezTo>
                    <a:pt x="2168" y="134"/>
                    <a:pt x="1701" y="334"/>
                    <a:pt x="1234" y="601"/>
                  </a:cubicBezTo>
                  <a:cubicBezTo>
                    <a:pt x="767" y="868"/>
                    <a:pt x="367" y="1168"/>
                    <a:pt x="0" y="1568"/>
                  </a:cubicBezTo>
                  <a:cubicBezTo>
                    <a:pt x="500" y="1435"/>
                    <a:pt x="1001" y="1235"/>
                    <a:pt x="1434" y="968"/>
                  </a:cubicBezTo>
                  <a:cubicBezTo>
                    <a:pt x="1901" y="701"/>
                    <a:pt x="2335" y="401"/>
                    <a:pt x="2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167;p42"/>
            <p:cNvSpPr/>
            <p:nvPr/>
          </p:nvSpPr>
          <p:spPr>
            <a:xfrm>
              <a:off x="6747157" y="1258790"/>
              <a:ext cx="59027" cy="34263"/>
            </a:xfrm>
            <a:custGeom>
              <a:avLst/>
              <a:gdLst/>
              <a:ahLst/>
              <a:cxnLst/>
              <a:rect l="l" t="t" r="r" b="b"/>
              <a:pathLst>
                <a:path w="2703" h="1569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401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68"/>
                  </a:cubicBezTo>
                  <a:cubicBezTo>
                    <a:pt x="2335" y="1168"/>
                    <a:pt x="1902" y="868"/>
                    <a:pt x="1435" y="601"/>
                  </a:cubicBezTo>
                  <a:cubicBezTo>
                    <a:pt x="1001" y="334"/>
                    <a:pt x="501" y="1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168;p42"/>
            <p:cNvSpPr/>
            <p:nvPr/>
          </p:nvSpPr>
          <p:spPr>
            <a:xfrm>
              <a:off x="6790132" y="1099445"/>
              <a:ext cx="67762" cy="9303"/>
            </a:xfrm>
            <a:custGeom>
              <a:avLst/>
              <a:gdLst/>
              <a:ahLst/>
              <a:cxnLst/>
              <a:rect l="l" t="t" r="r" b="b"/>
              <a:pathLst>
                <a:path w="3103" h="426" extrusionOk="0">
                  <a:moveTo>
                    <a:pt x="1539" y="1"/>
                  </a:moveTo>
                  <a:cubicBezTo>
                    <a:pt x="1018" y="1"/>
                    <a:pt x="501" y="76"/>
                    <a:pt x="0" y="226"/>
                  </a:cubicBezTo>
                  <a:cubicBezTo>
                    <a:pt x="501" y="359"/>
                    <a:pt x="1018" y="426"/>
                    <a:pt x="1539" y="426"/>
                  </a:cubicBezTo>
                  <a:cubicBezTo>
                    <a:pt x="2060" y="426"/>
                    <a:pt x="2585" y="359"/>
                    <a:pt x="3102" y="226"/>
                  </a:cubicBezTo>
                  <a:cubicBezTo>
                    <a:pt x="2585" y="76"/>
                    <a:pt x="2060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169;p42"/>
            <p:cNvSpPr/>
            <p:nvPr/>
          </p:nvSpPr>
          <p:spPr>
            <a:xfrm>
              <a:off x="6750062" y="914966"/>
              <a:ext cx="58306" cy="34263"/>
            </a:xfrm>
            <a:custGeom>
              <a:avLst/>
              <a:gdLst/>
              <a:ahLst/>
              <a:cxnLst/>
              <a:rect l="l" t="t" r="r" b="b"/>
              <a:pathLst>
                <a:path w="2670" h="1569" extrusionOk="0">
                  <a:moveTo>
                    <a:pt x="2669" y="1"/>
                  </a:moveTo>
                  <a:cubicBezTo>
                    <a:pt x="1635" y="268"/>
                    <a:pt x="734" y="801"/>
                    <a:pt x="1" y="1569"/>
                  </a:cubicBezTo>
                  <a:cubicBezTo>
                    <a:pt x="501" y="1435"/>
                    <a:pt x="968" y="1235"/>
                    <a:pt x="1435" y="968"/>
                  </a:cubicBezTo>
                  <a:cubicBezTo>
                    <a:pt x="1869" y="701"/>
                    <a:pt x="2302" y="368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170;p42"/>
            <p:cNvSpPr/>
            <p:nvPr/>
          </p:nvSpPr>
          <p:spPr>
            <a:xfrm>
              <a:off x="6637164" y="775843"/>
              <a:ext cx="33521" cy="58306"/>
            </a:xfrm>
            <a:custGeom>
              <a:avLst/>
              <a:gdLst/>
              <a:ahLst/>
              <a:cxnLst/>
              <a:rect l="l" t="t" r="r" b="b"/>
              <a:pathLst>
                <a:path w="1535" h="2670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168" y="334"/>
                    <a:pt x="834" y="768"/>
                    <a:pt x="601" y="1235"/>
                  </a:cubicBezTo>
                  <a:cubicBezTo>
                    <a:pt x="334" y="1668"/>
                    <a:pt x="134" y="2169"/>
                    <a:pt x="0" y="2669"/>
                  </a:cubicBezTo>
                  <a:cubicBezTo>
                    <a:pt x="367" y="2302"/>
                    <a:pt x="701" y="1902"/>
                    <a:pt x="968" y="1435"/>
                  </a:cubicBezTo>
                  <a:cubicBezTo>
                    <a:pt x="1234" y="968"/>
                    <a:pt x="1435" y="50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171;p42"/>
            <p:cNvSpPr/>
            <p:nvPr/>
          </p:nvSpPr>
          <p:spPr>
            <a:xfrm>
              <a:off x="6592005" y="1432874"/>
              <a:ext cx="769968" cy="389428"/>
            </a:xfrm>
            <a:custGeom>
              <a:avLst/>
              <a:gdLst/>
              <a:ahLst/>
              <a:cxnLst/>
              <a:rect l="l" t="t" r="r" b="b"/>
              <a:pathLst>
                <a:path w="35259" h="17833" extrusionOk="0">
                  <a:moveTo>
                    <a:pt x="9674" y="1"/>
                  </a:moveTo>
                  <a:cubicBezTo>
                    <a:pt x="9674" y="1"/>
                    <a:pt x="134" y="7840"/>
                    <a:pt x="0" y="8040"/>
                  </a:cubicBezTo>
                  <a:cubicBezTo>
                    <a:pt x="0" y="8040"/>
                    <a:pt x="5838" y="14044"/>
                    <a:pt x="8873" y="15645"/>
                  </a:cubicBezTo>
                  <a:cubicBezTo>
                    <a:pt x="11600" y="17067"/>
                    <a:pt x="18362" y="17832"/>
                    <a:pt x="24818" y="17832"/>
                  </a:cubicBezTo>
                  <a:cubicBezTo>
                    <a:pt x="25786" y="17832"/>
                    <a:pt x="26747" y="17815"/>
                    <a:pt x="27687" y="17780"/>
                  </a:cubicBezTo>
                  <a:cubicBezTo>
                    <a:pt x="34892" y="17547"/>
                    <a:pt x="35259" y="13877"/>
                    <a:pt x="30822" y="12543"/>
                  </a:cubicBezTo>
                  <a:cubicBezTo>
                    <a:pt x="26652" y="11276"/>
                    <a:pt x="14510" y="7039"/>
                    <a:pt x="13510" y="6105"/>
                  </a:cubicBezTo>
                  <a:cubicBezTo>
                    <a:pt x="12509" y="5205"/>
                    <a:pt x="9674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172;p42"/>
            <p:cNvSpPr/>
            <p:nvPr/>
          </p:nvSpPr>
          <p:spPr>
            <a:xfrm>
              <a:off x="6637361" y="1485763"/>
              <a:ext cx="175159" cy="137554"/>
            </a:xfrm>
            <a:custGeom>
              <a:avLst/>
              <a:gdLst/>
              <a:ahLst/>
              <a:cxnLst/>
              <a:rect l="l" t="t" r="r" b="b"/>
              <a:pathLst>
                <a:path w="8021" h="6299" extrusionOk="0">
                  <a:moveTo>
                    <a:pt x="7991" y="0"/>
                  </a:moveTo>
                  <a:cubicBezTo>
                    <a:pt x="7983" y="0"/>
                    <a:pt x="7973" y="4"/>
                    <a:pt x="7964" y="14"/>
                  </a:cubicBezTo>
                  <a:cubicBezTo>
                    <a:pt x="7330" y="548"/>
                    <a:pt x="2893" y="3750"/>
                    <a:pt x="25" y="6218"/>
                  </a:cubicBezTo>
                  <a:cubicBezTo>
                    <a:pt x="0" y="6267"/>
                    <a:pt x="12" y="6298"/>
                    <a:pt x="32" y="6298"/>
                  </a:cubicBezTo>
                  <a:cubicBezTo>
                    <a:pt x="40" y="6298"/>
                    <a:pt x="49" y="6294"/>
                    <a:pt x="58" y="6285"/>
                  </a:cubicBezTo>
                  <a:cubicBezTo>
                    <a:pt x="3794" y="3783"/>
                    <a:pt x="7330" y="581"/>
                    <a:pt x="7997" y="47"/>
                  </a:cubicBezTo>
                  <a:cubicBezTo>
                    <a:pt x="8021" y="24"/>
                    <a:pt x="8011" y="0"/>
                    <a:pt x="7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173;p42"/>
            <p:cNvSpPr/>
            <p:nvPr/>
          </p:nvSpPr>
          <p:spPr>
            <a:xfrm>
              <a:off x="7073490" y="1696294"/>
              <a:ext cx="552161" cy="679212"/>
            </a:xfrm>
            <a:custGeom>
              <a:avLst/>
              <a:gdLst/>
              <a:ahLst/>
              <a:cxnLst/>
              <a:rect l="l" t="t" r="r" b="b"/>
              <a:pathLst>
                <a:path w="25285" h="31103" extrusionOk="0">
                  <a:moveTo>
                    <a:pt x="10563" y="1"/>
                  </a:moveTo>
                  <a:cubicBezTo>
                    <a:pt x="9207" y="1"/>
                    <a:pt x="7959" y="610"/>
                    <a:pt x="7005" y="1648"/>
                  </a:cubicBezTo>
                  <a:cubicBezTo>
                    <a:pt x="6538" y="2181"/>
                    <a:pt x="934" y="10321"/>
                    <a:pt x="434" y="13356"/>
                  </a:cubicBezTo>
                  <a:cubicBezTo>
                    <a:pt x="0" y="16058"/>
                    <a:pt x="1835" y="18893"/>
                    <a:pt x="1835" y="18893"/>
                  </a:cubicBezTo>
                  <a:lnTo>
                    <a:pt x="634" y="31102"/>
                  </a:lnTo>
                  <a:cubicBezTo>
                    <a:pt x="634" y="31102"/>
                    <a:pt x="20381" y="30502"/>
                    <a:pt x="25285" y="29968"/>
                  </a:cubicBezTo>
                  <a:cubicBezTo>
                    <a:pt x="25285" y="29968"/>
                    <a:pt x="20281" y="7452"/>
                    <a:pt x="14744" y="1981"/>
                  </a:cubicBezTo>
                  <a:cubicBezTo>
                    <a:pt x="13365" y="602"/>
                    <a:pt x="11910" y="1"/>
                    <a:pt x="10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174;p42"/>
            <p:cNvSpPr/>
            <p:nvPr/>
          </p:nvSpPr>
          <p:spPr>
            <a:xfrm>
              <a:off x="7196454" y="1720074"/>
              <a:ext cx="497677" cy="654776"/>
            </a:xfrm>
            <a:custGeom>
              <a:avLst/>
              <a:gdLst/>
              <a:ahLst/>
              <a:cxnLst/>
              <a:rect l="l" t="t" r="r" b="b"/>
              <a:pathLst>
                <a:path w="22790" h="29984" extrusionOk="0">
                  <a:moveTo>
                    <a:pt x="7551" y="0"/>
                  </a:moveTo>
                  <a:cubicBezTo>
                    <a:pt x="6813" y="0"/>
                    <a:pt x="6506" y="1036"/>
                    <a:pt x="7045" y="3794"/>
                  </a:cubicBezTo>
                  <a:cubicBezTo>
                    <a:pt x="7912" y="8064"/>
                    <a:pt x="10848" y="19239"/>
                    <a:pt x="10481" y="19239"/>
                  </a:cubicBezTo>
                  <a:cubicBezTo>
                    <a:pt x="10314" y="19239"/>
                    <a:pt x="6211" y="18305"/>
                    <a:pt x="4643" y="17771"/>
                  </a:cubicBezTo>
                  <a:cubicBezTo>
                    <a:pt x="4613" y="17761"/>
                    <a:pt x="4583" y="17757"/>
                    <a:pt x="4551" y="17757"/>
                  </a:cubicBezTo>
                  <a:cubicBezTo>
                    <a:pt x="3162" y="17757"/>
                    <a:pt x="1" y="26853"/>
                    <a:pt x="1207" y="27244"/>
                  </a:cubicBezTo>
                  <a:cubicBezTo>
                    <a:pt x="4600" y="28375"/>
                    <a:pt x="11924" y="29984"/>
                    <a:pt x="16413" y="29984"/>
                  </a:cubicBezTo>
                  <a:cubicBezTo>
                    <a:pt x="17486" y="29984"/>
                    <a:pt x="18397" y="29892"/>
                    <a:pt x="19053" y="29679"/>
                  </a:cubicBezTo>
                  <a:cubicBezTo>
                    <a:pt x="22789" y="28445"/>
                    <a:pt x="18019" y="11600"/>
                    <a:pt x="11215" y="3127"/>
                  </a:cubicBezTo>
                  <a:cubicBezTo>
                    <a:pt x="9851" y="1404"/>
                    <a:pt x="8410" y="0"/>
                    <a:pt x="7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175;p42"/>
            <p:cNvSpPr/>
            <p:nvPr/>
          </p:nvSpPr>
          <p:spPr>
            <a:xfrm>
              <a:off x="6978782" y="2016293"/>
              <a:ext cx="327825" cy="302384"/>
            </a:xfrm>
            <a:custGeom>
              <a:avLst/>
              <a:gdLst/>
              <a:ahLst/>
              <a:cxnLst/>
              <a:rect l="l" t="t" r="r" b="b"/>
              <a:pathLst>
                <a:path w="15012" h="13847" extrusionOk="0">
                  <a:moveTo>
                    <a:pt x="5447" y="0"/>
                  </a:moveTo>
                  <a:cubicBezTo>
                    <a:pt x="3983" y="0"/>
                    <a:pt x="2369" y="234"/>
                    <a:pt x="1869" y="870"/>
                  </a:cubicBezTo>
                  <a:cubicBezTo>
                    <a:pt x="1502" y="1404"/>
                    <a:pt x="1502" y="2104"/>
                    <a:pt x="1869" y="2638"/>
                  </a:cubicBezTo>
                  <a:cubicBezTo>
                    <a:pt x="1368" y="2838"/>
                    <a:pt x="968" y="3172"/>
                    <a:pt x="701" y="3639"/>
                  </a:cubicBezTo>
                  <a:cubicBezTo>
                    <a:pt x="268" y="4473"/>
                    <a:pt x="1402" y="5540"/>
                    <a:pt x="1402" y="5540"/>
                  </a:cubicBezTo>
                  <a:cubicBezTo>
                    <a:pt x="901" y="5840"/>
                    <a:pt x="534" y="6274"/>
                    <a:pt x="301" y="6774"/>
                  </a:cubicBezTo>
                  <a:cubicBezTo>
                    <a:pt x="1" y="7608"/>
                    <a:pt x="968" y="8843"/>
                    <a:pt x="968" y="8843"/>
                  </a:cubicBezTo>
                  <a:cubicBezTo>
                    <a:pt x="701" y="9343"/>
                    <a:pt x="601" y="9943"/>
                    <a:pt x="735" y="10544"/>
                  </a:cubicBezTo>
                  <a:cubicBezTo>
                    <a:pt x="1135" y="12078"/>
                    <a:pt x="3437" y="12812"/>
                    <a:pt x="4904" y="13279"/>
                  </a:cubicBezTo>
                  <a:cubicBezTo>
                    <a:pt x="6372" y="13779"/>
                    <a:pt x="10975" y="13746"/>
                    <a:pt x="11843" y="13846"/>
                  </a:cubicBezTo>
                  <a:lnTo>
                    <a:pt x="15011" y="4473"/>
                  </a:lnTo>
                  <a:cubicBezTo>
                    <a:pt x="15011" y="4473"/>
                    <a:pt x="9074" y="470"/>
                    <a:pt x="7273" y="136"/>
                  </a:cubicBezTo>
                  <a:cubicBezTo>
                    <a:pt x="6784" y="51"/>
                    <a:pt x="6132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176;p42"/>
            <p:cNvSpPr/>
            <p:nvPr/>
          </p:nvSpPr>
          <p:spPr>
            <a:xfrm>
              <a:off x="7021037" y="2070645"/>
              <a:ext cx="109733" cy="15133"/>
            </a:xfrm>
            <a:custGeom>
              <a:avLst/>
              <a:gdLst/>
              <a:ahLst/>
              <a:cxnLst/>
              <a:rect l="l" t="t" r="r" b="b"/>
              <a:pathLst>
                <a:path w="5025" h="693" extrusionOk="0">
                  <a:moveTo>
                    <a:pt x="565" y="0"/>
                  </a:moveTo>
                  <a:cubicBezTo>
                    <a:pt x="388" y="0"/>
                    <a:pt x="211" y="5"/>
                    <a:pt x="34" y="16"/>
                  </a:cubicBezTo>
                  <a:cubicBezTo>
                    <a:pt x="0" y="16"/>
                    <a:pt x="0" y="116"/>
                    <a:pt x="34" y="116"/>
                  </a:cubicBezTo>
                  <a:cubicBezTo>
                    <a:pt x="1702" y="383"/>
                    <a:pt x="3370" y="383"/>
                    <a:pt x="4971" y="683"/>
                  </a:cubicBezTo>
                  <a:cubicBezTo>
                    <a:pt x="4977" y="690"/>
                    <a:pt x="4984" y="692"/>
                    <a:pt x="4990" y="692"/>
                  </a:cubicBezTo>
                  <a:cubicBezTo>
                    <a:pt x="5013" y="692"/>
                    <a:pt x="5024" y="650"/>
                    <a:pt x="4971" y="650"/>
                  </a:cubicBezTo>
                  <a:cubicBezTo>
                    <a:pt x="3510" y="351"/>
                    <a:pt x="205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177;p42"/>
            <p:cNvSpPr/>
            <p:nvPr/>
          </p:nvSpPr>
          <p:spPr>
            <a:xfrm>
              <a:off x="7009376" y="2134344"/>
              <a:ext cx="103466" cy="27712"/>
            </a:xfrm>
            <a:custGeom>
              <a:avLst/>
              <a:gdLst/>
              <a:ahLst/>
              <a:cxnLst/>
              <a:rect l="l" t="t" r="r" b="b"/>
              <a:pathLst>
                <a:path w="4738" h="1269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401" y="234"/>
                    <a:pt x="768" y="334"/>
                    <a:pt x="1135" y="401"/>
                  </a:cubicBezTo>
                  <a:lnTo>
                    <a:pt x="2336" y="668"/>
                  </a:lnTo>
                  <a:cubicBezTo>
                    <a:pt x="3136" y="868"/>
                    <a:pt x="3937" y="1068"/>
                    <a:pt x="4704" y="1268"/>
                  </a:cubicBezTo>
                  <a:cubicBezTo>
                    <a:pt x="4737" y="1268"/>
                    <a:pt x="4737" y="1202"/>
                    <a:pt x="4704" y="1202"/>
                  </a:cubicBezTo>
                  <a:cubicBezTo>
                    <a:pt x="3937" y="968"/>
                    <a:pt x="3136" y="735"/>
                    <a:pt x="2369" y="501"/>
                  </a:cubicBezTo>
                  <a:cubicBezTo>
                    <a:pt x="1969" y="401"/>
                    <a:pt x="1569" y="301"/>
                    <a:pt x="1168" y="201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178;p42"/>
            <p:cNvSpPr/>
            <p:nvPr/>
          </p:nvSpPr>
          <p:spPr>
            <a:xfrm>
              <a:off x="6999921" y="2209376"/>
              <a:ext cx="93989" cy="26249"/>
            </a:xfrm>
            <a:custGeom>
              <a:avLst/>
              <a:gdLst/>
              <a:ahLst/>
              <a:cxnLst/>
              <a:rect l="l" t="t" r="r" b="b"/>
              <a:pathLst>
                <a:path w="4304" h="1202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334" y="201"/>
                    <a:pt x="634" y="334"/>
                    <a:pt x="967" y="401"/>
                  </a:cubicBezTo>
                  <a:lnTo>
                    <a:pt x="2068" y="668"/>
                  </a:lnTo>
                  <a:cubicBezTo>
                    <a:pt x="2802" y="835"/>
                    <a:pt x="3536" y="1001"/>
                    <a:pt x="4270" y="1201"/>
                  </a:cubicBezTo>
                  <a:cubicBezTo>
                    <a:pt x="4303" y="1201"/>
                    <a:pt x="4303" y="1135"/>
                    <a:pt x="4270" y="1135"/>
                  </a:cubicBezTo>
                  <a:cubicBezTo>
                    <a:pt x="3536" y="968"/>
                    <a:pt x="2835" y="768"/>
                    <a:pt x="2102" y="568"/>
                  </a:cubicBezTo>
                  <a:lnTo>
                    <a:pt x="1034" y="234"/>
                  </a:lnTo>
                  <a:cubicBezTo>
                    <a:pt x="701" y="101"/>
                    <a:pt x="367" y="34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179;p42"/>
            <p:cNvSpPr/>
            <p:nvPr/>
          </p:nvSpPr>
          <p:spPr>
            <a:xfrm>
              <a:off x="7264323" y="1714309"/>
              <a:ext cx="391088" cy="668271"/>
            </a:xfrm>
            <a:custGeom>
              <a:avLst/>
              <a:gdLst/>
              <a:ahLst/>
              <a:cxnLst/>
              <a:rect l="l" t="t" r="r" b="b"/>
              <a:pathLst>
                <a:path w="17909" h="30602" extrusionOk="0">
                  <a:moveTo>
                    <a:pt x="4439" y="1"/>
                  </a:moveTo>
                  <a:cubicBezTo>
                    <a:pt x="3630" y="1"/>
                    <a:pt x="3290" y="1079"/>
                    <a:pt x="3637" y="3425"/>
                  </a:cubicBezTo>
                  <a:cubicBezTo>
                    <a:pt x="4371" y="8195"/>
                    <a:pt x="7573" y="18769"/>
                    <a:pt x="7039" y="19136"/>
                  </a:cubicBezTo>
                  <a:cubicBezTo>
                    <a:pt x="7030" y="19143"/>
                    <a:pt x="7006" y="19147"/>
                    <a:pt x="6969" y="19147"/>
                  </a:cubicBezTo>
                  <a:cubicBezTo>
                    <a:pt x="6369" y="19147"/>
                    <a:pt x="2336" y="18168"/>
                    <a:pt x="2336" y="18168"/>
                  </a:cubicBezTo>
                  <a:lnTo>
                    <a:pt x="1" y="28509"/>
                  </a:lnTo>
                  <a:cubicBezTo>
                    <a:pt x="3770" y="29443"/>
                    <a:pt x="7573" y="30110"/>
                    <a:pt x="11409" y="30477"/>
                  </a:cubicBezTo>
                  <a:cubicBezTo>
                    <a:pt x="12242" y="30561"/>
                    <a:pt x="12963" y="30601"/>
                    <a:pt x="13587" y="30601"/>
                  </a:cubicBezTo>
                  <a:cubicBezTo>
                    <a:pt x="17908" y="30601"/>
                    <a:pt x="17559" y="28677"/>
                    <a:pt x="17413" y="26141"/>
                  </a:cubicBezTo>
                  <a:cubicBezTo>
                    <a:pt x="16779" y="16867"/>
                    <a:pt x="11476" y="7494"/>
                    <a:pt x="8140" y="3158"/>
                  </a:cubicBezTo>
                  <a:cubicBezTo>
                    <a:pt x="6574" y="1120"/>
                    <a:pt x="5263" y="1"/>
                    <a:pt x="4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180;p42"/>
            <p:cNvSpPr/>
            <p:nvPr/>
          </p:nvSpPr>
          <p:spPr>
            <a:xfrm>
              <a:off x="7314221" y="2135436"/>
              <a:ext cx="44832" cy="204181"/>
            </a:xfrm>
            <a:custGeom>
              <a:avLst/>
              <a:gdLst/>
              <a:ahLst/>
              <a:cxnLst/>
              <a:rect l="l" t="t" r="r" b="b"/>
              <a:pathLst>
                <a:path w="2053" h="9350" extrusionOk="0">
                  <a:moveTo>
                    <a:pt x="2036" y="1"/>
                  </a:moveTo>
                  <a:cubicBezTo>
                    <a:pt x="2027" y="1"/>
                    <a:pt x="2019" y="18"/>
                    <a:pt x="2019" y="51"/>
                  </a:cubicBezTo>
                  <a:cubicBezTo>
                    <a:pt x="1885" y="818"/>
                    <a:pt x="618" y="5822"/>
                    <a:pt x="17" y="9324"/>
                  </a:cubicBezTo>
                  <a:cubicBezTo>
                    <a:pt x="1" y="9341"/>
                    <a:pt x="17" y="9349"/>
                    <a:pt x="38" y="9349"/>
                  </a:cubicBezTo>
                  <a:cubicBezTo>
                    <a:pt x="59" y="9349"/>
                    <a:pt x="84" y="9341"/>
                    <a:pt x="84" y="9324"/>
                  </a:cubicBezTo>
                  <a:cubicBezTo>
                    <a:pt x="1252" y="5255"/>
                    <a:pt x="1885" y="818"/>
                    <a:pt x="2052" y="51"/>
                  </a:cubicBezTo>
                  <a:cubicBezTo>
                    <a:pt x="2052" y="18"/>
                    <a:pt x="2044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181;p42"/>
            <p:cNvSpPr/>
            <p:nvPr/>
          </p:nvSpPr>
          <p:spPr>
            <a:xfrm>
              <a:off x="7313872" y="1911345"/>
              <a:ext cx="211977" cy="248533"/>
            </a:xfrm>
            <a:custGeom>
              <a:avLst/>
              <a:gdLst/>
              <a:ahLst/>
              <a:cxnLst/>
              <a:rect l="l" t="t" r="r" b="b"/>
              <a:pathLst>
                <a:path w="9707" h="11381" extrusionOk="0">
                  <a:moveTo>
                    <a:pt x="2579" y="0"/>
                  </a:moveTo>
                  <a:cubicBezTo>
                    <a:pt x="2563" y="0"/>
                    <a:pt x="2549" y="20"/>
                    <a:pt x="2569" y="39"/>
                  </a:cubicBezTo>
                  <a:cubicBezTo>
                    <a:pt x="2669" y="639"/>
                    <a:pt x="3236" y="3008"/>
                    <a:pt x="3302" y="3375"/>
                  </a:cubicBezTo>
                  <a:cubicBezTo>
                    <a:pt x="3369" y="3675"/>
                    <a:pt x="3436" y="3942"/>
                    <a:pt x="3503" y="4209"/>
                  </a:cubicBezTo>
                  <a:lnTo>
                    <a:pt x="3469" y="4175"/>
                  </a:lnTo>
                  <a:cubicBezTo>
                    <a:pt x="3336" y="3942"/>
                    <a:pt x="3202" y="3742"/>
                    <a:pt x="3069" y="3541"/>
                  </a:cubicBezTo>
                  <a:cubicBezTo>
                    <a:pt x="2802" y="3108"/>
                    <a:pt x="2502" y="2641"/>
                    <a:pt x="2302" y="2207"/>
                  </a:cubicBezTo>
                  <a:cubicBezTo>
                    <a:pt x="2288" y="2193"/>
                    <a:pt x="2268" y="2185"/>
                    <a:pt x="2253" y="2185"/>
                  </a:cubicBezTo>
                  <a:cubicBezTo>
                    <a:pt x="2230" y="2185"/>
                    <a:pt x="2215" y="2201"/>
                    <a:pt x="2235" y="2240"/>
                  </a:cubicBezTo>
                  <a:cubicBezTo>
                    <a:pt x="2435" y="2707"/>
                    <a:pt x="2635" y="3174"/>
                    <a:pt x="2869" y="3641"/>
                  </a:cubicBezTo>
                  <a:cubicBezTo>
                    <a:pt x="2969" y="3875"/>
                    <a:pt x="3102" y="4108"/>
                    <a:pt x="3236" y="4342"/>
                  </a:cubicBezTo>
                  <a:cubicBezTo>
                    <a:pt x="3336" y="4575"/>
                    <a:pt x="3503" y="4776"/>
                    <a:pt x="3636" y="4976"/>
                  </a:cubicBezTo>
                  <a:lnTo>
                    <a:pt x="3803" y="5676"/>
                  </a:lnTo>
                  <a:cubicBezTo>
                    <a:pt x="3970" y="6443"/>
                    <a:pt x="4136" y="7177"/>
                    <a:pt x="4303" y="7945"/>
                  </a:cubicBezTo>
                  <a:cubicBezTo>
                    <a:pt x="4470" y="8645"/>
                    <a:pt x="4603" y="9379"/>
                    <a:pt x="4770" y="10046"/>
                  </a:cubicBezTo>
                  <a:cubicBezTo>
                    <a:pt x="4003" y="9879"/>
                    <a:pt x="3269" y="9712"/>
                    <a:pt x="2502" y="9546"/>
                  </a:cubicBezTo>
                  <a:lnTo>
                    <a:pt x="1334" y="9312"/>
                  </a:lnTo>
                  <a:cubicBezTo>
                    <a:pt x="901" y="9245"/>
                    <a:pt x="467" y="9212"/>
                    <a:pt x="33" y="9079"/>
                  </a:cubicBezTo>
                  <a:cubicBezTo>
                    <a:pt x="0" y="9079"/>
                    <a:pt x="0" y="9145"/>
                    <a:pt x="33" y="9145"/>
                  </a:cubicBezTo>
                  <a:cubicBezTo>
                    <a:pt x="467" y="9212"/>
                    <a:pt x="867" y="9379"/>
                    <a:pt x="1268" y="9512"/>
                  </a:cubicBezTo>
                  <a:lnTo>
                    <a:pt x="2435" y="9813"/>
                  </a:lnTo>
                  <a:cubicBezTo>
                    <a:pt x="3236" y="10013"/>
                    <a:pt x="4036" y="10213"/>
                    <a:pt x="4870" y="10413"/>
                  </a:cubicBezTo>
                  <a:cubicBezTo>
                    <a:pt x="5671" y="10613"/>
                    <a:pt x="6471" y="10780"/>
                    <a:pt x="7272" y="10947"/>
                  </a:cubicBezTo>
                  <a:lnTo>
                    <a:pt x="8506" y="11180"/>
                  </a:lnTo>
                  <a:cubicBezTo>
                    <a:pt x="8906" y="11280"/>
                    <a:pt x="9273" y="11347"/>
                    <a:pt x="9707" y="11380"/>
                  </a:cubicBezTo>
                  <a:cubicBezTo>
                    <a:pt x="9307" y="11214"/>
                    <a:pt x="8906" y="11080"/>
                    <a:pt x="8473" y="11013"/>
                  </a:cubicBezTo>
                  <a:lnTo>
                    <a:pt x="7339" y="10680"/>
                  </a:lnTo>
                  <a:lnTo>
                    <a:pt x="6838" y="10546"/>
                  </a:lnTo>
                  <a:lnTo>
                    <a:pt x="6905" y="10546"/>
                  </a:lnTo>
                  <a:lnTo>
                    <a:pt x="7572" y="10513"/>
                  </a:lnTo>
                  <a:cubicBezTo>
                    <a:pt x="7806" y="10513"/>
                    <a:pt x="8039" y="10480"/>
                    <a:pt x="8273" y="10480"/>
                  </a:cubicBezTo>
                  <a:cubicBezTo>
                    <a:pt x="8306" y="10480"/>
                    <a:pt x="8306" y="10413"/>
                    <a:pt x="8273" y="10413"/>
                  </a:cubicBezTo>
                  <a:lnTo>
                    <a:pt x="6238" y="10413"/>
                  </a:lnTo>
                  <a:cubicBezTo>
                    <a:pt x="5871" y="10313"/>
                    <a:pt x="5504" y="10246"/>
                    <a:pt x="5137" y="10146"/>
                  </a:cubicBezTo>
                  <a:cubicBezTo>
                    <a:pt x="5037" y="9379"/>
                    <a:pt x="4837" y="8645"/>
                    <a:pt x="4670" y="7878"/>
                  </a:cubicBezTo>
                  <a:cubicBezTo>
                    <a:pt x="4503" y="7144"/>
                    <a:pt x="4303" y="6343"/>
                    <a:pt x="4103" y="5576"/>
                  </a:cubicBezTo>
                  <a:cubicBezTo>
                    <a:pt x="3936" y="4809"/>
                    <a:pt x="3703" y="4042"/>
                    <a:pt x="3503" y="3308"/>
                  </a:cubicBezTo>
                  <a:cubicBezTo>
                    <a:pt x="3369" y="2941"/>
                    <a:pt x="2802" y="639"/>
                    <a:pt x="2602" y="39"/>
                  </a:cubicBezTo>
                  <a:cubicBezTo>
                    <a:pt x="2602" y="11"/>
                    <a:pt x="2590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182;p42"/>
            <p:cNvSpPr/>
            <p:nvPr/>
          </p:nvSpPr>
          <p:spPr>
            <a:xfrm>
              <a:off x="7265066" y="2336860"/>
              <a:ext cx="284106" cy="48829"/>
            </a:xfrm>
            <a:custGeom>
              <a:avLst/>
              <a:gdLst/>
              <a:ahLst/>
              <a:cxnLst/>
              <a:rect l="l" t="t" r="r" b="b"/>
              <a:pathLst>
                <a:path w="13010" h="2236" extrusionOk="0">
                  <a:moveTo>
                    <a:pt x="67" y="0"/>
                  </a:moveTo>
                  <a:cubicBezTo>
                    <a:pt x="33" y="0"/>
                    <a:pt x="0" y="67"/>
                    <a:pt x="67" y="67"/>
                  </a:cubicBezTo>
                  <a:cubicBezTo>
                    <a:pt x="4236" y="1334"/>
                    <a:pt x="8573" y="2068"/>
                    <a:pt x="12943" y="2235"/>
                  </a:cubicBezTo>
                  <a:cubicBezTo>
                    <a:pt x="13009" y="2235"/>
                    <a:pt x="13009" y="2102"/>
                    <a:pt x="12943" y="2102"/>
                  </a:cubicBezTo>
                  <a:cubicBezTo>
                    <a:pt x="9373" y="1668"/>
                    <a:pt x="3002" y="6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183;p42"/>
            <p:cNvSpPr/>
            <p:nvPr/>
          </p:nvSpPr>
          <p:spPr>
            <a:xfrm>
              <a:off x="7196585" y="1695551"/>
              <a:ext cx="161903" cy="122443"/>
            </a:xfrm>
            <a:custGeom>
              <a:avLst/>
              <a:gdLst/>
              <a:ahLst/>
              <a:cxnLst/>
              <a:rect l="l" t="t" r="r" b="b"/>
              <a:pathLst>
                <a:path w="7414" h="5607" extrusionOk="0">
                  <a:moveTo>
                    <a:pt x="5701" y="1"/>
                  </a:moveTo>
                  <a:cubicBezTo>
                    <a:pt x="5492" y="1"/>
                    <a:pt x="5260" y="27"/>
                    <a:pt x="5004" y="80"/>
                  </a:cubicBezTo>
                  <a:cubicBezTo>
                    <a:pt x="2769" y="547"/>
                    <a:pt x="1" y="3683"/>
                    <a:pt x="334" y="4250"/>
                  </a:cubicBezTo>
                  <a:cubicBezTo>
                    <a:pt x="402" y="4379"/>
                    <a:pt x="549" y="4428"/>
                    <a:pt x="736" y="4428"/>
                  </a:cubicBezTo>
                  <a:cubicBezTo>
                    <a:pt x="1372" y="4428"/>
                    <a:pt x="2469" y="3850"/>
                    <a:pt x="2469" y="3850"/>
                  </a:cubicBezTo>
                  <a:lnTo>
                    <a:pt x="2469" y="3850"/>
                  </a:lnTo>
                  <a:cubicBezTo>
                    <a:pt x="2469" y="3850"/>
                    <a:pt x="2302" y="5351"/>
                    <a:pt x="3203" y="5584"/>
                  </a:cubicBezTo>
                  <a:cubicBezTo>
                    <a:pt x="3262" y="5599"/>
                    <a:pt x="3326" y="5606"/>
                    <a:pt x="3392" y="5606"/>
                  </a:cubicBezTo>
                  <a:cubicBezTo>
                    <a:pt x="4366" y="5606"/>
                    <a:pt x="6012" y="4065"/>
                    <a:pt x="6605" y="2816"/>
                  </a:cubicBezTo>
                  <a:cubicBezTo>
                    <a:pt x="7414" y="1083"/>
                    <a:pt x="7047" y="1"/>
                    <a:pt x="5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184;p42"/>
            <p:cNvSpPr/>
            <p:nvPr/>
          </p:nvSpPr>
          <p:spPr>
            <a:xfrm>
              <a:off x="7241023" y="1575644"/>
              <a:ext cx="110017" cy="195992"/>
            </a:xfrm>
            <a:custGeom>
              <a:avLst/>
              <a:gdLst/>
              <a:ahLst/>
              <a:cxnLst/>
              <a:rect l="l" t="t" r="r" b="b"/>
              <a:pathLst>
                <a:path w="5038" h="8975" extrusionOk="0">
                  <a:moveTo>
                    <a:pt x="5037" y="1"/>
                  </a:moveTo>
                  <a:lnTo>
                    <a:pt x="4437" y="234"/>
                  </a:lnTo>
                  <a:lnTo>
                    <a:pt x="267" y="2102"/>
                  </a:lnTo>
                  <a:lnTo>
                    <a:pt x="501" y="5438"/>
                  </a:lnTo>
                  <a:lnTo>
                    <a:pt x="501" y="5672"/>
                  </a:lnTo>
                  <a:cubicBezTo>
                    <a:pt x="501" y="5672"/>
                    <a:pt x="0" y="8807"/>
                    <a:pt x="567" y="8941"/>
                  </a:cubicBezTo>
                  <a:cubicBezTo>
                    <a:pt x="689" y="8964"/>
                    <a:pt x="814" y="8974"/>
                    <a:pt x="939" y="8974"/>
                  </a:cubicBezTo>
                  <a:cubicBezTo>
                    <a:pt x="2630" y="8974"/>
                    <a:pt x="4546" y="7014"/>
                    <a:pt x="4670" y="6672"/>
                  </a:cubicBezTo>
                  <a:cubicBezTo>
                    <a:pt x="4870" y="5738"/>
                    <a:pt x="4971" y="4738"/>
                    <a:pt x="5037" y="3770"/>
                  </a:cubicBezTo>
                  <a:lnTo>
                    <a:pt x="5037" y="3370"/>
                  </a:lnTo>
                  <a:lnTo>
                    <a:pt x="5037" y="2936"/>
                  </a:lnTo>
                  <a:lnTo>
                    <a:pt x="5037" y="2436"/>
                  </a:lnTo>
                  <a:lnTo>
                    <a:pt x="5037" y="2236"/>
                  </a:lnTo>
                  <a:lnTo>
                    <a:pt x="5037" y="2069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185;p42"/>
            <p:cNvSpPr/>
            <p:nvPr/>
          </p:nvSpPr>
          <p:spPr>
            <a:xfrm>
              <a:off x="7246111" y="1575644"/>
              <a:ext cx="104929" cy="118774"/>
            </a:xfrm>
            <a:custGeom>
              <a:avLst/>
              <a:gdLst/>
              <a:ahLst/>
              <a:cxnLst/>
              <a:rect l="l" t="t" r="r" b="b"/>
              <a:pathLst>
                <a:path w="4805" h="5439" extrusionOk="0">
                  <a:moveTo>
                    <a:pt x="4771" y="1"/>
                  </a:moveTo>
                  <a:lnTo>
                    <a:pt x="4170" y="234"/>
                  </a:lnTo>
                  <a:lnTo>
                    <a:pt x="1" y="2102"/>
                  </a:lnTo>
                  <a:lnTo>
                    <a:pt x="234" y="5438"/>
                  </a:lnTo>
                  <a:cubicBezTo>
                    <a:pt x="2169" y="5038"/>
                    <a:pt x="3837" y="3804"/>
                    <a:pt x="4771" y="2069"/>
                  </a:cubicBezTo>
                  <a:cubicBezTo>
                    <a:pt x="4804" y="901"/>
                    <a:pt x="4771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186;p42"/>
            <p:cNvSpPr/>
            <p:nvPr/>
          </p:nvSpPr>
          <p:spPr>
            <a:xfrm>
              <a:off x="7142691" y="1363651"/>
              <a:ext cx="265173" cy="301925"/>
            </a:xfrm>
            <a:custGeom>
              <a:avLst/>
              <a:gdLst/>
              <a:ahLst/>
              <a:cxnLst/>
              <a:rect l="l" t="t" r="r" b="b"/>
              <a:pathLst>
                <a:path w="12143" h="13826" extrusionOk="0">
                  <a:moveTo>
                    <a:pt x="6133" y="1"/>
                  </a:moveTo>
                  <a:cubicBezTo>
                    <a:pt x="3733" y="1"/>
                    <a:pt x="1135" y="1575"/>
                    <a:pt x="601" y="6773"/>
                  </a:cubicBezTo>
                  <a:cubicBezTo>
                    <a:pt x="0" y="12644"/>
                    <a:pt x="3469" y="13678"/>
                    <a:pt x="4703" y="13778"/>
                  </a:cubicBezTo>
                  <a:cubicBezTo>
                    <a:pt x="4896" y="13800"/>
                    <a:pt x="5164" y="13825"/>
                    <a:pt x="5481" y="13825"/>
                  </a:cubicBezTo>
                  <a:cubicBezTo>
                    <a:pt x="7086" y="13825"/>
                    <a:pt x="9972" y="13192"/>
                    <a:pt x="10975" y="8375"/>
                  </a:cubicBezTo>
                  <a:cubicBezTo>
                    <a:pt x="12142" y="2604"/>
                    <a:pt x="9640" y="469"/>
                    <a:pt x="7005" y="69"/>
                  </a:cubicBezTo>
                  <a:cubicBezTo>
                    <a:pt x="6720" y="25"/>
                    <a:pt x="6428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187;p42"/>
            <p:cNvSpPr/>
            <p:nvPr/>
          </p:nvSpPr>
          <p:spPr>
            <a:xfrm>
              <a:off x="7172542" y="1465477"/>
              <a:ext cx="25528" cy="13321"/>
            </a:xfrm>
            <a:custGeom>
              <a:avLst/>
              <a:gdLst/>
              <a:ahLst/>
              <a:cxnLst/>
              <a:rect l="l" t="t" r="r" b="b"/>
              <a:pathLst>
                <a:path w="1169" h="610" extrusionOk="0">
                  <a:moveTo>
                    <a:pt x="720" y="1"/>
                  </a:moveTo>
                  <a:cubicBezTo>
                    <a:pt x="691" y="1"/>
                    <a:pt x="662" y="3"/>
                    <a:pt x="635" y="9"/>
                  </a:cubicBezTo>
                  <a:cubicBezTo>
                    <a:pt x="434" y="42"/>
                    <a:pt x="268" y="109"/>
                    <a:pt x="134" y="242"/>
                  </a:cubicBezTo>
                  <a:cubicBezTo>
                    <a:pt x="1" y="376"/>
                    <a:pt x="101" y="576"/>
                    <a:pt x="268" y="609"/>
                  </a:cubicBezTo>
                  <a:cubicBezTo>
                    <a:pt x="401" y="609"/>
                    <a:pt x="534" y="576"/>
                    <a:pt x="701" y="576"/>
                  </a:cubicBezTo>
                  <a:cubicBezTo>
                    <a:pt x="835" y="576"/>
                    <a:pt x="968" y="543"/>
                    <a:pt x="1102" y="443"/>
                  </a:cubicBezTo>
                  <a:cubicBezTo>
                    <a:pt x="1168" y="376"/>
                    <a:pt x="1168" y="276"/>
                    <a:pt x="1135" y="209"/>
                  </a:cubicBezTo>
                  <a:cubicBezTo>
                    <a:pt x="1024" y="70"/>
                    <a:pt x="86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188;p42"/>
            <p:cNvSpPr/>
            <p:nvPr/>
          </p:nvSpPr>
          <p:spPr>
            <a:xfrm>
              <a:off x="7244670" y="1472923"/>
              <a:ext cx="24611" cy="15417"/>
            </a:xfrm>
            <a:custGeom>
              <a:avLst/>
              <a:gdLst/>
              <a:ahLst/>
              <a:cxnLst/>
              <a:rect l="l" t="t" r="r" b="b"/>
              <a:pathLst>
                <a:path w="1127" h="706" extrusionOk="0">
                  <a:moveTo>
                    <a:pt x="414" y="0"/>
                  </a:moveTo>
                  <a:cubicBezTo>
                    <a:pt x="296" y="0"/>
                    <a:pt x="175" y="37"/>
                    <a:pt x="67" y="102"/>
                  </a:cubicBezTo>
                  <a:cubicBezTo>
                    <a:pt x="0" y="168"/>
                    <a:pt x="0" y="268"/>
                    <a:pt x="67" y="368"/>
                  </a:cubicBezTo>
                  <a:cubicBezTo>
                    <a:pt x="134" y="468"/>
                    <a:pt x="267" y="535"/>
                    <a:pt x="434" y="569"/>
                  </a:cubicBezTo>
                  <a:cubicBezTo>
                    <a:pt x="534" y="602"/>
                    <a:pt x="667" y="669"/>
                    <a:pt x="801" y="702"/>
                  </a:cubicBezTo>
                  <a:cubicBezTo>
                    <a:pt x="816" y="704"/>
                    <a:pt x="830" y="706"/>
                    <a:pt x="844" y="706"/>
                  </a:cubicBezTo>
                  <a:cubicBezTo>
                    <a:pt x="1019" y="706"/>
                    <a:pt x="1127" y="520"/>
                    <a:pt x="1034" y="335"/>
                  </a:cubicBezTo>
                  <a:cubicBezTo>
                    <a:pt x="934" y="202"/>
                    <a:pt x="767" y="68"/>
                    <a:pt x="601" y="35"/>
                  </a:cubicBezTo>
                  <a:cubicBezTo>
                    <a:pt x="541" y="11"/>
                    <a:pt x="478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189;p42"/>
            <p:cNvSpPr/>
            <p:nvPr/>
          </p:nvSpPr>
          <p:spPr>
            <a:xfrm>
              <a:off x="7238840" y="1518104"/>
              <a:ext cx="9477" cy="23344"/>
            </a:xfrm>
            <a:custGeom>
              <a:avLst/>
              <a:gdLst/>
              <a:ahLst/>
              <a:cxnLst/>
              <a:rect l="l" t="t" r="r" b="b"/>
              <a:pathLst>
                <a:path w="434" h="1069" extrusionOk="0">
                  <a:moveTo>
                    <a:pt x="134" y="1"/>
                  </a:moveTo>
                  <a:cubicBezTo>
                    <a:pt x="34" y="368"/>
                    <a:pt x="0" y="968"/>
                    <a:pt x="434" y="1068"/>
                  </a:cubicBezTo>
                  <a:cubicBezTo>
                    <a:pt x="100" y="901"/>
                    <a:pt x="100" y="468"/>
                    <a:pt x="167" y="34"/>
                  </a:cubicBezTo>
                  <a:cubicBezTo>
                    <a:pt x="167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190;p42"/>
            <p:cNvSpPr/>
            <p:nvPr/>
          </p:nvSpPr>
          <p:spPr>
            <a:xfrm>
              <a:off x="7236809" y="1510090"/>
              <a:ext cx="28083" cy="27712"/>
            </a:xfrm>
            <a:custGeom>
              <a:avLst/>
              <a:gdLst/>
              <a:ahLst/>
              <a:cxnLst/>
              <a:rect l="l" t="t" r="r" b="b"/>
              <a:pathLst>
                <a:path w="1286" h="1269" extrusionOk="0">
                  <a:moveTo>
                    <a:pt x="639" y="0"/>
                  </a:moveTo>
                  <a:cubicBezTo>
                    <a:pt x="91" y="0"/>
                    <a:pt x="1" y="1268"/>
                    <a:pt x="594" y="1268"/>
                  </a:cubicBezTo>
                  <a:cubicBezTo>
                    <a:pt x="601" y="1269"/>
                    <a:pt x="609" y="1269"/>
                    <a:pt x="617" y="1269"/>
                  </a:cubicBezTo>
                  <a:cubicBezTo>
                    <a:pt x="1197" y="1269"/>
                    <a:pt x="1286" y="34"/>
                    <a:pt x="660" y="1"/>
                  </a:cubicBezTo>
                  <a:cubicBezTo>
                    <a:pt x="653" y="0"/>
                    <a:pt x="646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191;p42"/>
            <p:cNvSpPr/>
            <p:nvPr/>
          </p:nvSpPr>
          <p:spPr>
            <a:xfrm>
              <a:off x="7254125" y="1511553"/>
              <a:ext cx="18977" cy="11749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101" y="0"/>
                  </a:moveTo>
                  <a:cubicBezTo>
                    <a:pt x="67" y="0"/>
                    <a:pt x="1" y="34"/>
                    <a:pt x="34" y="67"/>
                  </a:cubicBezTo>
                  <a:cubicBezTo>
                    <a:pt x="34" y="317"/>
                    <a:pt x="151" y="537"/>
                    <a:pt x="412" y="537"/>
                  </a:cubicBezTo>
                  <a:cubicBezTo>
                    <a:pt x="430" y="537"/>
                    <a:pt x="448" y="536"/>
                    <a:pt x="468" y="534"/>
                  </a:cubicBezTo>
                  <a:cubicBezTo>
                    <a:pt x="735" y="534"/>
                    <a:pt x="868" y="301"/>
                    <a:pt x="868" y="34"/>
                  </a:cubicBezTo>
                  <a:lnTo>
                    <a:pt x="868" y="34"/>
                  </a:lnTo>
                  <a:cubicBezTo>
                    <a:pt x="749" y="153"/>
                    <a:pt x="603" y="272"/>
                    <a:pt x="478" y="272"/>
                  </a:cubicBezTo>
                  <a:cubicBezTo>
                    <a:pt x="463" y="272"/>
                    <a:pt x="448" y="271"/>
                    <a:pt x="434" y="267"/>
                  </a:cubicBezTo>
                  <a:cubicBezTo>
                    <a:pt x="301" y="234"/>
                    <a:pt x="201" y="10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192;p42"/>
            <p:cNvSpPr/>
            <p:nvPr/>
          </p:nvSpPr>
          <p:spPr>
            <a:xfrm>
              <a:off x="7180557" y="1512273"/>
              <a:ext cx="12404" cy="21881"/>
            </a:xfrm>
            <a:custGeom>
              <a:avLst/>
              <a:gdLst/>
              <a:ahLst/>
              <a:cxnLst/>
              <a:rect l="l" t="t" r="r" b="b"/>
              <a:pathLst>
                <a:path w="568" h="1002" extrusionOk="0">
                  <a:moveTo>
                    <a:pt x="534" y="1"/>
                  </a:moveTo>
                  <a:cubicBezTo>
                    <a:pt x="534" y="1"/>
                    <a:pt x="501" y="1"/>
                    <a:pt x="501" y="34"/>
                  </a:cubicBezTo>
                  <a:cubicBezTo>
                    <a:pt x="501" y="434"/>
                    <a:pt x="368" y="868"/>
                    <a:pt x="1" y="1001"/>
                  </a:cubicBezTo>
                  <a:cubicBezTo>
                    <a:pt x="468" y="968"/>
                    <a:pt x="568" y="36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193;p42"/>
            <p:cNvSpPr/>
            <p:nvPr/>
          </p:nvSpPr>
          <p:spPr>
            <a:xfrm>
              <a:off x="7167935" y="1501966"/>
              <a:ext cx="28367" cy="28607"/>
            </a:xfrm>
            <a:custGeom>
              <a:avLst/>
              <a:gdLst/>
              <a:ahLst/>
              <a:cxnLst/>
              <a:rect l="l" t="t" r="r" b="b"/>
              <a:pathLst>
                <a:path w="1299" h="1310" extrusionOk="0">
                  <a:moveTo>
                    <a:pt x="710" y="0"/>
                  </a:moveTo>
                  <a:cubicBezTo>
                    <a:pt x="134" y="0"/>
                    <a:pt x="0" y="1210"/>
                    <a:pt x="579" y="1307"/>
                  </a:cubicBezTo>
                  <a:cubicBezTo>
                    <a:pt x="594" y="1308"/>
                    <a:pt x="609" y="1309"/>
                    <a:pt x="624" y="1309"/>
                  </a:cubicBezTo>
                  <a:cubicBezTo>
                    <a:pt x="1186" y="1309"/>
                    <a:pt x="1299" y="103"/>
                    <a:pt x="779" y="6"/>
                  </a:cubicBezTo>
                  <a:cubicBezTo>
                    <a:pt x="755" y="2"/>
                    <a:pt x="73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194;p42"/>
            <p:cNvSpPr/>
            <p:nvPr/>
          </p:nvSpPr>
          <p:spPr>
            <a:xfrm>
              <a:off x="7163087" y="1500634"/>
              <a:ext cx="17383" cy="12971"/>
            </a:xfrm>
            <a:custGeom>
              <a:avLst/>
              <a:gdLst/>
              <a:ahLst/>
              <a:cxnLst/>
              <a:rect l="l" t="t" r="r" b="b"/>
              <a:pathLst>
                <a:path w="796" h="594" extrusionOk="0">
                  <a:moveTo>
                    <a:pt x="33" y="0"/>
                  </a:moveTo>
                  <a:cubicBezTo>
                    <a:pt x="0" y="234"/>
                    <a:pt x="33" y="500"/>
                    <a:pt x="300" y="567"/>
                  </a:cubicBezTo>
                  <a:cubicBezTo>
                    <a:pt x="342" y="585"/>
                    <a:pt x="382" y="593"/>
                    <a:pt x="419" y="593"/>
                  </a:cubicBezTo>
                  <a:cubicBezTo>
                    <a:pt x="590" y="593"/>
                    <a:pt x="713" y="419"/>
                    <a:pt x="767" y="200"/>
                  </a:cubicBezTo>
                  <a:cubicBezTo>
                    <a:pt x="796" y="200"/>
                    <a:pt x="776" y="127"/>
                    <a:pt x="748" y="127"/>
                  </a:cubicBezTo>
                  <a:cubicBezTo>
                    <a:pt x="744" y="127"/>
                    <a:pt x="739" y="129"/>
                    <a:pt x="734" y="133"/>
                  </a:cubicBezTo>
                  <a:cubicBezTo>
                    <a:pt x="601" y="200"/>
                    <a:pt x="500" y="300"/>
                    <a:pt x="367" y="300"/>
                  </a:cubicBezTo>
                  <a:cubicBezTo>
                    <a:pt x="234" y="267"/>
                    <a:pt x="134" y="133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195;p42"/>
            <p:cNvSpPr/>
            <p:nvPr/>
          </p:nvSpPr>
          <p:spPr>
            <a:xfrm>
              <a:off x="7219885" y="1587480"/>
              <a:ext cx="18234" cy="7993"/>
            </a:xfrm>
            <a:custGeom>
              <a:avLst/>
              <a:gdLst/>
              <a:ahLst/>
              <a:cxnLst/>
              <a:rect l="l" t="t" r="r" b="b"/>
              <a:pathLst>
                <a:path w="835" h="366" extrusionOk="0">
                  <a:moveTo>
                    <a:pt x="814" y="1"/>
                  </a:moveTo>
                  <a:cubicBezTo>
                    <a:pt x="802" y="1"/>
                    <a:pt x="785" y="9"/>
                    <a:pt x="768" y="26"/>
                  </a:cubicBezTo>
                  <a:cubicBezTo>
                    <a:pt x="668" y="126"/>
                    <a:pt x="568" y="226"/>
                    <a:pt x="435" y="259"/>
                  </a:cubicBezTo>
                  <a:cubicBezTo>
                    <a:pt x="268" y="226"/>
                    <a:pt x="134" y="193"/>
                    <a:pt x="1" y="126"/>
                  </a:cubicBezTo>
                  <a:lnTo>
                    <a:pt x="1" y="126"/>
                  </a:lnTo>
                  <a:cubicBezTo>
                    <a:pt x="117" y="271"/>
                    <a:pt x="259" y="366"/>
                    <a:pt x="425" y="366"/>
                  </a:cubicBezTo>
                  <a:cubicBezTo>
                    <a:pt x="450" y="366"/>
                    <a:pt x="475" y="364"/>
                    <a:pt x="501" y="359"/>
                  </a:cubicBezTo>
                  <a:cubicBezTo>
                    <a:pt x="668" y="326"/>
                    <a:pt x="802" y="193"/>
                    <a:pt x="835" y="26"/>
                  </a:cubicBezTo>
                  <a:cubicBezTo>
                    <a:pt x="835" y="9"/>
                    <a:pt x="827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196;p42"/>
            <p:cNvSpPr/>
            <p:nvPr/>
          </p:nvSpPr>
          <p:spPr>
            <a:xfrm>
              <a:off x="7188331" y="1468097"/>
              <a:ext cx="44701" cy="105759"/>
            </a:xfrm>
            <a:custGeom>
              <a:avLst/>
              <a:gdLst/>
              <a:ahLst/>
              <a:cxnLst/>
              <a:rect l="l" t="t" r="r" b="b"/>
              <a:pathLst>
                <a:path w="2047" h="4843" extrusionOk="0">
                  <a:moveTo>
                    <a:pt x="1237" y="0"/>
                  </a:moveTo>
                  <a:cubicBezTo>
                    <a:pt x="1224" y="0"/>
                    <a:pt x="1212" y="9"/>
                    <a:pt x="1212" y="22"/>
                  </a:cubicBezTo>
                  <a:cubicBezTo>
                    <a:pt x="679" y="1257"/>
                    <a:pt x="278" y="2557"/>
                    <a:pt x="12" y="3892"/>
                  </a:cubicBezTo>
                  <a:cubicBezTo>
                    <a:pt x="1" y="3946"/>
                    <a:pt x="56" y="3965"/>
                    <a:pt x="139" y="3965"/>
                  </a:cubicBezTo>
                  <a:cubicBezTo>
                    <a:pt x="314" y="3965"/>
                    <a:pt x="611" y="3881"/>
                    <a:pt x="679" y="3858"/>
                  </a:cubicBezTo>
                  <a:lnTo>
                    <a:pt x="679" y="3858"/>
                  </a:lnTo>
                  <a:cubicBezTo>
                    <a:pt x="612" y="4159"/>
                    <a:pt x="579" y="4459"/>
                    <a:pt x="512" y="4726"/>
                  </a:cubicBezTo>
                  <a:cubicBezTo>
                    <a:pt x="512" y="4759"/>
                    <a:pt x="579" y="4792"/>
                    <a:pt x="679" y="4792"/>
                  </a:cubicBezTo>
                  <a:cubicBezTo>
                    <a:pt x="806" y="4826"/>
                    <a:pt x="933" y="4843"/>
                    <a:pt x="1058" y="4843"/>
                  </a:cubicBezTo>
                  <a:cubicBezTo>
                    <a:pt x="1425" y="4843"/>
                    <a:pt x="1773" y="4699"/>
                    <a:pt x="2046" y="4425"/>
                  </a:cubicBezTo>
                  <a:cubicBezTo>
                    <a:pt x="2046" y="4402"/>
                    <a:pt x="2046" y="4378"/>
                    <a:pt x="2023" y="4378"/>
                  </a:cubicBezTo>
                  <a:cubicBezTo>
                    <a:pt x="2013" y="4378"/>
                    <a:pt x="1999" y="4382"/>
                    <a:pt x="1980" y="4392"/>
                  </a:cubicBezTo>
                  <a:cubicBezTo>
                    <a:pt x="1672" y="4560"/>
                    <a:pt x="1318" y="4634"/>
                    <a:pt x="956" y="4634"/>
                  </a:cubicBezTo>
                  <a:cubicBezTo>
                    <a:pt x="886" y="4634"/>
                    <a:pt x="816" y="4631"/>
                    <a:pt x="745" y="4626"/>
                  </a:cubicBezTo>
                  <a:cubicBezTo>
                    <a:pt x="745" y="4526"/>
                    <a:pt x="1012" y="3625"/>
                    <a:pt x="979" y="3592"/>
                  </a:cubicBezTo>
                  <a:cubicBezTo>
                    <a:pt x="745" y="3592"/>
                    <a:pt x="545" y="3625"/>
                    <a:pt x="312" y="3692"/>
                  </a:cubicBezTo>
                  <a:cubicBezTo>
                    <a:pt x="579" y="2424"/>
                    <a:pt x="1046" y="1290"/>
                    <a:pt x="1279" y="56"/>
                  </a:cubicBezTo>
                  <a:cubicBezTo>
                    <a:pt x="1279" y="17"/>
                    <a:pt x="1256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197;p42"/>
            <p:cNvSpPr/>
            <p:nvPr/>
          </p:nvSpPr>
          <p:spPr>
            <a:xfrm>
              <a:off x="7203878" y="1563263"/>
              <a:ext cx="29874" cy="21881"/>
            </a:xfrm>
            <a:custGeom>
              <a:avLst/>
              <a:gdLst/>
              <a:ahLst/>
              <a:cxnLst/>
              <a:rect l="l" t="t" r="r" b="b"/>
              <a:pathLst>
                <a:path w="1368" h="1002" extrusionOk="0">
                  <a:moveTo>
                    <a:pt x="1268" y="1"/>
                  </a:moveTo>
                  <a:cubicBezTo>
                    <a:pt x="990" y="178"/>
                    <a:pt x="655" y="259"/>
                    <a:pt x="320" y="259"/>
                  </a:cubicBezTo>
                  <a:cubicBezTo>
                    <a:pt x="213" y="259"/>
                    <a:pt x="105" y="250"/>
                    <a:pt x="0" y="234"/>
                  </a:cubicBezTo>
                  <a:lnTo>
                    <a:pt x="0" y="234"/>
                  </a:lnTo>
                  <a:cubicBezTo>
                    <a:pt x="100" y="501"/>
                    <a:pt x="300" y="701"/>
                    <a:pt x="534" y="868"/>
                  </a:cubicBezTo>
                  <a:cubicBezTo>
                    <a:pt x="667" y="968"/>
                    <a:pt x="801" y="1001"/>
                    <a:pt x="934" y="1001"/>
                  </a:cubicBezTo>
                  <a:cubicBezTo>
                    <a:pt x="1268" y="1001"/>
                    <a:pt x="1368" y="701"/>
                    <a:pt x="1334" y="434"/>
                  </a:cubicBezTo>
                  <a:cubicBezTo>
                    <a:pt x="1334" y="301"/>
                    <a:pt x="1334" y="134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198;p42"/>
            <p:cNvSpPr/>
            <p:nvPr/>
          </p:nvSpPr>
          <p:spPr>
            <a:xfrm>
              <a:off x="7215518" y="1572456"/>
              <a:ext cx="18234" cy="12688"/>
            </a:xfrm>
            <a:custGeom>
              <a:avLst/>
              <a:gdLst/>
              <a:ahLst/>
              <a:cxnLst/>
              <a:rect l="l" t="t" r="r" b="b"/>
              <a:pathLst>
                <a:path w="835" h="581" extrusionOk="0">
                  <a:moveTo>
                    <a:pt x="671" y="1"/>
                  </a:moveTo>
                  <a:cubicBezTo>
                    <a:pt x="384" y="1"/>
                    <a:pt x="117" y="186"/>
                    <a:pt x="1" y="447"/>
                  </a:cubicBezTo>
                  <a:cubicBezTo>
                    <a:pt x="134" y="547"/>
                    <a:pt x="268" y="580"/>
                    <a:pt x="401" y="580"/>
                  </a:cubicBezTo>
                  <a:cubicBezTo>
                    <a:pt x="735" y="580"/>
                    <a:pt x="835" y="280"/>
                    <a:pt x="801" y="13"/>
                  </a:cubicBezTo>
                  <a:cubicBezTo>
                    <a:pt x="758" y="5"/>
                    <a:pt x="714" y="1"/>
                    <a:pt x="67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199;p42"/>
            <p:cNvSpPr/>
            <p:nvPr/>
          </p:nvSpPr>
          <p:spPr>
            <a:xfrm>
              <a:off x="7155073" y="1345155"/>
              <a:ext cx="264365" cy="207238"/>
            </a:xfrm>
            <a:custGeom>
              <a:avLst/>
              <a:gdLst/>
              <a:ahLst/>
              <a:cxnLst/>
              <a:rect l="l" t="t" r="r" b="b"/>
              <a:pathLst>
                <a:path w="12106" h="9490" extrusionOk="0">
                  <a:moveTo>
                    <a:pt x="5791" y="1"/>
                  </a:moveTo>
                  <a:cubicBezTo>
                    <a:pt x="4428" y="1"/>
                    <a:pt x="3095" y="499"/>
                    <a:pt x="2168" y="1316"/>
                  </a:cubicBezTo>
                  <a:cubicBezTo>
                    <a:pt x="1001" y="2350"/>
                    <a:pt x="234" y="3784"/>
                    <a:pt x="0" y="5352"/>
                  </a:cubicBezTo>
                  <a:cubicBezTo>
                    <a:pt x="0" y="5405"/>
                    <a:pt x="27" y="5427"/>
                    <a:pt x="93" y="5427"/>
                  </a:cubicBezTo>
                  <a:cubicBezTo>
                    <a:pt x="192" y="5427"/>
                    <a:pt x="380" y="5379"/>
                    <a:pt x="701" y="5319"/>
                  </a:cubicBezTo>
                  <a:cubicBezTo>
                    <a:pt x="867" y="4618"/>
                    <a:pt x="1134" y="3951"/>
                    <a:pt x="1535" y="3384"/>
                  </a:cubicBezTo>
                  <a:cubicBezTo>
                    <a:pt x="1544" y="3370"/>
                    <a:pt x="1551" y="3363"/>
                    <a:pt x="1555" y="3363"/>
                  </a:cubicBezTo>
                  <a:lnTo>
                    <a:pt x="1555" y="3363"/>
                  </a:lnTo>
                  <a:cubicBezTo>
                    <a:pt x="1613" y="3363"/>
                    <a:pt x="1268" y="4509"/>
                    <a:pt x="1268" y="5252"/>
                  </a:cubicBezTo>
                  <a:lnTo>
                    <a:pt x="1668" y="5252"/>
                  </a:lnTo>
                  <a:cubicBezTo>
                    <a:pt x="1735" y="4885"/>
                    <a:pt x="1835" y="4552"/>
                    <a:pt x="1968" y="4218"/>
                  </a:cubicBezTo>
                  <a:cubicBezTo>
                    <a:pt x="1971" y="4205"/>
                    <a:pt x="1974" y="4199"/>
                    <a:pt x="1975" y="4199"/>
                  </a:cubicBezTo>
                  <a:lnTo>
                    <a:pt x="1975" y="4199"/>
                  </a:lnTo>
                  <a:cubicBezTo>
                    <a:pt x="1989" y="4199"/>
                    <a:pt x="1932" y="4739"/>
                    <a:pt x="1902" y="5252"/>
                  </a:cubicBezTo>
                  <a:cubicBezTo>
                    <a:pt x="2202" y="5252"/>
                    <a:pt x="2502" y="5252"/>
                    <a:pt x="2902" y="5285"/>
                  </a:cubicBezTo>
                  <a:cubicBezTo>
                    <a:pt x="4237" y="5419"/>
                    <a:pt x="5537" y="5686"/>
                    <a:pt x="6838" y="6119"/>
                  </a:cubicBezTo>
                  <a:cubicBezTo>
                    <a:pt x="7018" y="5491"/>
                    <a:pt x="7090" y="4755"/>
                    <a:pt x="7127" y="4755"/>
                  </a:cubicBezTo>
                  <a:cubicBezTo>
                    <a:pt x="7131" y="4755"/>
                    <a:pt x="7135" y="4764"/>
                    <a:pt x="7139" y="4785"/>
                  </a:cubicBezTo>
                  <a:cubicBezTo>
                    <a:pt x="7239" y="5252"/>
                    <a:pt x="7272" y="5752"/>
                    <a:pt x="7239" y="6253"/>
                  </a:cubicBezTo>
                  <a:lnTo>
                    <a:pt x="7506" y="6319"/>
                  </a:lnTo>
                  <a:cubicBezTo>
                    <a:pt x="7564" y="5968"/>
                    <a:pt x="7623" y="5668"/>
                    <a:pt x="7636" y="5668"/>
                  </a:cubicBezTo>
                  <a:cubicBezTo>
                    <a:pt x="7638" y="5668"/>
                    <a:pt x="7639" y="5674"/>
                    <a:pt x="7639" y="5686"/>
                  </a:cubicBezTo>
                  <a:cubicBezTo>
                    <a:pt x="7672" y="5919"/>
                    <a:pt x="7672" y="6153"/>
                    <a:pt x="7672" y="6386"/>
                  </a:cubicBezTo>
                  <a:cubicBezTo>
                    <a:pt x="7806" y="6453"/>
                    <a:pt x="7973" y="6486"/>
                    <a:pt x="8139" y="6486"/>
                  </a:cubicBezTo>
                  <a:cubicBezTo>
                    <a:pt x="8273" y="6420"/>
                    <a:pt x="8306" y="4485"/>
                    <a:pt x="8306" y="4118"/>
                  </a:cubicBezTo>
                  <a:cubicBezTo>
                    <a:pt x="8339" y="4718"/>
                    <a:pt x="8606" y="9388"/>
                    <a:pt x="10107" y="9488"/>
                  </a:cubicBezTo>
                  <a:cubicBezTo>
                    <a:pt x="10119" y="9489"/>
                    <a:pt x="10130" y="9490"/>
                    <a:pt x="10142" y="9490"/>
                  </a:cubicBezTo>
                  <a:cubicBezTo>
                    <a:pt x="11004" y="9490"/>
                    <a:pt x="12106" y="7029"/>
                    <a:pt x="11875" y="5219"/>
                  </a:cubicBezTo>
                  <a:cubicBezTo>
                    <a:pt x="11675" y="3351"/>
                    <a:pt x="9974" y="2150"/>
                    <a:pt x="9974" y="2150"/>
                  </a:cubicBezTo>
                  <a:cubicBezTo>
                    <a:pt x="8897" y="631"/>
                    <a:pt x="7325" y="1"/>
                    <a:pt x="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200;p42"/>
            <p:cNvSpPr/>
            <p:nvPr/>
          </p:nvSpPr>
          <p:spPr>
            <a:xfrm>
              <a:off x="7353200" y="1522995"/>
              <a:ext cx="72872" cy="79729"/>
            </a:xfrm>
            <a:custGeom>
              <a:avLst/>
              <a:gdLst/>
              <a:ahLst/>
              <a:cxnLst/>
              <a:rect l="l" t="t" r="r" b="b"/>
              <a:pathLst>
                <a:path w="3337" h="3651" extrusionOk="0">
                  <a:moveTo>
                    <a:pt x="2204" y="1"/>
                  </a:moveTo>
                  <a:cubicBezTo>
                    <a:pt x="1391" y="1"/>
                    <a:pt x="367" y="1444"/>
                    <a:pt x="367" y="1444"/>
                  </a:cubicBezTo>
                  <a:lnTo>
                    <a:pt x="0" y="3012"/>
                  </a:lnTo>
                  <a:cubicBezTo>
                    <a:pt x="153" y="3418"/>
                    <a:pt x="555" y="3650"/>
                    <a:pt x="960" y="3650"/>
                  </a:cubicBezTo>
                  <a:cubicBezTo>
                    <a:pt x="1087" y="3650"/>
                    <a:pt x="1215" y="3627"/>
                    <a:pt x="1335" y="3579"/>
                  </a:cubicBezTo>
                  <a:cubicBezTo>
                    <a:pt x="2335" y="3212"/>
                    <a:pt x="3336" y="577"/>
                    <a:pt x="2502" y="77"/>
                  </a:cubicBezTo>
                  <a:cubicBezTo>
                    <a:pt x="2408" y="24"/>
                    <a:pt x="2308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201;p42"/>
            <p:cNvSpPr/>
            <p:nvPr/>
          </p:nvSpPr>
          <p:spPr>
            <a:xfrm>
              <a:off x="7365101" y="1541426"/>
              <a:ext cx="36185" cy="49571"/>
            </a:xfrm>
            <a:custGeom>
              <a:avLst/>
              <a:gdLst/>
              <a:ahLst/>
              <a:cxnLst/>
              <a:rect l="l" t="t" r="r" b="b"/>
              <a:pathLst>
                <a:path w="1657" h="2270" extrusionOk="0">
                  <a:moveTo>
                    <a:pt x="1657" y="0"/>
                  </a:moveTo>
                  <a:cubicBezTo>
                    <a:pt x="723" y="67"/>
                    <a:pt x="22" y="1301"/>
                    <a:pt x="22" y="2168"/>
                  </a:cubicBezTo>
                  <a:cubicBezTo>
                    <a:pt x="1" y="2233"/>
                    <a:pt x="35" y="2270"/>
                    <a:pt x="71" y="2270"/>
                  </a:cubicBezTo>
                  <a:cubicBezTo>
                    <a:pt x="90" y="2270"/>
                    <a:pt x="111" y="2259"/>
                    <a:pt x="122" y="2235"/>
                  </a:cubicBezTo>
                  <a:cubicBezTo>
                    <a:pt x="223" y="2035"/>
                    <a:pt x="323" y="1868"/>
                    <a:pt x="456" y="1668"/>
                  </a:cubicBezTo>
                  <a:cubicBezTo>
                    <a:pt x="581" y="1518"/>
                    <a:pt x="763" y="1443"/>
                    <a:pt x="944" y="1443"/>
                  </a:cubicBezTo>
                  <a:cubicBezTo>
                    <a:pt x="1004" y="1443"/>
                    <a:pt x="1065" y="1451"/>
                    <a:pt x="1123" y="1468"/>
                  </a:cubicBezTo>
                  <a:cubicBezTo>
                    <a:pt x="1130" y="1474"/>
                    <a:pt x="1135" y="1477"/>
                    <a:pt x="1139" y="1477"/>
                  </a:cubicBezTo>
                  <a:cubicBezTo>
                    <a:pt x="1157" y="1477"/>
                    <a:pt x="1157" y="1434"/>
                    <a:pt x="1157" y="1434"/>
                  </a:cubicBezTo>
                  <a:cubicBezTo>
                    <a:pt x="1051" y="1355"/>
                    <a:pt x="925" y="1318"/>
                    <a:pt x="801" y="1318"/>
                  </a:cubicBezTo>
                  <a:cubicBezTo>
                    <a:pt x="610" y="1318"/>
                    <a:pt x="424" y="1406"/>
                    <a:pt x="323" y="1568"/>
                  </a:cubicBezTo>
                  <a:cubicBezTo>
                    <a:pt x="523" y="901"/>
                    <a:pt x="990" y="334"/>
                    <a:pt x="1657" y="33"/>
                  </a:cubicBezTo>
                  <a:lnTo>
                    <a:pt x="1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202;p42"/>
            <p:cNvSpPr/>
            <p:nvPr/>
          </p:nvSpPr>
          <p:spPr>
            <a:xfrm>
              <a:off x="5607178" y="3780592"/>
              <a:ext cx="607541" cy="543361"/>
            </a:xfrm>
            <a:custGeom>
              <a:avLst/>
              <a:gdLst/>
              <a:ahLst/>
              <a:cxnLst/>
              <a:rect l="l" t="t" r="r" b="b"/>
              <a:pathLst>
                <a:path w="27821" h="24882" extrusionOk="0">
                  <a:moveTo>
                    <a:pt x="100" y="0"/>
                  </a:moveTo>
                  <a:cubicBezTo>
                    <a:pt x="100" y="0"/>
                    <a:pt x="0" y="6471"/>
                    <a:pt x="34" y="12743"/>
                  </a:cubicBezTo>
                  <a:lnTo>
                    <a:pt x="34" y="13110"/>
                  </a:lnTo>
                  <a:cubicBezTo>
                    <a:pt x="34" y="14044"/>
                    <a:pt x="67" y="14978"/>
                    <a:pt x="67" y="15878"/>
                  </a:cubicBezTo>
                  <a:lnTo>
                    <a:pt x="67" y="16012"/>
                  </a:lnTo>
                  <a:cubicBezTo>
                    <a:pt x="134" y="20348"/>
                    <a:pt x="300" y="23917"/>
                    <a:pt x="634" y="24117"/>
                  </a:cubicBezTo>
                  <a:cubicBezTo>
                    <a:pt x="1336" y="24594"/>
                    <a:pt x="15396" y="24882"/>
                    <a:pt x="22680" y="24882"/>
                  </a:cubicBezTo>
                  <a:cubicBezTo>
                    <a:pt x="25081" y="24882"/>
                    <a:pt x="26746" y="24851"/>
                    <a:pt x="26953" y="24785"/>
                  </a:cubicBezTo>
                  <a:cubicBezTo>
                    <a:pt x="27820" y="24518"/>
                    <a:pt x="27120" y="22016"/>
                    <a:pt x="26186" y="21249"/>
                  </a:cubicBezTo>
                  <a:cubicBezTo>
                    <a:pt x="25218" y="20481"/>
                    <a:pt x="15878" y="16178"/>
                    <a:pt x="15878" y="16178"/>
                  </a:cubicBezTo>
                  <a:lnTo>
                    <a:pt x="15878" y="15912"/>
                  </a:lnTo>
                  <a:lnTo>
                    <a:pt x="15978" y="13276"/>
                  </a:lnTo>
                  <a:lnTo>
                    <a:pt x="16012" y="12776"/>
                  </a:lnTo>
                  <a:lnTo>
                    <a:pt x="16512" y="1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203;p42"/>
            <p:cNvSpPr/>
            <p:nvPr/>
          </p:nvSpPr>
          <p:spPr>
            <a:xfrm>
              <a:off x="5607898" y="4058839"/>
              <a:ext cx="606820" cy="265107"/>
            </a:xfrm>
            <a:custGeom>
              <a:avLst/>
              <a:gdLst/>
              <a:ahLst/>
              <a:cxnLst/>
              <a:rect l="l" t="t" r="r" b="b"/>
              <a:pathLst>
                <a:path w="27788" h="12140" extrusionOk="0">
                  <a:moveTo>
                    <a:pt x="1" y="1"/>
                  </a:moveTo>
                  <a:lnTo>
                    <a:pt x="1" y="368"/>
                  </a:lnTo>
                  <a:cubicBezTo>
                    <a:pt x="1" y="1302"/>
                    <a:pt x="34" y="2236"/>
                    <a:pt x="34" y="3136"/>
                  </a:cubicBezTo>
                  <a:lnTo>
                    <a:pt x="34" y="3270"/>
                  </a:lnTo>
                  <a:cubicBezTo>
                    <a:pt x="101" y="7606"/>
                    <a:pt x="267" y="11175"/>
                    <a:pt x="601" y="11375"/>
                  </a:cubicBezTo>
                  <a:cubicBezTo>
                    <a:pt x="1303" y="11852"/>
                    <a:pt x="15363" y="12140"/>
                    <a:pt x="22647" y="12140"/>
                  </a:cubicBezTo>
                  <a:cubicBezTo>
                    <a:pt x="25048" y="12140"/>
                    <a:pt x="26713" y="12109"/>
                    <a:pt x="26920" y="12043"/>
                  </a:cubicBezTo>
                  <a:cubicBezTo>
                    <a:pt x="27787" y="11776"/>
                    <a:pt x="27087" y="9274"/>
                    <a:pt x="26153" y="8507"/>
                  </a:cubicBezTo>
                  <a:cubicBezTo>
                    <a:pt x="25185" y="7739"/>
                    <a:pt x="15845" y="3436"/>
                    <a:pt x="15845" y="3436"/>
                  </a:cubicBezTo>
                  <a:lnTo>
                    <a:pt x="15845" y="3170"/>
                  </a:lnTo>
                  <a:lnTo>
                    <a:pt x="15945" y="534"/>
                  </a:lnTo>
                  <a:lnTo>
                    <a:pt x="15979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204;p42"/>
            <p:cNvSpPr/>
            <p:nvPr/>
          </p:nvSpPr>
          <p:spPr>
            <a:xfrm>
              <a:off x="5608619" y="4127319"/>
              <a:ext cx="606100" cy="196581"/>
            </a:xfrm>
            <a:custGeom>
              <a:avLst/>
              <a:gdLst/>
              <a:ahLst/>
              <a:cxnLst/>
              <a:rect l="l" t="t" r="r" b="b"/>
              <a:pathLst>
                <a:path w="27755" h="9002" extrusionOk="0">
                  <a:moveTo>
                    <a:pt x="1" y="0"/>
                  </a:moveTo>
                  <a:lnTo>
                    <a:pt x="1" y="134"/>
                  </a:lnTo>
                  <a:lnTo>
                    <a:pt x="1" y="300"/>
                  </a:lnTo>
                  <a:cubicBezTo>
                    <a:pt x="68" y="4570"/>
                    <a:pt x="234" y="8039"/>
                    <a:pt x="568" y="8273"/>
                  </a:cubicBezTo>
                  <a:cubicBezTo>
                    <a:pt x="935" y="8473"/>
                    <a:pt x="4771" y="8673"/>
                    <a:pt x="9408" y="8806"/>
                  </a:cubicBezTo>
                  <a:cubicBezTo>
                    <a:pt x="13948" y="8929"/>
                    <a:pt x="19258" y="9001"/>
                    <a:pt x="22828" y="9001"/>
                  </a:cubicBezTo>
                  <a:cubicBezTo>
                    <a:pt x="25108" y="9001"/>
                    <a:pt x="26679" y="8972"/>
                    <a:pt x="26887" y="8907"/>
                  </a:cubicBezTo>
                  <a:cubicBezTo>
                    <a:pt x="27754" y="8640"/>
                    <a:pt x="27054" y="6138"/>
                    <a:pt x="26120" y="5371"/>
                  </a:cubicBezTo>
                  <a:cubicBezTo>
                    <a:pt x="25186" y="4603"/>
                    <a:pt x="15846" y="300"/>
                    <a:pt x="15846" y="300"/>
                  </a:cubicBezTo>
                  <a:lnTo>
                    <a:pt x="15846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205;p42"/>
            <p:cNvSpPr/>
            <p:nvPr/>
          </p:nvSpPr>
          <p:spPr>
            <a:xfrm>
              <a:off x="5645043" y="4294700"/>
              <a:ext cx="547095" cy="7905"/>
            </a:xfrm>
            <a:custGeom>
              <a:avLst/>
              <a:gdLst/>
              <a:ahLst/>
              <a:cxnLst/>
              <a:rect l="l" t="t" r="r" b="b"/>
              <a:pathLst>
                <a:path w="25053" h="362" extrusionOk="0">
                  <a:moveTo>
                    <a:pt x="4046" y="1"/>
                  </a:moveTo>
                  <a:cubicBezTo>
                    <a:pt x="2310" y="1"/>
                    <a:pt x="895" y="13"/>
                    <a:pt x="34" y="41"/>
                  </a:cubicBezTo>
                  <a:cubicBezTo>
                    <a:pt x="1" y="41"/>
                    <a:pt x="1" y="74"/>
                    <a:pt x="34" y="74"/>
                  </a:cubicBezTo>
                  <a:cubicBezTo>
                    <a:pt x="3299" y="260"/>
                    <a:pt x="14529" y="361"/>
                    <a:pt x="21064" y="361"/>
                  </a:cubicBezTo>
                  <a:cubicBezTo>
                    <a:pt x="22740" y="361"/>
                    <a:pt x="24107" y="355"/>
                    <a:pt x="24952" y="341"/>
                  </a:cubicBezTo>
                  <a:cubicBezTo>
                    <a:pt x="25052" y="341"/>
                    <a:pt x="25052" y="274"/>
                    <a:pt x="24952" y="274"/>
                  </a:cubicBezTo>
                  <a:cubicBezTo>
                    <a:pt x="21684" y="169"/>
                    <a:pt x="10584" y="1"/>
                    <a:pt x="4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206;p42"/>
            <p:cNvSpPr/>
            <p:nvPr/>
          </p:nvSpPr>
          <p:spPr>
            <a:xfrm>
              <a:off x="5884704" y="4126446"/>
              <a:ext cx="110017" cy="27843"/>
            </a:xfrm>
            <a:custGeom>
              <a:avLst/>
              <a:gdLst/>
              <a:ahLst/>
              <a:cxnLst/>
              <a:rect l="l" t="t" r="r" b="b"/>
              <a:pathLst>
                <a:path w="5038" h="1275" extrusionOk="0">
                  <a:moveTo>
                    <a:pt x="3543" y="1"/>
                  </a:moveTo>
                  <a:cubicBezTo>
                    <a:pt x="2270" y="1"/>
                    <a:pt x="965" y="349"/>
                    <a:pt x="67" y="1174"/>
                  </a:cubicBezTo>
                  <a:cubicBezTo>
                    <a:pt x="0" y="1208"/>
                    <a:pt x="67" y="1274"/>
                    <a:pt x="134" y="1274"/>
                  </a:cubicBezTo>
                  <a:cubicBezTo>
                    <a:pt x="1702" y="774"/>
                    <a:pt x="3303" y="474"/>
                    <a:pt x="4937" y="340"/>
                  </a:cubicBezTo>
                  <a:cubicBezTo>
                    <a:pt x="5037" y="307"/>
                    <a:pt x="5037" y="140"/>
                    <a:pt x="4937" y="140"/>
                  </a:cubicBezTo>
                  <a:cubicBezTo>
                    <a:pt x="4492" y="49"/>
                    <a:pt x="4020" y="1"/>
                    <a:pt x="3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207;p42"/>
            <p:cNvSpPr/>
            <p:nvPr/>
          </p:nvSpPr>
          <p:spPr>
            <a:xfrm>
              <a:off x="5910472" y="4142081"/>
              <a:ext cx="110454" cy="27690"/>
            </a:xfrm>
            <a:custGeom>
              <a:avLst/>
              <a:gdLst/>
              <a:ahLst/>
              <a:cxnLst/>
              <a:rect l="l" t="t" r="r" b="b"/>
              <a:pathLst>
                <a:path w="5058" h="1268" extrusionOk="0">
                  <a:moveTo>
                    <a:pt x="3560" y="0"/>
                  </a:moveTo>
                  <a:cubicBezTo>
                    <a:pt x="2277" y="0"/>
                    <a:pt x="959" y="336"/>
                    <a:pt x="55" y="1192"/>
                  </a:cubicBezTo>
                  <a:cubicBezTo>
                    <a:pt x="1" y="1219"/>
                    <a:pt x="34" y="1268"/>
                    <a:pt x="84" y="1268"/>
                  </a:cubicBezTo>
                  <a:cubicBezTo>
                    <a:pt x="96" y="1268"/>
                    <a:pt x="109" y="1265"/>
                    <a:pt x="121" y="1259"/>
                  </a:cubicBezTo>
                  <a:cubicBezTo>
                    <a:pt x="1656" y="792"/>
                    <a:pt x="3290" y="458"/>
                    <a:pt x="4925" y="325"/>
                  </a:cubicBezTo>
                  <a:cubicBezTo>
                    <a:pt x="4934" y="327"/>
                    <a:pt x="4942" y="328"/>
                    <a:pt x="4950" y="328"/>
                  </a:cubicBezTo>
                  <a:cubicBezTo>
                    <a:pt x="5058" y="328"/>
                    <a:pt x="5049" y="125"/>
                    <a:pt x="4925" y="125"/>
                  </a:cubicBezTo>
                  <a:cubicBezTo>
                    <a:pt x="4489" y="45"/>
                    <a:pt x="4026" y="0"/>
                    <a:pt x="3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208;p42"/>
            <p:cNvSpPr/>
            <p:nvPr/>
          </p:nvSpPr>
          <p:spPr>
            <a:xfrm>
              <a:off x="5935956" y="4157760"/>
              <a:ext cx="109013" cy="28039"/>
            </a:xfrm>
            <a:custGeom>
              <a:avLst/>
              <a:gdLst/>
              <a:ahLst/>
              <a:cxnLst/>
              <a:rect l="l" t="t" r="r" b="b"/>
              <a:pathLst>
                <a:path w="4992" h="1284" extrusionOk="0">
                  <a:moveTo>
                    <a:pt x="3531" y="1"/>
                  </a:moveTo>
                  <a:cubicBezTo>
                    <a:pt x="2258" y="1"/>
                    <a:pt x="953" y="349"/>
                    <a:pt x="55" y="1175"/>
                  </a:cubicBezTo>
                  <a:cubicBezTo>
                    <a:pt x="1" y="1229"/>
                    <a:pt x="35" y="1284"/>
                    <a:pt x="86" y="1284"/>
                  </a:cubicBezTo>
                  <a:cubicBezTo>
                    <a:pt x="97" y="1284"/>
                    <a:pt x="110" y="1281"/>
                    <a:pt x="122" y="1275"/>
                  </a:cubicBezTo>
                  <a:cubicBezTo>
                    <a:pt x="1656" y="774"/>
                    <a:pt x="3257" y="474"/>
                    <a:pt x="4892" y="341"/>
                  </a:cubicBezTo>
                  <a:cubicBezTo>
                    <a:pt x="4992" y="307"/>
                    <a:pt x="4992" y="174"/>
                    <a:pt x="4925" y="141"/>
                  </a:cubicBezTo>
                  <a:cubicBezTo>
                    <a:pt x="4480" y="50"/>
                    <a:pt x="4008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209;p42"/>
            <p:cNvSpPr/>
            <p:nvPr/>
          </p:nvSpPr>
          <p:spPr>
            <a:xfrm>
              <a:off x="5929143" y="4040692"/>
              <a:ext cx="123840" cy="99164"/>
            </a:xfrm>
            <a:custGeom>
              <a:avLst/>
              <a:gdLst/>
              <a:ahLst/>
              <a:cxnLst/>
              <a:rect l="l" t="t" r="r" b="b"/>
              <a:pathLst>
                <a:path w="5671" h="4541" extrusionOk="0">
                  <a:moveTo>
                    <a:pt x="4132" y="492"/>
                  </a:moveTo>
                  <a:cubicBezTo>
                    <a:pt x="4559" y="492"/>
                    <a:pt x="4871" y="743"/>
                    <a:pt x="4737" y="1532"/>
                  </a:cubicBezTo>
                  <a:cubicBezTo>
                    <a:pt x="4570" y="2533"/>
                    <a:pt x="2969" y="3100"/>
                    <a:pt x="2202" y="3400"/>
                  </a:cubicBezTo>
                  <a:cubicBezTo>
                    <a:pt x="1535" y="3667"/>
                    <a:pt x="867" y="3867"/>
                    <a:pt x="200" y="4134"/>
                  </a:cubicBezTo>
                  <a:cubicBezTo>
                    <a:pt x="701" y="3433"/>
                    <a:pt x="1168" y="2700"/>
                    <a:pt x="1735" y="2032"/>
                  </a:cubicBezTo>
                  <a:cubicBezTo>
                    <a:pt x="2035" y="1699"/>
                    <a:pt x="2302" y="1399"/>
                    <a:pt x="2635" y="1098"/>
                  </a:cubicBezTo>
                  <a:cubicBezTo>
                    <a:pt x="2894" y="877"/>
                    <a:pt x="3602" y="492"/>
                    <a:pt x="4132" y="492"/>
                  </a:cubicBezTo>
                  <a:close/>
                  <a:moveTo>
                    <a:pt x="4040" y="1"/>
                  </a:moveTo>
                  <a:cubicBezTo>
                    <a:pt x="3513" y="1"/>
                    <a:pt x="2952" y="272"/>
                    <a:pt x="2569" y="598"/>
                  </a:cubicBezTo>
                  <a:cubicBezTo>
                    <a:pt x="1401" y="1565"/>
                    <a:pt x="534" y="2833"/>
                    <a:pt x="0" y="4267"/>
                  </a:cubicBezTo>
                  <a:cubicBezTo>
                    <a:pt x="0" y="4301"/>
                    <a:pt x="0" y="4334"/>
                    <a:pt x="33" y="4334"/>
                  </a:cubicBezTo>
                  <a:cubicBezTo>
                    <a:pt x="33" y="4450"/>
                    <a:pt x="134" y="4541"/>
                    <a:pt x="248" y="4541"/>
                  </a:cubicBezTo>
                  <a:cubicBezTo>
                    <a:pt x="265" y="4541"/>
                    <a:pt x="283" y="4539"/>
                    <a:pt x="300" y="4534"/>
                  </a:cubicBezTo>
                  <a:cubicBezTo>
                    <a:pt x="1635" y="4067"/>
                    <a:pt x="3169" y="3700"/>
                    <a:pt x="4303" y="2833"/>
                  </a:cubicBezTo>
                  <a:cubicBezTo>
                    <a:pt x="4970" y="2333"/>
                    <a:pt x="5671" y="1365"/>
                    <a:pt x="5070" y="531"/>
                  </a:cubicBezTo>
                  <a:cubicBezTo>
                    <a:pt x="4801" y="149"/>
                    <a:pt x="4430" y="1"/>
                    <a:pt x="4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210;p42"/>
            <p:cNvSpPr/>
            <p:nvPr/>
          </p:nvSpPr>
          <p:spPr>
            <a:xfrm>
              <a:off x="5802379" y="4060869"/>
              <a:ext cx="135524" cy="78855"/>
            </a:xfrm>
            <a:custGeom>
              <a:avLst/>
              <a:gdLst/>
              <a:ahLst/>
              <a:cxnLst/>
              <a:rect l="l" t="t" r="r" b="b"/>
              <a:pathLst>
                <a:path w="6206" h="3611" extrusionOk="0">
                  <a:moveTo>
                    <a:pt x="1641" y="497"/>
                  </a:moveTo>
                  <a:cubicBezTo>
                    <a:pt x="2114" y="497"/>
                    <a:pt x="2655" y="662"/>
                    <a:pt x="2903" y="808"/>
                  </a:cubicBezTo>
                  <a:cubicBezTo>
                    <a:pt x="3270" y="1008"/>
                    <a:pt x="3637" y="1242"/>
                    <a:pt x="3970" y="1509"/>
                  </a:cubicBezTo>
                  <a:cubicBezTo>
                    <a:pt x="4671" y="2042"/>
                    <a:pt x="5305" y="2610"/>
                    <a:pt x="5939" y="3210"/>
                  </a:cubicBezTo>
                  <a:cubicBezTo>
                    <a:pt x="5271" y="3077"/>
                    <a:pt x="4571" y="3043"/>
                    <a:pt x="3870" y="2943"/>
                  </a:cubicBezTo>
                  <a:cubicBezTo>
                    <a:pt x="3036" y="2810"/>
                    <a:pt x="1335" y="2610"/>
                    <a:pt x="935" y="1709"/>
                  </a:cubicBezTo>
                  <a:cubicBezTo>
                    <a:pt x="541" y="770"/>
                    <a:pt x="1034" y="497"/>
                    <a:pt x="1641" y="497"/>
                  </a:cubicBezTo>
                  <a:close/>
                  <a:moveTo>
                    <a:pt x="1734" y="1"/>
                  </a:moveTo>
                  <a:cubicBezTo>
                    <a:pt x="1171" y="1"/>
                    <a:pt x="636" y="220"/>
                    <a:pt x="401" y="808"/>
                  </a:cubicBezTo>
                  <a:cubicBezTo>
                    <a:pt x="1" y="1809"/>
                    <a:pt x="902" y="2543"/>
                    <a:pt x="1669" y="2876"/>
                  </a:cubicBezTo>
                  <a:cubicBezTo>
                    <a:pt x="3003" y="3477"/>
                    <a:pt x="4538" y="3443"/>
                    <a:pt x="5972" y="3610"/>
                  </a:cubicBezTo>
                  <a:cubicBezTo>
                    <a:pt x="6105" y="3610"/>
                    <a:pt x="6205" y="3477"/>
                    <a:pt x="6172" y="3343"/>
                  </a:cubicBezTo>
                  <a:cubicBezTo>
                    <a:pt x="6205" y="3343"/>
                    <a:pt x="6205" y="3310"/>
                    <a:pt x="6205" y="3277"/>
                  </a:cubicBezTo>
                  <a:cubicBezTo>
                    <a:pt x="5371" y="2009"/>
                    <a:pt x="4204" y="975"/>
                    <a:pt x="2870" y="275"/>
                  </a:cubicBezTo>
                  <a:cubicBezTo>
                    <a:pt x="2539" y="109"/>
                    <a:pt x="2129" y="1"/>
                    <a:pt x="1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211;p42"/>
            <p:cNvSpPr/>
            <p:nvPr/>
          </p:nvSpPr>
          <p:spPr>
            <a:xfrm>
              <a:off x="5608619" y="4133871"/>
              <a:ext cx="205447" cy="185772"/>
            </a:xfrm>
            <a:custGeom>
              <a:avLst/>
              <a:gdLst/>
              <a:ahLst/>
              <a:cxnLst/>
              <a:rect l="l" t="t" r="r" b="b"/>
              <a:pathLst>
                <a:path w="9408" h="8507" extrusionOk="0">
                  <a:moveTo>
                    <a:pt x="1" y="0"/>
                  </a:moveTo>
                  <a:cubicBezTo>
                    <a:pt x="68" y="4270"/>
                    <a:pt x="234" y="7739"/>
                    <a:pt x="568" y="7973"/>
                  </a:cubicBezTo>
                  <a:cubicBezTo>
                    <a:pt x="935" y="8173"/>
                    <a:pt x="4771" y="8373"/>
                    <a:pt x="9408" y="8506"/>
                  </a:cubicBezTo>
                  <a:cubicBezTo>
                    <a:pt x="6639" y="5938"/>
                    <a:pt x="1902" y="170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212;p42"/>
            <p:cNvSpPr/>
            <p:nvPr/>
          </p:nvSpPr>
          <p:spPr>
            <a:xfrm>
              <a:off x="5498648" y="2237065"/>
              <a:ext cx="478591" cy="1858983"/>
            </a:xfrm>
            <a:custGeom>
              <a:avLst/>
              <a:gdLst/>
              <a:ahLst/>
              <a:cxnLst/>
              <a:rect l="l" t="t" r="r" b="b"/>
              <a:pathLst>
                <a:path w="21916" h="85128" extrusionOk="0">
                  <a:moveTo>
                    <a:pt x="14977" y="0"/>
                  </a:moveTo>
                  <a:lnTo>
                    <a:pt x="0" y="34"/>
                  </a:lnTo>
                  <a:cubicBezTo>
                    <a:pt x="0" y="34"/>
                    <a:pt x="3703" y="41463"/>
                    <a:pt x="4303" y="44632"/>
                  </a:cubicBezTo>
                  <a:cubicBezTo>
                    <a:pt x="4437" y="45366"/>
                    <a:pt x="4537" y="49269"/>
                    <a:pt x="4570" y="54306"/>
                  </a:cubicBezTo>
                  <a:cubicBezTo>
                    <a:pt x="4703" y="65314"/>
                    <a:pt x="4637" y="85128"/>
                    <a:pt x="4637" y="85128"/>
                  </a:cubicBezTo>
                  <a:lnTo>
                    <a:pt x="21916" y="85128"/>
                  </a:lnTo>
                  <a:cubicBezTo>
                    <a:pt x="21916" y="85128"/>
                    <a:pt x="21415" y="50770"/>
                    <a:pt x="20648" y="44465"/>
                  </a:cubicBezTo>
                  <a:cubicBezTo>
                    <a:pt x="19881" y="38127"/>
                    <a:pt x="14977" y="0"/>
                    <a:pt x="149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213;p42"/>
            <p:cNvSpPr/>
            <p:nvPr/>
          </p:nvSpPr>
          <p:spPr>
            <a:xfrm>
              <a:off x="5613729" y="4027699"/>
              <a:ext cx="348221" cy="7228"/>
            </a:xfrm>
            <a:custGeom>
              <a:avLst/>
              <a:gdLst/>
              <a:ahLst/>
              <a:cxnLst/>
              <a:rect l="l" t="t" r="r" b="b"/>
              <a:pathLst>
                <a:path w="15946" h="331" extrusionOk="0">
                  <a:moveTo>
                    <a:pt x="5613" y="1"/>
                  </a:moveTo>
                  <a:cubicBezTo>
                    <a:pt x="3119" y="1"/>
                    <a:pt x="634" y="26"/>
                    <a:pt x="0" y="126"/>
                  </a:cubicBezTo>
                  <a:cubicBezTo>
                    <a:pt x="0" y="126"/>
                    <a:pt x="0" y="192"/>
                    <a:pt x="0" y="192"/>
                  </a:cubicBezTo>
                  <a:cubicBezTo>
                    <a:pt x="682" y="300"/>
                    <a:pt x="3503" y="330"/>
                    <a:pt x="6174" y="330"/>
                  </a:cubicBezTo>
                  <a:cubicBezTo>
                    <a:pt x="8471" y="330"/>
                    <a:pt x="10658" y="308"/>
                    <a:pt x="11275" y="292"/>
                  </a:cubicBezTo>
                  <a:cubicBezTo>
                    <a:pt x="13977" y="259"/>
                    <a:pt x="13210" y="259"/>
                    <a:pt x="15912" y="192"/>
                  </a:cubicBezTo>
                  <a:cubicBezTo>
                    <a:pt x="15945" y="192"/>
                    <a:pt x="15945" y="126"/>
                    <a:pt x="15912" y="126"/>
                  </a:cubicBezTo>
                  <a:cubicBezTo>
                    <a:pt x="13210" y="59"/>
                    <a:pt x="13977" y="26"/>
                    <a:pt x="11275" y="26"/>
                  </a:cubicBezTo>
                  <a:cubicBezTo>
                    <a:pt x="10608" y="26"/>
                    <a:pt x="8106" y="1"/>
                    <a:pt x="56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214;p42"/>
            <p:cNvSpPr/>
            <p:nvPr/>
          </p:nvSpPr>
          <p:spPr>
            <a:xfrm>
              <a:off x="5546711" y="2280215"/>
              <a:ext cx="127509" cy="1714047"/>
            </a:xfrm>
            <a:custGeom>
              <a:avLst/>
              <a:gdLst/>
              <a:ahLst/>
              <a:cxnLst/>
              <a:rect l="l" t="t" r="r" b="b"/>
              <a:pathLst>
                <a:path w="5839" h="78491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801" y="9799"/>
                    <a:pt x="1735" y="19606"/>
                    <a:pt x="3069" y="29347"/>
                  </a:cubicBezTo>
                  <a:cubicBezTo>
                    <a:pt x="3403" y="31748"/>
                    <a:pt x="3770" y="34183"/>
                    <a:pt x="4170" y="36585"/>
                  </a:cubicBezTo>
                  <a:cubicBezTo>
                    <a:pt x="4604" y="39020"/>
                    <a:pt x="5004" y="41455"/>
                    <a:pt x="5171" y="43924"/>
                  </a:cubicBezTo>
                  <a:cubicBezTo>
                    <a:pt x="5371" y="46392"/>
                    <a:pt x="5404" y="48761"/>
                    <a:pt x="5438" y="51196"/>
                  </a:cubicBezTo>
                  <a:lnTo>
                    <a:pt x="5505" y="58701"/>
                  </a:lnTo>
                  <a:cubicBezTo>
                    <a:pt x="5571" y="64272"/>
                    <a:pt x="5605" y="72844"/>
                    <a:pt x="5671" y="78415"/>
                  </a:cubicBezTo>
                  <a:cubicBezTo>
                    <a:pt x="5671" y="78465"/>
                    <a:pt x="5713" y="78490"/>
                    <a:pt x="5755" y="78490"/>
                  </a:cubicBezTo>
                  <a:cubicBezTo>
                    <a:pt x="5796" y="78490"/>
                    <a:pt x="5838" y="78465"/>
                    <a:pt x="5838" y="78415"/>
                  </a:cubicBezTo>
                  <a:cubicBezTo>
                    <a:pt x="5805" y="73445"/>
                    <a:pt x="5771" y="65472"/>
                    <a:pt x="5705" y="60502"/>
                  </a:cubicBezTo>
                  <a:cubicBezTo>
                    <a:pt x="5705" y="58000"/>
                    <a:pt x="5671" y="55499"/>
                    <a:pt x="5671" y="52997"/>
                  </a:cubicBezTo>
                  <a:cubicBezTo>
                    <a:pt x="5671" y="50562"/>
                    <a:pt x="5671" y="48127"/>
                    <a:pt x="5538" y="45692"/>
                  </a:cubicBezTo>
                  <a:cubicBezTo>
                    <a:pt x="5304" y="40788"/>
                    <a:pt x="4304" y="35951"/>
                    <a:pt x="3603" y="31081"/>
                  </a:cubicBezTo>
                  <a:cubicBezTo>
                    <a:pt x="2869" y="26244"/>
                    <a:pt x="2302" y="21341"/>
                    <a:pt x="1769" y="16471"/>
                  </a:cubicBezTo>
                  <a:cubicBezTo>
                    <a:pt x="1168" y="11000"/>
                    <a:pt x="634" y="549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215;p42"/>
            <p:cNvSpPr/>
            <p:nvPr/>
          </p:nvSpPr>
          <p:spPr>
            <a:xfrm>
              <a:off x="5419248" y="2237786"/>
              <a:ext cx="359860" cy="1185187"/>
            </a:xfrm>
            <a:custGeom>
              <a:avLst/>
              <a:gdLst/>
              <a:ahLst/>
              <a:cxnLst/>
              <a:rect l="l" t="t" r="r" b="b"/>
              <a:pathLst>
                <a:path w="16479" h="54273" extrusionOk="0">
                  <a:moveTo>
                    <a:pt x="0" y="1"/>
                  </a:moveTo>
                  <a:cubicBezTo>
                    <a:pt x="0" y="1"/>
                    <a:pt x="7339" y="41430"/>
                    <a:pt x="7939" y="44599"/>
                  </a:cubicBezTo>
                  <a:cubicBezTo>
                    <a:pt x="8073" y="45333"/>
                    <a:pt x="8139" y="49236"/>
                    <a:pt x="8206" y="54273"/>
                  </a:cubicBezTo>
                  <a:lnTo>
                    <a:pt x="164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216;p42"/>
            <p:cNvSpPr/>
            <p:nvPr/>
          </p:nvSpPr>
          <p:spPr>
            <a:xfrm>
              <a:off x="5177403" y="3772577"/>
              <a:ext cx="599527" cy="581620"/>
            </a:xfrm>
            <a:custGeom>
              <a:avLst/>
              <a:gdLst/>
              <a:ahLst/>
              <a:cxnLst/>
              <a:rect l="l" t="t" r="r" b="b"/>
              <a:pathLst>
                <a:path w="27454" h="26634" extrusionOk="0">
                  <a:moveTo>
                    <a:pt x="1468" y="0"/>
                  </a:moveTo>
                  <a:cubicBezTo>
                    <a:pt x="1468" y="0"/>
                    <a:pt x="935" y="6438"/>
                    <a:pt x="501" y="12709"/>
                  </a:cubicBezTo>
                  <a:lnTo>
                    <a:pt x="501" y="13076"/>
                  </a:lnTo>
                  <a:cubicBezTo>
                    <a:pt x="434" y="14010"/>
                    <a:pt x="401" y="14944"/>
                    <a:pt x="334" y="15812"/>
                  </a:cubicBezTo>
                  <a:lnTo>
                    <a:pt x="334" y="15945"/>
                  </a:lnTo>
                  <a:cubicBezTo>
                    <a:pt x="101" y="20281"/>
                    <a:pt x="1" y="23851"/>
                    <a:pt x="334" y="24117"/>
                  </a:cubicBezTo>
                  <a:cubicBezTo>
                    <a:pt x="1193" y="24754"/>
                    <a:pt x="23462" y="26633"/>
                    <a:pt x="26283" y="26633"/>
                  </a:cubicBezTo>
                  <a:cubicBezTo>
                    <a:pt x="26421" y="26633"/>
                    <a:pt x="26512" y="26629"/>
                    <a:pt x="26553" y="26619"/>
                  </a:cubicBezTo>
                  <a:cubicBezTo>
                    <a:pt x="27453" y="26386"/>
                    <a:pt x="26886" y="23884"/>
                    <a:pt x="25986" y="23050"/>
                  </a:cubicBezTo>
                  <a:cubicBezTo>
                    <a:pt x="25085" y="22216"/>
                    <a:pt x="16079" y="17246"/>
                    <a:pt x="16079" y="17246"/>
                  </a:cubicBezTo>
                  <a:lnTo>
                    <a:pt x="16112" y="16979"/>
                  </a:lnTo>
                  <a:lnTo>
                    <a:pt x="16412" y="14377"/>
                  </a:lnTo>
                  <a:lnTo>
                    <a:pt x="16446" y="13877"/>
                  </a:lnTo>
                  <a:lnTo>
                    <a:pt x="17847" y="1334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217;p42"/>
            <p:cNvSpPr/>
            <p:nvPr/>
          </p:nvSpPr>
          <p:spPr>
            <a:xfrm>
              <a:off x="5177403" y="4050104"/>
              <a:ext cx="599527" cy="304087"/>
            </a:xfrm>
            <a:custGeom>
              <a:avLst/>
              <a:gdLst/>
              <a:ahLst/>
              <a:cxnLst/>
              <a:rect l="l" t="t" r="r" b="b"/>
              <a:pathLst>
                <a:path w="27454" h="13925" extrusionOk="0">
                  <a:moveTo>
                    <a:pt x="501" y="0"/>
                  </a:moveTo>
                  <a:lnTo>
                    <a:pt x="501" y="367"/>
                  </a:lnTo>
                  <a:cubicBezTo>
                    <a:pt x="434" y="1301"/>
                    <a:pt x="401" y="2235"/>
                    <a:pt x="334" y="3103"/>
                  </a:cubicBezTo>
                  <a:lnTo>
                    <a:pt x="334" y="3236"/>
                  </a:lnTo>
                  <a:cubicBezTo>
                    <a:pt x="101" y="7572"/>
                    <a:pt x="1" y="11142"/>
                    <a:pt x="334" y="11408"/>
                  </a:cubicBezTo>
                  <a:cubicBezTo>
                    <a:pt x="1193" y="12045"/>
                    <a:pt x="23462" y="13924"/>
                    <a:pt x="26283" y="13924"/>
                  </a:cubicBezTo>
                  <a:cubicBezTo>
                    <a:pt x="26421" y="13924"/>
                    <a:pt x="26512" y="13920"/>
                    <a:pt x="26553" y="13910"/>
                  </a:cubicBezTo>
                  <a:cubicBezTo>
                    <a:pt x="27453" y="13677"/>
                    <a:pt x="26886" y="11175"/>
                    <a:pt x="25986" y="10341"/>
                  </a:cubicBezTo>
                  <a:cubicBezTo>
                    <a:pt x="25085" y="9507"/>
                    <a:pt x="16079" y="4537"/>
                    <a:pt x="16079" y="4537"/>
                  </a:cubicBezTo>
                  <a:lnTo>
                    <a:pt x="16112" y="4270"/>
                  </a:lnTo>
                  <a:lnTo>
                    <a:pt x="16412" y="1668"/>
                  </a:lnTo>
                  <a:lnTo>
                    <a:pt x="16446" y="116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218;p42"/>
            <p:cNvSpPr/>
            <p:nvPr/>
          </p:nvSpPr>
          <p:spPr>
            <a:xfrm>
              <a:off x="5177403" y="4117842"/>
              <a:ext cx="599527" cy="236347"/>
            </a:xfrm>
            <a:custGeom>
              <a:avLst/>
              <a:gdLst/>
              <a:ahLst/>
              <a:cxnLst/>
              <a:rect l="l" t="t" r="r" b="b"/>
              <a:pathLst>
                <a:path w="27454" h="10823" extrusionOk="0">
                  <a:moveTo>
                    <a:pt x="334" y="1"/>
                  </a:moveTo>
                  <a:lnTo>
                    <a:pt x="334" y="134"/>
                  </a:lnTo>
                  <a:cubicBezTo>
                    <a:pt x="101" y="4470"/>
                    <a:pt x="1" y="8040"/>
                    <a:pt x="334" y="8306"/>
                  </a:cubicBezTo>
                  <a:cubicBezTo>
                    <a:pt x="1193" y="8943"/>
                    <a:pt x="23462" y="10822"/>
                    <a:pt x="26283" y="10822"/>
                  </a:cubicBezTo>
                  <a:cubicBezTo>
                    <a:pt x="26421" y="10822"/>
                    <a:pt x="26512" y="10818"/>
                    <a:pt x="26553" y="10808"/>
                  </a:cubicBezTo>
                  <a:cubicBezTo>
                    <a:pt x="27453" y="10575"/>
                    <a:pt x="26886" y="8073"/>
                    <a:pt x="26019" y="7239"/>
                  </a:cubicBezTo>
                  <a:cubicBezTo>
                    <a:pt x="25118" y="6405"/>
                    <a:pt x="16112" y="1435"/>
                    <a:pt x="16112" y="1435"/>
                  </a:cubicBezTo>
                  <a:lnTo>
                    <a:pt x="16145" y="11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219;p42"/>
            <p:cNvSpPr/>
            <p:nvPr/>
          </p:nvSpPr>
          <p:spPr>
            <a:xfrm>
              <a:off x="5209460" y="4289022"/>
              <a:ext cx="545610" cy="45182"/>
            </a:xfrm>
            <a:custGeom>
              <a:avLst/>
              <a:gdLst/>
              <a:ahLst/>
              <a:cxnLst/>
              <a:rect l="l" t="t" r="r" b="b"/>
              <a:pathLst>
                <a:path w="24985" h="2069" extrusionOk="0">
                  <a:moveTo>
                    <a:pt x="34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4103" y="568"/>
                    <a:pt x="20748" y="1835"/>
                    <a:pt x="24885" y="2069"/>
                  </a:cubicBezTo>
                  <a:cubicBezTo>
                    <a:pt x="24985" y="2069"/>
                    <a:pt x="24985" y="2002"/>
                    <a:pt x="24885" y="2002"/>
                  </a:cubicBezTo>
                  <a:cubicBezTo>
                    <a:pt x="20782" y="1535"/>
                    <a:pt x="4137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220;p42"/>
            <p:cNvSpPr/>
            <p:nvPr/>
          </p:nvSpPr>
          <p:spPr>
            <a:xfrm>
              <a:off x="5459406" y="4141688"/>
              <a:ext cx="111371" cy="22951"/>
            </a:xfrm>
            <a:custGeom>
              <a:avLst/>
              <a:gdLst/>
              <a:ahLst/>
              <a:cxnLst/>
              <a:rect l="l" t="t" r="r" b="b"/>
              <a:pathLst>
                <a:path w="5100" h="1051" extrusionOk="0">
                  <a:moveTo>
                    <a:pt x="3141" y="1"/>
                  </a:moveTo>
                  <a:cubicBezTo>
                    <a:pt x="2017" y="1"/>
                    <a:pt x="886" y="280"/>
                    <a:pt x="29" y="943"/>
                  </a:cubicBezTo>
                  <a:cubicBezTo>
                    <a:pt x="0" y="972"/>
                    <a:pt x="21" y="1050"/>
                    <a:pt x="70" y="1050"/>
                  </a:cubicBezTo>
                  <a:cubicBezTo>
                    <a:pt x="78" y="1050"/>
                    <a:pt x="86" y="1048"/>
                    <a:pt x="96" y="1043"/>
                  </a:cubicBezTo>
                  <a:cubicBezTo>
                    <a:pt x="1697" y="676"/>
                    <a:pt x="3331" y="476"/>
                    <a:pt x="4966" y="443"/>
                  </a:cubicBezTo>
                  <a:cubicBezTo>
                    <a:pt x="5066" y="443"/>
                    <a:pt x="5099" y="276"/>
                    <a:pt x="4966" y="243"/>
                  </a:cubicBezTo>
                  <a:cubicBezTo>
                    <a:pt x="4393" y="87"/>
                    <a:pt x="3768" y="1"/>
                    <a:pt x="3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221;p42"/>
            <p:cNvSpPr/>
            <p:nvPr/>
          </p:nvSpPr>
          <p:spPr>
            <a:xfrm>
              <a:off x="5483602" y="4159354"/>
              <a:ext cx="111218" cy="22798"/>
            </a:xfrm>
            <a:custGeom>
              <a:avLst/>
              <a:gdLst/>
              <a:ahLst/>
              <a:cxnLst/>
              <a:rect l="l" t="t" r="r" b="b"/>
              <a:pathLst>
                <a:path w="5093" h="1044" extrusionOk="0">
                  <a:moveTo>
                    <a:pt x="3115" y="1"/>
                  </a:moveTo>
                  <a:cubicBezTo>
                    <a:pt x="2008" y="1"/>
                    <a:pt x="899" y="281"/>
                    <a:pt x="55" y="935"/>
                  </a:cubicBezTo>
                  <a:cubicBezTo>
                    <a:pt x="1" y="989"/>
                    <a:pt x="35" y="1044"/>
                    <a:pt x="68" y="1044"/>
                  </a:cubicBezTo>
                  <a:cubicBezTo>
                    <a:pt x="75" y="1044"/>
                    <a:pt x="82" y="1041"/>
                    <a:pt x="89" y="1035"/>
                  </a:cubicBezTo>
                  <a:cubicBezTo>
                    <a:pt x="1690" y="668"/>
                    <a:pt x="3324" y="468"/>
                    <a:pt x="4959" y="468"/>
                  </a:cubicBezTo>
                  <a:cubicBezTo>
                    <a:pt x="5059" y="435"/>
                    <a:pt x="5092" y="268"/>
                    <a:pt x="4992" y="268"/>
                  </a:cubicBezTo>
                  <a:cubicBezTo>
                    <a:pt x="4403" y="96"/>
                    <a:pt x="3760" y="1"/>
                    <a:pt x="3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222;p42"/>
            <p:cNvSpPr/>
            <p:nvPr/>
          </p:nvSpPr>
          <p:spPr>
            <a:xfrm>
              <a:off x="5507644" y="4176649"/>
              <a:ext cx="111197" cy="22995"/>
            </a:xfrm>
            <a:custGeom>
              <a:avLst/>
              <a:gdLst/>
              <a:ahLst/>
              <a:cxnLst/>
              <a:rect l="l" t="t" r="r" b="b"/>
              <a:pathLst>
                <a:path w="5092" h="1053" extrusionOk="0">
                  <a:moveTo>
                    <a:pt x="3167" y="1"/>
                  </a:moveTo>
                  <a:cubicBezTo>
                    <a:pt x="2043" y="1"/>
                    <a:pt x="911" y="280"/>
                    <a:pt x="55" y="943"/>
                  </a:cubicBezTo>
                  <a:cubicBezTo>
                    <a:pt x="1" y="998"/>
                    <a:pt x="35" y="1052"/>
                    <a:pt x="86" y="1052"/>
                  </a:cubicBezTo>
                  <a:cubicBezTo>
                    <a:pt x="97" y="1052"/>
                    <a:pt x="109" y="1050"/>
                    <a:pt x="122" y="1044"/>
                  </a:cubicBezTo>
                  <a:cubicBezTo>
                    <a:pt x="1690" y="677"/>
                    <a:pt x="3324" y="476"/>
                    <a:pt x="4959" y="476"/>
                  </a:cubicBezTo>
                  <a:cubicBezTo>
                    <a:pt x="5092" y="443"/>
                    <a:pt x="5092" y="276"/>
                    <a:pt x="4992" y="243"/>
                  </a:cubicBezTo>
                  <a:cubicBezTo>
                    <a:pt x="4418" y="88"/>
                    <a:pt x="3794" y="1"/>
                    <a:pt x="3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223;p42"/>
            <p:cNvSpPr/>
            <p:nvPr/>
          </p:nvSpPr>
          <p:spPr>
            <a:xfrm>
              <a:off x="5504456" y="4060629"/>
              <a:ext cx="127509" cy="93268"/>
            </a:xfrm>
            <a:custGeom>
              <a:avLst/>
              <a:gdLst/>
              <a:ahLst/>
              <a:cxnLst/>
              <a:rect l="l" t="t" r="r" b="b"/>
              <a:pathLst>
                <a:path w="5839" h="4271" extrusionOk="0">
                  <a:moveTo>
                    <a:pt x="4306" y="501"/>
                  </a:moveTo>
                  <a:cubicBezTo>
                    <a:pt x="4780" y="501"/>
                    <a:pt x="5129" y="759"/>
                    <a:pt x="4938" y="1586"/>
                  </a:cubicBezTo>
                  <a:cubicBezTo>
                    <a:pt x="4671" y="2554"/>
                    <a:pt x="3036" y="3021"/>
                    <a:pt x="2236" y="3254"/>
                  </a:cubicBezTo>
                  <a:cubicBezTo>
                    <a:pt x="1569" y="3454"/>
                    <a:pt x="902" y="3621"/>
                    <a:pt x="234" y="3855"/>
                  </a:cubicBezTo>
                  <a:cubicBezTo>
                    <a:pt x="768" y="3188"/>
                    <a:pt x="1302" y="2487"/>
                    <a:pt x="1902" y="1853"/>
                  </a:cubicBezTo>
                  <a:cubicBezTo>
                    <a:pt x="2202" y="1553"/>
                    <a:pt x="2503" y="1286"/>
                    <a:pt x="2836" y="1019"/>
                  </a:cubicBezTo>
                  <a:cubicBezTo>
                    <a:pt x="3115" y="810"/>
                    <a:pt x="3786" y="501"/>
                    <a:pt x="4306" y="501"/>
                  </a:cubicBezTo>
                  <a:close/>
                  <a:moveTo>
                    <a:pt x="4191" y="1"/>
                  </a:moveTo>
                  <a:cubicBezTo>
                    <a:pt x="3706" y="1"/>
                    <a:pt x="3186" y="207"/>
                    <a:pt x="2803" y="486"/>
                  </a:cubicBezTo>
                  <a:cubicBezTo>
                    <a:pt x="1602" y="1386"/>
                    <a:pt x="635" y="2587"/>
                    <a:pt x="1" y="3988"/>
                  </a:cubicBezTo>
                  <a:cubicBezTo>
                    <a:pt x="1" y="4022"/>
                    <a:pt x="1" y="4055"/>
                    <a:pt x="34" y="4055"/>
                  </a:cubicBezTo>
                  <a:cubicBezTo>
                    <a:pt x="34" y="4139"/>
                    <a:pt x="105" y="4270"/>
                    <a:pt x="207" y="4270"/>
                  </a:cubicBezTo>
                  <a:cubicBezTo>
                    <a:pt x="226" y="4270"/>
                    <a:pt x="247" y="4266"/>
                    <a:pt x="268" y="4255"/>
                  </a:cubicBezTo>
                  <a:cubicBezTo>
                    <a:pt x="1669" y="3888"/>
                    <a:pt x="3203" y="3655"/>
                    <a:pt x="4404" y="2854"/>
                  </a:cubicBezTo>
                  <a:cubicBezTo>
                    <a:pt x="5105" y="2387"/>
                    <a:pt x="5838" y="1486"/>
                    <a:pt x="5305" y="619"/>
                  </a:cubicBezTo>
                  <a:cubicBezTo>
                    <a:pt x="5050" y="173"/>
                    <a:pt x="4635" y="1"/>
                    <a:pt x="4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224;p42"/>
            <p:cNvSpPr/>
            <p:nvPr/>
          </p:nvSpPr>
          <p:spPr>
            <a:xfrm>
              <a:off x="5379898" y="4068185"/>
              <a:ext cx="133340" cy="85472"/>
            </a:xfrm>
            <a:custGeom>
              <a:avLst/>
              <a:gdLst/>
              <a:ahLst/>
              <a:cxnLst/>
              <a:rect l="l" t="t" r="r" b="b"/>
              <a:pathLst>
                <a:path w="6106" h="3914" extrusionOk="0">
                  <a:moveTo>
                    <a:pt x="1625" y="493"/>
                  </a:moveTo>
                  <a:cubicBezTo>
                    <a:pt x="2123" y="493"/>
                    <a:pt x="2731" y="714"/>
                    <a:pt x="3003" y="874"/>
                  </a:cubicBezTo>
                  <a:cubicBezTo>
                    <a:pt x="3337" y="1107"/>
                    <a:pt x="3670" y="1374"/>
                    <a:pt x="4004" y="1641"/>
                  </a:cubicBezTo>
                  <a:cubicBezTo>
                    <a:pt x="4671" y="2241"/>
                    <a:pt x="5271" y="2842"/>
                    <a:pt x="5872" y="3509"/>
                  </a:cubicBezTo>
                  <a:cubicBezTo>
                    <a:pt x="5171" y="3342"/>
                    <a:pt x="4471" y="3209"/>
                    <a:pt x="3770" y="3075"/>
                  </a:cubicBezTo>
                  <a:cubicBezTo>
                    <a:pt x="2970" y="2908"/>
                    <a:pt x="1302" y="2608"/>
                    <a:pt x="968" y="1641"/>
                  </a:cubicBezTo>
                  <a:cubicBezTo>
                    <a:pt x="673" y="754"/>
                    <a:pt x="1084" y="493"/>
                    <a:pt x="1625" y="493"/>
                  </a:cubicBezTo>
                  <a:close/>
                  <a:moveTo>
                    <a:pt x="1702" y="0"/>
                  </a:moveTo>
                  <a:cubicBezTo>
                    <a:pt x="1204" y="0"/>
                    <a:pt x="733" y="194"/>
                    <a:pt x="468" y="707"/>
                  </a:cubicBezTo>
                  <a:cubicBezTo>
                    <a:pt x="1" y="1674"/>
                    <a:pt x="868" y="2475"/>
                    <a:pt x="1602" y="2875"/>
                  </a:cubicBezTo>
                  <a:cubicBezTo>
                    <a:pt x="2903" y="3542"/>
                    <a:pt x="4437" y="3642"/>
                    <a:pt x="5838" y="3909"/>
                  </a:cubicBezTo>
                  <a:cubicBezTo>
                    <a:pt x="5853" y="3912"/>
                    <a:pt x="5867" y="3913"/>
                    <a:pt x="5880" y="3913"/>
                  </a:cubicBezTo>
                  <a:cubicBezTo>
                    <a:pt x="6016" y="3913"/>
                    <a:pt x="6072" y="3767"/>
                    <a:pt x="6072" y="3676"/>
                  </a:cubicBezTo>
                  <a:cubicBezTo>
                    <a:pt x="6105" y="3642"/>
                    <a:pt x="6105" y="3609"/>
                    <a:pt x="6105" y="3609"/>
                  </a:cubicBezTo>
                  <a:cubicBezTo>
                    <a:pt x="5371" y="2275"/>
                    <a:pt x="4271" y="1140"/>
                    <a:pt x="2970" y="373"/>
                  </a:cubicBezTo>
                  <a:cubicBezTo>
                    <a:pt x="2609" y="153"/>
                    <a:pt x="2144" y="0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225;p42"/>
            <p:cNvSpPr/>
            <p:nvPr/>
          </p:nvSpPr>
          <p:spPr>
            <a:xfrm>
              <a:off x="5167926" y="2237065"/>
              <a:ext cx="658532" cy="1879379"/>
            </a:xfrm>
            <a:custGeom>
              <a:avLst/>
              <a:gdLst/>
              <a:ahLst/>
              <a:cxnLst/>
              <a:rect l="l" t="t" r="r" b="b"/>
              <a:pathLst>
                <a:path w="30156" h="86062" extrusionOk="0">
                  <a:moveTo>
                    <a:pt x="9041" y="0"/>
                  </a:moveTo>
                  <a:cubicBezTo>
                    <a:pt x="9041" y="0"/>
                    <a:pt x="5038" y="39028"/>
                    <a:pt x="4804" y="45066"/>
                  </a:cubicBezTo>
                  <a:cubicBezTo>
                    <a:pt x="4704" y="47434"/>
                    <a:pt x="1" y="85328"/>
                    <a:pt x="1" y="85328"/>
                  </a:cubicBezTo>
                  <a:lnTo>
                    <a:pt x="17280" y="86062"/>
                  </a:lnTo>
                  <a:cubicBezTo>
                    <a:pt x="17280" y="86062"/>
                    <a:pt x="19915" y="52138"/>
                    <a:pt x="20082" y="45766"/>
                  </a:cubicBezTo>
                  <a:cubicBezTo>
                    <a:pt x="20149" y="42564"/>
                    <a:pt x="22150" y="16746"/>
                    <a:pt x="22150" y="16746"/>
                  </a:cubicBezTo>
                  <a:cubicBezTo>
                    <a:pt x="23551" y="15945"/>
                    <a:pt x="25019" y="15278"/>
                    <a:pt x="26553" y="14744"/>
                  </a:cubicBezTo>
                  <a:cubicBezTo>
                    <a:pt x="28821" y="9007"/>
                    <a:pt x="30156" y="0"/>
                    <a:pt x="301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226;p42"/>
            <p:cNvSpPr/>
            <p:nvPr/>
          </p:nvSpPr>
          <p:spPr>
            <a:xfrm>
              <a:off x="5188322" y="4032066"/>
              <a:ext cx="347500" cy="17317"/>
            </a:xfrm>
            <a:custGeom>
              <a:avLst/>
              <a:gdLst/>
              <a:ahLst/>
              <a:cxnLst/>
              <a:rect l="l" t="t" r="r" b="b"/>
              <a:pathLst>
                <a:path w="15913" h="793" extrusionOk="0">
                  <a:moveTo>
                    <a:pt x="878" y="0"/>
                  </a:moveTo>
                  <a:cubicBezTo>
                    <a:pt x="490" y="0"/>
                    <a:pt x="197" y="8"/>
                    <a:pt x="34" y="26"/>
                  </a:cubicBezTo>
                  <a:cubicBezTo>
                    <a:pt x="1" y="26"/>
                    <a:pt x="1" y="92"/>
                    <a:pt x="34" y="92"/>
                  </a:cubicBezTo>
                  <a:cubicBezTo>
                    <a:pt x="1268" y="359"/>
                    <a:pt x="9941" y="626"/>
                    <a:pt x="11276" y="693"/>
                  </a:cubicBezTo>
                  <a:cubicBezTo>
                    <a:pt x="13944" y="760"/>
                    <a:pt x="13177" y="726"/>
                    <a:pt x="15879" y="793"/>
                  </a:cubicBezTo>
                  <a:cubicBezTo>
                    <a:pt x="15912" y="760"/>
                    <a:pt x="15912" y="726"/>
                    <a:pt x="15879" y="693"/>
                  </a:cubicBezTo>
                  <a:cubicBezTo>
                    <a:pt x="13177" y="526"/>
                    <a:pt x="13978" y="526"/>
                    <a:pt x="11276" y="393"/>
                  </a:cubicBezTo>
                  <a:cubicBezTo>
                    <a:pt x="10117" y="335"/>
                    <a:pt x="343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227;p42"/>
            <p:cNvSpPr/>
            <p:nvPr/>
          </p:nvSpPr>
          <p:spPr>
            <a:xfrm>
              <a:off x="5221842" y="2286308"/>
              <a:ext cx="179941" cy="1698106"/>
            </a:xfrm>
            <a:custGeom>
              <a:avLst/>
              <a:gdLst/>
              <a:ahLst/>
              <a:cxnLst/>
              <a:rect l="l" t="t" r="r" b="b"/>
              <a:pathLst>
                <a:path w="8240" h="77761" extrusionOk="0">
                  <a:moveTo>
                    <a:pt x="8197" y="0"/>
                  </a:moveTo>
                  <a:cubicBezTo>
                    <a:pt x="8170" y="0"/>
                    <a:pt x="8139" y="25"/>
                    <a:pt x="8139" y="80"/>
                  </a:cubicBezTo>
                  <a:cubicBezTo>
                    <a:pt x="7339" y="9887"/>
                    <a:pt x="6538" y="19728"/>
                    <a:pt x="5638" y="29535"/>
                  </a:cubicBezTo>
                  <a:cubicBezTo>
                    <a:pt x="4704" y="39375"/>
                    <a:pt x="3670" y="49249"/>
                    <a:pt x="2369" y="59056"/>
                  </a:cubicBezTo>
                  <a:cubicBezTo>
                    <a:pt x="1668" y="64526"/>
                    <a:pt x="868" y="72265"/>
                    <a:pt x="0" y="77736"/>
                  </a:cubicBezTo>
                  <a:cubicBezTo>
                    <a:pt x="0" y="77752"/>
                    <a:pt x="17" y="77761"/>
                    <a:pt x="34" y="77761"/>
                  </a:cubicBezTo>
                  <a:cubicBezTo>
                    <a:pt x="50" y="77761"/>
                    <a:pt x="67" y="77752"/>
                    <a:pt x="67" y="77736"/>
                  </a:cubicBezTo>
                  <a:cubicBezTo>
                    <a:pt x="1802" y="68029"/>
                    <a:pt x="3103" y="55987"/>
                    <a:pt x="4170" y="46180"/>
                  </a:cubicBezTo>
                  <a:cubicBezTo>
                    <a:pt x="5271" y="36373"/>
                    <a:pt x="6171" y="26566"/>
                    <a:pt x="6939" y="16725"/>
                  </a:cubicBezTo>
                  <a:cubicBezTo>
                    <a:pt x="7406" y="11155"/>
                    <a:pt x="7806" y="5617"/>
                    <a:pt x="8240" y="47"/>
                  </a:cubicBezTo>
                  <a:cubicBezTo>
                    <a:pt x="8240" y="17"/>
                    <a:pt x="8219" y="0"/>
                    <a:pt x="8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228;p42"/>
            <p:cNvSpPr/>
            <p:nvPr/>
          </p:nvSpPr>
          <p:spPr>
            <a:xfrm>
              <a:off x="5649716" y="2549989"/>
              <a:ext cx="118774" cy="55096"/>
            </a:xfrm>
            <a:custGeom>
              <a:avLst/>
              <a:gdLst/>
              <a:ahLst/>
              <a:cxnLst/>
              <a:rect l="l" t="t" r="r" b="b"/>
              <a:pathLst>
                <a:path w="5439" h="2523" extrusionOk="0">
                  <a:moveTo>
                    <a:pt x="5277" y="0"/>
                  </a:moveTo>
                  <a:cubicBezTo>
                    <a:pt x="5261" y="0"/>
                    <a:pt x="5243" y="4"/>
                    <a:pt x="5224" y="14"/>
                  </a:cubicBezTo>
                  <a:cubicBezTo>
                    <a:pt x="3456" y="648"/>
                    <a:pt x="1722" y="1448"/>
                    <a:pt x="87" y="2416"/>
                  </a:cubicBezTo>
                  <a:cubicBezTo>
                    <a:pt x="1" y="2444"/>
                    <a:pt x="38" y="2522"/>
                    <a:pt x="93" y="2522"/>
                  </a:cubicBezTo>
                  <a:cubicBezTo>
                    <a:pt x="102" y="2522"/>
                    <a:pt x="111" y="2520"/>
                    <a:pt x="120" y="2516"/>
                  </a:cubicBezTo>
                  <a:cubicBezTo>
                    <a:pt x="1855" y="1782"/>
                    <a:pt x="3623" y="1048"/>
                    <a:pt x="5324" y="214"/>
                  </a:cubicBezTo>
                  <a:cubicBezTo>
                    <a:pt x="5439" y="157"/>
                    <a:pt x="5381" y="0"/>
                    <a:pt x="5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229;p42"/>
            <p:cNvSpPr/>
            <p:nvPr/>
          </p:nvSpPr>
          <p:spPr>
            <a:xfrm>
              <a:off x="5688018" y="2288120"/>
              <a:ext cx="93268" cy="255106"/>
            </a:xfrm>
            <a:custGeom>
              <a:avLst/>
              <a:gdLst/>
              <a:ahLst/>
              <a:cxnLst/>
              <a:rect l="l" t="t" r="r" b="b"/>
              <a:pathLst>
                <a:path w="4271" h="11682" extrusionOk="0">
                  <a:moveTo>
                    <a:pt x="3966" y="1"/>
                  </a:moveTo>
                  <a:cubicBezTo>
                    <a:pt x="3941" y="1"/>
                    <a:pt x="3922" y="19"/>
                    <a:pt x="3937" y="64"/>
                  </a:cubicBezTo>
                  <a:cubicBezTo>
                    <a:pt x="3937" y="2099"/>
                    <a:pt x="3804" y="3933"/>
                    <a:pt x="3637" y="5868"/>
                  </a:cubicBezTo>
                  <a:cubicBezTo>
                    <a:pt x="3540" y="6737"/>
                    <a:pt x="2886" y="11358"/>
                    <a:pt x="1433" y="11358"/>
                  </a:cubicBezTo>
                  <a:cubicBezTo>
                    <a:pt x="1379" y="11358"/>
                    <a:pt x="1324" y="11352"/>
                    <a:pt x="1268" y="11339"/>
                  </a:cubicBezTo>
                  <a:cubicBezTo>
                    <a:pt x="1002" y="11305"/>
                    <a:pt x="868" y="11038"/>
                    <a:pt x="868" y="10638"/>
                  </a:cubicBezTo>
                  <a:cubicBezTo>
                    <a:pt x="868" y="10138"/>
                    <a:pt x="935" y="9637"/>
                    <a:pt x="1068" y="9137"/>
                  </a:cubicBezTo>
                  <a:cubicBezTo>
                    <a:pt x="1235" y="8070"/>
                    <a:pt x="1369" y="7036"/>
                    <a:pt x="1469" y="6001"/>
                  </a:cubicBezTo>
                  <a:cubicBezTo>
                    <a:pt x="1669" y="4033"/>
                    <a:pt x="1635" y="2065"/>
                    <a:pt x="1402" y="131"/>
                  </a:cubicBezTo>
                  <a:cubicBezTo>
                    <a:pt x="1402" y="97"/>
                    <a:pt x="1377" y="81"/>
                    <a:pt x="1352" y="81"/>
                  </a:cubicBezTo>
                  <a:cubicBezTo>
                    <a:pt x="1327" y="81"/>
                    <a:pt x="1302" y="97"/>
                    <a:pt x="1302" y="131"/>
                  </a:cubicBezTo>
                  <a:cubicBezTo>
                    <a:pt x="1335" y="2833"/>
                    <a:pt x="1202" y="5534"/>
                    <a:pt x="835" y="8236"/>
                  </a:cubicBezTo>
                  <a:cubicBezTo>
                    <a:pt x="635" y="9537"/>
                    <a:pt x="1" y="11472"/>
                    <a:pt x="1335" y="11672"/>
                  </a:cubicBezTo>
                  <a:cubicBezTo>
                    <a:pt x="1375" y="11678"/>
                    <a:pt x="1414" y="11681"/>
                    <a:pt x="1452" y="11681"/>
                  </a:cubicBezTo>
                  <a:cubicBezTo>
                    <a:pt x="2722" y="11681"/>
                    <a:pt x="3575" y="8578"/>
                    <a:pt x="3737" y="7736"/>
                  </a:cubicBezTo>
                  <a:cubicBezTo>
                    <a:pt x="4171" y="5201"/>
                    <a:pt x="4271" y="2599"/>
                    <a:pt x="4037" y="64"/>
                  </a:cubicBezTo>
                  <a:cubicBezTo>
                    <a:pt x="4037" y="27"/>
                    <a:pt x="3997" y="1"/>
                    <a:pt x="3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230;p42"/>
            <p:cNvSpPr/>
            <p:nvPr/>
          </p:nvSpPr>
          <p:spPr>
            <a:xfrm>
              <a:off x="5705510" y="2536560"/>
              <a:ext cx="18671" cy="44090"/>
            </a:xfrm>
            <a:custGeom>
              <a:avLst/>
              <a:gdLst/>
              <a:ahLst/>
              <a:cxnLst/>
              <a:rect l="l" t="t" r="r" b="b"/>
              <a:pathLst>
                <a:path w="855" h="2019" extrusionOk="0">
                  <a:moveTo>
                    <a:pt x="666" y="1"/>
                  </a:moveTo>
                  <a:cubicBezTo>
                    <a:pt x="604" y="1"/>
                    <a:pt x="540" y="30"/>
                    <a:pt x="501" y="95"/>
                  </a:cubicBezTo>
                  <a:cubicBezTo>
                    <a:pt x="367" y="429"/>
                    <a:pt x="267" y="796"/>
                    <a:pt x="167" y="1129"/>
                  </a:cubicBezTo>
                  <a:cubicBezTo>
                    <a:pt x="67" y="1396"/>
                    <a:pt x="0" y="1696"/>
                    <a:pt x="0" y="1963"/>
                  </a:cubicBezTo>
                  <a:cubicBezTo>
                    <a:pt x="20" y="2002"/>
                    <a:pt x="51" y="2018"/>
                    <a:pt x="80" y="2018"/>
                  </a:cubicBezTo>
                  <a:cubicBezTo>
                    <a:pt x="101" y="2018"/>
                    <a:pt x="120" y="2010"/>
                    <a:pt x="134" y="1996"/>
                  </a:cubicBezTo>
                  <a:cubicBezTo>
                    <a:pt x="301" y="1730"/>
                    <a:pt x="401" y="1463"/>
                    <a:pt x="501" y="1163"/>
                  </a:cubicBezTo>
                  <a:cubicBezTo>
                    <a:pt x="601" y="829"/>
                    <a:pt x="734" y="529"/>
                    <a:pt x="834" y="195"/>
                  </a:cubicBezTo>
                  <a:cubicBezTo>
                    <a:pt x="855" y="73"/>
                    <a:pt x="763" y="1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231;p42"/>
            <p:cNvSpPr/>
            <p:nvPr/>
          </p:nvSpPr>
          <p:spPr>
            <a:xfrm>
              <a:off x="5425057" y="2310088"/>
              <a:ext cx="138428" cy="147709"/>
            </a:xfrm>
            <a:custGeom>
              <a:avLst/>
              <a:gdLst/>
              <a:ahLst/>
              <a:cxnLst/>
              <a:rect l="l" t="t" r="r" b="b"/>
              <a:pathLst>
                <a:path w="6339" h="6764" extrusionOk="0">
                  <a:moveTo>
                    <a:pt x="6218" y="0"/>
                  </a:moveTo>
                  <a:cubicBezTo>
                    <a:pt x="6205" y="0"/>
                    <a:pt x="6189" y="9"/>
                    <a:pt x="6172" y="25"/>
                  </a:cubicBezTo>
                  <a:cubicBezTo>
                    <a:pt x="6139" y="192"/>
                    <a:pt x="6105" y="392"/>
                    <a:pt x="6105" y="592"/>
                  </a:cubicBezTo>
                  <a:cubicBezTo>
                    <a:pt x="6105" y="792"/>
                    <a:pt x="6072" y="993"/>
                    <a:pt x="6039" y="1226"/>
                  </a:cubicBezTo>
                  <a:cubicBezTo>
                    <a:pt x="6005" y="1660"/>
                    <a:pt x="5905" y="2093"/>
                    <a:pt x="5805" y="2527"/>
                  </a:cubicBezTo>
                  <a:cubicBezTo>
                    <a:pt x="5605" y="3328"/>
                    <a:pt x="5205" y="4061"/>
                    <a:pt x="4638" y="4662"/>
                  </a:cubicBezTo>
                  <a:cubicBezTo>
                    <a:pt x="4037" y="5229"/>
                    <a:pt x="3370" y="5663"/>
                    <a:pt x="2603" y="5963"/>
                  </a:cubicBezTo>
                  <a:cubicBezTo>
                    <a:pt x="1769" y="6263"/>
                    <a:pt x="902" y="6497"/>
                    <a:pt x="34" y="6697"/>
                  </a:cubicBezTo>
                  <a:cubicBezTo>
                    <a:pt x="1" y="6730"/>
                    <a:pt x="1" y="6763"/>
                    <a:pt x="34" y="6763"/>
                  </a:cubicBezTo>
                  <a:cubicBezTo>
                    <a:pt x="1002" y="6763"/>
                    <a:pt x="1936" y="6597"/>
                    <a:pt x="2836" y="6230"/>
                  </a:cubicBezTo>
                  <a:cubicBezTo>
                    <a:pt x="3604" y="5929"/>
                    <a:pt x="4304" y="5462"/>
                    <a:pt x="4904" y="4895"/>
                  </a:cubicBezTo>
                  <a:cubicBezTo>
                    <a:pt x="5505" y="4262"/>
                    <a:pt x="5939" y="3528"/>
                    <a:pt x="6139" y="2694"/>
                  </a:cubicBezTo>
                  <a:cubicBezTo>
                    <a:pt x="6239" y="2260"/>
                    <a:pt x="6272" y="1827"/>
                    <a:pt x="6305" y="1393"/>
                  </a:cubicBezTo>
                  <a:cubicBezTo>
                    <a:pt x="6305" y="1159"/>
                    <a:pt x="6339" y="893"/>
                    <a:pt x="6305" y="659"/>
                  </a:cubicBezTo>
                  <a:cubicBezTo>
                    <a:pt x="6305" y="459"/>
                    <a:pt x="6305" y="225"/>
                    <a:pt x="6239" y="25"/>
                  </a:cubicBezTo>
                  <a:cubicBezTo>
                    <a:pt x="6239" y="9"/>
                    <a:pt x="6230" y="0"/>
                    <a:pt x="6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232;p42"/>
            <p:cNvSpPr/>
            <p:nvPr/>
          </p:nvSpPr>
          <p:spPr>
            <a:xfrm>
              <a:off x="5620826" y="1730185"/>
              <a:ext cx="833385" cy="537115"/>
            </a:xfrm>
            <a:custGeom>
              <a:avLst/>
              <a:gdLst/>
              <a:ahLst/>
              <a:cxnLst/>
              <a:rect l="l" t="t" r="r" b="b"/>
              <a:pathLst>
                <a:path w="38163" h="24596" extrusionOk="0">
                  <a:moveTo>
                    <a:pt x="1501" y="0"/>
                  </a:moveTo>
                  <a:cubicBezTo>
                    <a:pt x="409" y="0"/>
                    <a:pt x="0" y="1429"/>
                    <a:pt x="576" y="3798"/>
                  </a:cubicBezTo>
                  <a:cubicBezTo>
                    <a:pt x="1343" y="7034"/>
                    <a:pt x="8782" y="23012"/>
                    <a:pt x="13752" y="24380"/>
                  </a:cubicBezTo>
                  <a:cubicBezTo>
                    <a:pt x="14292" y="24528"/>
                    <a:pt x="14930" y="24595"/>
                    <a:pt x="15641" y="24595"/>
                  </a:cubicBezTo>
                  <a:cubicBezTo>
                    <a:pt x="21791" y="24595"/>
                    <a:pt x="33441" y="19595"/>
                    <a:pt x="34667" y="19176"/>
                  </a:cubicBezTo>
                  <a:cubicBezTo>
                    <a:pt x="38162" y="17948"/>
                    <a:pt x="31671" y="8161"/>
                    <a:pt x="29333" y="8161"/>
                  </a:cubicBezTo>
                  <a:cubicBezTo>
                    <a:pt x="29194" y="8161"/>
                    <a:pt x="29070" y="8195"/>
                    <a:pt x="28963" y="8268"/>
                  </a:cubicBezTo>
                  <a:cubicBezTo>
                    <a:pt x="26002" y="10273"/>
                    <a:pt x="19418" y="13676"/>
                    <a:pt x="17257" y="13676"/>
                  </a:cubicBezTo>
                  <a:cubicBezTo>
                    <a:pt x="17081" y="13676"/>
                    <a:pt x="16934" y="13653"/>
                    <a:pt x="16821" y="13605"/>
                  </a:cubicBezTo>
                  <a:cubicBezTo>
                    <a:pt x="13685" y="12238"/>
                    <a:pt x="7948" y="5133"/>
                    <a:pt x="3645" y="1163"/>
                  </a:cubicBezTo>
                  <a:cubicBezTo>
                    <a:pt x="2781" y="367"/>
                    <a:pt x="2054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233;p42"/>
            <p:cNvSpPr/>
            <p:nvPr/>
          </p:nvSpPr>
          <p:spPr>
            <a:xfrm>
              <a:off x="6235079" y="1812882"/>
              <a:ext cx="386808" cy="342630"/>
            </a:xfrm>
            <a:custGeom>
              <a:avLst/>
              <a:gdLst/>
              <a:ahLst/>
              <a:cxnLst/>
              <a:rect l="l" t="t" r="r" b="b"/>
              <a:pathLst>
                <a:path w="17713" h="15690" extrusionOk="0">
                  <a:moveTo>
                    <a:pt x="11434" y="0"/>
                  </a:moveTo>
                  <a:cubicBezTo>
                    <a:pt x="10224" y="0"/>
                    <a:pt x="8607" y="2602"/>
                    <a:pt x="7239" y="3514"/>
                  </a:cubicBezTo>
                  <a:cubicBezTo>
                    <a:pt x="6905" y="3747"/>
                    <a:pt x="0" y="7650"/>
                    <a:pt x="0" y="7650"/>
                  </a:cubicBezTo>
                  <a:lnTo>
                    <a:pt x="5671" y="15689"/>
                  </a:lnTo>
                  <a:cubicBezTo>
                    <a:pt x="6305" y="15422"/>
                    <a:pt x="11442" y="13754"/>
                    <a:pt x="13643" y="11620"/>
                  </a:cubicBezTo>
                  <a:cubicBezTo>
                    <a:pt x="14811" y="10485"/>
                    <a:pt x="17713" y="7016"/>
                    <a:pt x="17112" y="6216"/>
                  </a:cubicBezTo>
                  <a:cubicBezTo>
                    <a:pt x="16929" y="5978"/>
                    <a:pt x="16700" y="5898"/>
                    <a:pt x="16474" y="5898"/>
                  </a:cubicBezTo>
                  <a:cubicBezTo>
                    <a:pt x="16002" y="5898"/>
                    <a:pt x="15545" y="6249"/>
                    <a:pt x="15545" y="6249"/>
                  </a:cubicBezTo>
                  <a:cubicBezTo>
                    <a:pt x="15545" y="6249"/>
                    <a:pt x="16779" y="4681"/>
                    <a:pt x="16012" y="3647"/>
                  </a:cubicBezTo>
                  <a:cubicBezTo>
                    <a:pt x="15815" y="3379"/>
                    <a:pt x="15551" y="3281"/>
                    <a:pt x="15271" y="3281"/>
                  </a:cubicBezTo>
                  <a:cubicBezTo>
                    <a:pt x="14504" y="3281"/>
                    <a:pt x="13610" y="4014"/>
                    <a:pt x="13610" y="4014"/>
                  </a:cubicBezTo>
                  <a:cubicBezTo>
                    <a:pt x="13610" y="4014"/>
                    <a:pt x="14777" y="2313"/>
                    <a:pt x="13943" y="1379"/>
                  </a:cubicBezTo>
                  <a:cubicBezTo>
                    <a:pt x="13748" y="1161"/>
                    <a:pt x="13525" y="1077"/>
                    <a:pt x="13295" y="1077"/>
                  </a:cubicBezTo>
                  <a:cubicBezTo>
                    <a:pt x="12504" y="1077"/>
                    <a:pt x="11642" y="2079"/>
                    <a:pt x="11642" y="2079"/>
                  </a:cubicBezTo>
                  <a:cubicBezTo>
                    <a:pt x="11642" y="2079"/>
                    <a:pt x="12809" y="578"/>
                    <a:pt x="11775" y="78"/>
                  </a:cubicBezTo>
                  <a:cubicBezTo>
                    <a:pt x="11666" y="25"/>
                    <a:pt x="11552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234;p42"/>
            <p:cNvSpPr/>
            <p:nvPr/>
          </p:nvSpPr>
          <p:spPr>
            <a:xfrm>
              <a:off x="6386781" y="1857014"/>
              <a:ext cx="104143" cy="92482"/>
            </a:xfrm>
            <a:custGeom>
              <a:avLst/>
              <a:gdLst/>
              <a:ahLst/>
              <a:cxnLst/>
              <a:rect l="l" t="t" r="r" b="b"/>
              <a:pathLst>
                <a:path w="4769" h="4235" extrusionOk="0">
                  <a:moveTo>
                    <a:pt x="4710" y="0"/>
                  </a:moveTo>
                  <a:cubicBezTo>
                    <a:pt x="4686" y="0"/>
                    <a:pt x="4654" y="19"/>
                    <a:pt x="4628" y="58"/>
                  </a:cubicBezTo>
                  <a:cubicBezTo>
                    <a:pt x="3294" y="2260"/>
                    <a:pt x="2326" y="2994"/>
                    <a:pt x="58" y="4161"/>
                  </a:cubicBezTo>
                  <a:cubicBezTo>
                    <a:pt x="1" y="4161"/>
                    <a:pt x="42" y="4235"/>
                    <a:pt x="55" y="4235"/>
                  </a:cubicBezTo>
                  <a:cubicBezTo>
                    <a:pt x="57" y="4235"/>
                    <a:pt x="58" y="4233"/>
                    <a:pt x="58" y="4228"/>
                  </a:cubicBezTo>
                  <a:cubicBezTo>
                    <a:pt x="2393" y="3294"/>
                    <a:pt x="3761" y="2560"/>
                    <a:pt x="4728" y="125"/>
                  </a:cubicBezTo>
                  <a:cubicBezTo>
                    <a:pt x="4769" y="44"/>
                    <a:pt x="4748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235;p42"/>
            <p:cNvSpPr/>
            <p:nvPr/>
          </p:nvSpPr>
          <p:spPr>
            <a:xfrm>
              <a:off x="6422266" y="1899618"/>
              <a:ext cx="111262" cy="97810"/>
            </a:xfrm>
            <a:custGeom>
              <a:avLst/>
              <a:gdLst/>
              <a:ahLst/>
              <a:cxnLst/>
              <a:rect l="l" t="t" r="r" b="b"/>
              <a:pathLst>
                <a:path w="5095" h="4479" extrusionOk="0">
                  <a:moveTo>
                    <a:pt x="5015" y="1"/>
                  </a:moveTo>
                  <a:cubicBezTo>
                    <a:pt x="4994" y="1"/>
                    <a:pt x="4967" y="13"/>
                    <a:pt x="4938" y="42"/>
                  </a:cubicBezTo>
                  <a:cubicBezTo>
                    <a:pt x="3370" y="2210"/>
                    <a:pt x="2336" y="3044"/>
                    <a:pt x="34" y="4412"/>
                  </a:cubicBezTo>
                  <a:cubicBezTo>
                    <a:pt x="1" y="4412"/>
                    <a:pt x="34" y="4479"/>
                    <a:pt x="68" y="4479"/>
                  </a:cubicBezTo>
                  <a:cubicBezTo>
                    <a:pt x="2436" y="3311"/>
                    <a:pt x="3737" y="2511"/>
                    <a:pt x="5071" y="142"/>
                  </a:cubicBezTo>
                  <a:cubicBezTo>
                    <a:pt x="5095" y="71"/>
                    <a:pt x="5068" y="1"/>
                    <a:pt x="5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236;p42"/>
            <p:cNvSpPr/>
            <p:nvPr/>
          </p:nvSpPr>
          <p:spPr>
            <a:xfrm>
              <a:off x="6457249" y="1948992"/>
              <a:ext cx="117398" cy="90691"/>
            </a:xfrm>
            <a:custGeom>
              <a:avLst/>
              <a:gdLst/>
              <a:ahLst/>
              <a:cxnLst/>
              <a:rect l="l" t="t" r="r" b="b"/>
              <a:pathLst>
                <a:path w="5376" h="4153" extrusionOk="0">
                  <a:moveTo>
                    <a:pt x="5349" y="0"/>
                  </a:moveTo>
                  <a:cubicBezTo>
                    <a:pt x="5331" y="0"/>
                    <a:pt x="5293" y="27"/>
                    <a:pt x="5237" y="83"/>
                  </a:cubicBezTo>
                  <a:cubicBezTo>
                    <a:pt x="3569" y="2084"/>
                    <a:pt x="2468" y="2985"/>
                    <a:pt x="67" y="4086"/>
                  </a:cubicBezTo>
                  <a:cubicBezTo>
                    <a:pt x="0" y="4086"/>
                    <a:pt x="33" y="4152"/>
                    <a:pt x="100" y="4152"/>
                  </a:cubicBezTo>
                  <a:cubicBezTo>
                    <a:pt x="2635" y="3318"/>
                    <a:pt x="4036" y="2151"/>
                    <a:pt x="5304" y="150"/>
                  </a:cubicBezTo>
                  <a:cubicBezTo>
                    <a:pt x="5362" y="52"/>
                    <a:pt x="5375" y="0"/>
                    <a:pt x="5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237;p42"/>
            <p:cNvSpPr/>
            <p:nvPr/>
          </p:nvSpPr>
          <p:spPr>
            <a:xfrm>
              <a:off x="6190641" y="1853062"/>
              <a:ext cx="236762" cy="210907"/>
            </a:xfrm>
            <a:custGeom>
              <a:avLst/>
              <a:gdLst/>
              <a:ahLst/>
              <a:cxnLst/>
              <a:rect l="l" t="t" r="r" b="b"/>
              <a:pathLst>
                <a:path w="10842" h="9658" extrusionOk="0">
                  <a:moveTo>
                    <a:pt x="9261" y="0"/>
                  </a:moveTo>
                  <a:cubicBezTo>
                    <a:pt x="7510" y="0"/>
                    <a:pt x="4014" y="1277"/>
                    <a:pt x="3136" y="1974"/>
                  </a:cubicBezTo>
                  <a:cubicBezTo>
                    <a:pt x="2002" y="2908"/>
                    <a:pt x="0" y="5443"/>
                    <a:pt x="0" y="5443"/>
                  </a:cubicBezTo>
                  <a:cubicBezTo>
                    <a:pt x="0" y="5443"/>
                    <a:pt x="3029" y="9658"/>
                    <a:pt x="5046" y="9658"/>
                  </a:cubicBezTo>
                  <a:cubicBezTo>
                    <a:pt x="5349" y="9658"/>
                    <a:pt x="5628" y="9563"/>
                    <a:pt x="5871" y="9346"/>
                  </a:cubicBezTo>
                  <a:cubicBezTo>
                    <a:pt x="7739" y="7678"/>
                    <a:pt x="6338" y="4209"/>
                    <a:pt x="6338" y="4209"/>
                  </a:cubicBezTo>
                  <a:cubicBezTo>
                    <a:pt x="7873" y="3575"/>
                    <a:pt x="10841" y="1874"/>
                    <a:pt x="10241" y="373"/>
                  </a:cubicBezTo>
                  <a:cubicBezTo>
                    <a:pt x="10135" y="109"/>
                    <a:pt x="9773" y="0"/>
                    <a:pt x="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238;p42"/>
            <p:cNvSpPr/>
            <p:nvPr/>
          </p:nvSpPr>
          <p:spPr>
            <a:xfrm>
              <a:off x="6320440" y="1871383"/>
              <a:ext cx="94578" cy="187431"/>
            </a:xfrm>
            <a:custGeom>
              <a:avLst/>
              <a:gdLst/>
              <a:ahLst/>
              <a:cxnLst/>
              <a:rect l="l" t="t" r="r" b="b"/>
              <a:pathLst>
                <a:path w="4331" h="8583" extrusionOk="0">
                  <a:moveTo>
                    <a:pt x="4330" y="1"/>
                  </a:moveTo>
                  <a:cubicBezTo>
                    <a:pt x="3897" y="1769"/>
                    <a:pt x="1795" y="2469"/>
                    <a:pt x="327" y="3203"/>
                  </a:cubicBezTo>
                  <a:cubicBezTo>
                    <a:pt x="227" y="3237"/>
                    <a:pt x="194" y="3370"/>
                    <a:pt x="261" y="3437"/>
                  </a:cubicBezTo>
                  <a:cubicBezTo>
                    <a:pt x="761" y="4938"/>
                    <a:pt x="1028" y="7206"/>
                    <a:pt x="27" y="8507"/>
                  </a:cubicBezTo>
                  <a:cubicBezTo>
                    <a:pt x="0" y="8534"/>
                    <a:pt x="39" y="8583"/>
                    <a:pt x="72" y="8583"/>
                  </a:cubicBezTo>
                  <a:cubicBezTo>
                    <a:pt x="80" y="8583"/>
                    <a:pt x="88" y="8580"/>
                    <a:pt x="94" y="8574"/>
                  </a:cubicBezTo>
                  <a:cubicBezTo>
                    <a:pt x="1328" y="7306"/>
                    <a:pt x="1261" y="5071"/>
                    <a:pt x="628" y="3470"/>
                  </a:cubicBezTo>
                  <a:cubicBezTo>
                    <a:pt x="2129" y="2736"/>
                    <a:pt x="4197" y="1936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239;p42"/>
            <p:cNvSpPr/>
            <p:nvPr/>
          </p:nvSpPr>
          <p:spPr>
            <a:xfrm>
              <a:off x="5600299" y="1721057"/>
              <a:ext cx="296095" cy="365254"/>
            </a:xfrm>
            <a:custGeom>
              <a:avLst/>
              <a:gdLst/>
              <a:ahLst/>
              <a:cxnLst/>
              <a:rect l="l" t="t" r="r" b="b"/>
              <a:pathLst>
                <a:path w="13559" h="16726" extrusionOk="0">
                  <a:moveTo>
                    <a:pt x="2095" y="0"/>
                  </a:moveTo>
                  <a:cubicBezTo>
                    <a:pt x="585" y="0"/>
                    <a:pt x="1" y="1851"/>
                    <a:pt x="1516" y="6418"/>
                  </a:cubicBezTo>
                  <a:cubicBezTo>
                    <a:pt x="3985" y="13890"/>
                    <a:pt x="5519" y="16725"/>
                    <a:pt x="5519" y="16725"/>
                  </a:cubicBezTo>
                  <a:lnTo>
                    <a:pt x="13558" y="10121"/>
                  </a:lnTo>
                  <a:cubicBezTo>
                    <a:pt x="13558" y="10121"/>
                    <a:pt x="9388" y="5217"/>
                    <a:pt x="5752" y="1981"/>
                  </a:cubicBezTo>
                  <a:cubicBezTo>
                    <a:pt x="4362" y="732"/>
                    <a:pt x="3045" y="0"/>
                    <a:pt x="20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240;p42"/>
            <p:cNvSpPr/>
            <p:nvPr/>
          </p:nvSpPr>
          <p:spPr>
            <a:xfrm>
              <a:off x="5614449" y="1768683"/>
              <a:ext cx="19697" cy="18955"/>
            </a:xfrm>
            <a:custGeom>
              <a:avLst/>
              <a:gdLst/>
              <a:ahLst/>
              <a:cxnLst/>
              <a:rect l="l" t="t" r="r" b="b"/>
              <a:pathLst>
                <a:path w="902" h="868" extrusionOk="0">
                  <a:moveTo>
                    <a:pt x="1" y="1"/>
                  </a:moveTo>
                  <a:cubicBezTo>
                    <a:pt x="1" y="167"/>
                    <a:pt x="1" y="367"/>
                    <a:pt x="34" y="534"/>
                  </a:cubicBezTo>
                  <a:cubicBezTo>
                    <a:pt x="134" y="734"/>
                    <a:pt x="334" y="868"/>
                    <a:pt x="535" y="868"/>
                  </a:cubicBezTo>
                  <a:lnTo>
                    <a:pt x="901" y="868"/>
                  </a:lnTo>
                  <a:lnTo>
                    <a:pt x="901" y="734"/>
                  </a:lnTo>
                  <a:lnTo>
                    <a:pt x="535" y="734"/>
                  </a:lnTo>
                  <a:cubicBezTo>
                    <a:pt x="268" y="734"/>
                    <a:pt x="68" y="534"/>
                    <a:pt x="68" y="267"/>
                  </a:cubicBezTo>
                  <a:cubicBezTo>
                    <a:pt x="68" y="167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241;p42"/>
            <p:cNvSpPr/>
            <p:nvPr/>
          </p:nvSpPr>
          <p:spPr>
            <a:xfrm>
              <a:off x="5773248" y="1859001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4" y="101"/>
                    <a:pt x="835" y="334"/>
                    <a:pt x="835" y="568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5"/>
                    <a:pt x="968" y="568"/>
                  </a:cubicBezTo>
                  <a:cubicBezTo>
                    <a:pt x="968" y="268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242;p42"/>
            <p:cNvSpPr/>
            <p:nvPr/>
          </p:nvSpPr>
          <p:spPr>
            <a:xfrm>
              <a:off x="5728810" y="2043306"/>
              <a:ext cx="12404" cy="34984"/>
            </a:xfrm>
            <a:custGeom>
              <a:avLst/>
              <a:gdLst/>
              <a:ahLst/>
              <a:cxnLst/>
              <a:rect l="l" t="t" r="r" b="b"/>
              <a:pathLst>
                <a:path w="568" h="1602" extrusionOk="0">
                  <a:moveTo>
                    <a:pt x="101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68" y="534"/>
                    <a:pt x="468" y="834"/>
                    <a:pt x="268" y="1034"/>
                  </a:cubicBezTo>
                  <a:cubicBezTo>
                    <a:pt x="134" y="1168"/>
                    <a:pt x="68" y="1401"/>
                    <a:pt x="134" y="1601"/>
                  </a:cubicBezTo>
                  <a:lnTo>
                    <a:pt x="234" y="1501"/>
                  </a:lnTo>
                  <a:cubicBezTo>
                    <a:pt x="201" y="1368"/>
                    <a:pt x="234" y="1201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243;p42"/>
            <p:cNvSpPr/>
            <p:nvPr/>
          </p:nvSpPr>
          <p:spPr>
            <a:xfrm>
              <a:off x="5682930" y="1816026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244;p42"/>
            <p:cNvSpPr/>
            <p:nvPr/>
          </p:nvSpPr>
          <p:spPr>
            <a:xfrm>
              <a:off x="5795107" y="1968274"/>
              <a:ext cx="45902" cy="13124"/>
            </a:xfrm>
            <a:custGeom>
              <a:avLst/>
              <a:gdLst/>
              <a:ahLst/>
              <a:cxnLst/>
              <a:rect l="l" t="t" r="r" b="b"/>
              <a:pathLst>
                <a:path w="2102" h="601" extrusionOk="0">
                  <a:moveTo>
                    <a:pt x="2002" y="0"/>
                  </a:moveTo>
                  <a:lnTo>
                    <a:pt x="1768" y="267"/>
                  </a:lnTo>
                  <a:cubicBezTo>
                    <a:pt x="1668" y="367"/>
                    <a:pt x="1543" y="417"/>
                    <a:pt x="1422" y="417"/>
                  </a:cubicBezTo>
                  <a:cubicBezTo>
                    <a:pt x="1301" y="417"/>
                    <a:pt x="1185" y="367"/>
                    <a:pt x="1101" y="267"/>
                  </a:cubicBezTo>
                  <a:cubicBezTo>
                    <a:pt x="984" y="150"/>
                    <a:pt x="826" y="92"/>
                    <a:pt x="672" y="92"/>
                  </a:cubicBezTo>
                  <a:cubicBezTo>
                    <a:pt x="517" y="92"/>
                    <a:pt x="367" y="150"/>
                    <a:pt x="267" y="267"/>
                  </a:cubicBezTo>
                  <a:lnTo>
                    <a:pt x="0" y="534"/>
                  </a:lnTo>
                  <a:lnTo>
                    <a:pt x="100" y="601"/>
                  </a:lnTo>
                  <a:lnTo>
                    <a:pt x="334" y="367"/>
                  </a:lnTo>
                  <a:cubicBezTo>
                    <a:pt x="417" y="267"/>
                    <a:pt x="534" y="217"/>
                    <a:pt x="655" y="217"/>
                  </a:cubicBezTo>
                  <a:cubicBezTo>
                    <a:pt x="776" y="217"/>
                    <a:pt x="901" y="267"/>
                    <a:pt x="1001" y="367"/>
                  </a:cubicBezTo>
                  <a:cubicBezTo>
                    <a:pt x="1118" y="467"/>
                    <a:pt x="1268" y="517"/>
                    <a:pt x="1418" y="517"/>
                  </a:cubicBezTo>
                  <a:cubicBezTo>
                    <a:pt x="1568" y="517"/>
                    <a:pt x="1718" y="467"/>
                    <a:pt x="1835" y="367"/>
                  </a:cubicBezTo>
                  <a:lnTo>
                    <a:pt x="2102" y="10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245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246;p42"/>
            <p:cNvSpPr/>
            <p:nvPr/>
          </p:nvSpPr>
          <p:spPr>
            <a:xfrm>
              <a:off x="5600233" y="1721210"/>
              <a:ext cx="233508" cy="365101"/>
            </a:xfrm>
            <a:custGeom>
              <a:avLst/>
              <a:gdLst/>
              <a:ahLst/>
              <a:cxnLst/>
              <a:rect l="l" t="t" r="r" b="b"/>
              <a:pathLst>
                <a:path w="10693" h="16719" extrusionOk="0">
                  <a:moveTo>
                    <a:pt x="2111" y="1"/>
                  </a:moveTo>
                  <a:cubicBezTo>
                    <a:pt x="589" y="1"/>
                    <a:pt x="0" y="1854"/>
                    <a:pt x="1519" y="6411"/>
                  </a:cubicBezTo>
                  <a:cubicBezTo>
                    <a:pt x="3988" y="13883"/>
                    <a:pt x="5522" y="16718"/>
                    <a:pt x="5522" y="16718"/>
                  </a:cubicBezTo>
                  <a:lnTo>
                    <a:pt x="10692" y="12482"/>
                  </a:lnTo>
                  <a:cubicBezTo>
                    <a:pt x="9125" y="9880"/>
                    <a:pt x="5755" y="4276"/>
                    <a:pt x="3420" y="340"/>
                  </a:cubicBezTo>
                  <a:cubicBezTo>
                    <a:pt x="2937" y="118"/>
                    <a:pt x="2495" y="1"/>
                    <a:pt x="2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247;p42"/>
            <p:cNvSpPr/>
            <p:nvPr/>
          </p:nvSpPr>
          <p:spPr>
            <a:xfrm>
              <a:off x="5706230" y="1918442"/>
              <a:ext cx="150591" cy="125915"/>
            </a:xfrm>
            <a:custGeom>
              <a:avLst/>
              <a:gdLst/>
              <a:ahLst/>
              <a:cxnLst/>
              <a:rect l="l" t="t" r="r" b="b"/>
              <a:pathLst>
                <a:path w="6896" h="5766" extrusionOk="0">
                  <a:moveTo>
                    <a:pt x="6867" y="0"/>
                  </a:moveTo>
                  <a:cubicBezTo>
                    <a:pt x="6859" y="0"/>
                    <a:pt x="6849" y="4"/>
                    <a:pt x="6839" y="14"/>
                  </a:cubicBezTo>
                  <a:cubicBezTo>
                    <a:pt x="6305" y="481"/>
                    <a:pt x="2469" y="3450"/>
                    <a:pt x="1" y="5718"/>
                  </a:cubicBezTo>
                  <a:cubicBezTo>
                    <a:pt x="1" y="5742"/>
                    <a:pt x="1" y="5765"/>
                    <a:pt x="13" y="5765"/>
                  </a:cubicBezTo>
                  <a:cubicBezTo>
                    <a:pt x="17" y="5765"/>
                    <a:pt x="24" y="5761"/>
                    <a:pt x="34" y="5752"/>
                  </a:cubicBezTo>
                  <a:cubicBezTo>
                    <a:pt x="2436" y="3984"/>
                    <a:pt x="4704" y="2049"/>
                    <a:pt x="6872" y="47"/>
                  </a:cubicBezTo>
                  <a:cubicBezTo>
                    <a:pt x="6896" y="24"/>
                    <a:pt x="6886" y="0"/>
                    <a:pt x="6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248;p42"/>
            <p:cNvSpPr/>
            <p:nvPr/>
          </p:nvSpPr>
          <p:spPr>
            <a:xfrm>
              <a:off x="5316527" y="1705902"/>
              <a:ext cx="578410" cy="730857"/>
            </a:xfrm>
            <a:custGeom>
              <a:avLst/>
              <a:gdLst/>
              <a:ahLst/>
              <a:cxnLst/>
              <a:rect l="l" t="t" r="r" b="b"/>
              <a:pathLst>
                <a:path w="26487" h="33468" extrusionOk="0">
                  <a:moveTo>
                    <a:pt x="13304" y="0"/>
                  </a:moveTo>
                  <a:cubicBezTo>
                    <a:pt x="12189" y="0"/>
                    <a:pt x="11088" y="298"/>
                    <a:pt x="10442" y="974"/>
                  </a:cubicBezTo>
                  <a:cubicBezTo>
                    <a:pt x="6272" y="5311"/>
                    <a:pt x="5471" y="8413"/>
                    <a:pt x="4471" y="11315"/>
                  </a:cubicBezTo>
                  <a:cubicBezTo>
                    <a:pt x="3737" y="13450"/>
                    <a:pt x="2903" y="17086"/>
                    <a:pt x="2169" y="20788"/>
                  </a:cubicBezTo>
                  <a:cubicBezTo>
                    <a:pt x="935" y="26893"/>
                    <a:pt x="1" y="33231"/>
                    <a:pt x="201" y="33464"/>
                  </a:cubicBezTo>
                  <a:cubicBezTo>
                    <a:pt x="204" y="33467"/>
                    <a:pt x="247" y="33468"/>
                    <a:pt x="327" y="33468"/>
                  </a:cubicBezTo>
                  <a:cubicBezTo>
                    <a:pt x="2269" y="33468"/>
                    <a:pt x="25962" y="32720"/>
                    <a:pt x="26186" y="32463"/>
                  </a:cubicBezTo>
                  <a:cubicBezTo>
                    <a:pt x="26486" y="32096"/>
                    <a:pt x="20982" y="6578"/>
                    <a:pt x="16646" y="1174"/>
                  </a:cubicBezTo>
                  <a:cubicBezTo>
                    <a:pt x="16041" y="441"/>
                    <a:pt x="14662" y="0"/>
                    <a:pt x="1330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249;p42"/>
            <p:cNvSpPr/>
            <p:nvPr/>
          </p:nvSpPr>
          <p:spPr>
            <a:xfrm>
              <a:off x="5724442" y="217151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8" y="100"/>
                  </a:lnTo>
                  <a:cubicBezTo>
                    <a:pt x="635" y="100"/>
                    <a:pt x="835" y="300"/>
                    <a:pt x="835" y="567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34"/>
                  </a:lnTo>
                  <a:lnTo>
                    <a:pt x="1402" y="1034"/>
                  </a:lnTo>
                  <a:cubicBezTo>
                    <a:pt x="1168" y="1034"/>
                    <a:pt x="935" y="834"/>
                    <a:pt x="935" y="567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250;p42"/>
            <p:cNvSpPr/>
            <p:nvPr/>
          </p:nvSpPr>
          <p:spPr>
            <a:xfrm>
              <a:off x="5595517" y="176213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7" y="100"/>
                  </a:lnTo>
                  <a:cubicBezTo>
                    <a:pt x="601" y="100"/>
                    <a:pt x="834" y="301"/>
                    <a:pt x="834" y="567"/>
                  </a:cubicBezTo>
                  <a:cubicBezTo>
                    <a:pt x="834" y="901"/>
                    <a:pt x="1101" y="1168"/>
                    <a:pt x="1402" y="1168"/>
                  </a:cubicBezTo>
                  <a:lnTo>
                    <a:pt x="1768" y="1168"/>
                  </a:lnTo>
                  <a:lnTo>
                    <a:pt x="1768" y="1034"/>
                  </a:lnTo>
                  <a:lnTo>
                    <a:pt x="1402" y="1034"/>
                  </a:lnTo>
                  <a:cubicBezTo>
                    <a:pt x="1135" y="1034"/>
                    <a:pt x="935" y="834"/>
                    <a:pt x="935" y="567"/>
                  </a:cubicBezTo>
                  <a:cubicBezTo>
                    <a:pt x="935" y="234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251;p42"/>
            <p:cNvSpPr/>
            <p:nvPr/>
          </p:nvSpPr>
          <p:spPr>
            <a:xfrm>
              <a:off x="5422873" y="204184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5" y="101"/>
                    <a:pt x="835" y="334"/>
                    <a:pt x="835" y="568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4"/>
                    <a:pt x="968" y="568"/>
                  </a:cubicBezTo>
                  <a:cubicBezTo>
                    <a:pt x="968" y="267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252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253;p42"/>
            <p:cNvSpPr/>
            <p:nvPr/>
          </p:nvSpPr>
          <p:spPr>
            <a:xfrm>
              <a:off x="5518301" y="2208655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" y="0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01" y="134"/>
                    <a:pt x="835" y="334"/>
                    <a:pt x="835" y="601"/>
                  </a:cubicBezTo>
                  <a:cubicBezTo>
                    <a:pt x="835" y="934"/>
                    <a:pt x="1101" y="1201"/>
                    <a:pt x="1402" y="1201"/>
                  </a:cubicBezTo>
                  <a:lnTo>
                    <a:pt x="1769" y="1201"/>
                  </a:lnTo>
                  <a:lnTo>
                    <a:pt x="1769" y="1068"/>
                  </a:lnTo>
                  <a:lnTo>
                    <a:pt x="1402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254;p42"/>
            <p:cNvSpPr/>
            <p:nvPr/>
          </p:nvSpPr>
          <p:spPr>
            <a:xfrm>
              <a:off x="5638492" y="2379093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34" y="134"/>
                    <a:pt x="835" y="334"/>
                    <a:pt x="835" y="601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255;p42"/>
            <p:cNvSpPr/>
            <p:nvPr/>
          </p:nvSpPr>
          <p:spPr>
            <a:xfrm>
              <a:off x="5376994" y="2366712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0" y="1"/>
                  </a:moveTo>
                  <a:lnTo>
                    <a:pt x="0" y="134"/>
                  </a:lnTo>
                  <a:lnTo>
                    <a:pt x="367" y="134"/>
                  </a:lnTo>
                  <a:cubicBezTo>
                    <a:pt x="634" y="134"/>
                    <a:pt x="834" y="334"/>
                    <a:pt x="834" y="601"/>
                  </a:cubicBezTo>
                  <a:cubicBezTo>
                    <a:pt x="834" y="935"/>
                    <a:pt x="1101" y="1202"/>
                    <a:pt x="1435" y="1202"/>
                  </a:cubicBezTo>
                  <a:lnTo>
                    <a:pt x="1768" y="1202"/>
                  </a:lnTo>
                  <a:lnTo>
                    <a:pt x="1768" y="1068"/>
                  </a:lnTo>
                  <a:lnTo>
                    <a:pt x="1435" y="1068"/>
                  </a:lnTo>
                  <a:cubicBezTo>
                    <a:pt x="1168" y="1068"/>
                    <a:pt x="968" y="868"/>
                    <a:pt x="968" y="601"/>
                  </a:cubicBezTo>
                  <a:cubicBezTo>
                    <a:pt x="968" y="268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256;p42"/>
            <p:cNvSpPr/>
            <p:nvPr/>
          </p:nvSpPr>
          <p:spPr>
            <a:xfrm>
              <a:off x="5654520" y="2226125"/>
              <a:ext cx="12404" cy="45924"/>
            </a:xfrm>
            <a:custGeom>
              <a:avLst/>
              <a:gdLst/>
              <a:ahLst/>
              <a:cxnLst/>
              <a:rect l="l" t="t" r="r" b="b"/>
              <a:pathLst>
                <a:path w="568" h="2103" extrusionOk="0">
                  <a:moveTo>
                    <a:pt x="67" y="1"/>
                  </a:moveTo>
                  <a:lnTo>
                    <a:pt x="0" y="101"/>
                  </a:lnTo>
                  <a:lnTo>
                    <a:pt x="267" y="368"/>
                  </a:lnTo>
                  <a:cubicBezTo>
                    <a:pt x="434" y="535"/>
                    <a:pt x="434" y="835"/>
                    <a:pt x="267" y="1035"/>
                  </a:cubicBezTo>
                  <a:cubicBezTo>
                    <a:pt x="34" y="1235"/>
                    <a:pt x="34" y="1635"/>
                    <a:pt x="267" y="1869"/>
                  </a:cubicBezTo>
                  <a:lnTo>
                    <a:pt x="501" y="2102"/>
                  </a:lnTo>
                  <a:lnTo>
                    <a:pt x="568" y="2036"/>
                  </a:lnTo>
                  <a:lnTo>
                    <a:pt x="334" y="1769"/>
                  </a:lnTo>
                  <a:cubicBezTo>
                    <a:pt x="167" y="1602"/>
                    <a:pt x="167" y="1302"/>
                    <a:pt x="334" y="1102"/>
                  </a:cubicBezTo>
                  <a:cubicBezTo>
                    <a:pt x="434" y="1002"/>
                    <a:pt x="501" y="835"/>
                    <a:pt x="501" y="701"/>
                  </a:cubicBezTo>
                  <a:cubicBezTo>
                    <a:pt x="501" y="535"/>
                    <a:pt x="434" y="368"/>
                    <a:pt x="334" y="2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257;p42"/>
            <p:cNvSpPr/>
            <p:nvPr/>
          </p:nvSpPr>
          <p:spPr>
            <a:xfrm>
              <a:off x="5805305" y="2352146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67"/>
                  </a:lnTo>
                  <a:lnTo>
                    <a:pt x="267" y="334"/>
                  </a:lnTo>
                  <a:cubicBezTo>
                    <a:pt x="467" y="534"/>
                    <a:pt x="467" y="835"/>
                    <a:pt x="267" y="1001"/>
                  </a:cubicBezTo>
                  <a:cubicBezTo>
                    <a:pt x="34" y="1235"/>
                    <a:pt x="34" y="1602"/>
                    <a:pt x="267" y="1835"/>
                  </a:cubicBezTo>
                  <a:lnTo>
                    <a:pt x="534" y="2102"/>
                  </a:lnTo>
                  <a:lnTo>
                    <a:pt x="601" y="2002"/>
                  </a:lnTo>
                  <a:lnTo>
                    <a:pt x="367" y="1769"/>
                  </a:lnTo>
                  <a:cubicBezTo>
                    <a:pt x="167" y="1568"/>
                    <a:pt x="167" y="1268"/>
                    <a:pt x="367" y="1101"/>
                  </a:cubicBezTo>
                  <a:cubicBezTo>
                    <a:pt x="567" y="868"/>
                    <a:pt x="567" y="501"/>
                    <a:pt x="367" y="26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258;p42"/>
            <p:cNvSpPr/>
            <p:nvPr/>
          </p:nvSpPr>
          <p:spPr>
            <a:xfrm>
              <a:off x="5728810" y="2043306"/>
              <a:ext cx="13146" cy="45902"/>
            </a:xfrm>
            <a:custGeom>
              <a:avLst/>
              <a:gdLst/>
              <a:ahLst/>
              <a:cxnLst/>
              <a:rect l="l" t="t" r="r" b="b"/>
              <a:pathLst>
                <a:path w="602" h="2102" extrusionOk="0">
                  <a:moveTo>
                    <a:pt x="101" y="0"/>
                  </a:moveTo>
                  <a:lnTo>
                    <a:pt x="1" y="67"/>
                  </a:lnTo>
                  <a:lnTo>
                    <a:pt x="268" y="334"/>
                  </a:lnTo>
                  <a:cubicBezTo>
                    <a:pt x="468" y="534"/>
                    <a:pt x="468" y="834"/>
                    <a:pt x="268" y="1001"/>
                  </a:cubicBezTo>
                  <a:cubicBezTo>
                    <a:pt x="34" y="1234"/>
                    <a:pt x="34" y="1601"/>
                    <a:pt x="268" y="1835"/>
                  </a:cubicBezTo>
                  <a:lnTo>
                    <a:pt x="501" y="2102"/>
                  </a:lnTo>
                  <a:lnTo>
                    <a:pt x="601" y="2002"/>
                  </a:lnTo>
                  <a:lnTo>
                    <a:pt x="368" y="1768"/>
                  </a:lnTo>
                  <a:cubicBezTo>
                    <a:pt x="168" y="1568"/>
                    <a:pt x="168" y="1268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259;p42"/>
            <p:cNvSpPr/>
            <p:nvPr/>
          </p:nvSpPr>
          <p:spPr>
            <a:xfrm>
              <a:off x="5460040" y="1896168"/>
              <a:ext cx="13124" cy="45902"/>
            </a:xfrm>
            <a:custGeom>
              <a:avLst/>
              <a:gdLst/>
              <a:ahLst/>
              <a:cxnLst/>
              <a:rect l="l" t="t" r="r" b="b"/>
              <a:pathLst>
                <a:path w="601" h="2102" extrusionOk="0">
                  <a:moveTo>
                    <a:pt x="100" y="0"/>
                  </a:moveTo>
                  <a:lnTo>
                    <a:pt x="0" y="100"/>
                  </a:lnTo>
                  <a:lnTo>
                    <a:pt x="267" y="334"/>
                  </a:lnTo>
                  <a:cubicBezTo>
                    <a:pt x="467" y="534"/>
                    <a:pt x="467" y="834"/>
                    <a:pt x="267" y="1034"/>
                  </a:cubicBezTo>
                  <a:cubicBezTo>
                    <a:pt x="33" y="1234"/>
                    <a:pt x="33" y="1635"/>
                    <a:pt x="267" y="1868"/>
                  </a:cubicBezTo>
                  <a:lnTo>
                    <a:pt x="500" y="2102"/>
                  </a:lnTo>
                  <a:lnTo>
                    <a:pt x="601" y="2035"/>
                  </a:lnTo>
                  <a:lnTo>
                    <a:pt x="334" y="1768"/>
                  </a:lnTo>
                  <a:cubicBezTo>
                    <a:pt x="167" y="1601"/>
                    <a:pt x="167" y="1301"/>
                    <a:pt x="334" y="1101"/>
                  </a:cubicBezTo>
                  <a:cubicBezTo>
                    <a:pt x="467" y="1001"/>
                    <a:pt x="534" y="834"/>
                    <a:pt x="534" y="701"/>
                  </a:cubicBezTo>
                  <a:cubicBezTo>
                    <a:pt x="534" y="534"/>
                    <a:pt x="467" y="367"/>
                    <a:pt x="334" y="267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260;p42"/>
            <p:cNvSpPr/>
            <p:nvPr/>
          </p:nvSpPr>
          <p:spPr>
            <a:xfrm>
              <a:off x="5623206" y="1871383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101"/>
                  </a:lnTo>
                  <a:lnTo>
                    <a:pt x="267" y="334"/>
                  </a:lnTo>
                  <a:cubicBezTo>
                    <a:pt x="467" y="535"/>
                    <a:pt x="467" y="835"/>
                    <a:pt x="267" y="1035"/>
                  </a:cubicBezTo>
                  <a:cubicBezTo>
                    <a:pt x="33" y="1235"/>
                    <a:pt x="33" y="1635"/>
                    <a:pt x="267" y="1869"/>
                  </a:cubicBezTo>
                  <a:lnTo>
                    <a:pt x="534" y="2102"/>
                  </a:lnTo>
                  <a:lnTo>
                    <a:pt x="601" y="2036"/>
                  </a:lnTo>
                  <a:lnTo>
                    <a:pt x="367" y="1769"/>
                  </a:lnTo>
                  <a:cubicBezTo>
                    <a:pt x="167" y="1602"/>
                    <a:pt x="167" y="1302"/>
                    <a:pt x="367" y="1102"/>
                  </a:cubicBezTo>
                  <a:cubicBezTo>
                    <a:pt x="467" y="1002"/>
                    <a:pt x="534" y="835"/>
                    <a:pt x="534" y="701"/>
                  </a:cubicBezTo>
                  <a:cubicBezTo>
                    <a:pt x="534" y="535"/>
                    <a:pt x="467" y="368"/>
                    <a:pt x="367" y="26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261;p42"/>
            <p:cNvSpPr/>
            <p:nvPr/>
          </p:nvSpPr>
          <p:spPr>
            <a:xfrm>
              <a:off x="5445453" y="2145284"/>
              <a:ext cx="12426" cy="45902"/>
            </a:xfrm>
            <a:custGeom>
              <a:avLst/>
              <a:gdLst/>
              <a:ahLst/>
              <a:cxnLst/>
              <a:rect l="l" t="t" r="r" b="b"/>
              <a:pathLst>
                <a:path w="569" h="2102" extrusionOk="0">
                  <a:moveTo>
                    <a:pt x="68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35" y="534"/>
                    <a:pt x="435" y="834"/>
                    <a:pt x="268" y="1034"/>
                  </a:cubicBezTo>
                  <a:cubicBezTo>
                    <a:pt x="34" y="1268"/>
                    <a:pt x="34" y="1635"/>
                    <a:pt x="268" y="1868"/>
                  </a:cubicBezTo>
                  <a:lnTo>
                    <a:pt x="501" y="2102"/>
                  </a:lnTo>
                  <a:lnTo>
                    <a:pt x="568" y="2035"/>
                  </a:lnTo>
                  <a:lnTo>
                    <a:pt x="335" y="1768"/>
                  </a:lnTo>
                  <a:cubicBezTo>
                    <a:pt x="134" y="1601"/>
                    <a:pt x="134" y="1301"/>
                    <a:pt x="335" y="1101"/>
                  </a:cubicBezTo>
                  <a:cubicBezTo>
                    <a:pt x="568" y="867"/>
                    <a:pt x="568" y="501"/>
                    <a:pt x="335" y="2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262;p42"/>
            <p:cNvSpPr/>
            <p:nvPr/>
          </p:nvSpPr>
          <p:spPr>
            <a:xfrm>
              <a:off x="5706230" y="2306267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0"/>
                    <a:pt x="1510" y="392"/>
                    <a:pt x="1389" y="392"/>
                  </a:cubicBezTo>
                  <a:cubicBezTo>
                    <a:pt x="1268" y="392"/>
                    <a:pt x="1152" y="350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567"/>
                  </a:lnTo>
                  <a:lnTo>
                    <a:pt x="301" y="334"/>
                  </a:lnTo>
                  <a:cubicBezTo>
                    <a:pt x="401" y="250"/>
                    <a:pt x="526" y="209"/>
                    <a:pt x="647" y="209"/>
                  </a:cubicBezTo>
                  <a:cubicBezTo>
                    <a:pt x="768" y="209"/>
                    <a:pt x="885" y="250"/>
                    <a:pt x="968" y="334"/>
                  </a:cubicBezTo>
                  <a:cubicBezTo>
                    <a:pt x="1102" y="434"/>
                    <a:pt x="1235" y="500"/>
                    <a:pt x="1402" y="500"/>
                  </a:cubicBezTo>
                  <a:cubicBezTo>
                    <a:pt x="1569" y="500"/>
                    <a:pt x="1702" y="434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263;p42"/>
            <p:cNvSpPr/>
            <p:nvPr/>
          </p:nvSpPr>
          <p:spPr>
            <a:xfrm>
              <a:off x="5440365" y="228222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1"/>
                    <a:pt x="1510" y="392"/>
                    <a:pt x="1389" y="392"/>
                  </a:cubicBezTo>
                  <a:cubicBezTo>
                    <a:pt x="1268" y="392"/>
                    <a:pt x="1151" y="351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0" y="501"/>
                  </a:lnTo>
                  <a:lnTo>
                    <a:pt x="67" y="567"/>
                  </a:lnTo>
                  <a:lnTo>
                    <a:pt x="301" y="334"/>
                  </a:lnTo>
                  <a:cubicBezTo>
                    <a:pt x="401" y="234"/>
                    <a:pt x="526" y="184"/>
                    <a:pt x="647" y="184"/>
                  </a:cubicBezTo>
                  <a:cubicBezTo>
                    <a:pt x="768" y="184"/>
                    <a:pt x="884" y="234"/>
                    <a:pt x="968" y="334"/>
                  </a:cubicBezTo>
                  <a:cubicBezTo>
                    <a:pt x="1085" y="451"/>
                    <a:pt x="1235" y="509"/>
                    <a:pt x="1385" y="509"/>
                  </a:cubicBezTo>
                  <a:cubicBezTo>
                    <a:pt x="1535" y="509"/>
                    <a:pt x="1685" y="451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264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265;p42"/>
            <p:cNvSpPr/>
            <p:nvPr/>
          </p:nvSpPr>
          <p:spPr>
            <a:xfrm>
              <a:off x="5487707" y="239075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34"/>
                  </a:lnTo>
                  <a:cubicBezTo>
                    <a:pt x="1652" y="334"/>
                    <a:pt x="1535" y="384"/>
                    <a:pt x="1414" y="384"/>
                  </a:cubicBezTo>
                  <a:cubicBezTo>
                    <a:pt x="1293" y="384"/>
                    <a:pt x="1168" y="334"/>
                    <a:pt x="1068" y="234"/>
                  </a:cubicBezTo>
                  <a:cubicBezTo>
                    <a:pt x="951" y="117"/>
                    <a:pt x="801" y="59"/>
                    <a:pt x="651" y="59"/>
                  </a:cubicBezTo>
                  <a:cubicBezTo>
                    <a:pt x="501" y="59"/>
                    <a:pt x="351" y="117"/>
                    <a:pt x="234" y="234"/>
                  </a:cubicBezTo>
                  <a:lnTo>
                    <a:pt x="1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8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2" y="509"/>
                    <a:pt x="1406" y="509"/>
                  </a:cubicBezTo>
                  <a:cubicBezTo>
                    <a:pt x="1560" y="509"/>
                    <a:pt x="1719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266;p42"/>
            <p:cNvSpPr/>
            <p:nvPr/>
          </p:nvSpPr>
          <p:spPr>
            <a:xfrm>
              <a:off x="5682930" y="1816026"/>
              <a:ext cx="44461" cy="12404"/>
            </a:xfrm>
            <a:custGeom>
              <a:avLst/>
              <a:gdLst/>
              <a:ahLst/>
              <a:cxnLst/>
              <a:rect l="l" t="t" r="r" b="b"/>
              <a:pathLst>
                <a:path w="2036" h="568" extrusionOk="0">
                  <a:moveTo>
                    <a:pt x="1968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35" y="134"/>
                  </a:lnTo>
                  <a:cubicBezTo>
                    <a:pt x="2002" y="101"/>
                    <a:pt x="2002" y="34"/>
                    <a:pt x="1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267;p42"/>
            <p:cNvSpPr/>
            <p:nvPr/>
          </p:nvSpPr>
          <p:spPr>
            <a:xfrm>
              <a:off x="5798011" y="2116678"/>
              <a:ext cx="26991" cy="10416"/>
            </a:xfrm>
            <a:custGeom>
              <a:avLst/>
              <a:gdLst/>
              <a:ahLst/>
              <a:cxnLst/>
              <a:rect l="l" t="t" r="r" b="b"/>
              <a:pathLst>
                <a:path w="1236" h="477" extrusionOk="0">
                  <a:moveTo>
                    <a:pt x="651" y="1"/>
                  </a:moveTo>
                  <a:cubicBezTo>
                    <a:pt x="501" y="1"/>
                    <a:pt x="351" y="59"/>
                    <a:pt x="234" y="176"/>
                  </a:cubicBezTo>
                  <a:lnTo>
                    <a:pt x="1" y="410"/>
                  </a:lnTo>
                  <a:lnTo>
                    <a:pt x="68" y="476"/>
                  </a:lnTo>
                  <a:lnTo>
                    <a:pt x="301" y="243"/>
                  </a:lnTo>
                  <a:cubicBezTo>
                    <a:pt x="401" y="159"/>
                    <a:pt x="526" y="118"/>
                    <a:pt x="647" y="118"/>
                  </a:cubicBezTo>
                  <a:cubicBezTo>
                    <a:pt x="768" y="118"/>
                    <a:pt x="885" y="159"/>
                    <a:pt x="968" y="243"/>
                  </a:cubicBezTo>
                  <a:cubicBezTo>
                    <a:pt x="1068" y="309"/>
                    <a:pt x="1135" y="376"/>
                    <a:pt x="1235" y="410"/>
                  </a:cubicBezTo>
                  <a:cubicBezTo>
                    <a:pt x="1235" y="343"/>
                    <a:pt x="1202" y="309"/>
                    <a:pt x="1202" y="276"/>
                  </a:cubicBezTo>
                  <a:cubicBezTo>
                    <a:pt x="1168" y="243"/>
                    <a:pt x="1102" y="209"/>
                    <a:pt x="1068" y="176"/>
                  </a:cubicBezTo>
                  <a:cubicBezTo>
                    <a:pt x="951" y="59"/>
                    <a:pt x="801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268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269;p42"/>
            <p:cNvSpPr/>
            <p:nvPr/>
          </p:nvSpPr>
          <p:spPr>
            <a:xfrm>
              <a:off x="5805305" y="2237786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68" y="1"/>
                  </a:moveTo>
                  <a:lnTo>
                    <a:pt x="1068" y="334"/>
                  </a:lnTo>
                  <a:cubicBezTo>
                    <a:pt x="1068" y="601"/>
                    <a:pt x="834" y="801"/>
                    <a:pt x="601" y="801"/>
                  </a:cubicBezTo>
                  <a:cubicBezTo>
                    <a:pt x="267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34" y="1768"/>
                  </a:lnTo>
                  <a:lnTo>
                    <a:pt x="134" y="1402"/>
                  </a:lnTo>
                  <a:cubicBezTo>
                    <a:pt x="100" y="1135"/>
                    <a:pt x="334" y="935"/>
                    <a:pt x="601" y="935"/>
                  </a:cubicBezTo>
                  <a:cubicBezTo>
                    <a:pt x="901" y="935"/>
                    <a:pt x="1168" y="668"/>
                    <a:pt x="1168" y="334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270;p42"/>
            <p:cNvSpPr/>
            <p:nvPr/>
          </p:nvSpPr>
          <p:spPr>
            <a:xfrm>
              <a:off x="5561276" y="2304083"/>
              <a:ext cx="26249" cy="38609"/>
            </a:xfrm>
            <a:custGeom>
              <a:avLst/>
              <a:gdLst/>
              <a:ahLst/>
              <a:cxnLst/>
              <a:rect l="l" t="t" r="r" b="b"/>
              <a:pathLst>
                <a:path w="1202" h="1768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0"/>
                    <a:pt x="868" y="801"/>
                    <a:pt x="601" y="801"/>
                  </a:cubicBezTo>
                  <a:cubicBezTo>
                    <a:pt x="268" y="801"/>
                    <a:pt x="1" y="1067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34"/>
                    <a:pt x="368" y="934"/>
                    <a:pt x="601" y="934"/>
                  </a:cubicBezTo>
                  <a:cubicBezTo>
                    <a:pt x="935" y="934"/>
                    <a:pt x="1202" y="667"/>
                    <a:pt x="1202" y="334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271;p42"/>
            <p:cNvSpPr/>
            <p:nvPr/>
          </p:nvSpPr>
          <p:spPr>
            <a:xfrm>
              <a:off x="5621743" y="212124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0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67" y="801"/>
                    <a:pt x="0" y="1068"/>
                    <a:pt x="0" y="1401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1"/>
                  </a:lnTo>
                  <a:cubicBezTo>
                    <a:pt x="100" y="1135"/>
                    <a:pt x="301" y="934"/>
                    <a:pt x="567" y="934"/>
                  </a:cubicBezTo>
                  <a:cubicBezTo>
                    <a:pt x="901" y="934"/>
                    <a:pt x="1168" y="668"/>
                    <a:pt x="1168" y="3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272;p42"/>
            <p:cNvSpPr/>
            <p:nvPr/>
          </p:nvSpPr>
          <p:spPr>
            <a:xfrm>
              <a:off x="5364612" y="220719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1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34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2"/>
                  </a:lnTo>
                  <a:cubicBezTo>
                    <a:pt x="100" y="1135"/>
                    <a:pt x="301" y="935"/>
                    <a:pt x="567" y="935"/>
                  </a:cubicBezTo>
                  <a:cubicBezTo>
                    <a:pt x="901" y="935"/>
                    <a:pt x="1168" y="668"/>
                    <a:pt x="1168" y="367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273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274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275;p42"/>
            <p:cNvSpPr/>
            <p:nvPr/>
          </p:nvSpPr>
          <p:spPr>
            <a:xfrm>
              <a:off x="5543064" y="1611173"/>
              <a:ext cx="145722" cy="191406"/>
            </a:xfrm>
            <a:custGeom>
              <a:avLst/>
              <a:gdLst/>
              <a:ahLst/>
              <a:cxnLst/>
              <a:rect l="l" t="t" r="r" b="b"/>
              <a:pathLst>
                <a:path w="6673" h="8765" extrusionOk="0">
                  <a:moveTo>
                    <a:pt x="123" y="1"/>
                  </a:moveTo>
                  <a:cubicBezTo>
                    <a:pt x="50" y="1"/>
                    <a:pt x="1" y="20"/>
                    <a:pt x="1" y="75"/>
                  </a:cubicBezTo>
                  <a:cubicBezTo>
                    <a:pt x="134" y="976"/>
                    <a:pt x="168" y="1976"/>
                    <a:pt x="201" y="2877"/>
                  </a:cubicBezTo>
                  <a:cubicBezTo>
                    <a:pt x="234" y="4378"/>
                    <a:pt x="234" y="5612"/>
                    <a:pt x="301" y="5746"/>
                  </a:cubicBezTo>
                  <a:cubicBezTo>
                    <a:pt x="1373" y="7196"/>
                    <a:pt x="3665" y="8764"/>
                    <a:pt x="4815" y="8764"/>
                  </a:cubicBezTo>
                  <a:cubicBezTo>
                    <a:pt x="4882" y="8764"/>
                    <a:pt x="4945" y="8759"/>
                    <a:pt x="5004" y="8748"/>
                  </a:cubicBezTo>
                  <a:cubicBezTo>
                    <a:pt x="6672" y="8414"/>
                    <a:pt x="6139" y="5479"/>
                    <a:pt x="5905" y="4778"/>
                  </a:cubicBezTo>
                  <a:lnTo>
                    <a:pt x="5905" y="4712"/>
                  </a:lnTo>
                  <a:cubicBezTo>
                    <a:pt x="5872" y="4578"/>
                    <a:pt x="5838" y="4478"/>
                    <a:pt x="5838" y="4345"/>
                  </a:cubicBezTo>
                  <a:cubicBezTo>
                    <a:pt x="5705" y="3144"/>
                    <a:pt x="5772" y="1943"/>
                    <a:pt x="5938" y="742"/>
                  </a:cubicBezTo>
                  <a:lnTo>
                    <a:pt x="1902" y="275"/>
                  </a:lnTo>
                  <a:lnTo>
                    <a:pt x="668" y="142"/>
                  </a:lnTo>
                  <a:cubicBezTo>
                    <a:pt x="668" y="142"/>
                    <a:pt x="315" y="1"/>
                    <a:pt x="12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276;p42"/>
            <p:cNvSpPr/>
            <p:nvPr/>
          </p:nvSpPr>
          <p:spPr>
            <a:xfrm>
              <a:off x="5550358" y="1617178"/>
              <a:ext cx="121679" cy="101042"/>
            </a:xfrm>
            <a:custGeom>
              <a:avLst/>
              <a:gdLst/>
              <a:ahLst/>
              <a:cxnLst/>
              <a:rect l="l" t="t" r="r" b="b"/>
              <a:pathLst>
                <a:path w="5572" h="4627" extrusionOk="0">
                  <a:moveTo>
                    <a:pt x="1535" y="0"/>
                  </a:moveTo>
                  <a:lnTo>
                    <a:pt x="0" y="134"/>
                  </a:lnTo>
                  <a:cubicBezTo>
                    <a:pt x="0" y="134"/>
                    <a:pt x="1016" y="4627"/>
                    <a:pt x="4555" y="4627"/>
                  </a:cubicBezTo>
                  <a:cubicBezTo>
                    <a:pt x="4700" y="4627"/>
                    <a:pt x="4850" y="4619"/>
                    <a:pt x="5004" y="4603"/>
                  </a:cubicBezTo>
                  <a:cubicBezTo>
                    <a:pt x="5204" y="4570"/>
                    <a:pt x="5371" y="4537"/>
                    <a:pt x="5571" y="4503"/>
                  </a:cubicBezTo>
                  <a:lnTo>
                    <a:pt x="5571" y="4437"/>
                  </a:lnTo>
                  <a:cubicBezTo>
                    <a:pt x="5538" y="4303"/>
                    <a:pt x="5471" y="4203"/>
                    <a:pt x="5471" y="4070"/>
                  </a:cubicBezTo>
                  <a:cubicBezTo>
                    <a:pt x="5338" y="2869"/>
                    <a:pt x="5371" y="1668"/>
                    <a:pt x="5571" y="467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277;p42"/>
            <p:cNvSpPr/>
            <p:nvPr/>
          </p:nvSpPr>
          <p:spPr>
            <a:xfrm>
              <a:off x="5685114" y="1378980"/>
              <a:ext cx="59027" cy="150853"/>
            </a:xfrm>
            <a:custGeom>
              <a:avLst/>
              <a:gdLst/>
              <a:ahLst/>
              <a:cxnLst/>
              <a:rect l="l" t="t" r="r" b="b"/>
              <a:pathLst>
                <a:path w="2703" h="6908" extrusionOk="0">
                  <a:moveTo>
                    <a:pt x="0" y="0"/>
                  </a:moveTo>
                  <a:cubicBezTo>
                    <a:pt x="1" y="1"/>
                    <a:pt x="1899" y="6907"/>
                    <a:pt x="2097" y="6907"/>
                  </a:cubicBezTo>
                  <a:cubicBezTo>
                    <a:pt x="2099" y="6907"/>
                    <a:pt x="2100" y="6907"/>
                    <a:pt x="2102" y="6905"/>
                  </a:cubicBezTo>
                  <a:cubicBezTo>
                    <a:pt x="2269" y="6805"/>
                    <a:pt x="2702" y="4704"/>
                    <a:pt x="2335" y="2736"/>
                  </a:cubicBezTo>
                  <a:cubicBezTo>
                    <a:pt x="1935" y="7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278;p42"/>
            <p:cNvSpPr/>
            <p:nvPr/>
          </p:nvSpPr>
          <p:spPr>
            <a:xfrm>
              <a:off x="5583135" y="167980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279;p42"/>
            <p:cNvSpPr/>
            <p:nvPr/>
          </p:nvSpPr>
          <p:spPr>
            <a:xfrm>
              <a:off x="5506640" y="1370093"/>
              <a:ext cx="247703" cy="308062"/>
            </a:xfrm>
            <a:custGeom>
              <a:avLst/>
              <a:gdLst/>
              <a:ahLst/>
              <a:cxnLst/>
              <a:rect l="l" t="t" r="r" b="b"/>
              <a:pathLst>
                <a:path w="11343" h="14107" extrusionOk="0">
                  <a:moveTo>
                    <a:pt x="5525" y="1"/>
                  </a:moveTo>
                  <a:cubicBezTo>
                    <a:pt x="3437" y="1"/>
                    <a:pt x="1244" y="1253"/>
                    <a:pt x="601" y="3343"/>
                  </a:cubicBezTo>
                  <a:cubicBezTo>
                    <a:pt x="1" y="5411"/>
                    <a:pt x="1102" y="11349"/>
                    <a:pt x="2569" y="12649"/>
                  </a:cubicBezTo>
                  <a:cubicBezTo>
                    <a:pt x="3585" y="13584"/>
                    <a:pt x="4928" y="14107"/>
                    <a:pt x="6225" y="14107"/>
                  </a:cubicBezTo>
                  <a:cubicBezTo>
                    <a:pt x="7612" y="14107"/>
                    <a:pt x="8947" y="13510"/>
                    <a:pt x="9775" y="12182"/>
                  </a:cubicBezTo>
                  <a:cubicBezTo>
                    <a:pt x="11342" y="9714"/>
                    <a:pt x="9775" y="2009"/>
                    <a:pt x="8140" y="808"/>
                  </a:cubicBezTo>
                  <a:cubicBezTo>
                    <a:pt x="7392" y="257"/>
                    <a:pt x="6469" y="1"/>
                    <a:pt x="552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280;p42"/>
            <p:cNvSpPr/>
            <p:nvPr/>
          </p:nvSpPr>
          <p:spPr>
            <a:xfrm>
              <a:off x="5634124" y="1515200"/>
              <a:ext cx="9499" cy="24786"/>
            </a:xfrm>
            <a:custGeom>
              <a:avLst/>
              <a:gdLst/>
              <a:ahLst/>
              <a:cxnLst/>
              <a:rect l="l" t="t" r="r" b="b"/>
              <a:pathLst>
                <a:path w="435" h="1135" extrusionOk="0">
                  <a:moveTo>
                    <a:pt x="234" y="0"/>
                  </a:moveTo>
                  <a:cubicBezTo>
                    <a:pt x="234" y="0"/>
                    <a:pt x="201" y="34"/>
                    <a:pt x="201" y="34"/>
                  </a:cubicBezTo>
                  <a:cubicBezTo>
                    <a:pt x="301" y="467"/>
                    <a:pt x="334" y="901"/>
                    <a:pt x="0" y="1101"/>
                  </a:cubicBezTo>
                  <a:lnTo>
                    <a:pt x="0" y="1134"/>
                  </a:lnTo>
                  <a:cubicBezTo>
                    <a:pt x="434" y="968"/>
                    <a:pt x="401" y="367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281;p42"/>
            <p:cNvSpPr/>
            <p:nvPr/>
          </p:nvSpPr>
          <p:spPr>
            <a:xfrm>
              <a:off x="5616262" y="1507164"/>
              <a:ext cx="30092" cy="28498"/>
            </a:xfrm>
            <a:custGeom>
              <a:avLst/>
              <a:gdLst/>
              <a:ahLst/>
              <a:cxnLst/>
              <a:rect l="l" t="t" r="r" b="b"/>
              <a:pathLst>
                <a:path w="1378" h="1305" extrusionOk="0">
                  <a:moveTo>
                    <a:pt x="640" y="1"/>
                  </a:moveTo>
                  <a:cubicBezTo>
                    <a:pt x="633" y="1"/>
                    <a:pt x="626" y="1"/>
                    <a:pt x="618" y="1"/>
                  </a:cubicBezTo>
                  <a:cubicBezTo>
                    <a:pt x="1" y="99"/>
                    <a:pt x="175" y="1305"/>
                    <a:pt x="740" y="1305"/>
                  </a:cubicBezTo>
                  <a:cubicBezTo>
                    <a:pt x="755" y="1305"/>
                    <a:pt x="770" y="1304"/>
                    <a:pt x="785" y="1302"/>
                  </a:cubicBezTo>
                  <a:cubicBezTo>
                    <a:pt x="1378" y="1236"/>
                    <a:pt x="1190" y="1"/>
                    <a:pt x="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282;p42"/>
            <p:cNvSpPr/>
            <p:nvPr/>
          </p:nvSpPr>
          <p:spPr>
            <a:xfrm>
              <a:off x="5690944" y="1505002"/>
              <a:ext cx="13124" cy="21859"/>
            </a:xfrm>
            <a:custGeom>
              <a:avLst/>
              <a:gdLst/>
              <a:ahLst/>
              <a:cxnLst/>
              <a:rect l="l" t="t" r="r" b="b"/>
              <a:pathLst>
                <a:path w="601" h="1001" extrusionOk="0">
                  <a:moveTo>
                    <a:pt x="0" y="0"/>
                  </a:moveTo>
                  <a:cubicBezTo>
                    <a:pt x="0" y="400"/>
                    <a:pt x="134" y="1001"/>
                    <a:pt x="601" y="1001"/>
                  </a:cubicBezTo>
                  <a:lnTo>
                    <a:pt x="601" y="968"/>
                  </a:lnTo>
                  <a:cubicBezTo>
                    <a:pt x="234" y="901"/>
                    <a:pt x="100" y="467"/>
                    <a:pt x="34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283;p42"/>
            <p:cNvSpPr/>
            <p:nvPr/>
          </p:nvSpPr>
          <p:spPr>
            <a:xfrm>
              <a:off x="5686533" y="1494585"/>
              <a:ext cx="30005" cy="28236"/>
            </a:xfrm>
            <a:custGeom>
              <a:avLst/>
              <a:gdLst/>
              <a:ahLst/>
              <a:cxnLst/>
              <a:rect l="l" t="t" r="r" b="b"/>
              <a:pathLst>
                <a:path w="1374" h="1293" extrusionOk="0">
                  <a:moveTo>
                    <a:pt x="595" y="0"/>
                  </a:moveTo>
                  <a:cubicBezTo>
                    <a:pt x="565" y="0"/>
                    <a:pt x="534" y="4"/>
                    <a:pt x="503" y="10"/>
                  </a:cubicBezTo>
                  <a:cubicBezTo>
                    <a:pt x="1" y="136"/>
                    <a:pt x="177" y="1293"/>
                    <a:pt x="699" y="1293"/>
                  </a:cubicBezTo>
                  <a:cubicBezTo>
                    <a:pt x="732" y="1293"/>
                    <a:pt x="767" y="1288"/>
                    <a:pt x="803" y="1278"/>
                  </a:cubicBezTo>
                  <a:cubicBezTo>
                    <a:pt x="1373" y="1151"/>
                    <a:pt x="116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284;p42"/>
            <p:cNvSpPr/>
            <p:nvPr/>
          </p:nvSpPr>
          <p:spPr>
            <a:xfrm>
              <a:off x="5606064" y="1473993"/>
              <a:ext cx="30987" cy="22798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68" y="1"/>
                  </a:moveTo>
                  <a:cubicBezTo>
                    <a:pt x="831" y="1"/>
                    <a:pt x="697" y="44"/>
                    <a:pt x="585" y="119"/>
                  </a:cubicBezTo>
                  <a:cubicBezTo>
                    <a:pt x="351" y="219"/>
                    <a:pt x="185" y="419"/>
                    <a:pt x="85" y="653"/>
                  </a:cubicBezTo>
                  <a:cubicBezTo>
                    <a:pt x="1" y="848"/>
                    <a:pt x="174" y="1044"/>
                    <a:pt x="370" y="1044"/>
                  </a:cubicBezTo>
                  <a:cubicBezTo>
                    <a:pt x="408" y="1044"/>
                    <a:pt x="447" y="1036"/>
                    <a:pt x="485" y="1020"/>
                  </a:cubicBezTo>
                  <a:cubicBezTo>
                    <a:pt x="652" y="953"/>
                    <a:pt x="818" y="853"/>
                    <a:pt x="952" y="753"/>
                  </a:cubicBezTo>
                  <a:cubicBezTo>
                    <a:pt x="1152" y="686"/>
                    <a:pt x="1285" y="553"/>
                    <a:pt x="1386" y="419"/>
                  </a:cubicBezTo>
                  <a:cubicBezTo>
                    <a:pt x="1419" y="286"/>
                    <a:pt x="1386" y="153"/>
                    <a:pt x="1285" y="86"/>
                  </a:cubicBezTo>
                  <a:cubicBezTo>
                    <a:pt x="1183" y="27"/>
                    <a:pt x="1074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285;p42"/>
            <p:cNvSpPr/>
            <p:nvPr/>
          </p:nvSpPr>
          <p:spPr>
            <a:xfrm>
              <a:off x="5680004" y="1464800"/>
              <a:ext cx="34263" cy="17645"/>
            </a:xfrm>
            <a:custGeom>
              <a:avLst/>
              <a:gdLst/>
              <a:ahLst/>
              <a:cxnLst/>
              <a:rect l="l" t="t" r="r" b="b"/>
              <a:pathLst>
                <a:path w="1569" h="808" extrusionOk="0">
                  <a:moveTo>
                    <a:pt x="643" y="0"/>
                  </a:moveTo>
                  <a:cubicBezTo>
                    <a:pt x="434" y="0"/>
                    <a:pt x="213" y="95"/>
                    <a:pt x="68" y="240"/>
                  </a:cubicBezTo>
                  <a:cubicBezTo>
                    <a:pt x="1" y="340"/>
                    <a:pt x="34" y="507"/>
                    <a:pt x="101" y="574"/>
                  </a:cubicBezTo>
                  <a:cubicBezTo>
                    <a:pt x="268" y="707"/>
                    <a:pt x="468" y="740"/>
                    <a:pt x="635" y="740"/>
                  </a:cubicBezTo>
                  <a:cubicBezTo>
                    <a:pt x="835" y="774"/>
                    <a:pt x="1002" y="807"/>
                    <a:pt x="1202" y="807"/>
                  </a:cubicBezTo>
                  <a:cubicBezTo>
                    <a:pt x="1435" y="807"/>
                    <a:pt x="1569" y="507"/>
                    <a:pt x="1402" y="307"/>
                  </a:cubicBezTo>
                  <a:cubicBezTo>
                    <a:pt x="1235" y="140"/>
                    <a:pt x="1002" y="40"/>
                    <a:pt x="735" y="7"/>
                  </a:cubicBezTo>
                  <a:cubicBezTo>
                    <a:pt x="705" y="2"/>
                    <a:pt x="674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286;p42"/>
            <p:cNvSpPr/>
            <p:nvPr/>
          </p:nvSpPr>
          <p:spPr>
            <a:xfrm>
              <a:off x="5642859" y="1597503"/>
              <a:ext cx="18234" cy="7316"/>
            </a:xfrm>
            <a:custGeom>
              <a:avLst/>
              <a:gdLst/>
              <a:ahLst/>
              <a:cxnLst/>
              <a:rect l="l" t="t" r="r" b="b"/>
              <a:pathLst>
                <a:path w="835" h="3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34" y="201"/>
                    <a:pt x="168" y="334"/>
                    <a:pt x="368" y="334"/>
                  </a:cubicBezTo>
                  <a:cubicBezTo>
                    <a:pt x="568" y="334"/>
                    <a:pt x="735" y="234"/>
                    <a:pt x="835" y="34"/>
                  </a:cubicBezTo>
                  <a:lnTo>
                    <a:pt x="835" y="34"/>
                  </a:lnTo>
                  <a:cubicBezTo>
                    <a:pt x="701" y="101"/>
                    <a:pt x="568" y="167"/>
                    <a:pt x="434" y="201"/>
                  </a:cubicBezTo>
                  <a:cubicBezTo>
                    <a:pt x="268" y="201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287;p42"/>
            <p:cNvSpPr/>
            <p:nvPr/>
          </p:nvSpPr>
          <p:spPr>
            <a:xfrm>
              <a:off x="5648690" y="1468818"/>
              <a:ext cx="51209" cy="111218"/>
            </a:xfrm>
            <a:custGeom>
              <a:avLst/>
              <a:gdLst/>
              <a:ahLst/>
              <a:cxnLst/>
              <a:rect l="l" t="t" r="r" b="b"/>
              <a:pathLst>
                <a:path w="2345" h="5093" extrusionOk="0">
                  <a:moveTo>
                    <a:pt x="1119" y="1"/>
                  </a:moveTo>
                  <a:cubicBezTo>
                    <a:pt x="1097" y="1"/>
                    <a:pt x="1082" y="17"/>
                    <a:pt x="1101" y="56"/>
                  </a:cubicBezTo>
                  <a:cubicBezTo>
                    <a:pt x="1302" y="1324"/>
                    <a:pt x="1769" y="2558"/>
                    <a:pt x="2002" y="3859"/>
                  </a:cubicBezTo>
                  <a:cubicBezTo>
                    <a:pt x="1769" y="3792"/>
                    <a:pt x="1568" y="3759"/>
                    <a:pt x="1335" y="3759"/>
                  </a:cubicBezTo>
                  <a:cubicBezTo>
                    <a:pt x="1268" y="3759"/>
                    <a:pt x="1535" y="4659"/>
                    <a:pt x="1535" y="4793"/>
                  </a:cubicBezTo>
                  <a:cubicBezTo>
                    <a:pt x="1368" y="4837"/>
                    <a:pt x="1198" y="4859"/>
                    <a:pt x="1028" y="4859"/>
                  </a:cubicBezTo>
                  <a:cubicBezTo>
                    <a:pt x="690" y="4859"/>
                    <a:pt x="356" y="4771"/>
                    <a:pt x="67" y="4593"/>
                  </a:cubicBezTo>
                  <a:cubicBezTo>
                    <a:pt x="1" y="4593"/>
                    <a:pt x="1" y="4626"/>
                    <a:pt x="1" y="4626"/>
                  </a:cubicBezTo>
                  <a:cubicBezTo>
                    <a:pt x="267" y="4926"/>
                    <a:pt x="634" y="5093"/>
                    <a:pt x="1035" y="5093"/>
                  </a:cubicBezTo>
                  <a:cubicBezTo>
                    <a:pt x="1201" y="5093"/>
                    <a:pt x="1368" y="5093"/>
                    <a:pt x="1502" y="5060"/>
                  </a:cubicBezTo>
                  <a:lnTo>
                    <a:pt x="1602" y="5026"/>
                  </a:lnTo>
                  <a:lnTo>
                    <a:pt x="1702" y="4993"/>
                  </a:lnTo>
                  <a:cubicBezTo>
                    <a:pt x="1735" y="4960"/>
                    <a:pt x="1769" y="4926"/>
                    <a:pt x="1769" y="4893"/>
                  </a:cubicBezTo>
                  <a:cubicBezTo>
                    <a:pt x="1769" y="4859"/>
                    <a:pt x="1769" y="4859"/>
                    <a:pt x="1769" y="4859"/>
                  </a:cubicBezTo>
                  <a:lnTo>
                    <a:pt x="1769" y="4826"/>
                  </a:lnTo>
                  <a:cubicBezTo>
                    <a:pt x="1735" y="4493"/>
                    <a:pt x="1602" y="4026"/>
                    <a:pt x="1602" y="4026"/>
                  </a:cubicBezTo>
                  <a:lnTo>
                    <a:pt x="1602" y="4026"/>
                  </a:lnTo>
                  <a:cubicBezTo>
                    <a:pt x="1698" y="4050"/>
                    <a:pt x="2055" y="4143"/>
                    <a:pt x="2234" y="4143"/>
                  </a:cubicBezTo>
                  <a:cubicBezTo>
                    <a:pt x="2303" y="4143"/>
                    <a:pt x="2345" y="4129"/>
                    <a:pt x="2336" y="4092"/>
                  </a:cubicBezTo>
                  <a:cubicBezTo>
                    <a:pt x="2069" y="2691"/>
                    <a:pt x="1668" y="1324"/>
                    <a:pt x="1168" y="23"/>
                  </a:cubicBezTo>
                  <a:cubicBezTo>
                    <a:pt x="1154" y="9"/>
                    <a:pt x="113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288;p42"/>
            <p:cNvSpPr/>
            <p:nvPr/>
          </p:nvSpPr>
          <p:spPr>
            <a:xfrm>
              <a:off x="5646506" y="1569814"/>
              <a:ext cx="30616" cy="21881"/>
            </a:xfrm>
            <a:custGeom>
              <a:avLst/>
              <a:gdLst/>
              <a:ahLst/>
              <a:cxnLst/>
              <a:rect l="l" t="t" r="r" b="b"/>
              <a:pathLst>
                <a:path w="1402" h="1002" extrusionOk="0">
                  <a:moveTo>
                    <a:pt x="134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1" y="668"/>
                    <a:pt x="67" y="968"/>
                    <a:pt x="401" y="1002"/>
                  </a:cubicBezTo>
                  <a:cubicBezTo>
                    <a:pt x="534" y="1002"/>
                    <a:pt x="701" y="968"/>
                    <a:pt x="834" y="902"/>
                  </a:cubicBezTo>
                  <a:cubicBezTo>
                    <a:pt x="1068" y="768"/>
                    <a:pt x="1268" y="535"/>
                    <a:pt x="1402" y="301"/>
                  </a:cubicBezTo>
                  <a:lnTo>
                    <a:pt x="1402" y="301"/>
                  </a:lnTo>
                  <a:cubicBezTo>
                    <a:pt x="1347" y="305"/>
                    <a:pt x="1293" y="307"/>
                    <a:pt x="1238" y="307"/>
                  </a:cubicBezTo>
                  <a:cubicBezTo>
                    <a:pt x="853" y="307"/>
                    <a:pt x="455" y="205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289;p42"/>
            <p:cNvSpPr/>
            <p:nvPr/>
          </p:nvSpPr>
          <p:spPr>
            <a:xfrm>
              <a:off x="5646506" y="1578483"/>
              <a:ext cx="18234" cy="13212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06" y="1"/>
                  </a:moveTo>
                  <a:cubicBezTo>
                    <a:pt x="82" y="1"/>
                    <a:pt x="58" y="2"/>
                    <a:pt x="34" y="4"/>
                  </a:cubicBezTo>
                  <a:cubicBezTo>
                    <a:pt x="1" y="271"/>
                    <a:pt x="67" y="571"/>
                    <a:pt x="401" y="605"/>
                  </a:cubicBezTo>
                  <a:cubicBezTo>
                    <a:pt x="534" y="605"/>
                    <a:pt x="701" y="571"/>
                    <a:pt x="834" y="505"/>
                  </a:cubicBezTo>
                  <a:cubicBezTo>
                    <a:pt x="711" y="195"/>
                    <a:pt x="415" y="1"/>
                    <a:pt x="10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290;p42"/>
            <p:cNvSpPr/>
            <p:nvPr/>
          </p:nvSpPr>
          <p:spPr>
            <a:xfrm>
              <a:off x="5492817" y="1329039"/>
              <a:ext cx="220733" cy="219773"/>
            </a:xfrm>
            <a:custGeom>
              <a:avLst/>
              <a:gdLst/>
              <a:ahLst/>
              <a:cxnLst/>
              <a:rect l="l" t="t" r="r" b="b"/>
              <a:pathLst>
                <a:path w="10108" h="10064" extrusionOk="0">
                  <a:moveTo>
                    <a:pt x="6184" y="0"/>
                  </a:moveTo>
                  <a:cubicBezTo>
                    <a:pt x="6067" y="0"/>
                    <a:pt x="5951" y="6"/>
                    <a:pt x="5838" y="19"/>
                  </a:cubicBezTo>
                  <a:cubicBezTo>
                    <a:pt x="4070" y="186"/>
                    <a:pt x="2035" y="2788"/>
                    <a:pt x="2035" y="2788"/>
                  </a:cubicBezTo>
                  <a:cubicBezTo>
                    <a:pt x="2268" y="2421"/>
                    <a:pt x="2469" y="2054"/>
                    <a:pt x="2635" y="1620"/>
                  </a:cubicBezTo>
                  <a:lnTo>
                    <a:pt x="2635" y="1620"/>
                  </a:lnTo>
                  <a:cubicBezTo>
                    <a:pt x="2035" y="1887"/>
                    <a:pt x="1601" y="2387"/>
                    <a:pt x="1468" y="3021"/>
                  </a:cubicBezTo>
                  <a:cubicBezTo>
                    <a:pt x="1468" y="3021"/>
                    <a:pt x="1535" y="1987"/>
                    <a:pt x="1435" y="1987"/>
                  </a:cubicBezTo>
                  <a:cubicBezTo>
                    <a:pt x="1334" y="1987"/>
                    <a:pt x="601" y="2988"/>
                    <a:pt x="901" y="3622"/>
                  </a:cubicBezTo>
                  <a:cubicBezTo>
                    <a:pt x="901" y="3622"/>
                    <a:pt x="0" y="4656"/>
                    <a:pt x="67" y="5656"/>
                  </a:cubicBezTo>
                  <a:cubicBezTo>
                    <a:pt x="134" y="6624"/>
                    <a:pt x="968" y="9960"/>
                    <a:pt x="1768" y="10060"/>
                  </a:cubicBezTo>
                  <a:cubicBezTo>
                    <a:pt x="1784" y="10062"/>
                    <a:pt x="1799" y="10063"/>
                    <a:pt x="1815" y="10063"/>
                  </a:cubicBezTo>
                  <a:cubicBezTo>
                    <a:pt x="2455" y="10063"/>
                    <a:pt x="2871" y="8073"/>
                    <a:pt x="2969" y="7291"/>
                  </a:cubicBezTo>
                  <a:cubicBezTo>
                    <a:pt x="3069" y="6590"/>
                    <a:pt x="2936" y="4456"/>
                    <a:pt x="2969" y="4322"/>
                  </a:cubicBezTo>
                  <a:cubicBezTo>
                    <a:pt x="2971" y="4314"/>
                    <a:pt x="2980" y="4310"/>
                    <a:pt x="2998" y="4310"/>
                  </a:cubicBezTo>
                  <a:cubicBezTo>
                    <a:pt x="3251" y="4310"/>
                    <a:pt x="5130" y="5186"/>
                    <a:pt x="6634" y="5186"/>
                  </a:cubicBezTo>
                  <a:cubicBezTo>
                    <a:pt x="7015" y="5186"/>
                    <a:pt x="7372" y="5130"/>
                    <a:pt x="7672" y="4989"/>
                  </a:cubicBezTo>
                  <a:cubicBezTo>
                    <a:pt x="9240" y="4255"/>
                    <a:pt x="10107" y="2621"/>
                    <a:pt x="10007" y="1920"/>
                  </a:cubicBezTo>
                  <a:cubicBezTo>
                    <a:pt x="9914" y="1296"/>
                    <a:pt x="7892" y="0"/>
                    <a:pt x="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291;p42"/>
            <p:cNvSpPr/>
            <p:nvPr/>
          </p:nvSpPr>
          <p:spPr>
            <a:xfrm>
              <a:off x="5541011" y="1410928"/>
              <a:ext cx="143407" cy="43413"/>
            </a:xfrm>
            <a:custGeom>
              <a:avLst/>
              <a:gdLst/>
              <a:ahLst/>
              <a:cxnLst/>
              <a:rect l="l" t="t" r="r" b="b"/>
              <a:pathLst>
                <a:path w="6567" h="1988" extrusionOk="0">
                  <a:moveTo>
                    <a:pt x="168" y="1"/>
                  </a:moveTo>
                  <a:cubicBezTo>
                    <a:pt x="78" y="1"/>
                    <a:pt x="1" y="147"/>
                    <a:pt x="61" y="239"/>
                  </a:cubicBezTo>
                  <a:cubicBezTo>
                    <a:pt x="962" y="1139"/>
                    <a:pt x="2130" y="1740"/>
                    <a:pt x="3397" y="1940"/>
                  </a:cubicBezTo>
                  <a:cubicBezTo>
                    <a:pt x="3590" y="1972"/>
                    <a:pt x="3783" y="1988"/>
                    <a:pt x="3974" y="1988"/>
                  </a:cubicBezTo>
                  <a:cubicBezTo>
                    <a:pt x="4973" y="1988"/>
                    <a:pt x="5922" y="1556"/>
                    <a:pt x="6566" y="772"/>
                  </a:cubicBezTo>
                  <a:cubicBezTo>
                    <a:pt x="6566" y="772"/>
                    <a:pt x="6566" y="739"/>
                    <a:pt x="6533" y="739"/>
                  </a:cubicBezTo>
                  <a:cubicBezTo>
                    <a:pt x="6099" y="1073"/>
                    <a:pt x="5599" y="1339"/>
                    <a:pt x="5098" y="1540"/>
                  </a:cubicBezTo>
                  <a:cubicBezTo>
                    <a:pt x="4798" y="1606"/>
                    <a:pt x="4490" y="1640"/>
                    <a:pt x="4181" y="1640"/>
                  </a:cubicBezTo>
                  <a:cubicBezTo>
                    <a:pt x="3873" y="1640"/>
                    <a:pt x="3564" y="1606"/>
                    <a:pt x="3264" y="1540"/>
                  </a:cubicBezTo>
                  <a:cubicBezTo>
                    <a:pt x="2663" y="1406"/>
                    <a:pt x="2096" y="1173"/>
                    <a:pt x="1596" y="839"/>
                  </a:cubicBezTo>
                  <a:cubicBezTo>
                    <a:pt x="1129" y="572"/>
                    <a:pt x="695" y="239"/>
                    <a:pt x="195" y="5"/>
                  </a:cubicBezTo>
                  <a:cubicBezTo>
                    <a:pt x="186" y="2"/>
                    <a:pt x="17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292;p42"/>
            <p:cNvSpPr/>
            <p:nvPr/>
          </p:nvSpPr>
          <p:spPr>
            <a:xfrm>
              <a:off x="5682210" y="1469822"/>
              <a:ext cx="60468" cy="81279"/>
            </a:xfrm>
            <a:custGeom>
              <a:avLst/>
              <a:gdLst/>
              <a:ahLst/>
              <a:cxnLst/>
              <a:rect l="l" t="t" r="r" b="b"/>
              <a:pathLst>
                <a:path w="2769" h="3722" extrusionOk="0">
                  <a:moveTo>
                    <a:pt x="1212" y="239"/>
                  </a:moveTo>
                  <a:cubicBezTo>
                    <a:pt x="1722" y="239"/>
                    <a:pt x="2241" y="853"/>
                    <a:pt x="2368" y="1678"/>
                  </a:cubicBezTo>
                  <a:cubicBezTo>
                    <a:pt x="2502" y="2579"/>
                    <a:pt x="2202" y="3346"/>
                    <a:pt x="1668" y="3446"/>
                  </a:cubicBezTo>
                  <a:cubicBezTo>
                    <a:pt x="1630" y="3453"/>
                    <a:pt x="1592" y="3456"/>
                    <a:pt x="1555" y="3456"/>
                  </a:cubicBezTo>
                  <a:cubicBezTo>
                    <a:pt x="1031" y="3456"/>
                    <a:pt x="556" y="2821"/>
                    <a:pt x="400" y="2011"/>
                  </a:cubicBezTo>
                  <a:cubicBezTo>
                    <a:pt x="267" y="1144"/>
                    <a:pt x="567" y="344"/>
                    <a:pt x="1134" y="244"/>
                  </a:cubicBezTo>
                  <a:cubicBezTo>
                    <a:pt x="1160" y="240"/>
                    <a:pt x="1186" y="239"/>
                    <a:pt x="1212" y="239"/>
                  </a:cubicBezTo>
                  <a:close/>
                  <a:moveTo>
                    <a:pt x="1190" y="1"/>
                  </a:moveTo>
                  <a:cubicBezTo>
                    <a:pt x="1149" y="1"/>
                    <a:pt x="1108" y="4"/>
                    <a:pt x="1067" y="10"/>
                  </a:cubicBezTo>
                  <a:cubicBezTo>
                    <a:pt x="400" y="110"/>
                    <a:pt x="0" y="1044"/>
                    <a:pt x="167" y="2045"/>
                  </a:cubicBezTo>
                  <a:cubicBezTo>
                    <a:pt x="323" y="3016"/>
                    <a:pt x="921" y="3722"/>
                    <a:pt x="1546" y="3722"/>
                  </a:cubicBezTo>
                  <a:cubicBezTo>
                    <a:pt x="1586" y="3722"/>
                    <a:pt x="1627" y="3719"/>
                    <a:pt x="1668" y="3713"/>
                  </a:cubicBezTo>
                  <a:cubicBezTo>
                    <a:pt x="2368" y="3579"/>
                    <a:pt x="2769" y="2679"/>
                    <a:pt x="2602" y="1645"/>
                  </a:cubicBezTo>
                  <a:cubicBezTo>
                    <a:pt x="2445" y="705"/>
                    <a:pt x="1818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293;p42"/>
            <p:cNvSpPr/>
            <p:nvPr/>
          </p:nvSpPr>
          <p:spPr>
            <a:xfrm>
              <a:off x="5582480" y="1489563"/>
              <a:ext cx="89556" cy="76278"/>
            </a:xfrm>
            <a:custGeom>
              <a:avLst/>
              <a:gdLst/>
              <a:ahLst/>
              <a:cxnLst/>
              <a:rect l="l" t="t" r="r" b="b"/>
              <a:pathLst>
                <a:path w="4101" h="3493" extrusionOk="0">
                  <a:moveTo>
                    <a:pt x="1837" y="15"/>
                  </a:moveTo>
                  <a:cubicBezTo>
                    <a:pt x="2960" y="15"/>
                    <a:pt x="3713" y="1322"/>
                    <a:pt x="3033" y="2342"/>
                  </a:cubicBezTo>
                  <a:cubicBezTo>
                    <a:pt x="2737" y="2792"/>
                    <a:pt x="2268" y="3005"/>
                    <a:pt x="1801" y="3005"/>
                  </a:cubicBezTo>
                  <a:cubicBezTo>
                    <a:pt x="1161" y="3005"/>
                    <a:pt x="523" y="2607"/>
                    <a:pt x="331" y="1875"/>
                  </a:cubicBezTo>
                  <a:cubicBezTo>
                    <a:pt x="164" y="1041"/>
                    <a:pt x="698" y="207"/>
                    <a:pt x="1565" y="40"/>
                  </a:cubicBezTo>
                  <a:cubicBezTo>
                    <a:pt x="1658" y="23"/>
                    <a:pt x="1749" y="15"/>
                    <a:pt x="1837" y="15"/>
                  </a:cubicBezTo>
                  <a:close/>
                  <a:moveTo>
                    <a:pt x="1834" y="1"/>
                  </a:moveTo>
                  <a:cubicBezTo>
                    <a:pt x="884" y="1"/>
                    <a:pt x="1" y="797"/>
                    <a:pt x="97" y="1908"/>
                  </a:cubicBezTo>
                  <a:cubicBezTo>
                    <a:pt x="220" y="2827"/>
                    <a:pt x="988" y="3492"/>
                    <a:pt x="1862" y="3492"/>
                  </a:cubicBezTo>
                  <a:cubicBezTo>
                    <a:pt x="1940" y="3492"/>
                    <a:pt x="2019" y="3487"/>
                    <a:pt x="2099" y="3476"/>
                  </a:cubicBezTo>
                  <a:cubicBezTo>
                    <a:pt x="3633" y="3209"/>
                    <a:pt x="4100" y="1308"/>
                    <a:pt x="2899" y="374"/>
                  </a:cubicBezTo>
                  <a:cubicBezTo>
                    <a:pt x="2568" y="116"/>
                    <a:pt x="2196" y="1"/>
                    <a:pt x="1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294;p42"/>
            <p:cNvSpPr/>
            <p:nvPr/>
          </p:nvSpPr>
          <p:spPr>
            <a:xfrm>
              <a:off x="5654520" y="1503167"/>
              <a:ext cx="34984" cy="12054"/>
            </a:xfrm>
            <a:custGeom>
              <a:avLst/>
              <a:gdLst/>
              <a:ahLst/>
              <a:cxnLst/>
              <a:rect l="l" t="t" r="r" b="b"/>
              <a:pathLst>
                <a:path w="1602" h="552" extrusionOk="0">
                  <a:moveTo>
                    <a:pt x="1115" y="0"/>
                  </a:moveTo>
                  <a:cubicBezTo>
                    <a:pt x="846" y="0"/>
                    <a:pt x="471" y="67"/>
                    <a:pt x="0" y="318"/>
                  </a:cubicBezTo>
                  <a:lnTo>
                    <a:pt x="134" y="551"/>
                  </a:lnTo>
                  <a:cubicBezTo>
                    <a:pt x="568" y="318"/>
                    <a:pt x="901" y="259"/>
                    <a:pt x="1126" y="259"/>
                  </a:cubicBezTo>
                  <a:cubicBezTo>
                    <a:pt x="1351" y="259"/>
                    <a:pt x="1468" y="318"/>
                    <a:pt x="1468" y="318"/>
                  </a:cubicBezTo>
                  <a:lnTo>
                    <a:pt x="1602" y="84"/>
                  </a:lnTo>
                  <a:cubicBezTo>
                    <a:pt x="1584" y="84"/>
                    <a:pt x="1417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295;p42"/>
            <p:cNvSpPr/>
            <p:nvPr/>
          </p:nvSpPr>
          <p:spPr>
            <a:xfrm>
              <a:off x="5481156" y="1520812"/>
              <a:ext cx="105650" cy="22820"/>
            </a:xfrm>
            <a:custGeom>
              <a:avLst/>
              <a:gdLst/>
              <a:ahLst/>
              <a:cxnLst/>
              <a:rect l="l" t="t" r="r" b="b"/>
              <a:pathLst>
                <a:path w="4838" h="1045" extrusionOk="0">
                  <a:moveTo>
                    <a:pt x="1956" y="1"/>
                  </a:moveTo>
                  <a:cubicBezTo>
                    <a:pt x="1724" y="1"/>
                    <a:pt x="1548" y="3"/>
                    <a:pt x="1468" y="10"/>
                  </a:cubicBezTo>
                  <a:cubicBezTo>
                    <a:pt x="1035" y="43"/>
                    <a:pt x="134" y="777"/>
                    <a:pt x="0" y="877"/>
                  </a:cubicBezTo>
                  <a:lnTo>
                    <a:pt x="167" y="1044"/>
                  </a:lnTo>
                  <a:cubicBezTo>
                    <a:pt x="568" y="711"/>
                    <a:pt x="1001" y="444"/>
                    <a:pt x="1468" y="244"/>
                  </a:cubicBezTo>
                  <a:cubicBezTo>
                    <a:pt x="1538" y="237"/>
                    <a:pt x="1653" y="234"/>
                    <a:pt x="1803" y="234"/>
                  </a:cubicBezTo>
                  <a:cubicBezTo>
                    <a:pt x="2439" y="234"/>
                    <a:pt x="3704" y="283"/>
                    <a:pt x="4837" y="310"/>
                  </a:cubicBezTo>
                  <a:lnTo>
                    <a:pt x="4837" y="43"/>
                  </a:lnTo>
                  <a:cubicBezTo>
                    <a:pt x="4704" y="43"/>
                    <a:pt x="2884" y="1"/>
                    <a:pt x="1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296;p42"/>
            <p:cNvSpPr/>
            <p:nvPr/>
          </p:nvSpPr>
          <p:spPr>
            <a:xfrm>
              <a:off x="5480436" y="1516270"/>
              <a:ext cx="75776" cy="83004"/>
            </a:xfrm>
            <a:custGeom>
              <a:avLst/>
              <a:gdLst/>
              <a:ahLst/>
              <a:cxnLst/>
              <a:rect l="l" t="t" r="r" b="b"/>
              <a:pathLst>
                <a:path w="3470" h="3801" extrusionOk="0">
                  <a:moveTo>
                    <a:pt x="1178" y="1"/>
                  </a:moveTo>
                  <a:cubicBezTo>
                    <a:pt x="1069" y="1"/>
                    <a:pt x="964" y="26"/>
                    <a:pt x="867" y="85"/>
                  </a:cubicBezTo>
                  <a:cubicBezTo>
                    <a:pt x="0" y="585"/>
                    <a:pt x="1068" y="3354"/>
                    <a:pt x="2102" y="3721"/>
                  </a:cubicBezTo>
                  <a:cubicBezTo>
                    <a:pt x="2227" y="3775"/>
                    <a:pt x="2357" y="3801"/>
                    <a:pt x="2486" y="3801"/>
                  </a:cubicBezTo>
                  <a:cubicBezTo>
                    <a:pt x="2908" y="3801"/>
                    <a:pt x="3316" y="3529"/>
                    <a:pt x="3469" y="3120"/>
                  </a:cubicBezTo>
                  <a:lnTo>
                    <a:pt x="3102" y="1486"/>
                  </a:lnTo>
                  <a:cubicBezTo>
                    <a:pt x="3102" y="1486"/>
                    <a:pt x="2008" y="1"/>
                    <a:pt x="117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297;p42"/>
            <p:cNvSpPr/>
            <p:nvPr/>
          </p:nvSpPr>
          <p:spPr>
            <a:xfrm>
              <a:off x="5505919" y="1535595"/>
              <a:ext cx="38368" cy="51034"/>
            </a:xfrm>
            <a:custGeom>
              <a:avLst/>
              <a:gdLst/>
              <a:ahLst/>
              <a:cxnLst/>
              <a:rect l="l" t="t" r="r" b="b"/>
              <a:pathLst>
                <a:path w="1757" h="2337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668" y="334"/>
                    <a:pt x="1201" y="934"/>
                    <a:pt x="1402" y="1635"/>
                  </a:cubicBezTo>
                  <a:cubicBezTo>
                    <a:pt x="1303" y="1457"/>
                    <a:pt x="1110" y="1361"/>
                    <a:pt x="914" y="1361"/>
                  </a:cubicBezTo>
                  <a:cubicBezTo>
                    <a:pt x="779" y="1361"/>
                    <a:pt x="643" y="1406"/>
                    <a:pt x="534" y="1501"/>
                  </a:cubicBezTo>
                  <a:cubicBezTo>
                    <a:pt x="534" y="1501"/>
                    <a:pt x="534" y="1535"/>
                    <a:pt x="534" y="1535"/>
                  </a:cubicBezTo>
                  <a:cubicBezTo>
                    <a:pt x="606" y="1508"/>
                    <a:pt x="677" y="1495"/>
                    <a:pt x="748" y="1495"/>
                  </a:cubicBezTo>
                  <a:cubicBezTo>
                    <a:pt x="939" y="1495"/>
                    <a:pt x="1122" y="1588"/>
                    <a:pt x="1268" y="1735"/>
                  </a:cubicBezTo>
                  <a:cubicBezTo>
                    <a:pt x="1402" y="1902"/>
                    <a:pt x="1502" y="2102"/>
                    <a:pt x="1602" y="2302"/>
                  </a:cubicBezTo>
                  <a:cubicBezTo>
                    <a:pt x="1614" y="2325"/>
                    <a:pt x="1638" y="2337"/>
                    <a:pt x="1663" y="2337"/>
                  </a:cubicBezTo>
                  <a:cubicBezTo>
                    <a:pt x="1709" y="2337"/>
                    <a:pt x="1757" y="2300"/>
                    <a:pt x="1735" y="2235"/>
                  </a:cubicBezTo>
                  <a:cubicBezTo>
                    <a:pt x="1735" y="1334"/>
                    <a:pt x="1001" y="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298;p42"/>
            <p:cNvSpPr/>
            <p:nvPr/>
          </p:nvSpPr>
          <p:spPr>
            <a:xfrm>
              <a:off x="5464407" y="1777746"/>
              <a:ext cx="547619" cy="831506"/>
            </a:xfrm>
            <a:custGeom>
              <a:avLst/>
              <a:gdLst/>
              <a:ahLst/>
              <a:cxnLst/>
              <a:rect l="l" t="t" r="r" b="b"/>
              <a:pathLst>
                <a:path w="25077" h="38077" extrusionOk="0">
                  <a:moveTo>
                    <a:pt x="2698" y="0"/>
                  </a:moveTo>
                  <a:cubicBezTo>
                    <a:pt x="1494" y="0"/>
                    <a:pt x="507" y="1799"/>
                    <a:pt x="334" y="5290"/>
                  </a:cubicBezTo>
                  <a:cubicBezTo>
                    <a:pt x="167" y="8058"/>
                    <a:pt x="0" y="22936"/>
                    <a:pt x="2702" y="26438"/>
                  </a:cubicBezTo>
                  <a:cubicBezTo>
                    <a:pt x="6705" y="31675"/>
                    <a:pt x="14677" y="36512"/>
                    <a:pt x="17713" y="38046"/>
                  </a:cubicBezTo>
                  <a:cubicBezTo>
                    <a:pt x="17756" y="38067"/>
                    <a:pt x="17804" y="38077"/>
                    <a:pt x="17856" y="38077"/>
                  </a:cubicBezTo>
                  <a:cubicBezTo>
                    <a:pt x="19431" y="38077"/>
                    <a:pt x="25076" y="29143"/>
                    <a:pt x="23817" y="28239"/>
                  </a:cubicBezTo>
                  <a:cubicBezTo>
                    <a:pt x="21015" y="26305"/>
                    <a:pt x="11842" y="21101"/>
                    <a:pt x="11075" y="20167"/>
                  </a:cubicBezTo>
                  <a:cubicBezTo>
                    <a:pt x="10341" y="19266"/>
                    <a:pt x="7739" y="9693"/>
                    <a:pt x="6138" y="4756"/>
                  </a:cubicBezTo>
                  <a:cubicBezTo>
                    <a:pt x="5125" y="1557"/>
                    <a:pt x="3818" y="0"/>
                    <a:pt x="2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299;p42"/>
            <p:cNvSpPr/>
            <p:nvPr/>
          </p:nvSpPr>
          <p:spPr>
            <a:xfrm>
              <a:off x="5851927" y="2374726"/>
              <a:ext cx="443629" cy="278756"/>
            </a:xfrm>
            <a:custGeom>
              <a:avLst/>
              <a:gdLst/>
              <a:ahLst/>
              <a:cxnLst/>
              <a:rect l="l" t="t" r="r" b="b"/>
              <a:pathLst>
                <a:path w="20315" h="12765" extrusionOk="0">
                  <a:moveTo>
                    <a:pt x="4670" y="1"/>
                  </a:moveTo>
                  <a:lnTo>
                    <a:pt x="0" y="10708"/>
                  </a:lnTo>
                  <a:cubicBezTo>
                    <a:pt x="2786" y="12344"/>
                    <a:pt x="7432" y="12764"/>
                    <a:pt x="10589" y="12764"/>
                  </a:cubicBezTo>
                  <a:cubicBezTo>
                    <a:pt x="12196" y="12764"/>
                    <a:pt x="13416" y="12656"/>
                    <a:pt x="13810" y="12543"/>
                  </a:cubicBezTo>
                  <a:cubicBezTo>
                    <a:pt x="14811" y="12276"/>
                    <a:pt x="15311" y="12109"/>
                    <a:pt x="15311" y="12109"/>
                  </a:cubicBezTo>
                  <a:cubicBezTo>
                    <a:pt x="17079" y="11609"/>
                    <a:pt x="17546" y="10642"/>
                    <a:pt x="17546" y="10642"/>
                  </a:cubicBezTo>
                  <a:cubicBezTo>
                    <a:pt x="17546" y="10642"/>
                    <a:pt x="17551" y="10642"/>
                    <a:pt x="17561" y="10642"/>
                  </a:cubicBezTo>
                  <a:cubicBezTo>
                    <a:pt x="17754" y="10642"/>
                    <a:pt x="19792" y="10611"/>
                    <a:pt x="20015" y="9341"/>
                  </a:cubicBezTo>
                  <a:cubicBezTo>
                    <a:pt x="20315" y="7873"/>
                    <a:pt x="17146" y="8073"/>
                    <a:pt x="15311" y="7139"/>
                  </a:cubicBezTo>
                  <a:cubicBezTo>
                    <a:pt x="11142" y="5004"/>
                    <a:pt x="5838" y="768"/>
                    <a:pt x="4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300;p42"/>
            <p:cNvSpPr/>
            <p:nvPr/>
          </p:nvSpPr>
          <p:spPr>
            <a:xfrm>
              <a:off x="6053897" y="2548679"/>
              <a:ext cx="181928" cy="59180"/>
            </a:xfrm>
            <a:custGeom>
              <a:avLst/>
              <a:gdLst/>
              <a:ahLst/>
              <a:cxnLst/>
              <a:rect l="l" t="t" r="r" b="b"/>
              <a:pathLst>
                <a:path w="8331" h="2710" extrusionOk="0">
                  <a:moveTo>
                    <a:pt x="96" y="0"/>
                  </a:moveTo>
                  <a:cubicBezTo>
                    <a:pt x="42" y="0"/>
                    <a:pt x="1" y="74"/>
                    <a:pt x="58" y="74"/>
                  </a:cubicBezTo>
                  <a:cubicBezTo>
                    <a:pt x="2526" y="1675"/>
                    <a:pt x="5362" y="2576"/>
                    <a:pt x="8264" y="2709"/>
                  </a:cubicBezTo>
                  <a:cubicBezTo>
                    <a:pt x="8330" y="2709"/>
                    <a:pt x="8330" y="2609"/>
                    <a:pt x="8264" y="2609"/>
                  </a:cubicBezTo>
                  <a:cubicBezTo>
                    <a:pt x="6796" y="2409"/>
                    <a:pt x="5328" y="2075"/>
                    <a:pt x="3861" y="1675"/>
                  </a:cubicBezTo>
                  <a:cubicBezTo>
                    <a:pt x="2593" y="1175"/>
                    <a:pt x="1325" y="641"/>
                    <a:pt x="125" y="7"/>
                  </a:cubicBezTo>
                  <a:cubicBezTo>
                    <a:pt x="115" y="2"/>
                    <a:pt x="10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301;p42"/>
            <p:cNvSpPr/>
            <p:nvPr/>
          </p:nvSpPr>
          <p:spPr>
            <a:xfrm>
              <a:off x="6017277" y="2599079"/>
              <a:ext cx="169022" cy="39984"/>
            </a:xfrm>
            <a:custGeom>
              <a:avLst/>
              <a:gdLst/>
              <a:ahLst/>
              <a:cxnLst/>
              <a:rect l="l" t="t" r="r" b="b"/>
              <a:pathLst>
                <a:path w="7740" h="1831" extrusionOk="0">
                  <a:moveTo>
                    <a:pt x="134" y="1"/>
                  </a:moveTo>
                  <a:cubicBezTo>
                    <a:pt x="34" y="1"/>
                    <a:pt x="0" y="101"/>
                    <a:pt x="67" y="134"/>
                  </a:cubicBezTo>
                  <a:cubicBezTo>
                    <a:pt x="2166" y="1257"/>
                    <a:pt x="4474" y="1830"/>
                    <a:pt x="6829" y="1830"/>
                  </a:cubicBezTo>
                  <a:cubicBezTo>
                    <a:pt x="7132" y="1830"/>
                    <a:pt x="7435" y="1821"/>
                    <a:pt x="7739" y="1802"/>
                  </a:cubicBezTo>
                  <a:cubicBezTo>
                    <a:pt x="3536" y="1435"/>
                    <a:pt x="1368" y="53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302;p42"/>
            <p:cNvSpPr/>
            <p:nvPr/>
          </p:nvSpPr>
          <p:spPr>
            <a:xfrm>
              <a:off x="5951722" y="2371035"/>
              <a:ext cx="292841" cy="109231"/>
            </a:xfrm>
            <a:custGeom>
              <a:avLst/>
              <a:gdLst/>
              <a:ahLst/>
              <a:cxnLst/>
              <a:rect l="l" t="t" r="r" b="b"/>
              <a:pathLst>
                <a:path w="13410" h="5002" extrusionOk="0">
                  <a:moveTo>
                    <a:pt x="3631" y="1"/>
                  </a:moveTo>
                  <a:cubicBezTo>
                    <a:pt x="1877" y="1"/>
                    <a:pt x="0" y="170"/>
                    <a:pt x="0" y="170"/>
                  </a:cubicBezTo>
                  <a:cubicBezTo>
                    <a:pt x="1134" y="904"/>
                    <a:pt x="3770" y="2938"/>
                    <a:pt x="5904" y="4406"/>
                  </a:cubicBezTo>
                  <a:cubicBezTo>
                    <a:pt x="5586" y="4038"/>
                    <a:pt x="5627" y="3815"/>
                    <a:pt x="6135" y="3815"/>
                  </a:cubicBezTo>
                  <a:cubicBezTo>
                    <a:pt x="6318" y="3815"/>
                    <a:pt x="6562" y="3844"/>
                    <a:pt x="6872" y="3906"/>
                  </a:cubicBezTo>
                  <a:cubicBezTo>
                    <a:pt x="7672" y="4047"/>
                    <a:pt x="10081" y="5001"/>
                    <a:pt x="11608" y="5001"/>
                  </a:cubicBezTo>
                  <a:cubicBezTo>
                    <a:pt x="12245" y="5001"/>
                    <a:pt x="12729" y="4835"/>
                    <a:pt x="12876" y="4373"/>
                  </a:cubicBezTo>
                  <a:cubicBezTo>
                    <a:pt x="13410" y="2805"/>
                    <a:pt x="7205" y="303"/>
                    <a:pt x="5271" y="70"/>
                  </a:cubicBezTo>
                  <a:cubicBezTo>
                    <a:pt x="4787" y="20"/>
                    <a:pt x="4216" y="1"/>
                    <a:pt x="3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303;p42"/>
            <p:cNvSpPr/>
            <p:nvPr/>
          </p:nvSpPr>
          <p:spPr>
            <a:xfrm>
              <a:off x="5450562" y="1773378"/>
              <a:ext cx="223660" cy="367569"/>
            </a:xfrm>
            <a:custGeom>
              <a:avLst/>
              <a:gdLst/>
              <a:ahLst/>
              <a:cxnLst/>
              <a:rect l="l" t="t" r="r" b="b"/>
              <a:pathLst>
                <a:path w="10242" h="16832" extrusionOk="0">
                  <a:moveTo>
                    <a:pt x="3278" y="0"/>
                  </a:moveTo>
                  <a:cubicBezTo>
                    <a:pt x="2124" y="0"/>
                    <a:pt x="1122" y="1666"/>
                    <a:pt x="734" y="5790"/>
                  </a:cubicBezTo>
                  <a:cubicBezTo>
                    <a:pt x="0" y="13595"/>
                    <a:pt x="234" y="16831"/>
                    <a:pt x="234" y="16831"/>
                  </a:cubicBezTo>
                  <a:lnTo>
                    <a:pt x="10241" y="13996"/>
                  </a:lnTo>
                  <a:cubicBezTo>
                    <a:pt x="10241" y="13996"/>
                    <a:pt x="8440" y="7825"/>
                    <a:pt x="6405" y="3421"/>
                  </a:cubicBezTo>
                  <a:cubicBezTo>
                    <a:pt x="5461" y="1329"/>
                    <a:pt x="4309" y="0"/>
                    <a:pt x="327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304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305;p42"/>
            <p:cNvSpPr/>
            <p:nvPr/>
          </p:nvSpPr>
          <p:spPr>
            <a:xfrm>
              <a:off x="5463665" y="1900535"/>
              <a:ext cx="9499" cy="41535"/>
            </a:xfrm>
            <a:custGeom>
              <a:avLst/>
              <a:gdLst/>
              <a:ahLst/>
              <a:cxnLst/>
              <a:rect l="l" t="t" r="r" b="b"/>
              <a:pathLst>
                <a:path w="435" h="1902" extrusionOk="0">
                  <a:moveTo>
                    <a:pt x="101" y="0"/>
                  </a:moveTo>
                  <a:lnTo>
                    <a:pt x="101" y="167"/>
                  </a:lnTo>
                  <a:cubicBezTo>
                    <a:pt x="301" y="334"/>
                    <a:pt x="301" y="634"/>
                    <a:pt x="101" y="834"/>
                  </a:cubicBezTo>
                  <a:cubicBezTo>
                    <a:pt x="68" y="867"/>
                    <a:pt x="68" y="867"/>
                    <a:pt x="34" y="901"/>
                  </a:cubicBezTo>
                  <a:lnTo>
                    <a:pt x="1" y="1501"/>
                  </a:lnTo>
                  <a:cubicBezTo>
                    <a:pt x="1" y="1535"/>
                    <a:pt x="68" y="1601"/>
                    <a:pt x="101" y="1668"/>
                  </a:cubicBezTo>
                  <a:lnTo>
                    <a:pt x="334" y="1902"/>
                  </a:lnTo>
                  <a:lnTo>
                    <a:pt x="435" y="1835"/>
                  </a:lnTo>
                  <a:lnTo>
                    <a:pt x="168" y="1601"/>
                  </a:lnTo>
                  <a:cubicBezTo>
                    <a:pt x="1" y="1401"/>
                    <a:pt x="1" y="1101"/>
                    <a:pt x="168" y="901"/>
                  </a:cubicBezTo>
                  <a:cubicBezTo>
                    <a:pt x="268" y="801"/>
                    <a:pt x="334" y="667"/>
                    <a:pt x="334" y="501"/>
                  </a:cubicBezTo>
                  <a:cubicBezTo>
                    <a:pt x="334" y="334"/>
                    <a:pt x="268" y="200"/>
                    <a:pt x="168" y="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306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307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308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309;p42"/>
            <p:cNvSpPr/>
            <p:nvPr/>
          </p:nvSpPr>
          <p:spPr>
            <a:xfrm>
              <a:off x="5455650" y="2065143"/>
              <a:ext cx="5852" cy="2206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1" y="1"/>
                  </a:moveTo>
                  <a:cubicBezTo>
                    <a:pt x="1" y="34"/>
                    <a:pt x="1" y="68"/>
                    <a:pt x="1" y="101"/>
                  </a:cubicBezTo>
                  <a:lnTo>
                    <a:pt x="268" y="101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310;p42"/>
            <p:cNvSpPr/>
            <p:nvPr/>
          </p:nvSpPr>
          <p:spPr>
            <a:xfrm>
              <a:off x="5462267" y="2038938"/>
              <a:ext cx="190095" cy="54113"/>
            </a:xfrm>
            <a:custGeom>
              <a:avLst/>
              <a:gdLst/>
              <a:ahLst/>
              <a:cxnLst/>
              <a:rect l="l" t="t" r="r" b="b"/>
              <a:pathLst>
                <a:path w="8705" h="2478" extrusionOk="0">
                  <a:moveTo>
                    <a:pt x="8671" y="0"/>
                  </a:moveTo>
                  <a:cubicBezTo>
                    <a:pt x="7971" y="234"/>
                    <a:pt x="3234" y="1368"/>
                    <a:pt x="65" y="2435"/>
                  </a:cubicBezTo>
                  <a:cubicBezTo>
                    <a:pt x="12" y="2435"/>
                    <a:pt x="1" y="2478"/>
                    <a:pt x="33" y="2478"/>
                  </a:cubicBezTo>
                  <a:cubicBezTo>
                    <a:pt x="41" y="2478"/>
                    <a:pt x="52" y="2475"/>
                    <a:pt x="65" y="2468"/>
                  </a:cubicBezTo>
                  <a:cubicBezTo>
                    <a:pt x="2967" y="1835"/>
                    <a:pt x="5836" y="1034"/>
                    <a:pt x="8671" y="67"/>
                  </a:cubicBezTo>
                  <a:cubicBezTo>
                    <a:pt x="8704" y="67"/>
                    <a:pt x="8671" y="0"/>
                    <a:pt x="8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311;p42"/>
            <p:cNvSpPr/>
            <p:nvPr/>
          </p:nvSpPr>
          <p:spPr>
            <a:xfrm>
              <a:off x="5451283" y="1932767"/>
              <a:ext cx="24786" cy="210361"/>
            </a:xfrm>
            <a:custGeom>
              <a:avLst/>
              <a:gdLst/>
              <a:ahLst/>
              <a:cxnLst/>
              <a:rect l="l" t="t" r="r" b="b"/>
              <a:pathLst>
                <a:path w="1135" h="9633" extrusionOk="0">
                  <a:moveTo>
                    <a:pt x="685" y="0"/>
                  </a:moveTo>
                  <a:cubicBezTo>
                    <a:pt x="676" y="0"/>
                    <a:pt x="668" y="9"/>
                    <a:pt x="668" y="25"/>
                  </a:cubicBezTo>
                  <a:cubicBezTo>
                    <a:pt x="501" y="692"/>
                    <a:pt x="401" y="1393"/>
                    <a:pt x="368" y="2093"/>
                  </a:cubicBezTo>
                  <a:lnTo>
                    <a:pt x="368" y="2027"/>
                  </a:lnTo>
                  <a:cubicBezTo>
                    <a:pt x="301" y="1660"/>
                    <a:pt x="268" y="1326"/>
                    <a:pt x="234" y="959"/>
                  </a:cubicBezTo>
                  <a:cubicBezTo>
                    <a:pt x="234" y="943"/>
                    <a:pt x="218" y="934"/>
                    <a:pt x="201" y="934"/>
                  </a:cubicBezTo>
                  <a:cubicBezTo>
                    <a:pt x="184" y="934"/>
                    <a:pt x="168" y="943"/>
                    <a:pt x="168" y="959"/>
                  </a:cubicBezTo>
                  <a:cubicBezTo>
                    <a:pt x="168" y="1326"/>
                    <a:pt x="168" y="1693"/>
                    <a:pt x="201" y="2027"/>
                  </a:cubicBezTo>
                  <a:cubicBezTo>
                    <a:pt x="201" y="2193"/>
                    <a:pt x="234" y="2360"/>
                    <a:pt x="268" y="2527"/>
                  </a:cubicBezTo>
                  <a:lnTo>
                    <a:pt x="301" y="2660"/>
                  </a:lnTo>
                  <a:cubicBezTo>
                    <a:pt x="234" y="3361"/>
                    <a:pt x="168" y="4095"/>
                    <a:pt x="134" y="4795"/>
                  </a:cubicBezTo>
                  <a:cubicBezTo>
                    <a:pt x="68" y="5563"/>
                    <a:pt x="34" y="6363"/>
                    <a:pt x="34" y="7164"/>
                  </a:cubicBezTo>
                  <a:cubicBezTo>
                    <a:pt x="1" y="7998"/>
                    <a:pt x="34" y="8798"/>
                    <a:pt x="134" y="9632"/>
                  </a:cubicBezTo>
                  <a:cubicBezTo>
                    <a:pt x="468" y="9565"/>
                    <a:pt x="801" y="9465"/>
                    <a:pt x="1102" y="9332"/>
                  </a:cubicBezTo>
                  <a:cubicBezTo>
                    <a:pt x="1102" y="9332"/>
                    <a:pt x="1135" y="9265"/>
                    <a:pt x="1102" y="9265"/>
                  </a:cubicBezTo>
                  <a:cubicBezTo>
                    <a:pt x="801" y="9332"/>
                    <a:pt x="501" y="9399"/>
                    <a:pt x="234" y="9499"/>
                  </a:cubicBezTo>
                  <a:cubicBezTo>
                    <a:pt x="234" y="7931"/>
                    <a:pt x="334" y="6396"/>
                    <a:pt x="434" y="4829"/>
                  </a:cubicBezTo>
                  <a:cubicBezTo>
                    <a:pt x="468" y="4028"/>
                    <a:pt x="535" y="3228"/>
                    <a:pt x="568" y="2427"/>
                  </a:cubicBezTo>
                  <a:cubicBezTo>
                    <a:pt x="635" y="1660"/>
                    <a:pt x="701" y="826"/>
                    <a:pt x="701" y="25"/>
                  </a:cubicBezTo>
                  <a:cubicBezTo>
                    <a:pt x="701" y="9"/>
                    <a:pt x="69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312;p42"/>
            <p:cNvSpPr/>
            <p:nvPr/>
          </p:nvSpPr>
          <p:spPr>
            <a:xfrm>
              <a:off x="5618817" y="1918747"/>
              <a:ext cx="56122" cy="163912"/>
            </a:xfrm>
            <a:custGeom>
              <a:avLst/>
              <a:gdLst/>
              <a:ahLst/>
              <a:cxnLst/>
              <a:rect l="l" t="t" r="r" b="b"/>
              <a:pathLst>
                <a:path w="2570" h="7506" extrusionOk="0">
                  <a:moveTo>
                    <a:pt x="1" y="0"/>
                  </a:moveTo>
                  <a:cubicBezTo>
                    <a:pt x="401" y="1201"/>
                    <a:pt x="835" y="2435"/>
                    <a:pt x="1235" y="3636"/>
                  </a:cubicBezTo>
                  <a:cubicBezTo>
                    <a:pt x="1669" y="4870"/>
                    <a:pt x="2102" y="6071"/>
                    <a:pt x="2503" y="7305"/>
                  </a:cubicBezTo>
                  <a:cubicBezTo>
                    <a:pt x="2503" y="7305"/>
                    <a:pt x="1869" y="7505"/>
                    <a:pt x="1869" y="7505"/>
                  </a:cubicBezTo>
                  <a:cubicBezTo>
                    <a:pt x="2102" y="7472"/>
                    <a:pt x="2369" y="7439"/>
                    <a:pt x="2569" y="7372"/>
                  </a:cubicBezTo>
                  <a:cubicBezTo>
                    <a:pt x="2236" y="6138"/>
                    <a:pt x="1902" y="4804"/>
                    <a:pt x="1469" y="3603"/>
                  </a:cubicBezTo>
                  <a:cubicBezTo>
                    <a:pt x="1335" y="3169"/>
                    <a:pt x="1168" y="2769"/>
                    <a:pt x="1002" y="2335"/>
                  </a:cubicBezTo>
                  <a:cubicBezTo>
                    <a:pt x="902" y="1835"/>
                    <a:pt x="768" y="1368"/>
                    <a:pt x="635" y="867"/>
                  </a:cubicBezTo>
                  <a:cubicBezTo>
                    <a:pt x="635" y="856"/>
                    <a:pt x="627" y="853"/>
                    <a:pt x="617" y="853"/>
                  </a:cubicBezTo>
                  <a:cubicBezTo>
                    <a:pt x="598" y="853"/>
                    <a:pt x="568" y="867"/>
                    <a:pt x="568" y="867"/>
                  </a:cubicBezTo>
                  <a:cubicBezTo>
                    <a:pt x="635" y="1168"/>
                    <a:pt x="701" y="1434"/>
                    <a:pt x="768" y="1701"/>
                  </a:cubicBezTo>
                  <a:cubicBezTo>
                    <a:pt x="535" y="1134"/>
                    <a:pt x="268" y="5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313;p42"/>
            <p:cNvSpPr/>
            <p:nvPr/>
          </p:nvSpPr>
          <p:spPr>
            <a:xfrm>
              <a:off x="4862732" y="3271680"/>
              <a:ext cx="237483" cy="545392"/>
            </a:xfrm>
            <a:custGeom>
              <a:avLst/>
              <a:gdLst/>
              <a:ahLst/>
              <a:cxnLst/>
              <a:rect l="l" t="t" r="r" b="b"/>
              <a:pathLst>
                <a:path w="10875" h="24975" extrusionOk="0">
                  <a:moveTo>
                    <a:pt x="6819" y="0"/>
                  </a:moveTo>
                  <a:cubicBezTo>
                    <a:pt x="6544" y="0"/>
                    <a:pt x="6261" y="38"/>
                    <a:pt x="5971" y="122"/>
                  </a:cubicBezTo>
                  <a:cubicBezTo>
                    <a:pt x="4137" y="622"/>
                    <a:pt x="3403" y="2624"/>
                    <a:pt x="3102" y="4292"/>
                  </a:cubicBezTo>
                  <a:cubicBezTo>
                    <a:pt x="2669" y="6460"/>
                    <a:pt x="2335" y="8628"/>
                    <a:pt x="2002" y="10796"/>
                  </a:cubicBezTo>
                  <a:cubicBezTo>
                    <a:pt x="1668" y="12998"/>
                    <a:pt x="1335" y="15199"/>
                    <a:pt x="1001" y="17401"/>
                  </a:cubicBezTo>
                  <a:cubicBezTo>
                    <a:pt x="834" y="18635"/>
                    <a:pt x="634" y="19869"/>
                    <a:pt x="467" y="21137"/>
                  </a:cubicBezTo>
                  <a:cubicBezTo>
                    <a:pt x="401" y="21737"/>
                    <a:pt x="300" y="22371"/>
                    <a:pt x="234" y="22972"/>
                  </a:cubicBezTo>
                  <a:cubicBezTo>
                    <a:pt x="134" y="23605"/>
                    <a:pt x="34" y="24206"/>
                    <a:pt x="0" y="24806"/>
                  </a:cubicBezTo>
                  <a:cubicBezTo>
                    <a:pt x="0" y="24915"/>
                    <a:pt x="88" y="24974"/>
                    <a:pt x="174" y="24974"/>
                  </a:cubicBezTo>
                  <a:cubicBezTo>
                    <a:pt x="247" y="24974"/>
                    <a:pt x="319" y="24931"/>
                    <a:pt x="334" y="24840"/>
                  </a:cubicBezTo>
                  <a:cubicBezTo>
                    <a:pt x="567" y="23805"/>
                    <a:pt x="667" y="22738"/>
                    <a:pt x="834" y="21704"/>
                  </a:cubicBezTo>
                  <a:cubicBezTo>
                    <a:pt x="968" y="20637"/>
                    <a:pt x="1134" y="19569"/>
                    <a:pt x="1268" y="18535"/>
                  </a:cubicBezTo>
                  <a:cubicBezTo>
                    <a:pt x="1601" y="16434"/>
                    <a:pt x="1902" y="14332"/>
                    <a:pt x="2235" y="12231"/>
                  </a:cubicBezTo>
                  <a:cubicBezTo>
                    <a:pt x="2535" y="10129"/>
                    <a:pt x="2869" y="8028"/>
                    <a:pt x="3203" y="5926"/>
                  </a:cubicBezTo>
                  <a:cubicBezTo>
                    <a:pt x="3503" y="4158"/>
                    <a:pt x="3636" y="1957"/>
                    <a:pt x="5204" y="789"/>
                  </a:cubicBezTo>
                  <a:cubicBezTo>
                    <a:pt x="5724" y="429"/>
                    <a:pt x="6329" y="249"/>
                    <a:pt x="6938" y="249"/>
                  </a:cubicBezTo>
                  <a:cubicBezTo>
                    <a:pt x="7344" y="249"/>
                    <a:pt x="7752" y="329"/>
                    <a:pt x="8139" y="489"/>
                  </a:cubicBezTo>
                  <a:cubicBezTo>
                    <a:pt x="9140" y="956"/>
                    <a:pt x="10041" y="1590"/>
                    <a:pt x="10808" y="2390"/>
                  </a:cubicBezTo>
                  <a:cubicBezTo>
                    <a:pt x="10841" y="2390"/>
                    <a:pt x="10875" y="2357"/>
                    <a:pt x="10875" y="2323"/>
                  </a:cubicBezTo>
                  <a:cubicBezTo>
                    <a:pt x="9765" y="1271"/>
                    <a:pt x="8414" y="0"/>
                    <a:pt x="6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314;p42"/>
            <p:cNvSpPr/>
            <p:nvPr/>
          </p:nvSpPr>
          <p:spPr>
            <a:xfrm>
              <a:off x="4947962" y="3213725"/>
              <a:ext cx="294304" cy="309765"/>
            </a:xfrm>
            <a:custGeom>
              <a:avLst/>
              <a:gdLst/>
              <a:ahLst/>
              <a:cxnLst/>
              <a:rect l="l" t="t" r="r" b="b"/>
              <a:pathLst>
                <a:path w="13477" h="14185" extrusionOk="0">
                  <a:moveTo>
                    <a:pt x="6788" y="1"/>
                  </a:moveTo>
                  <a:cubicBezTo>
                    <a:pt x="5261" y="1"/>
                    <a:pt x="4248" y="1592"/>
                    <a:pt x="5204" y="3710"/>
                  </a:cubicBezTo>
                  <a:cubicBezTo>
                    <a:pt x="5204" y="3710"/>
                    <a:pt x="4565" y="3480"/>
                    <a:pt x="3762" y="3480"/>
                  </a:cubicBezTo>
                  <a:cubicBezTo>
                    <a:pt x="2944" y="3480"/>
                    <a:pt x="1957" y="3718"/>
                    <a:pt x="1301" y="4677"/>
                  </a:cubicBezTo>
                  <a:cubicBezTo>
                    <a:pt x="0" y="6579"/>
                    <a:pt x="1534" y="11449"/>
                    <a:pt x="13476" y="14184"/>
                  </a:cubicBezTo>
                  <a:cubicBezTo>
                    <a:pt x="13109" y="10448"/>
                    <a:pt x="12142" y="6812"/>
                    <a:pt x="10608" y="3410"/>
                  </a:cubicBezTo>
                  <a:cubicBezTo>
                    <a:pt x="9482" y="969"/>
                    <a:pt x="7979" y="1"/>
                    <a:pt x="6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315;p42"/>
            <p:cNvSpPr/>
            <p:nvPr/>
          </p:nvSpPr>
          <p:spPr>
            <a:xfrm>
              <a:off x="5031139" y="3290962"/>
              <a:ext cx="195817" cy="216497"/>
            </a:xfrm>
            <a:custGeom>
              <a:avLst/>
              <a:gdLst/>
              <a:ahLst/>
              <a:cxnLst/>
              <a:rect l="l" t="t" r="r" b="b"/>
              <a:pathLst>
                <a:path w="8967" h="9914" extrusionOk="0">
                  <a:moveTo>
                    <a:pt x="4770" y="1"/>
                  </a:moveTo>
                  <a:cubicBezTo>
                    <a:pt x="4759" y="1"/>
                    <a:pt x="4745" y="11"/>
                    <a:pt x="4730" y="39"/>
                  </a:cubicBezTo>
                  <a:cubicBezTo>
                    <a:pt x="4430" y="1174"/>
                    <a:pt x="4263" y="2374"/>
                    <a:pt x="4297" y="3575"/>
                  </a:cubicBezTo>
                  <a:cubicBezTo>
                    <a:pt x="4063" y="3308"/>
                    <a:pt x="3796" y="3042"/>
                    <a:pt x="3530" y="2741"/>
                  </a:cubicBezTo>
                  <a:cubicBezTo>
                    <a:pt x="2963" y="2141"/>
                    <a:pt x="2362" y="1507"/>
                    <a:pt x="1762" y="907"/>
                  </a:cubicBezTo>
                  <a:cubicBezTo>
                    <a:pt x="1728" y="907"/>
                    <a:pt x="1695" y="907"/>
                    <a:pt x="1728" y="940"/>
                  </a:cubicBezTo>
                  <a:cubicBezTo>
                    <a:pt x="2729" y="2041"/>
                    <a:pt x="3696" y="3142"/>
                    <a:pt x="4630" y="4276"/>
                  </a:cubicBezTo>
                  <a:cubicBezTo>
                    <a:pt x="3897" y="4276"/>
                    <a:pt x="3163" y="4309"/>
                    <a:pt x="2429" y="4376"/>
                  </a:cubicBezTo>
                  <a:cubicBezTo>
                    <a:pt x="1628" y="4409"/>
                    <a:pt x="828" y="4543"/>
                    <a:pt x="27" y="4643"/>
                  </a:cubicBezTo>
                  <a:cubicBezTo>
                    <a:pt x="0" y="4643"/>
                    <a:pt x="16" y="4685"/>
                    <a:pt x="24" y="4685"/>
                  </a:cubicBezTo>
                  <a:cubicBezTo>
                    <a:pt x="26" y="4685"/>
                    <a:pt x="27" y="4683"/>
                    <a:pt x="27" y="4676"/>
                  </a:cubicBezTo>
                  <a:cubicBezTo>
                    <a:pt x="828" y="4576"/>
                    <a:pt x="1628" y="4509"/>
                    <a:pt x="2429" y="4476"/>
                  </a:cubicBezTo>
                  <a:cubicBezTo>
                    <a:pt x="2685" y="4465"/>
                    <a:pt x="2940" y="4461"/>
                    <a:pt x="3197" y="4461"/>
                  </a:cubicBezTo>
                  <a:cubicBezTo>
                    <a:pt x="3711" y="4461"/>
                    <a:pt x="4230" y="4476"/>
                    <a:pt x="4764" y="4476"/>
                  </a:cubicBezTo>
                  <a:cubicBezTo>
                    <a:pt x="5264" y="5110"/>
                    <a:pt x="5765" y="5744"/>
                    <a:pt x="6232" y="6344"/>
                  </a:cubicBezTo>
                  <a:lnTo>
                    <a:pt x="5598" y="6344"/>
                  </a:lnTo>
                  <a:cubicBezTo>
                    <a:pt x="5231" y="6344"/>
                    <a:pt x="4864" y="6377"/>
                    <a:pt x="4497" y="6411"/>
                  </a:cubicBezTo>
                  <a:cubicBezTo>
                    <a:pt x="3763" y="6477"/>
                    <a:pt x="3029" y="6577"/>
                    <a:pt x="2295" y="6744"/>
                  </a:cubicBezTo>
                  <a:cubicBezTo>
                    <a:pt x="2295" y="6744"/>
                    <a:pt x="2295" y="6778"/>
                    <a:pt x="2295" y="6811"/>
                  </a:cubicBezTo>
                  <a:cubicBezTo>
                    <a:pt x="3029" y="6711"/>
                    <a:pt x="3763" y="6644"/>
                    <a:pt x="4497" y="6611"/>
                  </a:cubicBezTo>
                  <a:lnTo>
                    <a:pt x="6098" y="6611"/>
                  </a:lnTo>
                  <a:cubicBezTo>
                    <a:pt x="6148" y="6627"/>
                    <a:pt x="6198" y="6636"/>
                    <a:pt x="6248" y="6636"/>
                  </a:cubicBezTo>
                  <a:cubicBezTo>
                    <a:pt x="6298" y="6636"/>
                    <a:pt x="6348" y="6627"/>
                    <a:pt x="6398" y="6611"/>
                  </a:cubicBezTo>
                  <a:cubicBezTo>
                    <a:pt x="6732" y="7011"/>
                    <a:pt x="7065" y="7445"/>
                    <a:pt x="7366" y="7845"/>
                  </a:cubicBezTo>
                  <a:cubicBezTo>
                    <a:pt x="7633" y="8179"/>
                    <a:pt x="7866" y="8512"/>
                    <a:pt x="8100" y="8846"/>
                  </a:cubicBezTo>
                  <a:cubicBezTo>
                    <a:pt x="8366" y="9179"/>
                    <a:pt x="8600" y="9580"/>
                    <a:pt x="8867" y="9913"/>
                  </a:cubicBezTo>
                  <a:cubicBezTo>
                    <a:pt x="8933" y="9913"/>
                    <a:pt x="8967" y="9880"/>
                    <a:pt x="8967" y="9846"/>
                  </a:cubicBezTo>
                  <a:cubicBezTo>
                    <a:pt x="8800" y="9513"/>
                    <a:pt x="8600" y="9179"/>
                    <a:pt x="8366" y="8879"/>
                  </a:cubicBezTo>
                  <a:cubicBezTo>
                    <a:pt x="8166" y="8579"/>
                    <a:pt x="7966" y="8279"/>
                    <a:pt x="7766" y="7978"/>
                  </a:cubicBezTo>
                  <a:cubicBezTo>
                    <a:pt x="7599" y="7745"/>
                    <a:pt x="7466" y="7511"/>
                    <a:pt x="7299" y="7278"/>
                  </a:cubicBezTo>
                  <a:lnTo>
                    <a:pt x="7299" y="7111"/>
                  </a:lnTo>
                  <a:cubicBezTo>
                    <a:pt x="7299" y="7044"/>
                    <a:pt x="7332" y="6911"/>
                    <a:pt x="7332" y="6811"/>
                  </a:cubicBezTo>
                  <a:cubicBezTo>
                    <a:pt x="7366" y="6577"/>
                    <a:pt x="7399" y="6377"/>
                    <a:pt x="7432" y="6144"/>
                  </a:cubicBezTo>
                  <a:cubicBezTo>
                    <a:pt x="7466" y="5910"/>
                    <a:pt x="7499" y="5677"/>
                    <a:pt x="7532" y="5477"/>
                  </a:cubicBezTo>
                  <a:cubicBezTo>
                    <a:pt x="7566" y="5243"/>
                    <a:pt x="7633" y="5010"/>
                    <a:pt x="7699" y="4776"/>
                  </a:cubicBezTo>
                  <a:cubicBezTo>
                    <a:pt x="7699" y="4757"/>
                    <a:pt x="7688" y="4738"/>
                    <a:pt x="7679" y="4738"/>
                  </a:cubicBezTo>
                  <a:cubicBezTo>
                    <a:pt x="7672" y="4738"/>
                    <a:pt x="7666" y="4748"/>
                    <a:pt x="7666" y="4776"/>
                  </a:cubicBezTo>
                  <a:cubicBezTo>
                    <a:pt x="7633" y="4910"/>
                    <a:pt x="7599" y="5043"/>
                    <a:pt x="7532" y="5176"/>
                  </a:cubicBezTo>
                  <a:cubicBezTo>
                    <a:pt x="7532" y="5277"/>
                    <a:pt x="7499" y="5377"/>
                    <a:pt x="7466" y="5477"/>
                  </a:cubicBezTo>
                  <a:cubicBezTo>
                    <a:pt x="7399" y="5710"/>
                    <a:pt x="7366" y="5910"/>
                    <a:pt x="7299" y="6144"/>
                  </a:cubicBezTo>
                  <a:cubicBezTo>
                    <a:pt x="7232" y="6377"/>
                    <a:pt x="7199" y="6577"/>
                    <a:pt x="7166" y="6778"/>
                  </a:cubicBezTo>
                  <a:cubicBezTo>
                    <a:pt x="7166" y="6878"/>
                    <a:pt x="7132" y="6978"/>
                    <a:pt x="7132" y="7078"/>
                  </a:cubicBezTo>
                  <a:cubicBezTo>
                    <a:pt x="6932" y="6778"/>
                    <a:pt x="6699" y="6477"/>
                    <a:pt x="6465" y="6177"/>
                  </a:cubicBezTo>
                  <a:cubicBezTo>
                    <a:pt x="5831" y="5343"/>
                    <a:pt x="5164" y="4543"/>
                    <a:pt x="4497" y="3775"/>
                  </a:cubicBezTo>
                  <a:lnTo>
                    <a:pt x="4497" y="3742"/>
                  </a:lnTo>
                  <a:cubicBezTo>
                    <a:pt x="4464" y="2508"/>
                    <a:pt x="4597" y="1240"/>
                    <a:pt x="4797" y="39"/>
                  </a:cubicBezTo>
                  <a:cubicBezTo>
                    <a:pt x="4797" y="20"/>
                    <a:pt x="4786" y="1"/>
                    <a:pt x="4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316;p42"/>
            <p:cNvSpPr/>
            <p:nvPr/>
          </p:nvSpPr>
          <p:spPr>
            <a:xfrm>
              <a:off x="5030986" y="3352281"/>
              <a:ext cx="56122" cy="2206"/>
            </a:xfrm>
            <a:custGeom>
              <a:avLst/>
              <a:gdLst/>
              <a:ahLst/>
              <a:cxnLst/>
              <a:rect l="l" t="t" r="r" b="b"/>
              <a:pathLst>
                <a:path w="2570" h="101" extrusionOk="0">
                  <a:moveTo>
                    <a:pt x="1268" y="0"/>
                  </a:moveTo>
                  <a:cubicBezTo>
                    <a:pt x="868" y="0"/>
                    <a:pt x="434" y="0"/>
                    <a:pt x="34" y="33"/>
                  </a:cubicBezTo>
                  <a:cubicBezTo>
                    <a:pt x="1" y="33"/>
                    <a:pt x="1" y="100"/>
                    <a:pt x="34" y="100"/>
                  </a:cubicBezTo>
                  <a:cubicBezTo>
                    <a:pt x="434" y="67"/>
                    <a:pt x="901" y="67"/>
                    <a:pt x="1335" y="67"/>
                  </a:cubicBezTo>
                  <a:cubicBezTo>
                    <a:pt x="1769" y="67"/>
                    <a:pt x="2169" y="100"/>
                    <a:pt x="2569" y="100"/>
                  </a:cubicBezTo>
                  <a:lnTo>
                    <a:pt x="2569" y="67"/>
                  </a:lnTo>
                  <a:cubicBezTo>
                    <a:pt x="2136" y="0"/>
                    <a:pt x="1702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317;p42"/>
            <p:cNvSpPr/>
            <p:nvPr/>
          </p:nvSpPr>
          <p:spPr>
            <a:xfrm>
              <a:off x="5163559" y="3347346"/>
              <a:ext cx="8779" cy="53567"/>
            </a:xfrm>
            <a:custGeom>
              <a:avLst/>
              <a:gdLst/>
              <a:ahLst/>
              <a:cxnLst/>
              <a:rect l="l" t="t" r="r" b="b"/>
              <a:pathLst>
                <a:path w="402" h="2453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68" y="460"/>
                    <a:pt x="201" y="827"/>
                    <a:pt x="134" y="1227"/>
                  </a:cubicBezTo>
                  <a:cubicBezTo>
                    <a:pt x="101" y="1427"/>
                    <a:pt x="101" y="1660"/>
                    <a:pt x="67" y="1861"/>
                  </a:cubicBezTo>
                  <a:cubicBezTo>
                    <a:pt x="34" y="2027"/>
                    <a:pt x="1" y="2228"/>
                    <a:pt x="1" y="2428"/>
                  </a:cubicBezTo>
                  <a:cubicBezTo>
                    <a:pt x="17" y="2444"/>
                    <a:pt x="34" y="2453"/>
                    <a:pt x="47" y="2453"/>
                  </a:cubicBezTo>
                  <a:cubicBezTo>
                    <a:pt x="59" y="2453"/>
                    <a:pt x="67" y="2444"/>
                    <a:pt x="67" y="2428"/>
                  </a:cubicBezTo>
                  <a:cubicBezTo>
                    <a:pt x="134" y="2228"/>
                    <a:pt x="134" y="2027"/>
                    <a:pt x="134" y="1861"/>
                  </a:cubicBezTo>
                  <a:cubicBezTo>
                    <a:pt x="168" y="1660"/>
                    <a:pt x="201" y="1460"/>
                    <a:pt x="201" y="1260"/>
                  </a:cubicBezTo>
                  <a:cubicBezTo>
                    <a:pt x="268" y="827"/>
                    <a:pt x="301" y="4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318;p42"/>
            <p:cNvSpPr/>
            <p:nvPr/>
          </p:nvSpPr>
          <p:spPr>
            <a:xfrm>
              <a:off x="5141722" y="3275960"/>
              <a:ext cx="10569" cy="53021"/>
            </a:xfrm>
            <a:custGeom>
              <a:avLst/>
              <a:gdLst/>
              <a:ahLst/>
              <a:cxnLst/>
              <a:rect l="l" t="t" r="r" b="b"/>
              <a:pathLst>
                <a:path w="484" h="2428" extrusionOk="0">
                  <a:moveTo>
                    <a:pt x="463" y="1"/>
                  </a:moveTo>
                  <a:cubicBezTo>
                    <a:pt x="450" y="1"/>
                    <a:pt x="434" y="9"/>
                    <a:pt x="434" y="26"/>
                  </a:cubicBezTo>
                  <a:cubicBezTo>
                    <a:pt x="334" y="426"/>
                    <a:pt x="234" y="827"/>
                    <a:pt x="133" y="1227"/>
                  </a:cubicBezTo>
                  <a:cubicBezTo>
                    <a:pt x="100" y="1427"/>
                    <a:pt x="67" y="1627"/>
                    <a:pt x="33" y="1827"/>
                  </a:cubicBezTo>
                  <a:cubicBezTo>
                    <a:pt x="0" y="2027"/>
                    <a:pt x="0" y="2228"/>
                    <a:pt x="0" y="2428"/>
                  </a:cubicBezTo>
                  <a:lnTo>
                    <a:pt x="33" y="2428"/>
                  </a:lnTo>
                  <a:cubicBezTo>
                    <a:pt x="100" y="2228"/>
                    <a:pt x="133" y="2061"/>
                    <a:pt x="133" y="1861"/>
                  </a:cubicBezTo>
                  <a:cubicBezTo>
                    <a:pt x="167" y="1660"/>
                    <a:pt x="200" y="1460"/>
                    <a:pt x="234" y="1260"/>
                  </a:cubicBezTo>
                  <a:cubicBezTo>
                    <a:pt x="300" y="860"/>
                    <a:pt x="367" y="426"/>
                    <a:pt x="467" y="26"/>
                  </a:cubicBezTo>
                  <a:cubicBezTo>
                    <a:pt x="484" y="9"/>
                    <a:pt x="475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319;p42"/>
            <p:cNvSpPr/>
            <p:nvPr/>
          </p:nvSpPr>
          <p:spPr>
            <a:xfrm>
              <a:off x="4684258" y="3487954"/>
              <a:ext cx="131156" cy="369884"/>
            </a:xfrm>
            <a:custGeom>
              <a:avLst/>
              <a:gdLst/>
              <a:ahLst/>
              <a:cxnLst/>
              <a:rect l="l" t="t" r="r" b="b"/>
              <a:pathLst>
                <a:path w="6006" h="16938" extrusionOk="0">
                  <a:moveTo>
                    <a:pt x="2366" y="1"/>
                  </a:moveTo>
                  <a:cubicBezTo>
                    <a:pt x="1259" y="1"/>
                    <a:pt x="492" y="1197"/>
                    <a:pt x="1" y="2093"/>
                  </a:cubicBezTo>
                  <a:cubicBezTo>
                    <a:pt x="1" y="2117"/>
                    <a:pt x="17" y="2140"/>
                    <a:pt x="27" y="2140"/>
                  </a:cubicBezTo>
                  <a:cubicBezTo>
                    <a:pt x="31" y="2140"/>
                    <a:pt x="34" y="2136"/>
                    <a:pt x="34" y="2126"/>
                  </a:cubicBezTo>
                  <a:cubicBezTo>
                    <a:pt x="360" y="1638"/>
                    <a:pt x="1290" y="323"/>
                    <a:pt x="2296" y="323"/>
                  </a:cubicBezTo>
                  <a:cubicBezTo>
                    <a:pt x="2320" y="323"/>
                    <a:pt x="2345" y="324"/>
                    <a:pt x="2369" y="325"/>
                  </a:cubicBezTo>
                  <a:cubicBezTo>
                    <a:pt x="3103" y="392"/>
                    <a:pt x="3670" y="892"/>
                    <a:pt x="4004" y="2660"/>
                  </a:cubicBezTo>
                  <a:cubicBezTo>
                    <a:pt x="4838" y="7097"/>
                    <a:pt x="5638" y="16136"/>
                    <a:pt x="5738" y="16703"/>
                  </a:cubicBezTo>
                  <a:cubicBezTo>
                    <a:pt x="5754" y="16862"/>
                    <a:pt x="5815" y="16938"/>
                    <a:pt x="5875" y="16938"/>
                  </a:cubicBezTo>
                  <a:cubicBezTo>
                    <a:pt x="5941" y="16938"/>
                    <a:pt x="6005" y="16845"/>
                    <a:pt x="6005" y="16670"/>
                  </a:cubicBezTo>
                  <a:cubicBezTo>
                    <a:pt x="6005" y="15936"/>
                    <a:pt x="5938" y="15202"/>
                    <a:pt x="5872" y="14469"/>
                  </a:cubicBezTo>
                  <a:cubicBezTo>
                    <a:pt x="5805" y="13735"/>
                    <a:pt x="5738" y="12967"/>
                    <a:pt x="5638" y="12234"/>
                  </a:cubicBezTo>
                  <a:cubicBezTo>
                    <a:pt x="5471" y="10733"/>
                    <a:pt x="5305" y="9265"/>
                    <a:pt x="5104" y="7764"/>
                  </a:cubicBezTo>
                  <a:cubicBezTo>
                    <a:pt x="4904" y="6296"/>
                    <a:pt x="4704" y="4828"/>
                    <a:pt x="4471" y="3361"/>
                  </a:cubicBezTo>
                  <a:cubicBezTo>
                    <a:pt x="4404" y="2660"/>
                    <a:pt x="4237" y="1993"/>
                    <a:pt x="4037" y="1359"/>
                  </a:cubicBezTo>
                  <a:cubicBezTo>
                    <a:pt x="3870" y="792"/>
                    <a:pt x="3470" y="325"/>
                    <a:pt x="2903" y="92"/>
                  </a:cubicBezTo>
                  <a:cubicBezTo>
                    <a:pt x="2716" y="29"/>
                    <a:pt x="2537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320;p42"/>
            <p:cNvSpPr/>
            <p:nvPr/>
          </p:nvSpPr>
          <p:spPr>
            <a:xfrm>
              <a:off x="4558979" y="3461313"/>
              <a:ext cx="210557" cy="262487"/>
            </a:xfrm>
            <a:custGeom>
              <a:avLst/>
              <a:gdLst/>
              <a:ahLst/>
              <a:cxnLst/>
              <a:rect l="l" t="t" r="r" b="b"/>
              <a:pathLst>
                <a:path w="9642" h="12020" extrusionOk="0">
                  <a:moveTo>
                    <a:pt x="5832" y="1"/>
                  </a:moveTo>
                  <a:cubicBezTo>
                    <a:pt x="5565" y="1"/>
                    <a:pt x="5181" y="175"/>
                    <a:pt x="4637" y="611"/>
                  </a:cubicBezTo>
                  <a:cubicBezTo>
                    <a:pt x="134" y="4214"/>
                    <a:pt x="0" y="12019"/>
                    <a:pt x="0" y="12019"/>
                  </a:cubicBezTo>
                  <a:cubicBezTo>
                    <a:pt x="0" y="12019"/>
                    <a:pt x="8006" y="7383"/>
                    <a:pt x="9007" y="4314"/>
                  </a:cubicBezTo>
                  <a:cubicBezTo>
                    <a:pt x="9641" y="2339"/>
                    <a:pt x="9185" y="1778"/>
                    <a:pt x="8463" y="1778"/>
                  </a:cubicBezTo>
                  <a:cubicBezTo>
                    <a:pt x="7514" y="1778"/>
                    <a:pt x="6105" y="2746"/>
                    <a:pt x="6105" y="2746"/>
                  </a:cubicBezTo>
                  <a:cubicBezTo>
                    <a:pt x="6105" y="2746"/>
                    <a:pt x="6892" y="1"/>
                    <a:pt x="5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321;p42"/>
            <p:cNvSpPr/>
            <p:nvPr/>
          </p:nvSpPr>
          <p:spPr>
            <a:xfrm>
              <a:off x="4569897" y="3510009"/>
              <a:ext cx="157361" cy="192956"/>
            </a:xfrm>
            <a:custGeom>
              <a:avLst/>
              <a:gdLst/>
              <a:ahLst/>
              <a:cxnLst/>
              <a:rect l="l" t="t" r="r" b="b"/>
              <a:pathLst>
                <a:path w="7206" h="8836" extrusionOk="0">
                  <a:moveTo>
                    <a:pt x="7206" y="2684"/>
                  </a:moveTo>
                  <a:cubicBezTo>
                    <a:pt x="7197" y="2686"/>
                    <a:pt x="7188" y="2687"/>
                    <a:pt x="7179" y="2688"/>
                  </a:cubicBezTo>
                  <a:lnTo>
                    <a:pt x="7179" y="2688"/>
                  </a:lnTo>
                  <a:cubicBezTo>
                    <a:pt x="7182" y="2692"/>
                    <a:pt x="7185" y="2694"/>
                    <a:pt x="7189" y="2694"/>
                  </a:cubicBezTo>
                  <a:cubicBezTo>
                    <a:pt x="7194" y="2694"/>
                    <a:pt x="7199" y="2691"/>
                    <a:pt x="7206" y="2684"/>
                  </a:cubicBezTo>
                  <a:close/>
                  <a:moveTo>
                    <a:pt x="3352" y="1"/>
                  </a:moveTo>
                  <a:cubicBezTo>
                    <a:pt x="3333" y="1"/>
                    <a:pt x="3303" y="16"/>
                    <a:pt x="3303" y="16"/>
                  </a:cubicBezTo>
                  <a:cubicBezTo>
                    <a:pt x="3403" y="416"/>
                    <a:pt x="3503" y="816"/>
                    <a:pt x="3603" y="1216"/>
                  </a:cubicBezTo>
                  <a:cubicBezTo>
                    <a:pt x="3703" y="1583"/>
                    <a:pt x="3837" y="1950"/>
                    <a:pt x="3970" y="2351"/>
                  </a:cubicBezTo>
                  <a:cubicBezTo>
                    <a:pt x="3670" y="2718"/>
                    <a:pt x="3370" y="3118"/>
                    <a:pt x="3136" y="3518"/>
                  </a:cubicBezTo>
                  <a:cubicBezTo>
                    <a:pt x="3003" y="3118"/>
                    <a:pt x="2803" y="2751"/>
                    <a:pt x="2703" y="2351"/>
                  </a:cubicBezTo>
                  <a:cubicBezTo>
                    <a:pt x="2703" y="2339"/>
                    <a:pt x="2695" y="2336"/>
                    <a:pt x="2687" y="2336"/>
                  </a:cubicBezTo>
                  <a:cubicBezTo>
                    <a:pt x="2669" y="2336"/>
                    <a:pt x="2647" y="2351"/>
                    <a:pt x="2669" y="2351"/>
                  </a:cubicBezTo>
                  <a:cubicBezTo>
                    <a:pt x="2803" y="2784"/>
                    <a:pt x="2869" y="3218"/>
                    <a:pt x="3003" y="3685"/>
                  </a:cubicBezTo>
                  <a:cubicBezTo>
                    <a:pt x="2836" y="3952"/>
                    <a:pt x="2636" y="4219"/>
                    <a:pt x="2469" y="4485"/>
                  </a:cubicBezTo>
                  <a:cubicBezTo>
                    <a:pt x="2136" y="4986"/>
                    <a:pt x="1835" y="5486"/>
                    <a:pt x="1535" y="5987"/>
                  </a:cubicBezTo>
                  <a:cubicBezTo>
                    <a:pt x="1502" y="6020"/>
                    <a:pt x="1468" y="6087"/>
                    <a:pt x="1468" y="6120"/>
                  </a:cubicBezTo>
                  <a:cubicBezTo>
                    <a:pt x="968" y="6987"/>
                    <a:pt x="468" y="7888"/>
                    <a:pt x="1" y="8789"/>
                  </a:cubicBezTo>
                  <a:cubicBezTo>
                    <a:pt x="1" y="8812"/>
                    <a:pt x="17" y="8836"/>
                    <a:pt x="39" y="8836"/>
                  </a:cubicBezTo>
                  <a:cubicBezTo>
                    <a:pt x="48" y="8836"/>
                    <a:pt x="58" y="8832"/>
                    <a:pt x="67" y="8822"/>
                  </a:cubicBezTo>
                  <a:cubicBezTo>
                    <a:pt x="534" y="7921"/>
                    <a:pt x="1068" y="7054"/>
                    <a:pt x="1602" y="6220"/>
                  </a:cubicBezTo>
                  <a:cubicBezTo>
                    <a:pt x="1702" y="6187"/>
                    <a:pt x="1769" y="6187"/>
                    <a:pt x="1869" y="6153"/>
                  </a:cubicBezTo>
                  <a:lnTo>
                    <a:pt x="2136" y="6120"/>
                  </a:lnTo>
                  <a:cubicBezTo>
                    <a:pt x="2369" y="6053"/>
                    <a:pt x="2569" y="6020"/>
                    <a:pt x="2769" y="5953"/>
                  </a:cubicBezTo>
                  <a:cubicBezTo>
                    <a:pt x="3203" y="5853"/>
                    <a:pt x="3570" y="5753"/>
                    <a:pt x="4004" y="5686"/>
                  </a:cubicBezTo>
                  <a:cubicBezTo>
                    <a:pt x="4037" y="5686"/>
                    <a:pt x="4004" y="5653"/>
                    <a:pt x="4004" y="5653"/>
                  </a:cubicBezTo>
                  <a:cubicBezTo>
                    <a:pt x="3503" y="5720"/>
                    <a:pt x="3036" y="5786"/>
                    <a:pt x="2536" y="5853"/>
                  </a:cubicBezTo>
                  <a:cubicBezTo>
                    <a:pt x="2302" y="5886"/>
                    <a:pt x="2069" y="5886"/>
                    <a:pt x="1835" y="5953"/>
                  </a:cubicBezTo>
                  <a:lnTo>
                    <a:pt x="1802" y="5953"/>
                  </a:lnTo>
                  <a:cubicBezTo>
                    <a:pt x="2102" y="5520"/>
                    <a:pt x="2369" y="5053"/>
                    <a:pt x="2669" y="4652"/>
                  </a:cubicBezTo>
                  <a:cubicBezTo>
                    <a:pt x="2969" y="4219"/>
                    <a:pt x="3270" y="3818"/>
                    <a:pt x="3570" y="3385"/>
                  </a:cubicBezTo>
                  <a:cubicBezTo>
                    <a:pt x="3837" y="3351"/>
                    <a:pt x="4137" y="3285"/>
                    <a:pt x="4404" y="3218"/>
                  </a:cubicBezTo>
                  <a:lnTo>
                    <a:pt x="5338" y="3051"/>
                  </a:lnTo>
                  <a:cubicBezTo>
                    <a:pt x="5963" y="2920"/>
                    <a:pt x="6555" y="2788"/>
                    <a:pt x="7179" y="2688"/>
                  </a:cubicBezTo>
                  <a:lnTo>
                    <a:pt x="7179" y="2688"/>
                  </a:lnTo>
                  <a:cubicBezTo>
                    <a:pt x="7168" y="2677"/>
                    <a:pt x="7160" y="2651"/>
                    <a:pt x="7139" y="2651"/>
                  </a:cubicBezTo>
                  <a:cubicBezTo>
                    <a:pt x="6505" y="2784"/>
                    <a:pt x="5872" y="2851"/>
                    <a:pt x="5238" y="2951"/>
                  </a:cubicBezTo>
                  <a:cubicBezTo>
                    <a:pt x="4938" y="2984"/>
                    <a:pt x="4637" y="3051"/>
                    <a:pt x="4337" y="3084"/>
                  </a:cubicBezTo>
                  <a:cubicBezTo>
                    <a:pt x="4137" y="3118"/>
                    <a:pt x="3903" y="3118"/>
                    <a:pt x="3703" y="3151"/>
                  </a:cubicBezTo>
                  <a:cubicBezTo>
                    <a:pt x="4304" y="2317"/>
                    <a:pt x="4904" y="1517"/>
                    <a:pt x="5505" y="683"/>
                  </a:cubicBezTo>
                  <a:cubicBezTo>
                    <a:pt x="5505" y="659"/>
                    <a:pt x="5488" y="636"/>
                    <a:pt x="5466" y="636"/>
                  </a:cubicBezTo>
                  <a:cubicBezTo>
                    <a:pt x="5457" y="636"/>
                    <a:pt x="5448" y="640"/>
                    <a:pt x="5438" y="649"/>
                  </a:cubicBezTo>
                  <a:cubicBezTo>
                    <a:pt x="4971" y="1116"/>
                    <a:pt x="4504" y="1650"/>
                    <a:pt x="4104" y="2184"/>
                  </a:cubicBezTo>
                  <a:cubicBezTo>
                    <a:pt x="3970" y="1850"/>
                    <a:pt x="3870" y="1517"/>
                    <a:pt x="3737" y="1183"/>
                  </a:cubicBezTo>
                  <a:cubicBezTo>
                    <a:pt x="3603" y="783"/>
                    <a:pt x="3470" y="416"/>
                    <a:pt x="3370" y="16"/>
                  </a:cubicBezTo>
                  <a:cubicBezTo>
                    <a:pt x="3370" y="4"/>
                    <a:pt x="3362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322;p42"/>
            <p:cNvSpPr/>
            <p:nvPr/>
          </p:nvSpPr>
          <p:spPr>
            <a:xfrm>
              <a:off x="4612873" y="3553727"/>
              <a:ext cx="10220" cy="32451"/>
            </a:xfrm>
            <a:custGeom>
              <a:avLst/>
              <a:gdLst/>
              <a:ahLst/>
              <a:cxnLst/>
              <a:rect l="l" t="t" r="r" b="b"/>
              <a:pathLst>
                <a:path w="468" h="1486" extrusionOk="0">
                  <a:moveTo>
                    <a:pt x="50" y="0"/>
                  </a:moveTo>
                  <a:cubicBezTo>
                    <a:pt x="30" y="0"/>
                    <a:pt x="1" y="15"/>
                    <a:pt x="1" y="15"/>
                  </a:cubicBezTo>
                  <a:cubicBezTo>
                    <a:pt x="67" y="249"/>
                    <a:pt x="134" y="482"/>
                    <a:pt x="168" y="749"/>
                  </a:cubicBezTo>
                  <a:cubicBezTo>
                    <a:pt x="234" y="982"/>
                    <a:pt x="301" y="1216"/>
                    <a:pt x="368" y="1449"/>
                  </a:cubicBezTo>
                  <a:cubicBezTo>
                    <a:pt x="380" y="1475"/>
                    <a:pt x="398" y="1486"/>
                    <a:pt x="415" y="1486"/>
                  </a:cubicBezTo>
                  <a:cubicBezTo>
                    <a:pt x="442" y="1486"/>
                    <a:pt x="468" y="1457"/>
                    <a:pt x="468" y="1416"/>
                  </a:cubicBezTo>
                  <a:cubicBezTo>
                    <a:pt x="434" y="1316"/>
                    <a:pt x="401" y="1216"/>
                    <a:pt x="368" y="1082"/>
                  </a:cubicBezTo>
                  <a:lnTo>
                    <a:pt x="234" y="749"/>
                  </a:lnTo>
                  <a:cubicBezTo>
                    <a:pt x="168" y="482"/>
                    <a:pt x="101" y="249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323;p42"/>
            <p:cNvSpPr/>
            <p:nvPr/>
          </p:nvSpPr>
          <p:spPr>
            <a:xfrm>
              <a:off x="4695198" y="3546040"/>
              <a:ext cx="49265" cy="5831"/>
            </a:xfrm>
            <a:custGeom>
              <a:avLst/>
              <a:gdLst/>
              <a:ahLst/>
              <a:cxnLst/>
              <a:rect l="l" t="t" r="r" b="b"/>
              <a:pathLst>
                <a:path w="2256" h="267" extrusionOk="0">
                  <a:moveTo>
                    <a:pt x="2202" y="0"/>
                  </a:moveTo>
                  <a:cubicBezTo>
                    <a:pt x="1868" y="33"/>
                    <a:pt x="1468" y="67"/>
                    <a:pt x="1101" y="100"/>
                  </a:cubicBezTo>
                  <a:cubicBezTo>
                    <a:pt x="734" y="134"/>
                    <a:pt x="367" y="167"/>
                    <a:pt x="0" y="234"/>
                  </a:cubicBezTo>
                  <a:cubicBezTo>
                    <a:pt x="0" y="234"/>
                    <a:pt x="0" y="267"/>
                    <a:pt x="0" y="267"/>
                  </a:cubicBezTo>
                  <a:cubicBezTo>
                    <a:pt x="400" y="234"/>
                    <a:pt x="734" y="200"/>
                    <a:pt x="1134" y="167"/>
                  </a:cubicBezTo>
                  <a:cubicBezTo>
                    <a:pt x="1501" y="134"/>
                    <a:pt x="1835" y="67"/>
                    <a:pt x="2235" y="33"/>
                  </a:cubicBezTo>
                  <a:cubicBezTo>
                    <a:pt x="2242" y="40"/>
                    <a:pt x="2246" y="43"/>
                    <a:pt x="2248" y="43"/>
                  </a:cubicBezTo>
                  <a:cubicBezTo>
                    <a:pt x="2255" y="43"/>
                    <a:pt x="2228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324;p42"/>
            <p:cNvSpPr/>
            <p:nvPr/>
          </p:nvSpPr>
          <p:spPr>
            <a:xfrm>
              <a:off x="4633268" y="3172082"/>
              <a:ext cx="319810" cy="725813"/>
            </a:xfrm>
            <a:custGeom>
              <a:avLst/>
              <a:gdLst/>
              <a:ahLst/>
              <a:cxnLst/>
              <a:rect l="l" t="t" r="r" b="b"/>
              <a:pathLst>
                <a:path w="14645" h="33237" extrusionOk="0">
                  <a:moveTo>
                    <a:pt x="7641" y="0"/>
                  </a:moveTo>
                  <a:cubicBezTo>
                    <a:pt x="7541" y="0"/>
                    <a:pt x="7440" y="4"/>
                    <a:pt x="7339" y="13"/>
                  </a:cubicBezTo>
                  <a:cubicBezTo>
                    <a:pt x="5972" y="213"/>
                    <a:pt x="4838" y="1080"/>
                    <a:pt x="3870" y="2048"/>
                  </a:cubicBezTo>
                  <a:cubicBezTo>
                    <a:pt x="2769" y="3115"/>
                    <a:pt x="1769" y="4283"/>
                    <a:pt x="768" y="5417"/>
                  </a:cubicBezTo>
                  <a:cubicBezTo>
                    <a:pt x="501" y="5717"/>
                    <a:pt x="268" y="5984"/>
                    <a:pt x="1" y="6284"/>
                  </a:cubicBezTo>
                  <a:cubicBezTo>
                    <a:pt x="1" y="6308"/>
                    <a:pt x="1" y="6331"/>
                    <a:pt x="24" y="6331"/>
                  </a:cubicBezTo>
                  <a:cubicBezTo>
                    <a:pt x="34" y="6331"/>
                    <a:pt x="48" y="6327"/>
                    <a:pt x="67" y="6317"/>
                  </a:cubicBezTo>
                  <a:cubicBezTo>
                    <a:pt x="1035" y="5183"/>
                    <a:pt x="2069" y="4082"/>
                    <a:pt x="3136" y="3048"/>
                  </a:cubicBezTo>
                  <a:cubicBezTo>
                    <a:pt x="4137" y="2081"/>
                    <a:pt x="5138" y="1014"/>
                    <a:pt x="6505" y="613"/>
                  </a:cubicBezTo>
                  <a:cubicBezTo>
                    <a:pt x="6865" y="500"/>
                    <a:pt x="7247" y="440"/>
                    <a:pt x="7625" y="440"/>
                  </a:cubicBezTo>
                  <a:cubicBezTo>
                    <a:pt x="7913" y="440"/>
                    <a:pt x="8199" y="474"/>
                    <a:pt x="8473" y="547"/>
                  </a:cubicBezTo>
                  <a:cubicBezTo>
                    <a:pt x="9007" y="713"/>
                    <a:pt x="9441" y="1014"/>
                    <a:pt x="9808" y="1380"/>
                  </a:cubicBezTo>
                  <a:cubicBezTo>
                    <a:pt x="10575" y="2248"/>
                    <a:pt x="11075" y="3249"/>
                    <a:pt x="11342" y="4349"/>
                  </a:cubicBezTo>
                  <a:cubicBezTo>
                    <a:pt x="12176" y="7251"/>
                    <a:pt x="12510" y="10320"/>
                    <a:pt x="12810" y="13356"/>
                  </a:cubicBezTo>
                  <a:cubicBezTo>
                    <a:pt x="13143" y="16391"/>
                    <a:pt x="13377" y="19493"/>
                    <a:pt x="13510" y="22596"/>
                  </a:cubicBezTo>
                  <a:cubicBezTo>
                    <a:pt x="13677" y="25665"/>
                    <a:pt x="13777" y="28800"/>
                    <a:pt x="14077" y="31902"/>
                  </a:cubicBezTo>
                  <a:cubicBezTo>
                    <a:pt x="14144" y="32269"/>
                    <a:pt x="14178" y="32670"/>
                    <a:pt x="14211" y="33036"/>
                  </a:cubicBezTo>
                  <a:cubicBezTo>
                    <a:pt x="14228" y="33170"/>
                    <a:pt x="14336" y="33237"/>
                    <a:pt x="14440" y="33237"/>
                  </a:cubicBezTo>
                  <a:cubicBezTo>
                    <a:pt x="14544" y="33237"/>
                    <a:pt x="14645" y="33170"/>
                    <a:pt x="14645" y="33036"/>
                  </a:cubicBezTo>
                  <a:cubicBezTo>
                    <a:pt x="14378" y="29868"/>
                    <a:pt x="14244" y="26665"/>
                    <a:pt x="14111" y="23463"/>
                  </a:cubicBezTo>
                  <a:cubicBezTo>
                    <a:pt x="13944" y="20261"/>
                    <a:pt x="13744" y="17092"/>
                    <a:pt x="13444" y="13923"/>
                  </a:cubicBezTo>
                  <a:cubicBezTo>
                    <a:pt x="13277" y="12355"/>
                    <a:pt x="13077" y="10754"/>
                    <a:pt x="12877" y="9186"/>
                  </a:cubicBezTo>
                  <a:cubicBezTo>
                    <a:pt x="12676" y="7652"/>
                    <a:pt x="12376" y="6117"/>
                    <a:pt x="11943" y="4616"/>
                  </a:cubicBezTo>
                  <a:cubicBezTo>
                    <a:pt x="11676" y="3449"/>
                    <a:pt x="11142" y="2348"/>
                    <a:pt x="10442" y="1380"/>
                  </a:cubicBezTo>
                  <a:cubicBezTo>
                    <a:pt x="9769" y="495"/>
                    <a:pt x="8734" y="0"/>
                    <a:pt x="7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325;p42"/>
            <p:cNvSpPr/>
            <p:nvPr/>
          </p:nvSpPr>
          <p:spPr>
            <a:xfrm>
              <a:off x="4457000" y="3125110"/>
              <a:ext cx="397574" cy="410021"/>
            </a:xfrm>
            <a:custGeom>
              <a:avLst/>
              <a:gdLst/>
              <a:ahLst/>
              <a:cxnLst/>
              <a:rect l="l" t="t" r="r" b="b"/>
              <a:pathLst>
                <a:path w="18206" h="18776" extrusionOk="0">
                  <a:moveTo>
                    <a:pt x="11001" y="0"/>
                  </a:moveTo>
                  <a:cubicBezTo>
                    <a:pt x="8433" y="0"/>
                    <a:pt x="1976" y="7737"/>
                    <a:pt x="0" y="18776"/>
                  </a:cubicBezTo>
                  <a:cubicBezTo>
                    <a:pt x="0" y="18776"/>
                    <a:pt x="11609" y="13639"/>
                    <a:pt x="15545" y="8535"/>
                  </a:cubicBezTo>
                  <a:cubicBezTo>
                    <a:pt x="18205" y="5063"/>
                    <a:pt x="17025" y="3419"/>
                    <a:pt x="14982" y="3419"/>
                  </a:cubicBezTo>
                  <a:cubicBezTo>
                    <a:pt x="14002" y="3419"/>
                    <a:pt x="12824" y="3797"/>
                    <a:pt x="11775" y="4532"/>
                  </a:cubicBezTo>
                  <a:cubicBezTo>
                    <a:pt x="11775" y="4532"/>
                    <a:pt x="13577" y="1163"/>
                    <a:pt x="11442" y="96"/>
                  </a:cubicBezTo>
                  <a:cubicBezTo>
                    <a:pt x="11312" y="32"/>
                    <a:pt x="11164" y="0"/>
                    <a:pt x="1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326;p42"/>
            <p:cNvSpPr/>
            <p:nvPr/>
          </p:nvSpPr>
          <p:spPr>
            <a:xfrm>
              <a:off x="4497049" y="3210406"/>
              <a:ext cx="254975" cy="274039"/>
            </a:xfrm>
            <a:custGeom>
              <a:avLst/>
              <a:gdLst/>
              <a:ahLst/>
              <a:cxnLst/>
              <a:rect l="l" t="t" r="r" b="b"/>
              <a:pathLst>
                <a:path w="11676" h="12549" extrusionOk="0">
                  <a:moveTo>
                    <a:pt x="6051" y="1"/>
                  </a:moveTo>
                  <a:cubicBezTo>
                    <a:pt x="6039" y="1"/>
                    <a:pt x="6022" y="9"/>
                    <a:pt x="6005" y="26"/>
                  </a:cubicBezTo>
                  <a:cubicBezTo>
                    <a:pt x="5972" y="926"/>
                    <a:pt x="5872" y="1827"/>
                    <a:pt x="5805" y="2728"/>
                  </a:cubicBezTo>
                  <a:cubicBezTo>
                    <a:pt x="5805" y="3161"/>
                    <a:pt x="5805" y="3595"/>
                    <a:pt x="5772" y="4062"/>
                  </a:cubicBezTo>
                  <a:lnTo>
                    <a:pt x="5772" y="4729"/>
                  </a:lnTo>
                  <a:lnTo>
                    <a:pt x="5772" y="5129"/>
                  </a:lnTo>
                  <a:cubicBezTo>
                    <a:pt x="5705" y="5196"/>
                    <a:pt x="5638" y="5296"/>
                    <a:pt x="5538" y="5363"/>
                  </a:cubicBezTo>
                  <a:cubicBezTo>
                    <a:pt x="4504" y="6564"/>
                    <a:pt x="3503" y="7798"/>
                    <a:pt x="2569" y="9032"/>
                  </a:cubicBezTo>
                  <a:lnTo>
                    <a:pt x="2569" y="8832"/>
                  </a:lnTo>
                  <a:cubicBezTo>
                    <a:pt x="2569" y="8699"/>
                    <a:pt x="2536" y="8565"/>
                    <a:pt x="2503" y="8432"/>
                  </a:cubicBezTo>
                  <a:cubicBezTo>
                    <a:pt x="2469" y="8132"/>
                    <a:pt x="2436" y="7831"/>
                    <a:pt x="2403" y="7531"/>
                  </a:cubicBezTo>
                  <a:cubicBezTo>
                    <a:pt x="2336" y="7231"/>
                    <a:pt x="2303" y="6964"/>
                    <a:pt x="2269" y="6697"/>
                  </a:cubicBezTo>
                  <a:cubicBezTo>
                    <a:pt x="2203" y="6430"/>
                    <a:pt x="2136" y="6063"/>
                    <a:pt x="2102" y="5730"/>
                  </a:cubicBezTo>
                  <a:cubicBezTo>
                    <a:pt x="2102" y="5713"/>
                    <a:pt x="2086" y="5705"/>
                    <a:pt x="2069" y="5705"/>
                  </a:cubicBezTo>
                  <a:cubicBezTo>
                    <a:pt x="2052" y="5705"/>
                    <a:pt x="2036" y="5713"/>
                    <a:pt x="2036" y="5730"/>
                  </a:cubicBezTo>
                  <a:cubicBezTo>
                    <a:pt x="2102" y="6063"/>
                    <a:pt x="2136" y="6364"/>
                    <a:pt x="2169" y="6697"/>
                  </a:cubicBezTo>
                  <a:cubicBezTo>
                    <a:pt x="2203" y="6997"/>
                    <a:pt x="2203" y="7264"/>
                    <a:pt x="2236" y="7565"/>
                  </a:cubicBezTo>
                  <a:cubicBezTo>
                    <a:pt x="2269" y="7831"/>
                    <a:pt x="2303" y="8132"/>
                    <a:pt x="2303" y="8432"/>
                  </a:cubicBezTo>
                  <a:cubicBezTo>
                    <a:pt x="2303" y="8565"/>
                    <a:pt x="2336" y="8699"/>
                    <a:pt x="2369" y="8832"/>
                  </a:cubicBezTo>
                  <a:lnTo>
                    <a:pt x="2403" y="9032"/>
                  </a:lnTo>
                  <a:cubicBezTo>
                    <a:pt x="2403" y="9099"/>
                    <a:pt x="2403" y="9166"/>
                    <a:pt x="2436" y="9199"/>
                  </a:cubicBezTo>
                  <a:lnTo>
                    <a:pt x="1936" y="9866"/>
                  </a:lnTo>
                  <a:cubicBezTo>
                    <a:pt x="1302" y="10733"/>
                    <a:pt x="635" y="11601"/>
                    <a:pt x="1" y="12501"/>
                  </a:cubicBezTo>
                  <a:cubicBezTo>
                    <a:pt x="1" y="12525"/>
                    <a:pt x="1" y="12549"/>
                    <a:pt x="13" y="12549"/>
                  </a:cubicBezTo>
                  <a:cubicBezTo>
                    <a:pt x="18" y="12549"/>
                    <a:pt x="25" y="12545"/>
                    <a:pt x="34" y="12535"/>
                  </a:cubicBezTo>
                  <a:cubicBezTo>
                    <a:pt x="635" y="11734"/>
                    <a:pt x="1302" y="10934"/>
                    <a:pt x="1902" y="10166"/>
                  </a:cubicBezTo>
                  <a:cubicBezTo>
                    <a:pt x="2403" y="10166"/>
                    <a:pt x="2870" y="10166"/>
                    <a:pt x="3370" y="10133"/>
                  </a:cubicBezTo>
                  <a:lnTo>
                    <a:pt x="4871" y="10133"/>
                  </a:lnTo>
                  <a:cubicBezTo>
                    <a:pt x="4904" y="10133"/>
                    <a:pt x="4904" y="10100"/>
                    <a:pt x="4871" y="10100"/>
                  </a:cubicBezTo>
                  <a:lnTo>
                    <a:pt x="1969" y="10100"/>
                  </a:lnTo>
                  <a:cubicBezTo>
                    <a:pt x="2536" y="9433"/>
                    <a:pt x="3103" y="8765"/>
                    <a:pt x="3670" y="8065"/>
                  </a:cubicBezTo>
                  <a:lnTo>
                    <a:pt x="4304" y="7331"/>
                  </a:lnTo>
                  <a:cubicBezTo>
                    <a:pt x="4404" y="7348"/>
                    <a:pt x="4496" y="7356"/>
                    <a:pt x="4588" y="7356"/>
                  </a:cubicBezTo>
                  <a:cubicBezTo>
                    <a:pt x="4679" y="7356"/>
                    <a:pt x="4771" y="7348"/>
                    <a:pt x="4871" y="7331"/>
                  </a:cubicBezTo>
                  <a:lnTo>
                    <a:pt x="6839" y="7331"/>
                  </a:lnTo>
                  <a:cubicBezTo>
                    <a:pt x="7740" y="7331"/>
                    <a:pt x="8640" y="7298"/>
                    <a:pt x="9508" y="7298"/>
                  </a:cubicBezTo>
                  <a:cubicBezTo>
                    <a:pt x="9541" y="7264"/>
                    <a:pt x="9541" y="7231"/>
                    <a:pt x="9508" y="7231"/>
                  </a:cubicBezTo>
                  <a:cubicBezTo>
                    <a:pt x="8640" y="7231"/>
                    <a:pt x="7740" y="7198"/>
                    <a:pt x="6839" y="7164"/>
                  </a:cubicBezTo>
                  <a:lnTo>
                    <a:pt x="5572" y="7131"/>
                  </a:lnTo>
                  <a:lnTo>
                    <a:pt x="4437" y="7131"/>
                  </a:lnTo>
                  <a:lnTo>
                    <a:pt x="5905" y="5396"/>
                  </a:lnTo>
                  <a:cubicBezTo>
                    <a:pt x="5905" y="5396"/>
                    <a:pt x="5939" y="5396"/>
                    <a:pt x="5939" y="5363"/>
                  </a:cubicBezTo>
                  <a:cubicBezTo>
                    <a:pt x="6406" y="4796"/>
                    <a:pt x="6873" y="4229"/>
                    <a:pt x="7373" y="3695"/>
                  </a:cubicBezTo>
                  <a:lnTo>
                    <a:pt x="7573" y="3462"/>
                  </a:lnTo>
                  <a:cubicBezTo>
                    <a:pt x="7922" y="3479"/>
                    <a:pt x="8273" y="3485"/>
                    <a:pt x="8626" y="3485"/>
                  </a:cubicBezTo>
                  <a:cubicBezTo>
                    <a:pt x="9418" y="3485"/>
                    <a:pt x="10215" y="3455"/>
                    <a:pt x="11005" y="3455"/>
                  </a:cubicBezTo>
                  <a:cubicBezTo>
                    <a:pt x="11207" y="3455"/>
                    <a:pt x="11408" y="3457"/>
                    <a:pt x="11609" y="3462"/>
                  </a:cubicBezTo>
                  <a:cubicBezTo>
                    <a:pt x="11676" y="3428"/>
                    <a:pt x="11676" y="3362"/>
                    <a:pt x="11643" y="3362"/>
                  </a:cubicBezTo>
                  <a:cubicBezTo>
                    <a:pt x="10528" y="3362"/>
                    <a:pt x="9412" y="3288"/>
                    <a:pt x="8297" y="3288"/>
                  </a:cubicBezTo>
                  <a:cubicBezTo>
                    <a:pt x="8111" y="3288"/>
                    <a:pt x="7926" y="3290"/>
                    <a:pt x="7740" y="3295"/>
                  </a:cubicBezTo>
                  <a:lnTo>
                    <a:pt x="8474" y="2461"/>
                  </a:lnTo>
                  <a:cubicBezTo>
                    <a:pt x="8841" y="2061"/>
                    <a:pt x="9174" y="1660"/>
                    <a:pt x="9508" y="1260"/>
                  </a:cubicBezTo>
                  <a:cubicBezTo>
                    <a:pt x="9508" y="1236"/>
                    <a:pt x="9508" y="1213"/>
                    <a:pt x="9484" y="1213"/>
                  </a:cubicBezTo>
                  <a:cubicBezTo>
                    <a:pt x="9474" y="1213"/>
                    <a:pt x="9461" y="1217"/>
                    <a:pt x="9441" y="1227"/>
                  </a:cubicBezTo>
                  <a:cubicBezTo>
                    <a:pt x="9074" y="1527"/>
                    <a:pt x="8774" y="1860"/>
                    <a:pt x="8474" y="2194"/>
                  </a:cubicBezTo>
                  <a:cubicBezTo>
                    <a:pt x="8140" y="2561"/>
                    <a:pt x="7807" y="2895"/>
                    <a:pt x="7473" y="3261"/>
                  </a:cubicBezTo>
                  <a:cubicBezTo>
                    <a:pt x="6973" y="3795"/>
                    <a:pt x="6506" y="4329"/>
                    <a:pt x="6005" y="4896"/>
                  </a:cubicBezTo>
                  <a:lnTo>
                    <a:pt x="6005" y="4729"/>
                  </a:lnTo>
                  <a:lnTo>
                    <a:pt x="6005" y="4029"/>
                  </a:lnTo>
                  <a:lnTo>
                    <a:pt x="6005" y="2728"/>
                  </a:lnTo>
                  <a:cubicBezTo>
                    <a:pt x="6005" y="1827"/>
                    <a:pt x="6005" y="926"/>
                    <a:pt x="6072" y="26"/>
                  </a:cubicBezTo>
                  <a:cubicBezTo>
                    <a:pt x="6072" y="9"/>
                    <a:pt x="6064" y="1"/>
                    <a:pt x="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327;p42"/>
            <p:cNvSpPr/>
            <p:nvPr/>
          </p:nvSpPr>
          <p:spPr>
            <a:xfrm>
              <a:off x="4728696" y="3334789"/>
              <a:ext cx="8757" cy="742"/>
            </a:xfrm>
            <a:custGeom>
              <a:avLst/>
              <a:gdLst/>
              <a:ahLst/>
              <a:cxnLst/>
              <a:rect l="l" t="t" r="r" b="b"/>
              <a:pathLst>
                <a:path w="401" h="34" extrusionOk="0">
                  <a:moveTo>
                    <a:pt x="34" y="1"/>
                  </a:moveTo>
                  <a:cubicBezTo>
                    <a:pt x="1" y="1"/>
                    <a:pt x="1" y="34"/>
                    <a:pt x="34" y="34"/>
                  </a:cubicBezTo>
                  <a:lnTo>
                    <a:pt x="367" y="34"/>
                  </a:lnTo>
                  <a:cubicBezTo>
                    <a:pt x="401" y="34"/>
                    <a:pt x="401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328;p42"/>
            <p:cNvSpPr/>
            <p:nvPr/>
          </p:nvSpPr>
          <p:spPr>
            <a:xfrm>
              <a:off x="4667509" y="3332780"/>
              <a:ext cx="53917" cy="2752"/>
            </a:xfrm>
            <a:custGeom>
              <a:avLst/>
              <a:gdLst/>
              <a:ahLst/>
              <a:cxnLst/>
              <a:rect l="l" t="t" r="r" b="b"/>
              <a:pathLst>
                <a:path w="2469" h="126" extrusionOk="0">
                  <a:moveTo>
                    <a:pt x="297" y="1"/>
                  </a:moveTo>
                  <a:cubicBezTo>
                    <a:pt x="201" y="1"/>
                    <a:pt x="101" y="9"/>
                    <a:pt x="1" y="26"/>
                  </a:cubicBezTo>
                  <a:lnTo>
                    <a:pt x="1" y="93"/>
                  </a:lnTo>
                  <a:cubicBezTo>
                    <a:pt x="201" y="126"/>
                    <a:pt x="401" y="126"/>
                    <a:pt x="568" y="126"/>
                  </a:cubicBezTo>
                  <a:lnTo>
                    <a:pt x="2469" y="126"/>
                  </a:lnTo>
                  <a:cubicBezTo>
                    <a:pt x="2469" y="93"/>
                    <a:pt x="2469" y="93"/>
                    <a:pt x="2469" y="93"/>
                  </a:cubicBezTo>
                  <a:lnTo>
                    <a:pt x="1201" y="59"/>
                  </a:lnTo>
                  <a:lnTo>
                    <a:pt x="568" y="26"/>
                  </a:lnTo>
                  <a:cubicBezTo>
                    <a:pt x="484" y="9"/>
                    <a:pt x="39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329;p42"/>
            <p:cNvSpPr/>
            <p:nvPr/>
          </p:nvSpPr>
          <p:spPr>
            <a:xfrm>
              <a:off x="4585205" y="3414909"/>
              <a:ext cx="56799" cy="6049"/>
            </a:xfrm>
            <a:custGeom>
              <a:avLst/>
              <a:gdLst/>
              <a:ahLst/>
              <a:cxnLst/>
              <a:rect l="l" t="t" r="r" b="b"/>
              <a:pathLst>
                <a:path w="2601" h="277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101"/>
                    <a:pt x="1701" y="134"/>
                    <a:pt x="2569" y="268"/>
                  </a:cubicBezTo>
                  <a:cubicBezTo>
                    <a:pt x="2575" y="274"/>
                    <a:pt x="2581" y="277"/>
                    <a:pt x="2585" y="277"/>
                  </a:cubicBezTo>
                  <a:cubicBezTo>
                    <a:pt x="2601" y="277"/>
                    <a:pt x="2595" y="234"/>
                    <a:pt x="2569" y="234"/>
                  </a:cubicBezTo>
                  <a:cubicBezTo>
                    <a:pt x="1735" y="101"/>
                    <a:pt x="867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330;p42"/>
            <p:cNvSpPr/>
            <p:nvPr/>
          </p:nvSpPr>
          <p:spPr>
            <a:xfrm>
              <a:off x="4558236" y="3301684"/>
              <a:ext cx="7316" cy="43151"/>
            </a:xfrm>
            <a:custGeom>
              <a:avLst/>
              <a:gdLst/>
              <a:ahLst/>
              <a:cxnLst/>
              <a:rect l="l" t="t" r="r" b="b"/>
              <a:pathLst>
                <a:path w="335" h="1976" extrusionOk="0">
                  <a:moveTo>
                    <a:pt x="50" y="1"/>
                  </a:moveTo>
                  <a:cubicBezTo>
                    <a:pt x="31" y="1"/>
                    <a:pt x="1" y="15"/>
                    <a:pt x="1" y="15"/>
                  </a:cubicBezTo>
                  <a:cubicBezTo>
                    <a:pt x="34" y="349"/>
                    <a:pt x="68" y="649"/>
                    <a:pt x="101" y="983"/>
                  </a:cubicBezTo>
                  <a:cubicBezTo>
                    <a:pt x="101" y="1150"/>
                    <a:pt x="134" y="1316"/>
                    <a:pt x="134" y="1483"/>
                  </a:cubicBezTo>
                  <a:cubicBezTo>
                    <a:pt x="134" y="1617"/>
                    <a:pt x="168" y="1783"/>
                    <a:pt x="201" y="1950"/>
                  </a:cubicBezTo>
                  <a:cubicBezTo>
                    <a:pt x="218" y="1967"/>
                    <a:pt x="243" y="1975"/>
                    <a:pt x="268" y="1975"/>
                  </a:cubicBezTo>
                  <a:cubicBezTo>
                    <a:pt x="293" y="1975"/>
                    <a:pt x="318" y="1967"/>
                    <a:pt x="335" y="1950"/>
                  </a:cubicBezTo>
                  <a:cubicBezTo>
                    <a:pt x="335" y="1850"/>
                    <a:pt x="335" y="1783"/>
                    <a:pt x="335" y="1683"/>
                  </a:cubicBezTo>
                  <a:lnTo>
                    <a:pt x="301" y="1450"/>
                  </a:lnTo>
                  <a:cubicBezTo>
                    <a:pt x="301" y="1283"/>
                    <a:pt x="234" y="1116"/>
                    <a:pt x="201" y="949"/>
                  </a:cubicBezTo>
                  <a:cubicBezTo>
                    <a:pt x="168" y="649"/>
                    <a:pt x="101" y="316"/>
                    <a:pt x="68" y="15"/>
                  </a:cubicBezTo>
                  <a:cubicBezTo>
                    <a:pt x="68" y="4"/>
                    <a:pt x="6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331;p42"/>
            <p:cNvSpPr/>
            <p:nvPr/>
          </p:nvSpPr>
          <p:spPr>
            <a:xfrm>
              <a:off x="4837969" y="3092158"/>
              <a:ext cx="101260" cy="684082"/>
            </a:xfrm>
            <a:custGeom>
              <a:avLst/>
              <a:gdLst/>
              <a:ahLst/>
              <a:cxnLst/>
              <a:rect l="l" t="t" r="r" b="b"/>
              <a:pathLst>
                <a:path w="4637" h="31326" extrusionOk="0">
                  <a:moveTo>
                    <a:pt x="2733" y="0"/>
                  </a:moveTo>
                  <a:cubicBezTo>
                    <a:pt x="2701" y="0"/>
                    <a:pt x="2668" y="1"/>
                    <a:pt x="2635" y="4"/>
                  </a:cubicBezTo>
                  <a:cubicBezTo>
                    <a:pt x="1768" y="37"/>
                    <a:pt x="1368" y="938"/>
                    <a:pt x="1201" y="1671"/>
                  </a:cubicBezTo>
                  <a:cubicBezTo>
                    <a:pt x="634" y="3906"/>
                    <a:pt x="601" y="6241"/>
                    <a:pt x="467" y="8543"/>
                  </a:cubicBezTo>
                  <a:cubicBezTo>
                    <a:pt x="234" y="13380"/>
                    <a:pt x="33" y="18250"/>
                    <a:pt x="0" y="23087"/>
                  </a:cubicBezTo>
                  <a:lnTo>
                    <a:pt x="0" y="27123"/>
                  </a:lnTo>
                  <a:cubicBezTo>
                    <a:pt x="0" y="28491"/>
                    <a:pt x="0" y="29858"/>
                    <a:pt x="100" y="31226"/>
                  </a:cubicBezTo>
                  <a:cubicBezTo>
                    <a:pt x="100" y="31293"/>
                    <a:pt x="150" y="31326"/>
                    <a:pt x="200" y="31326"/>
                  </a:cubicBezTo>
                  <a:cubicBezTo>
                    <a:pt x="250" y="31326"/>
                    <a:pt x="300" y="31293"/>
                    <a:pt x="300" y="31226"/>
                  </a:cubicBezTo>
                  <a:cubicBezTo>
                    <a:pt x="300" y="30058"/>
                    <a:pt x="267" y="28891"/>
                    <a:pt x="267" y="27723"/>
                  </a:cubicBezTo>
                  <a:cubicBezTo>
                    <a:pt x="267" y="26556"/>
                    <a:pt x="267" y="25422"/>
                    <a:pt x="267" y="24288"/>
                  </a:cubicBezTo>
                  <a:cubicBezTo>
                    <a:pt x="300" y="21953"/>
                    <a:pt x="367" y="19651"/>
                    <a:pt x="467" y="17349"/>
                  </a:cubicBezTo>
                  <a:cubicBezTo>
                    <a:pt x="534" y="15048"/>
                    <a:pt x="634" y="12746"/>
                    <a:pt x="734" y="10444"/>
                  </a:cubicBezTo>
                  <a:cubicBezTo>
                    <a:pt x="801" y="9277"/>
                    <a:pt x="834" y="8143"/>
                    <a:pt x="901" y="6975"/>
                  </a:cubicBezTo>
                  <a:cubicBezTo>
                    <a:pt x="934" y="5841"/>
                    <a:pt x="1001" y="4740"/>
                    <a:pt x="1101" y="3639"/>
                  </a:cubicBezTo>
                  <a:cubicBezTo>
                    <a:pt x="1201" y="3039"/>
                    <a:pt x="1268" y="2405"/>
                    <a:pt x="1401" y="1805"/>
                  </a:cubicBezTo>
                  <a:cubicBezTo>
                    <a:pt x="1468" y="1338"/>
                    <a:pt x="1668" y="904"/>
                    <a:pt x="1935" y="537"/>
                  </a:cubicBezTo>
                  <a:cubicBezTo>
                    <a:pt x="2153" y="319"/>
                    <a:pt x="2451" y="210"/>
                    <a:pt x="2752" y="210"/>
                  </a:cubicBezTo>
                  <a:cubicBezTo>
                    <a:pt x="3003" y="210"/>
                    <a:pt x="3257" y="286"/>
                    <a:pt x="3469" y="437"/>
                  </a:cubicBezTo>
                  <a:cubicBezTo>
                    <a:pt x="3936" y="771"/>
                    <a:pt x="4303" y="1238"/>
                    <a:pt x="4537" y="1771"/>
                  </a:cubicBezTo>
                  <a:cubicBezTo>
                    <a:pt x="4570" y="1771"/>
                    <a:pt x="4637" y="1738"/>
                    <a:pt x="4603" y="1738"/>
                  </a:cubicBezTo>
                  <a:cubicBezTo>
                    <a:pt x="4216" y="963"/>
                    <a:pt x="3703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332;p42"/>
            <p:cNvSpPr/>
            <p:nvPr/>
          </p:nvSpPr>
          <p:spPr>
            <a:xfrm>
              <a:off x="4879262" y="3079471"/>
              <a:ext cx="146661" cy="183238"/>
            </a:xfrm>
            <a:custGeom>
              <a:avLst/>
              <a:gdLst/>
              <a:ahLst/>
              <a:cxnLst/>
              <a:rect l="l" t="t" r="r" b="b"/>
              <a:pathLst>
                <a:path w="6716" h="8391" extrusionOk="0">
                  <a:moveTo>
                    <a:pt x="2660" y="1"/>
                  </a:moveTo>
                  <a:cubicBezTo>
                    <a:pt x="1909" y="1"/>
                    <a:pt x="2446" y="1952"/>
                    <a:pt x="2446" y="1952"/>
                  </a:cubicBezTo>
                  <a:cubicBezTo>
                    <a:pt x="2446" y="1952"/>
                    <a:pt x="1454" y="1255"/>
                    <a:pt x="798" y="1255"/>
                  </a:cubicBezTo>
                  <a:cubicBezTo>
                    <a:pt x="305" y="1255"/>
                    <a:pt x="1" y="1647"/>
                    <a:pt x="444" y="3020"/>
                  </a:cubicBezTo>
                  <a:cubicBezTo>
                    <a:pt x="1145" y="5154"/>
                    <a:pt x="6715" y="8390"/>
                    <a:pt x="6715" y="8390"/>
                  </a:cubicBezTo>
                  <a:cubicBezTo>
                    <a:pt x="6715" y="8390"/>
                    <a:pt x="6615" y="2920"/>
                    <a:pt x="3480" y="418"/>
                  </a:cubicBezTo>
                  <a:cubicBezTo>
                    <a:pt x="3109" y="120"/>
                    <a:pt x="2845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333;p42"/>
            <p:cNvSpPr/>
            <p:nvPr/>
          </p:nvSpPr>
          <p:spPr>
            <a:xfrm>
              <a:off x="4914442" y="3126879"/>
              <a:ext cx="105650" cy="119801"/>
            </a:xfrm>
            <a:custGeom>
              <a:avLst/>
              <a:gdLst/>
              <a:ahLst/>
              <a:cxnLst/>
              <a:rect l="l" t="t" r="r" b="b"/>
              <a:pathLst>
                <a:path w="4838" h="5486" extrusionOk="0">
                  <a:moveTo>
                    <a:pt x="1028" y="1"/>
                  </a:moveTo>
                  <a:cubicBezTo>
                    <a:pt x="1018" y="1"/>
                    <a:pt x="1001" y="24"/>
                    <a:pt x="1001" y="48"/>
                  </a:cubicBezTo>
                  <a:cubicBezTo>
                    <a:pt x="1368" y="515"/>
                    <a:pt x="1702" y="982"/>
                    <a:pt x="2035" y="1449"/>
                  </a:cubicBezTo>
                  <a:cubicBezTo>
                    <a:pt x="1402" y="1282"/>
                    <a:pt x="734" y="1182"/>
                    <a:pt x="67" y="1115"/>
                  </a:cubicBezTo>
                  <a:cubicBezTo>
                    <a:pt x="34" y="1115"/>
                    <a:pt x="1" y="1149"/>
                    <a:pt x="67" y="1149"/>
                  </a:cubicBezTo>
                  <a:cubicBezTo>
                    <a:pt x="768" y="1249"/>
                    <a:pt x="1468" y="1449"/>
                    <a:pt x="2135" y="1582"/>
                  </a:cubicBezTo>
                  <a:cubicBezTo>
                    <a:pt x="2402" y="1949"/>
                    <a:pt x="2669" y="2350"/>
                    <a:pt x="2936" y="2717"/>
                  </a:cubicBezTo>
                  <a:lnTo>
                    <a:pt x="3236" y="3184"/>
                  </a:lnTo>
                  <a:lnTo>
                    <a:pt x="3003" y="3150"/>
                  </a:lnTo>
                  <a:lnTo>
                    <a:pt x="2536" y="3117"/>
                  </a:lnTo>
                  <a:cubicBezTo>
                    <a:pt x="2202" y="3084"/>
                    <a:pt x="1902" y="3084"/>
                    <a:pt x="1568" y="3050"/>
                  </a:cubicBezTo>
                  <a:cubicBezTo>
                    <a:pt x="1535" y="3050"/>
                    <a:pt x="1535" y="3117"/>
                    <a:pt x="1568" y="3117"/>
                  </a:cubicBezTo>
                  <a:cubicBezTo>
                    <a:pt x="1902" y="3117"/>
                    <a:pt x="2202" y="3150"/>
                    <a:pt x="2502" y="3184"/>
                  </a:cubicBezTo>
                  <a:lnTo>
                    <a:pt x="3003" y="3250"/>
                  </a:lnTo>
                  <a:lnTo>
                    <a:pt x="3303" y="3250"/>
                  </a:lnTo>
                  <a:lnTo>
                    <a:pt x="3837" y="4051"/>
                  </a:lnTo>
                  <a:cubicBezTo>
                    <a:pt x="4137" y="4518"/>
                    <a:pt x="4437" y="5018"/>
                    <a:pt x="4771" y="5485"/>
                  </a:cubicBezTo>
                  <a:cubicBezTo>
                    <a:pt x="4771" y="5485"/>
                    <a:pt x="4837" y="5485"/>
                    <a:pt x="4804" y="5452"/>
                  </a:cubicBezTo>
                  <a:cubicBezTo>
                    <a:pt x="4537" y="4952"/>
                    <a:pt x="4237" y="4451"/>
                    <a:pt x="3937" y="3984"/>
                  </a:cubicBezTo>
                  <a:cubicBezTo>
                    <a:pt x="3870" y="3917"/>
                    <a:pt x="3837" y="3817"/>
                    <a:pt x="3770" y="3751"/>
                  </a:cubicBezTo>
                  <a:cubicBezTo>
                    <a:pt x="3770" y="3651"/>
                    <a:pt x="3770" y="3584"/>
                    <a:pt x="3770" y="3484"/>
                  </a:cubicBezTo>
                  <a:lnTo>
                    <a:pt x="3770" y="3084"/>
                  </a:lnTo>
                  <a:cubicBezTo>
                    <a:pt x="3770" y="2850"/>
                    <a:pt x="3770" y="2583"/>
                    <a:pt x="3803" y="2316"/>
                  </a:cubicBezTo>
                  <a:cubicBezTo>
                    <a:pt x="3803" y="2300"/>
                    <a:pt x="3787" y="2291"/>
                    <a:pt x="3770" y="2291"/>
                  </a:cubicBezTo>
                  <a:cubicBezTo>
                    <a:pt x="3753" y="2291"/>
                    <a:pt x="3737" y="2300"/>
                    <a:pt x="3737" y="2316"/>
                  </a:cubicBezTo>
                  <a:cubicBezTo>
                    <a:pt x="3737" y="2583"/>
                    <a:pt x="3737" y="2817"/>
                    <a:pt x="3737" y="3084"/>
                  </a:cubicBezTo>
                  <a:lnTo>
                    <a:pt x="3737" y="3450"/>
                  </a:lnTo>
                  <a:lnTo>
                    <a:pt x="3737" y="3617"/>
                  </a:lnTo>
                  <a:cubicBezTo>
                    <a:pt x="3503" y="3284"/>
                    <a:pt x="3270" y="2917"/>
                    <a:pt x="3036" y="2617"/>
                  </a:cubicBezTo>
                  <a:lnTo>
                    <a:pt x="2836" y="2316"/>
                  </a:lnTo>
                  <a:cubicBezTo>
                    <a:pt x="2803" y="1983"/>
                    <a:pt x="2803" y="1649"/>
                    <a:pt x="2836" y="1349"/>
                  </a:cubicBezTo>
                  <a:lnTo>
                    <a:pt x="2836" y="282"/>
                  </a:lnTo>
                  <a:cubicBezTo>
                    <a:pt x="2836" y="265"/>
                    <a:pt x="2828" y="257"/>
                    <a:pt x="2815" y="257"/>
                  </a:cubicBezTo>
                  <a:cubicBezTo>
                    <a:pt x="2803" y="257"/>
                    <a:pt x="2786" y="265"/>
                    <a:pt x="2769" y="282"/>
                  </a:cubicBezTo>
                  <a:cubicBezTo>
                    <a:pt x="2769" y="648"/>
                    <a:pt x="2769" y="1015"/>
                    <a:pt x="2736" y="1382"/>
                  </a:cubicBezTo>
                  <a:cubicBezTo>
                    <a:pt x="2736" y="1649"/>
                    <a:pt x="2736" y="1883"/>
                    <a:pt x="2736" y="2150"/>
                  </a:cubicBezTo>
                  <a:cubicBezTo>
                    <a:pt x="2202" y="1416"/>
                    <a:pt x="1635" y="715"/>
                    <a:pt x="1035" y="15"/>
                  </a:cubicBezTo>
                  <a:cubicBezTo>
                    <a:pt x="1035" y="5"/>
                    <a:pt x="103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334;p42"/>
            <p:cNvSpPr/>
            <p:nvPr/>
          </p:nvSpPr>
          <p:spPr>
            <a:xfrm>
              <a:off x="4968357" y="3114978"/>
              <a:ext cx="2555" cy="32625"/>
            </a:xfrm>
            <a:custGeom>
              <a:avLst/>
              <a:gdLst/>
              <a:ahLst/>
              <a:cxnLst/>
              <a:rect l="l" t="t" r="r" b="b"/>
              <a:pathLst>
                <a:path w="117" h="1494" extrusionOk="0">
                  <a:moveTo>
                    <a:pt x="83" y="1"/>
                  </a:moveTo>
                  <a:cubicBezTo>
                    <a:pt x="67" y="1"/>
                    <a:pt x="50" y="9"/>
                    <a:pt x="67" y="26"/>
                  </a:cubicBezTo>
                  <a:cubicBezTo>
                    <a:pt x="67" y="293"/>
                    <a:pt x="33" y="526"/>
                    <a:pt x="0" y="760"/>
                  </a:cubicBezTo>
                  <a:lnTo>
                    <a:pt x="0" y="1127"/>
                  </a:lnTo>
                  <a:lnTo>
                    <a:pt x="0" y="1294"/>
                  </a:lnTo>
                  <a:cubicBezTo>
                    <a:pt x="0" y="1360"/>
                    <a:pt x="0" y="1427"/>
                    <a:pt x="0" y="1494"/>
                  </a:cubicBezTo>
                  <a:lnTo>
                    <a:pt x="67" y="1494"/>
                  </a:lnTo>
                  <a:cubicBezTo>
                    <a:pt x="67" y="1427"/>
                    <a:pt x="67" y="1360"/>
                    <a:pt x="67" y="1327"/>
                  </a:cubicBezTo>
                  <a:lnTo>
                    <a:pt x="67" y="1127"/>
                  </a:lnTo>
                  <a:lnTo>
                    <a:pt x="67" y="793"/>
                  </a:lnTo>
                  <a:cubicBezTo>
                    <a:pt x="67" y="526"/>
                    <a:pt x="67" y="293"/>
                    <a:pt x="100" y="26"/>
                  </a:cubicBezTo>
                  <a:cubicBezTo>
                    <a:pt x="117" y="9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335;p42"/>
            <p:cNvSpPr/>
            <p:nvPr/>
          </p:nvSpPr>
          <p:spPr>
            <a:xfrm>
              <a:off x="4925360" y="3163609"/>
              <a:ext cx="29896" cy="4389"/>
            </a:xfrm>
            <a:custGeom>
              <a:avLst/>
              <a:gdLst/>
              <a:ahLst/>
              <a:cxnLst/>
              <a:rect l="l" t="t" r="r" b="b"/>
              <a:pathLst>
                <a:path w="1369" h="201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468" y="101"/>
                    <a:pt x="902" y="167"/>
                    <a:pt x="1369" y="201"/>
                  </a:cubicBezTo>
                  <a:cubicBezTo>
                    <a:pt x="1369" y="201"/>
                    <a:pt x="1369" y="134"/>
                    <a:pt x="1369" y="134"/>
                  </a:cubicBezTo>
                  <a:cubicBezTo>
                    <a:pt x="1135" y="101"/>
                    <a:pt x="935" y="101"/>
                    <a:pt x="735" y="67"/>
                  </a:cubicBezTo>
                  <a:cubicBezTo>
                    <a:pt x="501" y="67"/>
                    <a:pt x="268" y="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336;p42"/>
            <p:cNvSpPr/>
            <p:nvPr/>
          </p:nvSpPr>
          <p:spPr>
            <a:xfrm>
              <a:off x="4992749" y="3166710"/>
              <a:ext cx="393" cy="568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5" y="0"/>
                  </a:moveTo>
                  <a:cubicBezTo>
                    <a:pt x="0" y="0"/>
                    <a:pt x="0" y="9"/>
                    <a:pt x="17" y="25"/>
                  </a:cubicBezTo>
                  <a:cubicBezTo>
                    <a:pt x="17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337;p42"/>
            <p:cNvSpPr/>
            <p:nvPr/>
          </p:nvSpPr>
          <p:spPr>
            <a:xfrm>
              <a:off x="4731600" y="3432379"/>
              <a:ext cx="210557" cy="373203"/>
            </a:xfrm>
            <a:custGeom>
              <a:avLst/>
              <a:gdLst/>
              <a:ahLst/>
              <a:cxnLst/>
              <a:rect l="l" t="t" r="r" b="b"/>
              <a:pathLst>
                <a:path w="9642" h="17090" extrusionOk="0">
                  <a:moveTo>
                    <a:pt x="5707" y="1"/>
                  </a:moveTo>
                  <a:cubicBezTo>
                    <a:pt x="4441" y="1"/>
                    <a:pt x="3561" y="954"/>
                    <a:pt x="3036" y="2036"/>
                  </a:cubicBezTo>
                  <a:cubicBezTo>
                    <a:pt x="2770" y="2603"/>
                    <a:pt x="2569" y="3204"/>
                    <a:pt x="2403" y="3837"/>
                  </a:cubicBezTo>
                  <a:cubicBezTo>
                    <a:pt x="2169" y="4671"/>
                    <a:pt x="1936" y="5505"/>
                    <a:pt x="1736" y="6339"/>
                  </a:cubicBezTo>
                  <a:cubicBezTo>
                    <a:pt x="1335" y="7974"/>
                    <a:pt x="968" y="9642"/>
                    <a:pt x="701" y="11309"/>
                  </a:cubicBezTo>
                  <a:cubicBezTo>
                    <a:pt x="535" y="12210"/>
                    <a:pt x="368" y="13144"/>
                    <a:pt x="268" y="14078"/>
                  </a:cubicBezTo>
                  <a:cubicBezTo>
                    <a:pt x="134" y="15012"/>
                    <a:pt x="34" y="15979"/>
                    <a:pt x="1" y="16947"/>
                  </a:cubicBezTo>
                  <a:cubicBezTo>
                    <a:pt x="1" y="17038"/>
                    <a:pt x="82" y="17090"/>
                    <a:pt x="160" y="17090"/>
                  </a:cubicBezTo>
                  <a:cubicBezTo>
                    <a:pt x="224" y="17090"/>
                    <a:pt x="286" y="17055"/>
                    <a:pt x="301" y="16980"/>
                  </a:cubicBezTo>
                  <a:cubicBezTo>
                    <a:pt x="468" y="16180"/>
                    <a:pt x="535" y="15379"/>
                    <a:pt x="635" y="14612"/>
                  </a:cubicBezTo>
                  <a:cubicBezTo>
                    <a:pt x="735" y="13811"/>
                    <a:pt x="868" y="13011"/>
                    <a:pt x="1002" y="12210"/>
                  </a:cubicBezTo>
                  <a:cubicBezTo>
                    <a:pt x="1269" y="10642"/>
                    <a:pt x="1602" y="9075"/>
                    <a:pt x="1936" y="7507"/>
                  </a:cubicBezTo>
                  <a:cubicBezTo>
                    <a:pt x="2269" y="6039"/>
                    <a:pt x="2603" y="4538"/>
                    <a:pt x="3070" y="3070"/>
                  </a:cubicBezTo>
                  <a:cubicBezTo>
                    <a:pt x="3437" y="2070"/>
                    <a:pt x="3970" y="835"/>
                    <a:pt x="5071" y="468"/>
                  </a:cubicBezTo>
                  <a:cubicBezTo>
                    <a:pt x="5344" y="379"/>
                    <a:pt x="5611" y="340"/>
                    <a:pt x="5874" y="340"/>
                  </a:cubicBezTo>
                  <a:cubicBezTo>
                    <a:pt x="7281" y="340"/>
                    <a:pt x="8539" y="1482"/>
                    <a:pt x="9608" y="2270"/>
                  </a:cubicBezTo>
                  <a:cubicBezTo>
                    <a:pt x="9608" y="2270"/>
                    <a:pt x="9641" y="2236"/>
                    <a:pt x="9608" y="2236"/>
                  </a:cubicBezTo>
                  <a:cubicBezTo>
                    <a:pt x="8407" y="1336"/>
                    <a:pt x="7373" y="68"/>
                    <a:pt x="5772" y="1"/>
                  </a:cubicBezTo>
                  <a:cubicBezTo>
                    <a:pt x="5750" y="1"/>
                    <a:pt x="5728" y="1"/>
                    <a:pt x="5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338;p42"/>
            <p:cNvSpPr/>
            <p:nvPr/>
          </p:nvSpPr>
          <p:spPr>
            <a:xfrm>
              <a:off x="4808816" y="3380298"/>
              <a:ext cx="300025" cy="363900"/>
            </a:xfrm>
            <a:custGeom>
              <a:avLst/>
              <a:gdLst/>
              <a:ahLst/>
              <a:cxnLst/>
              <a:rect l="l" t="t" r="r" b="b"/>
              <a:pathLst>
                <a:path w="13739" h="16664" extrusionOk="0">
                  <a:moveTo>
                    <a:pt x="5799" y="1"/>
                  </a:moveTo>
                  <a:cubicBezTo>
                    <a:pt x="5633" y="1"/>
                    <a:pt x="5479" y="28"/>
                    <a:pt x="5338" y="85"/>
                  </a:cubicBezTo>
                  <a:cubicBezTo>
                    <a:pt x="3770" y="685"/>
                    <a:pt x="4871" y="3754"/>
                    <a:pt x="4871" y="3754"/>
                  </a:cubicBezTo>
                  <a:cubicBezTo>
                    <a:pt x="4871" y="3754"/>
                    <a:pt x="3893" y="2993"/>
                    <a:pt x="2764" y="2993"/>
                  </a:cubicBezTo>
                  <a:cubicBezTo>
                    <a:pt x="2361" y="2993"/>
                    <a:pt x="1939" y="3090"/>
                    <a:pt x="1535" y="3354"/>
                  </a:cubicBezTo>
                  <a:cubicBezTo>
                    <a:pt x="1" y="4354"/>
                    <a:pt x="868" y="8191"/>
                    <a:pt x="4404" y="11126"/>
                  </a:cubicBezTo>
                  <a:cubicBezTo>
                    <a:pt x="6972" y="13194"/>
                    <a:pt x="9741" y="15062"/>
                    <a:pt x="12610" y="16663"/>
                  </a:cubicBezTo>
                  <a:cubicBezTo>
                    <a:pt x="13738" y="6727"/>
                    <a:pt x="8386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339;p42"/>
            <p:cNvSpPr/>
            <p:nvPr/>
          </p:nvSpPr>
          <p:spPr>
            <a:xfrm>
              <a:off x="4894767" y="3450787"/>
              <a:ext cx="174634" cy="244908"/>
            </a:xfrm>
            <a:custGeom>
              <a:avLst/>
              <a:gdLst/>
              <a:ahLst/>
              <a:cxnLst/>
              <a:rect l="l" t="t" r="r" b="b"/>
              <a:pathLst>
                <a:path w="7997" h="11215" extrusionOk="0">
                  <a:moveTo>
                    <a:pt x="4216" y="1"/>
                  </a:moveTo>
                  <a:cubicBezTo>
                    <a:pt x="4204" y="1"/>
                    <a:pt x="4187" y="9"/>
                    <a:pt x="4171" y="26"/>
                  </a:cubicBezTo>
                  <a:cubicBezTo>
                    <a:pt x="4004" y="693"/>
                    <a:pt x="3837" y="1360"/>
                    <a:pt x="3704" y="2027"/>
                  </a:cubicBezTo>
                  <a:cubicBezTo>
                    <a:pt x="3637" y="2361"/>
                    <a:pt x="3570" y="2694"/>
                    <a:pt x="3537" y="3028"/>
                  </a:cubicBezTo>
                  <a:cubicBezTo>
                    <a:pt x="3503" y="3195"/>
                    <a:pt x="3503" y="3361"/>
                    <a:pt x="3470" y="3528"/>
                  </a:cubicBezTo>
                  <a:lnTo>
                    <a:pt x="3470" y="3695"/>
                  </a:lnTo>
                  <a:cubicBezTo>
                    <a:pt x="3303" y="3461"/>
                    <a:pt x="3137" y="3195"/>
                    <a:pt x="2970" y="2961"/>
                  </a:cubicBezTo>
                  <a:cubicBezTo>
                    <a:pt x="2436" y="2261"/>
                    <a:pt x="1869" y="1560"/>
                    <a:pt x="1302" y="893"/>
                  </a:cubicBezTo>
                  <a:cubicBezTo>
                    <a:pt x="1302" y="883"/>
                    <a:pt x="1296" y="879"/>
                    <a:pt x="1289" y="879"/>
                  </a:cubicBezTo>
                  <a:cubicBezTo>
                    <a:pt x="1271" y="879"/>
                    <a:pt x="1245" y="903"/>
                    <a:pt x="1269" y="926"/>
                  </a:cubicBezTo>
                  <a:cubicBezTo>
                    <a:pt x="2236" y="2161"/>
                    <a:pt x="3103" y="3461"/>
                    <a:pt x="3937" y="4829"/>
                  </a:cubicBezTo>
                  <a:cubicBezTo>
                    <a:pt x="4071" y="5063"/>
                    <a:pt x="4237" y="5329"/>
                    <a:pt x="4371" y="5563"/>
                  </a:cubicBezTo>
                  <a:lnTo>
                    <a:pt x="4237" y="5563"/>
                  </a:lnTo>
                  <a:cubicBezTo>
                    <a:pt x="4037" y="5530"/>
                    <a:pt x="3804" y="5530"/>
                    <a:pt x="3637" y="5496"/>
                  </a:cubicBezTo>
                  <a:cubicBezTo>
                    <a:pt x="3203" y="5463"/>
                    <a:pt x="2836" y="5430"/>
                    <a:pt x="2436" y="5396"/>
                  </a:cubicBezTo>
                  <a:cubicBezTo>
                    <a:pt x="1635" y="5329"/>
                    <a:pt x="835" y="5296"/>
                    <a:pt x="34" y="5196"/>
                  </a:cubicBezTo>
                  <a:cubicBezTo>
                    <a:pt x="1" y="5196"/>
                    <a:pt x="1" y="5263"/>
                    <a:pt x="34" y="5263"/>
                  </a:cubicBezTo>
                  <a:cubicBezTo>
                    <a:pt x="835" y="5363"/>
                    <a:pt x="1635" y="5496"/>
                    <a:pt x="2469" y="5596"/>
                  </a:cubicBezTo>
                  <a:lnTo>
                    <a:pt x="3637" y="5763"/>
                  </a:lnTo>
                  <a:cubicBezTo>
                    <a:pt x="3937" y="5830"/>
                    <a:pt x="4237" y="5863"/>
                    <a:pt x="4538" y="5863"/>
                  </a:cubicBezTo>
                  <a:lnTo>
                    <a:pt x="5472" y="7331"/>
                  </a:lnTo>
                  <a:lnTo>
                    <a:pt x="2569" y="7331"/>
                  </a:lnTo>
                  <a:cubicBezTo>
                    <a:pt x="2536" y="7331"/>
                    <a:pt x="2536" y="7364"/>
                    <a:pt x="2569" y="7364"/>
                  </a:cubicBezTo>
                  <a:cubicBezTo>
                    <a:pt x="3103" y="7364"/>
                    <a:pt x="3604" y="7398"/>
                    <a:pt x="4137" y="7431"/>
                  </a:cubicBezTo>
                  <a:lnTo>
                    <a:pt x="4871" y="7498"/>
                  </a:lnTo>
                  <a:lnTo>
                    <a:pt x="5238" y="7498"/>
                  </a:lnTo>
                  <a:cubicBezTo>
                    <a:pt x="5288" y="7514"/>
                    <a:pt x="5346" y="7523"/>
                    <a:pt x="5405" y="7523"/>
                  </a:cubicBezTo>
                  <a:cubicBezTo>
                    <a:pt x="5463" y="7523"/>
                    <a:pt x="5522" y="7514"/>
                    <a:pt x="5572" y="7498"/>
                  </a:cubicBezTo>
                  <a:lnTo>
                    <a:pt x="6372" y="8799"/>
                  </a:lnTo>
                  <a:cubicBezTo>
                    <a:pt x="6606" y="9232"/>
                    <a:pt x="6873" y="9599"/>
                    <a:pt x="7106" y="9999"/>
                  </a:cubicBezTo>
                  <a:cubicBezTo>
                    <a:pt x="7340" y="10433"/>
                    <a:pt x="7606" y="10833"/>
                    <a:pt x="7907" y="11200"/>
                  </a:cubicBezTo>
                  <a:cubicBezTo>
                    <a:pt x="7926" y="11210"/>
                    <a:pt x="7943" y="11214"/>
                    <a:pt x="7956" y="11214"/>
                  </a:cubicBezTo>
                  <a:cubicBezTo>
                    <a:pt x="7987" y="11214"/>
                    <a:pt x="7997" y="11191"/>
                    <a:pt x="7973" y="11167"/>
                  </a:cubicBezTo>
                  <a:cubicBezTo>
                    <a:pt x="7807" y="10800"/>
                    <a:pt x="7606" y="10433"/>
                    <a:pt x="7406" y="10100"/>
                  </a:cubicBezTo>
                  <a:cubicBezTo>
                    <a:pt x="7206" y="9733"/>
                    <a:pt x="7006" y="9399"/>
                    <a:pt x="6806" y="9032"/>
                  </a:cubicBezTo>
                  <a:cubicBezTo>
                    <a:pt x="6372" y="8332"/>
                    <a:pt x="5972" y="7631"/>
                    <a:pt x="5572" y="6931"/>
                  </a:cubicBezTo>
                  <a:lnTo>
                    <a:pt x="5371" y="6597"/>
                  </a:lnTo>
                  <a:lnTo>
                    <a:pt x="5371" y="6497"/>
                  </a:lnTo>
                  <a:lnTo>
                    <a:pt x="5472" y="6163"/>
                  </a:lnTo>
                  <a:cubicBezTo>
                    <a:pt x="5505" y="5963"/>
                    <a:pt x="5538" y="5730"/>
                    <a:pt x="5605" y="5496"/>
                  </a:cubicBezTo>
                  <a:cubicBezTo>
                    <a:pt x="5672" y="5029"/>
                    <a:pt x="5738" y="4562"/>
                    <a:pt x="5872" y="4129"/>
                  </a:cubicBezTo>
                  <a:cubicBezTo>
                    <a:pt x="5872" y="4109"/>
                    <a:pt x="5861" y="4090"/>
                    <a:pt x="5851" y="4090"/>
                  </a:cubicBezTo>
                  <a:cubicBezTo>
                    <a:pt x="5844" y="4090"/>
                    <a:pt x="5838" y="4100"/>
                    <a:pt x="5838" y="4129"/>
                  </a:cubicBezTo>
                  <a:cubicBezTo>
                    <a:pt x="5738" y="4562"/>
                    <a:pt x="5572" y="5029"/>
                    <a:pt x="5438" y="5463"/>
                  </a:cubicBezTo>
                  <a:cubicBezTo>
                    <a:pt x="5371" y="5696"/>
                    <a:pt x="5305" y="5897"/>
                    <a:pt x="5271" y="6130"/>
                  </a:cubicBezTo>
                  <a:lnTo>
                    <a:pt x="5205" y="6364"/>
                  </a:lnTo>
                  <a:cubicBezTo>
                    <a:pt x="4704" y="5530"/>
                    <a:pt x="4171" y="4696"/>
                    <a:pt x="3637" y="3895"/>
                  </a:cubicBezTo>
                  <a:cubicBezTo>
                    <a:pt x="3670" y="3795"/>
                    <a:pt x="3670" y="3695"/>
                    <a:pt x="3670" y="3562"/>
                  </a:cubicBezTo>
                  <a:cubicBezTo>
                    <a:pt x="3670" y="3428"/>
                    <a:pt x="3704" y="3261"/>
                    <a:pt x="3737" y="3095"/>
                  </a:cubicBezTo>
                  <a:cubicBezTo>
                    <a:pt x="3770" y="2761"/>
                    <a:pt x="3804" y="2394"/>
                    <a:pt x="3870" y="2060"/>
                  </a:cubicBezTo>
                  <a:cubicBezTo>
                    <a:pt x="3970" y="1393"/>
                    <a:pt x="4071" y="693"/>
                    <a:pt x="4237" y="26"/>
                  </a:cubicBezTo>
                  <a:cubicBezTo>
                    <a:pt x="4237" y="9"/>
                    <a:pt x="4229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340;p42"/>
            <p:cNvSpPr/>
            <p:nvPr/>
          </p:nvSpPr>
          <p:spPr>
            <a:xfrm>
              <a:off x="5007904" y="3507607"/>
              <a:ext cx="12906" cy="45313"/>
            </a:xfrm>
            <a:custGeom>
              <a:avLst/>
              <a:gdLst/>
              <a:ahLst/>
              <a:cxnLst/>
              <a:rect l="l" t="t" r="r" b="b"/>
              <a:pathLst>
                <a:path w="591" h="2075" extrusionOk="0">
                  <a:moveTo>
                    <a:pt x="570" y="1"/>
                  </a:moveTo>
                  <a:cubicBezTo>
                    <a:pt x="557" y="1"/>
                    <a:pt x="541" y="9"/>
                    <a:pt x="524" y="26"/>
                  </a:cubicBezTo>
                  <a:cubicBezTo>
                    <a:pt x="491" y="359"/>
                    <a:pt x="424" y="693"/>
                    <a:pt x="324" y="1026"/>
                  </a:cubicBezTo>
                  <a:cubicBezTo>
                    <a:pt x="224" y="1360"/>
                    <a:pt x="124" y="1693"/>
                    <a:pt x="24" y="2027"/>
                  </a:cubicBezTo>
                  <a:cubicBezTo>
                    <a:pt x="0" y="2051"/>
                    <a:pt x="43" y="2074"/>
                    <a:pt x="70" y="2074"/>
                  </a:cubicBezTo>
                  <a:cubicBezTo>
                    <a:pt x="82" y="2074"/>
                    <a:pt x="90" y="2070"/>
                    <a:pt x="90" y="2060"/>
                  </a:cubicBezTo>
                  <a:cubicBezTo>
                    <a:pt x="190" y="1727"/>
                    <a:pt x="291" y="1393"/>
                    <a:pt x="357" y="1060"/>
                  </a:cubicBezTo>
                  <a:cubicBezTo>
                    <a:pt x="457" y="693"/>
                    <a:pt x="524" y="359"/>
                    <a:pt x="591" y="26"/>
                  </a:cubicBezTo>
                  <a:cubicBezTo>
                    <a:pt x="591" y="9"/>
                    <a:pt x="582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341;p42"/>
            <p:cNvSpPr/>
            <p:nvPr/>
          </p:nvSpPr>
          <p:spPr>
            <a:xfrm>
              <a:off x="4870746" y="3543114"/>
              <a:ext cx="72850" cy="10962"/>
            </a:xfrm>
            <a:custGeom>
              <a:avLst/>
              <a:gdLst/>
              <a:ahLst/>
              <a:cxnLst/>
              <a:rect l="l" t="t" r="r" b="b"/>
              <a:pathLst>
                <a:path w="3336" h="502" extrusionOk="0">
                  <a:moveTo>
                    <a:pt x="67" y="1"/>
                  </a:moveTo>
                  <a:cubicBezTo>
                    <a:pt x="34" y="1"/>
                    <a:pt x="0" y="34"/>
                    <a:pt x="67" y="67"/>
                  </a:cubicBezTo>
                  <a:cubicBezTo>
                    <a:pt x="601" y="134"/>
                    <a:pt x="1134" y="201"/>
                    <a:pt x="1701" y="268"/>
                  </a:cubicBezTo>
                  <a:cubicBezTo>
                    <a:pt x="1968" y="301"/>
                    <a:pt x="2202" y="334"/>
                    <a:pt x="2502" y="368"/>
                  </a:cubicBezTo>
                  <a:lnTo>
                    <a:pt x="2869" y="434"/>
                  </a:lnTo>
                  <a:cubicBezTo>
                    <a:pt x="2914" y="425"/>
                    <a:pt x="2956" y="421"/>
                    <a:pt x="2996" y="421"/>
                  </a:cubicBezTo>
                  <a:cubicBezTo>
                    <a:pt x="3107" y="421"/>
                    <a:pt x="3205" y="452"/>
                    <a:pt x="3303" y="501"/>
                  </a:cubicBezTo>
                  <a:cubicBezTo>
                    <a:pt x="3336" y="501"/>
                    <a:pt x="3336" y="468"/>
                    <a:pt x="3336" y="468"/>
                  </a:cubicBezTo>
                  <a:cubicBezTo>
                    <a:pt x="3269" y="401"/>
                    <a:pt x="3169" y="368"/>
                    <a:pt x="3069" y="368"/>
                  </a:cubicBezTo>
                  <a:lnTo>
                    <a:pt x="2635" y="301"/>
                  </a:lnTo>
                  <a:cubicBezTo>
                    <a:pt x="2335" y="268"/>
                    <a:pt x="2068" y="234"/>
                    <a:pt x="1801" y="201"/>
                  </a:cubicBezTo>
                  <a:cubicBezTo>
                    <a:pt x="1201" y="134"/>
                    <a:pt x="634" y="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342;p42"/>
            <p:cNvSpPr/>
            <p:nvPr/>
          </p:nvSpPr>
          <p:spPr>
            <a:xfrm>
              <a:off x="4981460" y="3653828"/>
              <a:ext cx="38631" cy="2948"/>
            </a:xfrm>
            <a:custGeom>
              <a:avLst/>
              <a:gdLst/>
              <a:ahLst/>
              <a:cxnLst/>
              <a:rect l="l" t="t" r="r" b="b"/>
              <a:pathLst>
                <a:path w="1769" h="135" extrusionOk="0">
                  <a:moveTo>
                    <a:pt x="34" y="1"/>
                  </a:moveTo>
                  <a:cubicBezTo>
                    <a:pt x="0" y="1"/>
                    <a:pt x="0" y="68"/>
                    <a:pt x="34" y="68"/>
                  </a:cubicBezTo>
                  <a:lnTo>
                    <a:pt x="501" y="68"/>
                  </a:lnTo>
                  <a:lnTo>
                    <a:pt x="901" y="101"/>
                  </a:lnTo>
                  <a:cubicBezTo>
                    <a:pt x="1168" y="101"/>
                    <a:pt x="1468" y="134"/>
                    <a:pt x="1735" y="134"/>
                  </a:cubicBezTo>
                  <a:cubicBezTo>
                    <a:pt x="1768" y="101"/>
                    <a:pt x="1768" y="68"/>
                    <a:pt x="1735" y="68"/>
                  </a:cubicBezTo>
                  <a:cubicBezTo>
                    <a:pt x="1468" y="34"/>
                    <a:pt x="1201" y="34"/>
                    <a:pt x="901" y="1"/>
                  </a:cubicBezTo>
                  <a:lnTo>
                    <a:pt x="301" y="1"/>
                  </a:lnTo>
                  <a:cubicBezTo>
                    <a:pt x="251" y="18"/>
                    <a:pt x="209" y="26"/>
                    <a:pt x="167" y="26"/>
                  </a:cubicBezTo>
                  <a:cubicBezTo>
                    <a:pt x="126" y="26"/>
                    <a:pt x="84" y="1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343;p42"/>
            <p:cNvSpPr/>
            <p:nvPr/>
          </p:nvSpPr>
          <p:spPr>
            <a:xfrm>
              <a:off x="5052124" y="3598471"/>
              <a:ext cx="9477" cy="39176"/>
            </a:xfrm>
            <a:custGeom>
              <a:avLst/>
              <a:gdLst/>
              <a:ahLst/>
              <a:cxnLst/>
              <a:rect l="l" t="t" r="r" b="b"/>
              <a:pathLst>
                <a:path w="434" h="1794" extrusionOk="0">
                  <a:moveTo>
                    <a:pt x="367" y="1"/>
                  </a:moveTo>
                  <a:lnTo>
                    <a:pt x="167" y="901"/>
                  </a:lnTo>
                  <a:lnTo>
                    <a:pt x="67" y="1335"/>
                  </a:lnTo>
                  <a:cubicBezTo>
                    <a:pt x="67" y="1402"/>
                    <a:pt x="67" y="1469"/>
                    <a:pt x="33" y="1535"/>
                  </a:cubicBezTo>
                  <a:cubicBezTo>
                    <a:pt x="0" y="1602"/>
                    <a:pt x="0" y="1702"/>
                    <a:pt x="0" y="1769"/>
                  </a:cubicBezTo>
                  <a:cubicBezTo>
                    <a:pt x="0" y="1785"/>
                    <a:pt x="17" y="1794"/>
                    <a:pt x="33" y="1794"/>
                  </a:cubicBezTo>
                  <a:cubicBezTo>
                    <a:pt x="50" y="1794"/>
                    <a:pt x="67" y="1785"/>
                    <a:pt x="67" y="1769"/>
                  </a:cubicBezTo>
                  <a:cubicBezTo>
                    <a:pt x="134" y="1635"/>
                    <a:pt x="167" y="1502"/>
                    <a:pt x="167" y="1402"/>
                  </a:cubicBezTo>
                  <a:lnTo>
                    <a:pt x="267" y="935"/>
                  </a:lnTo>
                  <a:cubicBezTo>
                    <a:pt x="334" y="635"/>
                    <a:pt x="367" y="30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344;p42"/>
            <p:cNvSpPr/>
            <p:nvPr/>
          </p:nvSpPr>
          <p:spPr>
            <a:xfrm>
              <a:off x="4647834" y="3827934"/>
              <a:ext cx="394123" cy="378073"/>
            </a:xfrm>
            <a:custGeom>
              <a:avLst/>
              <a:gdLst/>
              <a:ahLst/>
              <a:cxnLst/>
              <a:rect l="l" t="t" r="r" b="b"/>
              <a:pathLst>
                <a:path w="18048" h="17313" extrusionOk="0">
                  <a:moveTo>
                    <a:pt x="1" y="0"/>
                  </a:moveTo>
                  <a:lnTo>
                    <a:pt x="234" y="4403"/>
                  </a:lnTo>
                  <a:lnTo>
                    <a:pt x="1035" y="17313"/>
                  </a:lnTo>
                  <a:lnTo>
                    <a:pt x="17013" y="1731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345;p42"/>
            <p:cNvSpPr/>
            <p:nvPr/>
          </p:nvSpPr>
          <p:spPr>
            <a:xfrm>
              <a:off x="4647834" y="3827934"/>
              <a:ext cx="394123" cy="96172"/>
            </a:xfrm>
            <a:custGeom>
              <a:avLst/>
              <a:gdLst/>
              <a:ahLst/>
              <a:cxnLst/>
              <a:rect l="l" t="t" r="r" b="b"/>
              <a:pathLst>
                <a:path w="18048" h="4404" extrusionOk="0">
                  <a:moveTo>
                    <a:pt x="1" y="0"/>
                  </a:moveTo>
                  <a:lnTo>
                    <a:pt x="234" y="440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346;p42"/>
            <p:cNvSpPr/>
            <p:nvPr/>
          </p:nvSpPr>
          <p:spPr>
            <a:xfrm>
              <a:off x="4620887" y="3760916"/>
              <a:ext cx="448018" cy="95452"/>
            </a:xfrm>
            <a:custGeom>
              <a:avLst/>
              <a:gdLst/>
              <a:ahLst/>
              <a:cxnLst/>
              <a:rect l="l" t="t" r="r" b="b"/>
              <a:pathLst>
                <a:path w="20516" h="4371" extrusionOk="0">
                  <a:moveTo>
                    <a:pt x="1" y="0"/>
                  </a:moveTo>
                  <a:lnTo>
                    <a:pt x="1" y="4370"/>
                  </a:lnTo>
                  <a:lnTo>
                    <a:pt x="20515" y="4370"/>
                  </a:lnTo>
                  <a:lnTo>
                    <a:pt x="205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4" name="Google Shape;7017;p42"/>
          <p:cNvSpPr>
            <a:spLocks noChangeAspect="1"/>
          </p:cNvSpPr>
          <p:nvPr/>
        </p:nvSpPr>
        <p:spPr>
          <a:xfrm>
            <a:off x="4280628" y="3681318"/>
            <a:ext cx="413222" cy="465170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244629" y="-346842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СОЦІАЛЬНИЙ ЗАХИСТ</a:t>
            </a: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5857268" y="59151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роки</a:t>
            </a:r>
            <a:endParaRPr lang="uk-UA" sz="2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40505" y="592728"/>
            <a:ext cx="56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Google Shape;7017;p42"/>
          <p:cNvSpPr>
            <a:spLocks noChangeAspect="1"/>
          </p:cNvSpPr>
          <p:nvPr/>
        </p:nvSpPr>
        <p:spPr>
          <a:xfrm>
            <a:off x="7984307" y="86580"/>
            <a:ext cx="462039" cy="520124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410786" y="606695"/>
            <a:ext cx="8304105" cy="511719"/>
            <a:chOff x="326193" y="828318"/>
            <a:chExt cx="5043757" cy="907708"/>
          </a:xfrm>
        </p:grpSpPr>
        <p:grpSp>
          <p:nvGrpSpPr>
            <p:cNvPr id="8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10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6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7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8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9" name="Google Shape;407;p26"/>
            <p:cNvSpPr txBox="1">
              <a:spLocks/>
            </p:cNvSpPr>
            <p:nvPr/>
          </p:nvSpPr>
          <p:spPr>
            <a:xfrm>
              <a:off x="886275" y="1007942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dirty="0"/>
                <a:t>МІСЬКІ ЦІЛЬОВІ ПРОГРАМИ</a:t>
              </a:r>
              <a:endParaRPr lang="uk-UA" sz="2400" dirty="0"/>
            </a:p>
          </p:txBody>
        </p:sp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474370" y="1789912"/>
            <a:ext cx="8304105" cy="511719"/>
            <a:chOff x="326193" y="828318"/>
            <a:chExt cx="5043757" cy="907708"/>
          </a:xfrm>
        </p:grpSpPr>
        <p:grpSp>
          <p:nvGrpSpPr>
            <p:cNvPr id="20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22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3" name="Google Shape;403;p26"/>
              <p:cNvSpPr/>
              <p:nvPr/>
            </p:nvSpPr>
            <p:spPr>
              <a:xfrm rot="10800000" flipH="1">
                <a:off x="-308908" y="1697038"/>
                <a:ext cx="9030600" cy="12438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4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5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6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21" name="Google Shape;407;p26"/>
            <p:cNvSpPr txBox="1">
              <a:spLocks/>
            </p:cNvSpPr>
            <p:nvPr/>
          </p:nvSpPr>
          <p:spPr>
            <a:xfrm>
              <a:off x="886275" y="101714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dirty="0"/>
                <a:t>ЦЕНТР У СПРАВАХ СІМ’Ї ТА ЖІНОК «РОДИННИЙ ДІМ»</a:t>
              </a:r>
              <a:endParaRPr lang="uk-UA" sz="2400" dirty="0"/>
            </a:p>
          </p:txBody>
        </p: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422512" y="2762026"/>
            <a:ext cx="8304105" cy="511719"/>
            <a:chOff x="326193" y="828318"/>
            <a:chExt cx="5043757" cy="907708"/>
          </a:xfrm>
        </p:grpSpPr>
        <p:grpSp>
          <p:nvGrpSpPr>
            <p:cNvPr id="28" name="Google Shape;401;p26"/>
            <p:cNvGrpSpPr/>
            <p:nvPr/>
          </p:nvGrpSpPr>
          <p:grpSpPr>
            <a:xfrm>
              <a:off x="326193" y="828318"/>
              <a:ext cx="5043757" cy="907708"/>
              <a:chOff x="-1535282" y="1287960"/>
              <a:chExt cx="11486578" cy="2067200"/>
            </a:xfrm>
          </p:grpSpPr>
          <p:sp>
            <p:nvSpPr>
              <p:cNvPr id="30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2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3" name="Google Shape;405;p26"/>
              <p:cNvSpPr/>
              <p:nvPr/>
            </p:nvSpPr>
            <p:spPr>
              <a:xfrm flipH="1">
                <a:off x="-1535282" y="1697042"/>
                <a:ext cx="1243801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4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29" name="Google Shape;407;p26"/>
            <p:cNvSpPr txBox="1">
              <a:spLocks/>
            </p:cNvSpPr>
            <p:nvPr/>
          </p:nvSpPr>
          <p:spPr>
            <a:xfrm>
              <a:off x="886275" y="101714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0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spc="-100" dirty="0"/>
                <a:t>ЦЕНТР КОМПЛЕКСНОЇ РЕАБІЛІТАЦІЇ ДЛЯ ОСІБ З ІНВАЛІДНІСТЮ</a:t>
              </a:r>
              <a:endParaRPr lang="uk-UA" sz="2400" spc="-1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45180" y="2265489"/>
            <a:ext cx="7291575" cy="530285"/>
            <a:chOff x="1006874" y="2886751"/>
            <a:chExt cx="7291575" cy="67903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006874" y="2886751"/>
              <a:ext cx="7291575" cy="6790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39" name="Google Shape;159;p19"/>
            <p:cNvSpPr txBox="1">
              <a:spLocks/>
            </p:cNvSpPr>
            <p:nvPr/>
          </p:nvSpPr>
          <p:spPr>
            <a:xfrm>
              <a:off x="1115878" y="2961554"/>
              <a:ext cx="1322433" cy="48475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18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1800" b="1" dirty="0" smtClean="0">
                  <a:solidFill>
                    <a:schemeClr val="bg1"/>
                  </a:solidFill>
                  <a:latin typeface="Lora" panose="020B0604020202020204" charset="-52"/>
                </a:rPr>
                <a:t>4 725</a:t>
              </a:r>
              <a:endParaRPr lang="ru-RU" sz="18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  <p:sp>
          <p:nvSpPr>
            <p:cNvPr id="42" name="Google Shape;159;p19"/>
            <p:cNvSpPr txBox="1">
              <a:spLocks/>
            </p:cNvSpPr>
            <p:nvPr/>
          </p:nvSpPr>
          <p:spPr>
            <a:xfrm>
              <a:off x="4719453" y="2969580"/>
              <a:ext cx="1293956" cy="4767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1800" b="1" dirty="0" smtClean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1800" b="1" dirty="0" smtClean="0">
                  <a:solidFill>
                    <a:schemeClr val="bg1"/>
                  </a:solidFill>
                  <a:latin typeface="Lora" panose="020B0604020202020204" charset="-52"/>
                </a:rPr>
                <a:t>2 250</a:t>
              </a:r>
              <a:endParaRPr lang="ru-RU" sz="18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  <p:sp>
          <p:nvSpPr>
            <p:cNvPr id="43" name="Google Shape;159;p19"/>
            <p:cNvSpPr txBox="1">
              <a:spLocks/>
            </p:cNvSpPr>
            <p:nvPr/>
          </p:nvSpPr>
          <p:spPr>
            <a:xfrm>
              <a:off x="2450951" y="2969580"/>
              <a:ext cx="2131227" cy="4767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0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Roboto Condensed Light"/>
                <a:buNone/>
              </a:pPr>
              <a:r>
                <a:rPr lang="uk-UA" sz="1800" b="1" spc="-100" dirty="0"/>
                <a:t>ВІДВІДУВАНЬ</a:t>
              </a:r>
              <a:endParaRPr lang="ru-RU" sz="1800" b="1" spc="-100" dirty="0"/>
            </a:p>
          </p:txBody>
        </p:sp>
        <p:sp>
          <p:nvSpPr>
            <p:cNvPr id="44" name="Google Shape;159;p19"/>
            <p:cNvSpPr txBox="1">
              <a:spLocks/>
            </p:cNvSpPr>
            <p:nvPr/>
          </p:nvSpPr>
          <p:spPr>
            <a:xfrm>
              <a:off x="6008063" y="2969580"/>
              <a:ext cx="2222423" cy="4767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0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Roboto Condensed Light"/>
                <a:buNone/>
              </a:pPr>
              <a:r>
                <a:rPr lang="uk-UA" sz="1800" b="1" spc="-100" dirty="0"/>
                <a:t>КОРИСТУВАЧІВ</a:t>
              </a:r>
              <a:endParaRPr lang="ru-RU" sz="1800" b="1" spc="-1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723014" y="3273745"/>
            <a:ext cx="3748958" cy="328038"/>
            <a:chOff x="114004" y="1650435"/>
            <a:chExt cx="3332380" cy="372776"/>
          </a:xfrm>
        </p:grpSpPr>
        <p:sp>
          <p:nvSpPr>
            <p:cNvPr id="46" name="Google Shape;159;p19"/>
            <p:cNvSpPr txBox="1">
              <a:spLocks/>
            </p:cNvSpPr>
            <p:nvPr/>
          </p:nvSpPr>
          <p:spPr>
            <a:xfrm>
              <a:off x="1582893" y="1650435"/>
              <a:ext cx="1863491" cy="372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54000" tIns="72000" rIns="54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Roboto Condensed Light"/>
                <a:buNone/>
              </a:pPr>
              <a:r>
                <a:rPr lang="uk-UA" sz="1800" b="1" spc="-100" dirty="0"/>
                <a:t>ДІТЕЙ</a:t>
              </a:r>
              <a:endParaRPr lang="ru-RU" sz="1800" b="1" spc="-100" dirty="0"/>
            </a:p>
          </p:txBody>
        </p:sp>
        <p:sp>
          <p:nvSpPr>
            <p:cNvPr id="47" name="Google Shape;159;p19"/>
            <p:cNvSpPr txBox="1">
              <a:spLocks/>
            </p:cNvSpPr>
            <p:nvPr/>
          </p:nvSpPr>
          <p:spPr>
            <a:xfrm>
              <a:off x="114004" y="1653873"/>
              <a:ext cx="1468889" cy="36933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2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1800" b="1" dirty="0" smtClean="0">
                  <a:solidFill>
                    <a:schemeClr val="bg1"/>
                  </a:solidFill>
                  <a:latin typeface="Lora" panose="020B0604020202020204" charset="-52"/>
                </a:rPr>
                <a:t>84</a:t>
              </a:r>
              <a:endParaRPr lang="ru-RU" sz="18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593635" y="3224420"/>
            <a:ext cx="3994666" cy="423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Google Shape;159;p19"/>
          <p:cNvSpPr txBox="1">
            <a:spLocks/>
          </p:cNvSpPr>
          <p:nvPr/>
        </p:nvSpPr>
        <p:spPr>
          <a:xfrm>
            <a:off x="624586" y="1118414"/>
            <a:ext cx="1620043" cy="707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36000" tIns="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</a:pPr>
            <a:endParaRPr lang="uk-UA" sz="1200" b="1" dirty="0" smtClean="0"/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uk-UA" sz="1400" b="1" dirty="0" smtClean="0"/>
              <a:t>ТУРБОТА</a:t>
            </a:r>
            <a:r>
              <a:rPr lang="uk-UA" sz="1400" b="1" dirty="0"/>
              <a:t>. НАЗУСТРІЧ КИЯНАМ</a:t>
            </a:r>
            <a:endParaRPr lang="ru-RU" sz="1400" b="1" dirty="0"/>
          </a:p>
        </p:txBody>
      </p:sp>
      <p:sp>
        <p:nvSpPr>
          <p:cNvPr id="49" name="Google Shape;159;p19"/>
          <p:cNvSpPr txBox="1">
            <a:spLocks/>
          </p:cNvSpPr>
          <p:nvPr/>
        </p:nvSpPr>
        <p:spPr>
          <a:xfrm>
            <a:off x="2386820" y="1128842"/>
            <a:ext cx="1345426" cy="697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36000" tIns="180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uk-UA" sz="1400" b="1" dirty="0"/>
              <a:t>СОЦІАЛЬНЕ ПАРТНЕРСТВО</a:t>
            </a:r>
            <a:endParaRPr lang="ru-RU" sz="1400" b="1" dirty="0"/>
          </a:p>
        </p:txBody>
      </p:sp>
      <p:sp>
        <p:nvSpPr>
          <p:cNvPr id="52" name="Google Shape;159;p19"/>
          <p:cNvSpPr txBox="1">
            <a:spLocks/>
          </p:cNvSpPr>
          <p:nvPr/>
        </p:nvSpPr>
        <p:spPr>
          <a:xfrm>
            <a:off x="3888076" y="1128842"/>
            <a:ext cx="1322433" cy="3234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360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Roboto Condensed Light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Lora" panose="020B0604020202020204" charset="-52"/>
              </a:rPr>
              <a:t>59</a:t>
            </a:r>
            <a:endParaRPr lang="ru-RU" sz="2000" b="1" dirty="0">
              <a:solidFill>
                <a:schemeClr val="bg1"/>
              </a:solidFill>
              <a:latin typeface="Lora" panose="020B0604020202020204" charset="-52"/>
            </a:endParaRPr>
          </a:p>
        </p:txBody>
      </p:sp>
      <p:sp>
        <p:nvSpPr>
          <p:cNvPr id="54" name="Google Shape;159;p19"/>
          <p:cNvSpPr txBox="1">
            <a:spLocks/>
          </p:cNvSpPr>
          <p:nvPr/>
        </p:nvSpPr>
        <p:spPr>
          <a:xfrm>
            <a:off x="5210508" y="1129917"/>
            <a:ext cx="3492788" cy="324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36000" tIns="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300"/>
              </a:spcBef>
              <a:buFont typeface="Roboto Condensed Light"/>
              <a:buNone/>
            </a:pPr>
            <a:r>
              <a:rPr lang="uk-UA" sz="1400" b="1" spc="-100" dirty="0" smtClean="0"/>
              <a:t>ПРАЦІВНИКІВ, ЗАДІЯНИХ У ГРОМАДСЬКИХ РОБОТАХ</a:t>
            </a:r>
            <a:endParaRPr lang="ru-RU" sz="1400" b="1" spc="-100" dirty="0"/>
          </a:p>
        </p:txBody>
      </p:sp>
      <p:sp>
        <p:nvSpPr>
          <p:cNvPr id="56" name="Google Shape;159;p19"/>
          <p:cNvSpPr txBox="1">
            <a:spLocks/>
          </p:cNvSpPr>
          <p:nvPr/>
        </p:nvSpPr>
        <p:spPr>
          <a:xfrm>
            <a:off x="3888075" y="1510779"/>
            <a:ext cx="1322433" cy="3156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360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Roboto Condensed Light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Lora" panose="020B0604020202020204" charset="-52"/>
              </a:rPr>
              <a:t>12</a:t>
            </a:r>
            <a:endParaRPr lang="ru-RU" sz="2000" b="1" dirty="0">
              <a:solidFill>
                <a:schemeClr val="bg1"/>
              </a:solidFill>
              <a:latin typeface="Lora" panose="020B0604020202020204" charset="-52"/>
            </a:endParaRPr>
          </a:p>
        </p:txBody>
      </p:sp>
      <p:sp>
        <p:nvSpPr>
          <p:cNvPr id="57" name="Google Shape;159;p19"/>
          <p:cNvSpPr txBox="1">
            <a:spLocks/>
          </p:cNvSpPr>
          <p:nvPr/>
        </p:nvSpPr>
        <p:spPr>
          <a:xfrm>
            <a:off x="5210509" y="1512333"/>
            <a:ext cx="3492787" cy="315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36000" tIns="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300"/>
              </a:spcBef>
              <a:buFont typeface="Roboto Condensed Light"/>
              <a:buNone/>
            </a:pPr>
            <a:r>
              <a:rPr lang="uk-UA" sz="1400" b="1" spc="-100" dirty="0" smtClean="0"/>
              <a:t>ЗАХОДІВ</a:t>
            </a: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434287" y="3573892"/>
            <a:ext cx="8304105" cy="658294"/>
            <a:chOff x="326193" y="828318"/>
            <a:chExt cx="5043757" cy="907708"/>
          </a:xfrm>
        </p:grpSpPr>
        <p:grpSp>
          <p:nvGrpSpPr>
            <p:cNvPr id="59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61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2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3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4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5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60" name="Google Shape;407;p26"/>
            <p:cNvSpPr txBox="1">
              <a:spLocks/>
            </p:cNvSpPr>
            <p:nvPr/>
          </p:nvSpPr>
          <p:spPr>
            <a:xfrm>
              <a:off x="893173" y="988971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uk-UA" dirty="0"/>
                <a:t>ЦЕНТР СОЦІАЛЬНИХ </a:t>
              </a:r>
              <a:r>
                <a:rPr lang="uk-UA" dirty="0" smtClean="0"/>
                <a:t>СЛУЖБ</a:t>
              </a:r>
              <a:endParaRPr lang="uk-UA" sz="24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85269" y="4232184"/>
            <a:ext cx="7616566" cy="354360"/>
            <a:chOff x="115359" y="1951557"/>
            <a:chExt cx="6727184" cy="354360"/>
          </a:xfrm>
        </p:grpSpPr>
        <p:sp>
          <p:nvSpPr>
            <p:cNvPr id="67" name="Google Shape;159;p19"/>
            <p:cNvSpPr txBox="1">
              <a:spLocks/>
            </p:cNvSpPr>
            <p:nvPr/>
          </p:nvSpPr>
          <p:spPr>
            <a:xfrm>
              <a:off x="1451555" y="1951557"/>
              <a:ext cx="5390988" cy="3543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108000" rIns="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Roboto Condensed Light"/>
                <a:buNone/>
              </a:pPr>
              <a:r>
                <a:rPr lang="uk-UA" sz="1400" b="1" spc="-100" dirty="0" smtClean="0"/>
                <a:t>ОСІБ,  ЯКІ  ОТРИМАЛИ СОЦІАЛЬНІ ПОСЛУГИ</a:t>
              </a:r>
              <a:endParaRPr lang="ru-RU" sz="1400" b="1" spc="-100" dirty="0"/>
            </a:p>
          </p:txBody>
        </p:sp>
        <p:sp>
          <p:nvSpPr>
            <p:cNvPr id="68" name="Google Shape;159;p19"/>
            <p:cNvSpPr txBox="1">
              <a:spLocks/>
            </p:cNvSpPr>
            <p:nvPr/>
          </p:nvSpPr>
          <p:spPr>
            <a:xfrm>
              <a:off x="115359" y="1951558"/>
              <a:ext cx="1336196" cy="3543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14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Lora" panose="020B0604020202020204" charset="-52"/>
                </a:rPr>
                <a:t>8 </a:t>
              </a:r>
              <a:r>
                <a:rPr lang="ru-RU" sz="1400" b="1" dirty="0" smtClean="0">
                  <a:solidFill>
                    <a:schemeClr val="bg1"/>
                  </a:solidFill>
                  <a:latin typeface="Lora" panose="020B0604020202020204" charset="-52"/>
                </a:rPr>
                <a:t>000</a:t>
              </a:r>
              <a:endParaRPr lang="ru-RU" sz="14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578499" y="4166220"/>
            <a:ext cx="7846123" cy="909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Google Shape;159;p19"/>
          <p:cNvSpPr txBox="1">
            <a:spLocks/>
          </p:cNvSpPr>
          <p:nvPr/>
        </p:nvSpPr>
        <p:spPr>
          <a:xfrm>
            <a:off x="2198120" y="4654347"/>
            <a:ext cx="6103715" cy="361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54000" rIns="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uk-UA" sz="1400" b="1" spc="-100" dirty="0"/>
              <a:t>СІМЕЙ, ЯКІ ОПИНИЛИСЬ У СКЛАДНИХ ЖИТТЄВИХ ОБСТАВИНАХ</a:t>
            </a:r>
            <a:endParaRPr lang="ru-RU" sz="1400" b="1" spc="-100" dirty="0"/>
          </a:p>
        </p:txBody>
      </p:sp>
      <p:sp>
        <p:nvSpPr>
          <p:cNvPr id="78" name="Google Shape;159;p19"/>
          <p:cNvSpPr txBox="1">
            <a:spLocks/>
          </p:cNvSpPr>
          <p:nvPr/>
        </p:nvSpPr>
        <p:spPr>
          <a:xfrm>
            <a:off x="685269" y="4654348"/>
            <a:ext cx="1512851" cy="3618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sz="1400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Lora" panose="020B0604020202020204" charset="-52"/>
              </a:rPr>
              <a:t>2 500</a:t>
            </a:r>
            <a:endParaRPr lang="ru-RU" sz="1400" b="1" dirty="0">
              <a:solidFill>
                <a:schemeClr val="bg1"/>
              </a:solidFill>
              <a:latin typeface="Lor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63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23908449"/>
              </p:ext>
            </p:extLst>
          </p:nvPr>
        </p:nvGraphicFramePr>
        <p:xfrm>
          <a:off x="475945" y="671734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21;p14"/>
          <p:cNvSpPr txBox="1">
            <a:spLocks/>
          </p:cNvSpPr>
          <p:nvPr/>
        </p:nvSpPr>
        <p:spPr>
          <a:xfrm>
            <a:off x="346606" y="4341851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ЗАГАЛЬНОГО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2244629" y="-346842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СОЦІАЛЬНИЙ ЗАХИСТ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5857268" y="59151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40505" y="592728"/>
            <a:ext cx="56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Google Shape;7017;p42"/>
          <p:cNvSpPr>
            <a:spLocks noChangeAspect="1"/>
          </p:cNvSpPr>
          <p:nvPr/>
        </p:nvSpPr>
        <p:spPr>
          <a:xfrm>
            <a:off x="7984307" y="86580"/>
            <a:ext cx="462039" cy="520124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 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99205729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221;p14"/>
          <p:cNvSpPr txBox="1">
            <a:spLocks/>
          </p:cNvSpPr>
          <p:nvPr/>
        </p:nvSpPr>
        <p:spPr>
          <a:xfrm>
            <a:off x="2244629" y="-346842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СОЦІАЛЬНИЙ ЗАХИСТ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5857268" y="59151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40505" y="592728"/>
            <a:ext cx="56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Google Shape;7017;p42"/>
          <p:cNvSpPr>
            <a:spLocks noChangeAspect="1"/>
          </p:cNvSpPr>
          <p:nvPr/>
        </p:nvSpPr>
        <p:spPr>
          <a:xfrm>
            <a:off x="7984307" y="86580"/>
            <a:ext cx="462039" cy="520124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99065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ЖИТЛОВО-КОМУНАЛЬНЕ ГОСПОДАРСТВО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281" y="4146488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" name="Google Shape;1132;p21"/>
          <p:cNvGrpSpPr>
            <a:grpSpLocks noChangeAspect="1"/>
          </p:cNvGrpSpPr>
          <p:nvPr/>
        </p:nvGrpSpPr>
        <p:grpSpPr>
          <a:xfrm>
            <a:off x="470114" y="224039"/>
            <a:ext cx="1008871" cy="1895823"/>
            <a:chOff x="3593067" y="1029201"/>
            <a:chExt cx="1970481" cy="3702837"/>
          </a:xfrm>
        </p:grpSpPr>
        <p:grpSp>
          <p:nvGrpSpPr>
            <p:cNvPr id="165" name="Google Shape;1133;p21"/>
            <p:cNvGrpSpPr/>
            <p:nvPr/>
          </p:nvGrpSpPr>
          <p:grpSpPr>
            <a:xfrm>
              <a:off x="3593067" y="3387372"/>
              <a:ext cx="1970481" cy="1344666"/>
              <a:chOff x="3593067" y="3387372"/>
              <a:chExt cx="1970481" cy="1344666"/>
            </a:xfrm>
          </p:grpSpPr>
          <p:sp>
            <p:nvSpPr>
              <p:cNvPr id="217" name="Google Shape;1134;p21"/>
              <p:cNvSpPr/>
              <p:nvPr/>
            </p:nvSpPr>
            <p:spPr>
              <a:xfrm>
                <a:off x="3593067" y="3976927"/>
                <a:ext cx="1970481" cy="755111"/>
              </a:xfrm>
              <a:custGeom>
                <a:avLst/>
                <a:gdLst/>
                <a:ahLst/>
                <a:cxnLst/>
                <a:rect l="l" t="t" r="r" b="b"/>
                <a:pathLst>
                  <a:path w="40218" h="15412" extrusionOk="0">
                    <a:moveTo>
                      <a:pt x="20206" y="1"/>
                    </a:moveTo>
                    <a:lnTo>
                      <a:pt x="49" y="2446"/>
                    </a:lnTo>
                    <a:lnTo>
                      <a:pt x="1" y="4103"/>
                    </a:lnTo>
                    <a:lnTo>
                      <a:pt x="20013" y="15412"/>
                    </a:lnTo>
                    <a:lnTo>
                      <a:pt x="40218" y="4103"/>
                    </a:lnTo>
                    <a:lnTo>
                      <a:pt x="40218" y="564"/>
                    </a:lnTo>
                    <a:lnTo>
                      <a:pt x="202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135;p21"/>
              <p:cNvSpPr/>
              <p:nvPr/>
            </p:nvSpPr>
            <p:spPr>
              <a:xfrm>
                <a:off x="3593067" y="3691630"/>
                <a:ext cx="1970481" cy="977352"/>
              </a:xfrm>
              <a:custGeom>
                <a:avLst/>
                <a:gdLst/>
                <a:ahLst/>
                <a:cxnLst/>
                <a:rect l="l" t="t" r="r" b="b"/>
                <a:pathLst>
                  <a:path w="40218" h="19948" extrusionOk="0">
                    <a:moveTo>
                      <a:pt x="20206" y="0"/>
                    </a:moveTo>
                    <a:lnTo>
                      <a:pt x="49" y="5454"/>
                    </a:lnTo>
                    <a:lnTo>
                      <a:pt x="1" y="8639"/>
                    </a:lnTo>
                    <a:lnTo>
                      <a:pt x="20013" y="19948"/>
                    </a:lnTo>
                    <a:lnTo>
                      <a:pt x="40218" y="8607"/>
                    </a:lnTo>
                    <a:lnTo>
                      <a:pt x="40218" y="5389"/>
                    </a:lnTo>
                    <a:lnTo>
                      <a:pt x="202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136;p21"/>
              <p:cNvSpPr/>
              <p:nvPr/>
            </p:nvSpPr>
            <p:spPr>
              <a:xfrm>
                <a:off x="4565659" y="3955664"/>
                <a:ext cx="997881" cy="776375"/>
              </a:xfrm>
              <a:custGeom>
                <a:avLst/>
                <a:gdLst/>
                <a:ahLst/>
                <a:cxnLst/>
                <a:rect l="l" t="t" r="r" b="b"/>
                <a:pathLst>
                  <a:path w="20367" h="15846" extrusionOk="0">
                    <a:moveTo>
                      <a:pt x="20367" y="0"/>
                    </a:moveTo>
                    <a:lnTo>
                      <a:pt x="1" y="435"/>
                    </a:lnTo>
                    <a:lnTo>
                      <a:pt x="162" y="15846"/>
                    </a:lnTo>
                    <a:lnTo>
                      <a:pt x="20367" y="4537"/>
                    </a:lnTo>
                    <a:lnTo>
                      <a:pt x="20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137;p21"/>
              <p:cNvSpPr/>
              <p:nvPr/>
            </p:nvSpPr>
            <p:spPr>
              <a:xfrm>
                <a:off x="3593851" y="3387372"/>
                <a:ext cx="1963377" cy="1119242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2844" extrusionOk="0">
                    <a:moveTo>
                      <a:pt x="20141" y="1"/>
                    </a:moveTo>
                    <a:lnTo>
                      <a:pt x="1" y="11664"/>
                    </a:lnTo>
                    <a:lnTo>
                      <a:pt x="19884" y="22844"/>
                    </a:lnTo>
                    <a:lnTo>
                      <a:pt x="40073" y="11599"/>
                    </a:lnTo>
                    <a:lnTo>
                      <a:pt x="201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138;p21"/>
            <p:cNvGrpSpPr/>
            <p:nvPr/>
          </p:nvGrpSpPr>
          <p:grpSpPr>
            <a:xfrm>
              <a:off x="3921723" y="1029201"/>
              <a:ext cx="1306060" cy="3317450"/>
              <a:chOff x="3921723" y="1029201"/>
              <a:chExt cx="1306060" cy="3317450"/>
            </a:xfrm>
          </p:grpSpPr>
          <p:sp>
            <p:nvSpPr>
              <p:cNvPr id="206" name="Google Shape;1139;p21"/>
              <p:cNvSpPr/>
              <p:nvPr/>
            </p:nvSpPr>
            <p:spPr>
              <a:xfrm>
                <a:off x="4575115" y="1504451"/>
                <a:ext cx="652662" cy="2841416"/>
              </a:xfrm>
              <a:custGeom>
                <a:avLst/>
                <a:gdLst/>
                <a:ahLst/>
                <a:cxnLst/>
                <a:rect l="l" t="t" r="r" b="b"/>
                <a:pathLst>
                  <a:path w="13321" h="57994" extrusionOk="0">
                    <a:moveTo>
                      <a:pt x="13321" y="1"/>
                    </a:moveTo>
                    <a:lnTo>
                      <a:pt x="1" y="7883"/>
                    </a:lnTo>
                    <a:lnTo>
                      <a:pt x="33" y="57993"/>
                    </a:lnTo>
                    <a:lnTo>
                      <a:pt x="13321" y="49918"/>
                    </a:lnTo>
                    <a:lnTo>
                      <a:pt x="133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140;p21"/>
              <p:cNvSpPr/>
              <p:nvPr/>
            </p:nvSpPr>
            <p:spPr>
              <a:xfrm>
                <a:off x="3921723" y="1504451"/>
                <a:ext cx="654230" cy="2842200"/>
              </a:xfrm>
              <a:custGeom>
                <a:avLst/>
                <a:gdLst/>
                <a:ahLst/>
                <a:cxnLst/>
                <a:rect l="l" t="t" r="r" b="b"/>
                <a:pathLst>
                  <a:path w="13353" h="58010" extrusionOk="0">
                    <a:moveTo>
                      <a:pt x="1" y="1"/>
                    </a:moveTo>
                    <a:lnTo>
                      <a:pt x="1" y="49918"/>
                    </a:lnTo>
                    <a:lnTo>
                      <a:pt x="13353" y="58009"/>
                    </a:lnTo>
                    <a:lnTo>
                      <a:pt x="13337" y="78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141;p21"/>
              <p:cNvSpPr/>
              <p:nvPr/>
            </p:nvSpPr>
            <p:spPr>
              <a:xfrm>
                <a:off x="3921723" y="1119058"/>
                <a:ext cx="1306060" cy="771671"/>
              </a:xfrm>
              <a:custGeom>
                <a:avLst/>
                <a:gdLst/>
                <a:ahLst/>
                <a:cxnLst/>
                <a:rect l="l" t="t" r="r" b="b"/>
                <a:pathLst>
                  <a:path w="26657" h="15750" extrusionOk="0">
                    <a:moveTo>
                      <a:pt x="13176" y="0"/>
                    </a:moveTo>
                    <a:lnTo>
                      <a:pt x="1" y="7867"/>
                    </a:lnTo>
                    <a:lnTo>
                      <a:pt x="13337" y="15749"/>
                    </a:lnTo>
                    <a:lnTo>
                      <a:pt x="26657" y="7867"/>
                    </a:lnTo>
                    <a:lnTo>
                      <a:pt x="131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142;p21"/>
              <p:cNvSpPr/>
              <p:nvPr/>
            </p:nvSpPr>
            <p:spPr>
              <a:xfrm>
                <a:off x="4053371" y="1193138"/>
                <a:ext cx="1041193" cy="618758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12629" extrusionOk="0">
                    <a:moveTo>
                      <a:pt x="10328" y="0"/>
                    </a:moveTo>
                    <a:lnTo>
                      <a:pt x="0" y="6322"/>
                    </a:lnTo>
                    <a:lnTo>
                      <a:pt x="10650" y="12628"/>
                    </a:lnTo>
                    <a:lnTo>
                      <a:pt x="21251" y="6355"/>
                    </a:lnTo>
                    <a:lnTo>
                      <a:pt x="103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143;p21"/>
              <p:cNvSpPr/>
              <p:nvPr/>
            </p:nvSpPr>
            <p:spPr>
              <a:xfrm>
                <a:off x="4053371" y="1193138"/>
                <a:ext cx="506853" cy="353156"/>
              </a:xfrm>
              <a:custGeom>
                <a:avLst/>
                <a:gdLst/>
                <a:ahLst/>
                <a:cxnLst/>
                <a:rect l="l" t="t" r="r" b="b"/>
                <a:pathLst>
                  <a:path w="10345" h="7208" extrusionOk="0">
                    <a:moveTo>
                      <a:pt x="10328" y="0"/>
                    </a:moveTo>
                    <a:lnTo>
                      <a:pt x="0" y="6322"/>
                    </a:lnTo>
                    <a:lnTo>
                      <a:pt x="1464" y="7207"/>
                    </a:lnTo>
                    <a:lnTo>
                      <a:pt x="10328" y="1770"/>
                    </a:lnTo>
                    <a:lnTo>
                      <a:pt x="10344" y="1770"/>
                    </a:lnTo>
                    <a:lnTo>
                      <a:pt x="103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144;p21"/>
              <p:cNvSpPr/>
              <p:nvPr/>
            </p:nvSpPr>
            <p:spPr>
              <a:xfrm>
                <a:off x="4125099" y="1279810"/>
                <a:ext cx="895384" cy="532086"/>
              </a:xfrm>
              <a:custGeom>
                <a:avLst/>
                <a:gdLst/>
                <a:ahLst/>
                <a:cxnLst/>
                <a:rect l="l" t="t" r="r" b="b"/>
                <a:pathLst>
                  <a:path w="18275" h="10860" extrusionOk="0">
                    <a:moveTo>
                      <a:pt x="8864" y="1"/>
                    </a:moveTo>
                    <a:lnTo>
                      <a:pt x="0" y="5438"/>
                    </a:lnTo>
                    <a:lnTo>
                      <a:pt x="9186" y="10859"/>
                    </a:lnTo>
                    <a:lnTo>
                      <a:pt x="18275" y="5486"/>
                    </a:lnTo>
                    <a:lnTo>
                      <a:pt x="88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145;p21"/>
              <p:cNvSpPr/>
              <p:nvPr/>
            </p:nvSpPr>
            <p:spPr>
              <a:xfrm>
                <a:off x="4311867" y="1197057"/>
                <a:ext cx="266484" cy="521062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10635" extrusionOk="0">
                    <a:moveTo>
                      <a:pt x="1" y="1"/>
                    </a:moveTo>
                    <a:lnTo>
                      <a:pt x="1" y="7256"/>
                    </a:lnTo>
                    <a:lnTo>
                      <a:pt x="5438" y="10634"/>
                    </a:lnTo>
                    <a:lnTo>
                      <a:pt x="5438" y="29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146;p21"/>
              <p:cNvSpPr/>
              <p:nvPr/>
            </p:nvSpPr>
            <p:spPr>
              <a:xfrm>
                <a:off x="4578299" y="1197057"/>
                <a:ext cx="275891" cy="51866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10586" extrusionOk="0">
                    <a:moveTo>
                      <a:pt x="5631" y="1"/>
                    </a:moveTo>
                    <a:lnTo>
                      <a:pt x="0" y="2912"/>
                    </a:lnTo>
                    <a:lnTo>
                      <a:pt x="0" y="10586"/>
                    </a:lnTo>
                    <a:lnTo>
                      <a:pt x="5631" y="7256"/>
                    </a:lnTo>
                    <a:lnTo>
                      <a:pt x="56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147;p21"/>
              <p:cNvSpPr/>
              <p:nvPr/>
            </p:nvSpPr>
            <p:spPr>
              <a:xfrm>
                <a:off x="4303979" y="1029201"/>
                <a:ext cx="543893" cy="325572"/>
              </a:xfrm>
              <a:custGeom>
                <a:avLst/>
                <a:gdLst/>
                <a:ahLst/>
                <a:cxnLst/>
                <a:rect l="l" t="t" r="r" b="b"/>
                <a:pathLst>
                  <a:path w="11101" h="6645" extrusionOk="0">
                    <a:moveTo>
                      <a:pt x="5535" y="0"/>
                    </a:moveTo>
                    <a:lnTo>
                      <a:pt x="1" y="3443"/>
                    </a:lnTo>
                    <a:lnTo>
                      <a:pt x="5551" y="6644"/>
                    </a:lnTo>
                    <a:lnTo>
                      <a:pt x="11101" y="3427"/>
                    </a:lnTo>
                    <a:lnTo>
                      <a:pt x="55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148;p21"/>
              <p:cNvSpPr/>
              <p:nvPr/>
            </p:nvSpPr>
            <p:spPr>
              <a:xfrm>
                <a:off x="4396235" y="1082017"/>
                <a:ext cx="359427" cy="215186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4392" extrusionOk="0">
                    <a:moveTo>
                      <a:pt x="3636" y="0"/>
                    </a:moveTo>
                    <a:lnTo>
                      <a:pt x="0" y="2252"/>
                    </a:lnTo>
                    <a:lnTo>
                      <a:pt x="3684" y="4392"/>
                    </a:lnTo>
                    <a:lnTo>
                      <a:pt x="7336" y="2268"/>
                    </a:lnTo>
                    <a:lnTo>
                      <a:pt x="3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149;p21"/>
              <p:cNvSpPr/>
              <p:nvPr/>
            </p:nvSpPr>
            <p:spPr>
              <a:xfrm>
                <a:off x="4574331" y="1082017"/>
                <a:ext cx="181330" cy="21518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4392" extrusionOk="0">
                    <a:moveTo>
                      <a:pt x="1" y="0"/>
                    </a:moveTo>
                    <a:lnTo>
                      <a:pt x="49" y="4392"/>
                    </a:lnTo>
                    <a:lnTo>
                      <a:pt x="3701" y="2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150;p21"/>
            <p:cNvGrpSpPr/>
            <p:nvPr/>
          </p:nvGrpSpPr>
          <p:grpSpPr>
            <a:xfrm>
              <a:off x="3996636" y="1744869"/>
              <a:ext cx="472946" cy="2359789"/>
              <a:chOff x="3996636" y="1744869"/>
              <a:chExt cx="472946" cy="2359789"/>
            </a:xfrm>
          </p:grpSpPr>
          <p:sp>
            <p:nvSpPr>
              <p:cNvPr id="187" name="Google Shape;1151;p21"/>
              <p:cNvSpPr/>
              <p:nvPr/>
            </p:nvSpPr>
            <p:spPr>
              <a:xfrm>
                <a:off x="4351307" y="3411037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0" y="0"/>
                    </a:moveTo>
                    <a:lnTo>
                      <a:pt x="0" y="5277"/>
                    </a:lnTo>
                    <a:lnTo>
                      <a:pt x="2413" y="6709"/>
                    </a:lnTo>
                    <a:lnTo>
                      <a:pt x="2413" y="14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8" name="Google Shape;1152;p21"/>
              <p:cNvGrpSpPr/>
              <p:nvPr/>
            </p:nvGrpSpPr>
            <p:grpSpPr>
              <a:xfrm>
                <a:off x="3996636" y="1744869"/>
                <a:ext cx="472946" cy="2359789"/>
                <a:chOff x="3996636" y="1744869"/>
                <a:chExt cx="472946" cy="2359789"/>
              </a:xfrm>
            </p:grpSpPr>
            <p:sp>
              <p:nvSpPr>
                <p:cNvPr id="189" name="Google Shape;1153;p21"/>
                <p:cNvSpPr/>
                <p:nvPr/>
              </p:nvSpPr>
              <p:spPr>
                <a:xfrm>
                  <a:off x="3996636" y="3205307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0" y="1"/>
                      </a:moveTo>
                      <a:lnTo>
                        <a:pt x="0" y="5277"/>
                      </a:lnTo>
                      <a:lnTo>
                        <a:pt x="2413" y="6709"/>
                      </a:lnTo>
                      <a:lnTo>
                        <a:pt x="2413" y="141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154;p21"/>
                <p:cNvSpPr/>
                <p:nvPr/>
              </p:nvSpPr>
              <p:spPr>
                <a:xfrm>
                  <a:off x="4173947" y="3307805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1" y="0"/>
                      </a:moveTo>
                      <a:lnTo>
                        <a:pt x="1" y="5293"/>
                      </a:lnTo>
                      <a:lnTo>
                        <a:pt x="2414" y="6708"/>
                      </a:lnTo>
                      <a:lnTo>
                        <a:pt x="2414" y="1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155;p21"/>
                <p:cNvSpPr/>
                <p:nvPr/>
              </p:nvSpPr>
              <p:spPr>
                <a:xfrm>
                  <a:off x="3996636" y="3569437"/>
                  <a:ext cx="118274" cy="328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10" extrusionOk="0">
                      <a:moveTo>
                        <a:pt x="0" y="1"/>
                      </a:moveTo>
                      <a:lnTo>
                        <a:pt x="0" y="5293"/>
                      </a:lnTo>
                      <a:lnTo>
                        <a:pt x="2413" y="6709"/>
                      </a:lnTo>
                      <a:lnTo>
                        <a:pt x="2413" y="143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156;p21"/>
                <p:cNvSpPr/>
                <p:nvPr/>
              </p:nvSpPr>
              <p:spPr>
                <a:xfrm>
                  <a:off x="4173947" y="3672718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1" y="0"/>
                      </a:moveTo>
                      <a:lnTo>
                        <a:pt x="1" y="5277"/>
                      </a:lnTo>
                      <a:lnTo>
                        <a:pt x="2414" y="6708"/>
                      </a:lnTo>
                      <a:lnTo>
                        <a:pt x="2414" y="141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157;p21"/>
                <p:cNvSpPr/>
                <p:nvPr/>
              </p:nvSpPr>
              <p:spPr>
                <a:xfrm>
                  <a:off x="4351307" y="3775167"/>
                  <a:ext cx="118274" cy="32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25" extrusionOk="0">
                      <a:moveTo>
                        <a:pt x="0" y="0"/>
                      </a:moveTo>
                      <a:lnTo>
                        <a:pt x="0" y="5293"/>
                      </a:lnTo>
                      <a:lnTo>
                        <a:pt x="2413" y="6725"/>
                      </a:lnTo>
                      <a:lnTo>
                        <a:pt x="2413" y="1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158;p21"/>
                <p:cNvSpPr/>
                <p:nvPr/>
              </p:nvSpPr>
              <p:spPr>
                <a:xfrm>
                  <a:off x="3996636" y="2839610"/>
                  <a:ext cx="118274" cy="32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25" extrusionOk="0">
                      <a:moveTo>
                        <a:pt x="0" y="1"/>
                      </a:moveTo>
                      <a:lnTo>
                        <a:pt x="0" y="5293"/>
                      </a:lnTo>
                      <a:lnTo>
                        <a:pt x="2413" y="6725"/>
                      </a:lnTo>
                      <a:lnTo>
                        <a:pt x="2413" y="143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159;p21"/>
                <p:cNvSpPr/>
                <p:nvPr/>
              </p:nvSpPr>
              <p:spPr>
                <a:xfrm>
                  <a:off x="4173947" y="2942842"/>
                  <a:ext cx="118274" cy="328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10" extrusionOk="0">
                      <a:moveTo>
                        <a:pt x="1" y="1"/>
                      </a:moveTo>
                      <a:lnTo>
                        <a:pt x="1" y="5293"/>
                      </a:lnTo>
                      <a:lnTo>
                        <a:pt x="2414" y="6709"/>
                      </a:lnTo>
                      <a:lnTo>
                        <a:pt x="2414" y="143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160;p21"/>
                <p:cNvSpPr/>
                <p:nvPr/>
              </p:nvSpPr>
              <p:spPr>
                <a:xfrm>
                  <a:off x="4351307" y="3046123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0" y="0"/>
                      </a:moveTo>
                      <a:lnTo>
                        <a:pt x="0" y="5277"/>
                      </a:lnTo>
                      <a:lnTo>
                        <a:pt x="2413" y="6708"/>
                      </a:lnTo>
                      <a:lnTo>
                        <a:pt x="2413" y="1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161;p21"/>
                <p:cNvSpPr/>
                <p:nvPr/>
              </p:nvSpPr>
              <p:spPr>
                <a:xfrm>
                  <a:off x="3996636" y="2474696"/>
                  <a:ext cx="118274" cy="32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25" extrusionOk="0">
                      <a:moveTo>
                        <a:pt x="0" y="0"/>
                      </a:moveTo>
                      <a:lnTo>
                        <a:pt x="0" y="5293"/>
                      </a:lnTo>
                      <a:lnTo>
                        <a:pt x="2413" y="6725"/>
                      </a:lnTo>
                      <a:lnTo>
                        <a:pt x="2413" y="1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162;p21"/>
                <p:cNvSpPr/>
                <p:nvPr/>
              </p:nvSpPr>
              <p:spPr>
                <a:xfrm>
                  <a:off x="4173947" y="2577928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1" y="1"/>
                      </a:moveTo>
                      <a:lnTo>
                        <a:pt x="1" y="5293"/>
                      </a:lnTo>
                      <a:lnTo>
                        <a:pt x="2414" y="6709"/>
                      </a:lnTo>
                      <a:lnTo>
                        <a:pt x="2414" y="14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163;p21"/>
                <p:cNvSpPr/>
                <p:nvPr/>
              </p:nvSpPr>
              <p:spPr>
                <a:xfrm>
                  <a:off x="4351307" y="2681210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0" y="0"/>
                      </a:moveTo>
                      <a:lnTo>
                        <a:pt x="0" y="5277"/>
                      </a:lnTo>
                      <a:lnTo>
                        <a:pt x="2413" y="6708"/>
                      </a:lnTo>
                      <a:lnTo>
                        <a:pt x="2413" y="1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164;p21"/>
                <p:cNvSpPr/>
                <p:nvPr/>
              </p:nvSpPr>
              <p:spPr>
                <a:xfrm>
                  <a:off x="3996636" y="2109783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0" y="0"/>
                      </a:moveTo>
                      <a:lnTo>
                        <a:pt x="0" y="5293"/>
                      </a:lnTo>
                      <a:lnTo>
                        <a:pt x="2413" y="6708"/>
                      </a:lnTo>
                      <a:lnTo>
                        <a:pt x="2413" y="1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165;p21"/>
                <p:cNvSpPr/>
                <p:nvPr/>
              </p:nvSpPr>
              <p:spPr>
                <a:xfrm>
                  <a:off x="4173947" y="2213015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1" y="1"/>
                      </a:moveTo>
                      <a:lnTo>
                        <a:pt x="1" y="5277"/>
                      </a:lnTo>
                      <a:lnTo>
                        <a:pt x="2414" y="6709"/>
                      </a:lnTo>
                      <a:lnTo>
                        <a:pt x="2414" y="141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166;p21"/>
                <p:cNvSpPr/>
                <p:nvPr/>
              </p:nvSpPr>
              <p:spPr>
                <a:xfrm>
                  <a:off x="4351307" y="2315463"/>
                  <a:ext cx="118274" cy="3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26" extrusionOk="0">
                      <a:moveTo>
                        <a:pt x="0" y="1"/>
                      </a:moveTo>
                      <a:lnTo>
                        <a:pt x="0" y="5293"/>
                      </a:lnTo>
                      <a:lnTo>
                        <a:pt x="2413" y="6725"/>
                      </a:lnTo>
                      <a:lnTo>
                        <a:pt x="2413" y="143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167;p21"/>
                <p:cNvSpPr/>
                <p:nvPr/>
              </p:nvSpPr>
              <p:spPr>
                <a:xfrm>
                  <a:off x="3996636" y="1744869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0" y="0"/>
                      </a:moveTo>
                      <a:lnTo>
                        <a:pt x="0" y="5293"/>
                      </a:lnTo>
                      <a:lnTo>
                        <a:pt x="2413" y="6708"/>
                      </a:lnTo>
                      <a:lnTo>
                        <a:pt x="2413" y="1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168;p21"/>
                <p:cNvSpPr/>
                <p:nvPr/>
              </p:nvSpPr>
              <p:spPr>
                <a:xfrm>
                  <a:off x="4173947" y="1848101"/>
                  <a:ext cx="118274" cy="32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09" extrusionOk="0">
                      <a:moveTo>
                        <a:pt x="1" y="0"/>
                      </a:moveTo>
                      <a:lnTo>
                        <a:pt x="1" y="5277"/>
                      </a:lnTo>
                      <a:lnTo>
                        <a:pt x="2414" y="6709"/>
                      </a:lnTo>
                      <a:lnTo>
                        <a:pt x="2414" y="141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169;p21"/>
                <p:cNvSpPr/>
                <p:nvPr/>
              </p:nvSpPr>
              <p:spPr>
                <a:xfrm>
                  <a:off x="4351307" y="1950549"/>
                  <a:ext cx="118274" cy="32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6725" extrusionOk="0">
                      <a:moveTo>
                        <a:pt x="0" y="1"/>
                      </a:moveTo>
                      <a:lnTo>
                        <a:pt x="0" y="5293"/>
                      </a:lnTo>
                      <a:lnTo>
                        <a:pt x="2413" y="6725"/>
                      </a:lnTo>
                      <a:lnTo>
                        <a:pt x="2413" y="143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8" name="Google Shape;1170;p21"/>
            <p:cNvGrpSpPr/>
            <p:nvPr/>
          </p:nvGrpSpPr>
          <p:grpSpPr>
            <a:xfrm>
              <a:off x="4676778" y="1744869"/>
              <a:ext cx="472995" cy="2444159"/>
              <a:chOff x="4676778" y="1744869"/>
              <a:chExt cx="472995" cy="2444159"/>
            </a:xfrm>
          </p:grpSpPr>
          <p:sp>
            <p:nvSpPr>
              <p:cNvPr id="169" name="Google Shape;1171;p21"/>
              <p:cNvSpPr/>
              <p:nvPr/>
            </p:nvSpPr>
            <p:spPr>
              <a:xfrm>
                <a:off x="4676778" y="2681210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0"/>
                    </a:moveTo>
                    <a:lnTo>
                      <a:pt x="1" y="1416"/>
                    </a:lnTo>
                    <a:lnTo>
                      <a:pt x="1" y="6708"/>
                    </a:lnTo>
                    <a:lnTo>
                      <a:pt x="2414" y="5277"/>
                    </a:lnTo>
                    <a:lnTo>
                      <a:pt x="2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72;p21"/>
              <p:cNvSpPr/>
              <p:nvPr/>
            </p:nvSpPr>
            <p:spPr>
              <a:xfrm>
                <a:off x="5031499" y="3205307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3" y="1"/>
                    </a:moveTo>
                    <a:lnTo>
                      <a:pt x="0" y="1416"/>
                    </a:lnTo>
                    <a:lnTo>
                      <a:pt x="0" y="6709"/>
                    </a:lnTo>
                    <a:lnTo>
                      <a:pt x="2413" y="5277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73;p21"/>
              <p:cNvSpPr/>
              <p:nvPr/>
            </p:nvSpPr>
            <p:spPr>
              <a:xfrm>
                <a:off x="4854139" y="3307805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0"/>
                    </a:moveTo>
                    <a:lnTo>
                      <a:pt x="1" y="1432"/>
                    </a:lnTo>
                    <a:lnTo>
                      <a:pt x="1" y="6708"/>
                    </a:lnTo>
                    <a:lnTo>
                      <a:pt x="2414" y="5293"/>
                    </a:lnTo>
                    <a:lnTo>
                      <a:pt x="2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174;p21"/>
              <p:cNvSpPr/>
              <p:nvPr/>
            </p:nvSpPr>
            <p:spPr>
              <a:xfrm>
                <a:off x="4676778" y="3411037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0"/>
                    </a:moveTo>
                    <a:lnTo>
                      <a:pt x="1" y="1416"/>
                    </a:lnTo>
                    <a:lnTo>
                      <a:pt x="1" y="6709"/>
                    </a:lnTo>
                    <a:lnTo>
                      <a:pt x="2414" y="5277"/>
                    </a:lnTo>
                    <a:lnTo>
                      <a:pt x="2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175;p21"/>
              <p:cNvSpPr/>
              <p:nvPr/>
            </p:nvSpPr>
            <p:spPr>
              <a:xfrm>
                <a:off x="5031499" y="2839610"/>
                <a:ext cx="118274" cy="329491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25" extrusionOk="0">
                    <a:moveTo>
                      <a:pt x="2413" y="1"/>
                    </a:moveTo>
                    <a:lnTo>
                      <a:pt x="0" y="1432"/>
                    </a:lnTo>
                    <a:lnTo>
                      <a:pt x="0" y="6725"/>
                    </a:lnTo>
                    <a:lnTo>
                      <a:pt x="2413" y="5293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176;p21"/>
              <p:cNvSpPr/>
              <p:nvPr/>
            </p:nvSpPr>
            <p:spPr>
              <a:xfrm>
                <a:off x="4854139" y="2942842"/>
                <a:ext cx="118274" cy="328756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10" extrusionOk="0">
                    <a:moveTo>
                      <a:pt x="2414" y="1"/>
                    </a:moveTo>
                    <a:lnTo>
                      <a:pt x="1" y="1433"/>
                    </a:lnTo>
                    <a:lnTo>
                      <a:pt x="1" y="6709"/>
                    </a:lnTo>
                    <a:lnTo>
                      <a:pt x="2414" y="5293"/>
                    </a:lnTo>
                    <a:lnTo>
                      <a:pt x="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177;p21"/>
              <p:cNvSpPr/>
              <p:nvPr/>
            </p:nvSpPr>
            <p:spPr>
              <a:xfrm>
                <a:off x="4676778" y="3046123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0"/>
                    </a:moveTo>
                    <a:lnTo>
                      <a:pt x="1" y="1416"/>
                    </a:lnTo>
                    <a:lnTo>
                      <a:pt x="1" y="6708"/>
                    </a:lnTo>
                    <a:lnTo>
                      <a:pt x="2414" y="5277"/>
                    </a:lnTo>
                    <a:lnTo>
                      <a:pt x="2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178;p21"/>
              <p:cNvSpPr/>
              <p:nvPr/>
            </p:nvSpPr>
            <p:spPr>
              <a:xfrm>
                <a:off x="5031499" y="2474696"/>
                <a:ext cx="118274" cy="329491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25" extrusionOk="0">
                    <a:moveTo>
                      <a:pt x="2413" y="0"/>
                    </a:moveTo>
                    <a:lnTo>
                      <a:pt x="0" y="1432"/>
                    </a:lnTo>
                    <a:lnTo>
                      <a:pt x="0" y="6725"/>
                    </a:lnTo>
                    <a:lnTo>
                      <a:pt x="2413" y="5293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179;p21"/>
              <p:cNvSpPr/>
              <p:nvPr/>
            </p:nvSpPr>
            <p:spPr>
              <a:xfrm>
                <a:off x="4854139" y="2577928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1"/>
                    </a:moveTo>
                    <a:lnTo>
                      <a:pt x="1" y="1432"/>
                    </a:lnTo>
                    <a:lnTo>
                      <a:pt x="1" y="6709"/>
                    </a:lnTo>
                    <a:lnTo>
                      <a:pt x="2414" y="5293"/>
                    </a:lnTo>
                    <a:lnTo>
                      <a:pt x="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180;p21"/>
              <p:cNvSpPr/>
              <p:nvPr/>
            </p:nvSpPr>
            <p:spPr>
              <a:xfrm>
                <a:off x="5031499" y="2109783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3" y="0"/>
                    </a:moveTo>
                    <a:lnTo>
                      <a:pt x="0" y="1432"/>
                    </a:lnTo>
                    <a:lnTo>
                      <a:pt x="0" y="6708"/>
                    </a:lnTo>
                    <a:lnTo>
                      <a:pt x="2413" y="5293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181;p21"/>
              <p:cNvSpPr/>
              <p:nvPr/>
            </p:nvSpPr>
            <p:spPr>
              <a:xfrm>
                <a:off x="4854139" y="2213015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1"/>
                    </a:moveTo>
                    <a:lnTo>
                      <a:pt x="1" y="1416"/>
                    </a:lnTo>
                    <a:lnTo>
                      <a:pt x="1" y="6709"/>
                    </a:lnTo>
                    <a:lnTo>
                      <a:pt x="2414" y="5277"/>
                    </a:lnTo>
                    <a:lnTo>
                      <a:pt x="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182;p21"/>
              <p:cNvSpPr/>
              <p:nvPr/>
            </p:nvSpPr>
            <p:spPr>
              <a:xfrm>
                <a:off x="4676778" y="2315463"/>
                <a:ext cx="118274" cy="32954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26" extrusionOk="0">
                    <a:moveTo>
                      <a:pt x="2414" y="1"/>
                    </a:moveTo>
                    <a:lnTo>
                      <a:pt x="1" y="1433"/>
                    </a:lnTo>
                    <a:lnTo>
                      <a:pt x="1" y="6725"/>
                    </a:lnTo>
                    <a:lnTo>
                      <a:pt x="2414" y="5293"/>
                    </a:lnTo>
                    <a:lnTo>
                      <a:pt x="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183;p21"/>
              <p:cNvSpPr/>
              <p:nvPr/>
            </p:nvSpPr>
            <p:spPr>
              <a:xfrm>
                <a:off x="5031499" y="1744869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3" y="0"/>
                    </a:moveTo>
                    <a:lnTo>
                      <a:pt x="0" y="1432"/>
                    </a:lnTo>
                    <a:lnTo>
                      <a:pt x="0" y="6708"/>
                    </a:lnTo>
                    <a:lnTo>
                      <a:pt x="2413" y="5293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184;p21"/>
              <p:cNvSpPr/>
              <p:nvPr/>
            </p:nvSpPr>
            <p:spPr>
              <a:xfrm>
                <a:off x="4854139" y="1848101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0"/>
                    </a:moveTo>
                    <a:lnTo>
                      <a:pt x="1" y="1416"/>
                    </a:lnTo>
                    <a:lnTo>
                      <a:pt x="1" y="6709"/>
                    </a:lnTo>
                    <a:lnTo>
                      <a:pt x="2414" y="5277"/>
                    </a:lnTo>
                    <a:lnTo>
                      <a:pt x="2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185;p21"/>
              <p:cNvSpPr/>
              <p:nvPr/>
            </p:nvSpPr>
            <p:spPr>
              <a:xfrm>
                <a:off x="4676778" y="1950549"/>
                <a:ext cx="118274" cy="329491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25" extrusionOk="0">
                    <a:moveTo>
                      <a:pt x="2414" y="1"/>
                    </a:moveTo>
                    <a:lnTo>
                      <a:pt x="1" y="1432"/>
                    </a:lnTo>
                    <a:lnTo>
                      <a:pt x="1" y="6725"/>
                    </a:lnTo>
                    <a:lnTo>
                      <a:pt x="2414" y="5293"/>
                    </a:lnTo>
                    <a:lnTo>
                      <a:pt x="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186;p21"/>
              <p:cNvSpPr/>
              <p:nvPr/>
            </p:nvSpPr>
            <p:spPr>
              <a:xfrm>
                <a:off x="5031499" y="3570221"/>
                <a:ext cx="118274" cy="328756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10" extrusionOk="0">
                    <a:moveTo>
                      <a:pt x="2413" y="1"/>
                    </a:moveTo>
                    <a:lnTo>
                      <a:pt x="0" y="1417"/>
                    </a:lnTo>
                    <a:lnTo>
                      <a:pt x="0" y="6709"/>
                    </a:lnTo>
                    <a:lnTo>
                      <a:pt x="2413" y="5277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187;p21"/>
              <p:cNvSpPr/>
              <p:nvPr/>
            </p:nvSpPr>
            <p:spPr>
              <a:xfrm>
                <a:off x="4676778" y="3775951"/>
                <a:ext cx="118274" cy="32870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09" extrusionOk="0">
                    <a:moveTo>
                      <a:pt x="2414" y="1"/>
                    </a:moveTo>
                    <a:lnTo>
                      <a:pt x="1" y="1432"/>
                    </a:lnTo>
                    <a:lnTo>
                      <a:pt x="1" y="6709"/>
                    </a:lnTo>
                    <a:lnTo>
                      <a:pt x="2414" y="5293"/>
                    </a:lnTo>
                    <a:lnTo>
                      <a:pt x="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188;p21"/>
              <p:cNvSpPr/>
              <p:nvPr/>
            </p:nvSpPr>
            <p:spPr>
              <a:xfrm>
                <a:off x="4834443" y="3651406"/>
                <a:ext cx="157666" cy="537622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0973" extrusionOk="0">
                    <a:moveTo>
                      <a:pt x="3218" y="1"/>
                    </a:moveTo>
                    <a:lnTo>
                      <a:pt x="0" y="1947"/>
                    </a:lnTo>
                    <a:lnTo>
                      <a:pt x="0" y="10972"/>
                    </a:lnTo>
                    <a:lnTo>
                      <a:pt x="3218" y="8961"/>
                    </a:lnTo>
                    <a:lnTo>
                      <a:pt x="32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" name="Группа 252"/>
          <p:cNvGrpSpPr>
            <a:grpSpLocks noChangeAspect="1"/>
          </p:cNvGrpSpPr>
          <p:nvPr/>
        </p:nvGrpSpPr>
        <p:grpSpPr>
          <a:xfrm>
            <a:off x="6968156" y="1906473"/>
            <a:ext cx="1943758" cy="2021230"/>
            <a:chOff x="3068319" y="1548318"/>
            <a:chExt cx="3035971" cy="3156975"/>
          </a:xfrm>
        </p:grpSpPr>
        <p:grpSp>
          <p:nvGrpSpPr>
            <p:cNvPr id="254" name="Google Shape;2761;p33"/>
            <p:cNvGrpSpPr/>
            <p:nvPr/>
          </p:nvGrpSpPr>
          <p:grpSpPr>
            <a:xfrm>
              <a:off x="3834203" y="2023128"/>
              <a:ext cx="1046225" cy="2682165"/>
              <a:chOff x="3834203" y="2049678"/>
              <a:chExt cx="1046225" cy="2682165"/>
            </a:xfrm>
          </p:grpSpPr>
          <p:sp>
            <p:nvSpPr>
              <p:cNvPr id="264" name="Google Shape;2762;p33"/>
              <p:cNvSpPr/>
              <p:nvPr/>
            </p:nvSpPr>
            <p:spPr>
              <a:xfrm>
                <a:off x="4532660" y="2049678"/>
                <a:ext cx="347768" cy="2682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53224" extrusionOk="0">
                    <a:moveTo>
                      <a:pt x="1" y="53224"/>
                    </a:moveTo>
                    <a:lnTo>
                      <a:pt x="6900" y="51552"/>
                    </a:lnTo>
                    <a:lnTo>
                      <a:pt x="6900" y="2281"/>
                    </a:lnTo>
                    <a:lnTo>
                      <a:pt x="1" y="1"/>
                    </a:lnTo>
                    <a:close/>
                    <a:moveTo>
                      <a:pt x="943" y="3162"/>
                    </a:moveTo>
                    <a:lnTo>
                      <a:pt x="6019" y="4743"/>
                    </a:lnTo>
                    <a:lnTo>
                      <a:pt x="6019" y="6019"/>
                    </a:lnTo>
                    <a:lnTo>
                      <a:pt x="943" y="4560"/>
                    </a:lnTo>
                    <a:close/>
                    <a:moveTo>
                      <a:pt x="943" y="6718"/>
                    </a:moveTo>
                    <a:lnTo>
                      <a:pt x="6019" y="8086"/>
                    </a:lnTo>
                    <a:lnTo>
                      <a:pt x="6019" y="9332"/>
                    </a:lnTo>
                    <a:lnTo>
                      <a:pt x="943" y="8086"/>
                    </a:lnTo>
                    <a:close/>
                    <a:moveTo>
                      <a:pt x="943" y="10244"/>
                    </a:moveTo>
                    <a:lnTo>
                      <a:pt x="6019" y="11430"/>
                    </a:lnTo>
                    <a:lnTo>
                      <a:pt x="6019" y="12676"/>
                    </a:lnTo>
                    <a:lnTo>
                      <a:pt x="943" y="11642"/>
                    </a:lnTo>
                    <a:close/>
                    <a:moveTo>
                      <a:pt x="943" y="13801"/>
                    </a:moveTo>
                    <a:lnTo>
                      <a:pt x="6019" y="14743"/>
                    </a:lnTo>
                    <a:lnTo>
                      <a:pt x="6019" y="15989"/>
                    </a:lnTo>
                    <a:lnTo>
                      <a:pt x="943" y="15168"/>
                    </a:lnTo>
                    <a:close/>
                    <a:moveTo>
                      <a:pt x="943" y="17357"/>
                    </a:moveTo>
                    <a:lnTo>
                      <a:pt x="6019" y="18117"/>
                    </a:lnTo>
                    <a:lnTo>
                      <a:pt x="6019" y="19333"/>
                    </a:lnTo>
                    <a:lnTo>
                      <a:pt x="943" y="18725"/>
                    </a:lnTo>
                    <a:close/>
                    <a:moveTo>
                      <a:pt x="943" y="20883"/>
                    </a:moveTo>
                    <a:lnTo>
                      <a:pt x="6019" y="21430"/>
                    </a:lnTo>
                    <a:lnTo>
                      <a:pt x="6019" y="22646"/>
                    </a:lnTo>
                    <a:lnTo>
                      <a:pt x="943" y="22251"/>
                    </a:lnTo>
                    <a:close/>
                    <a:moveTo>
                      <a:pt x="943" y="24439"/>
                    </a:moveTo>
                    <a:lnTo>
                      <a:pt x="6019" y="24773"/>
                    </a:lnTo>
                    <a:lnTo>
                      <a:pt x="6019" y="25959"/>
                    </a:lnTo>
                    <a:lnTo>
                      <a:pt x="943" y="25807"/>
                    </a:lnTo>
                    <a:close/>
                    <a:moveTo>
                      <a:pt x="943" y="27995"/>
                    </a:moveTo>
                    <a:lnTo>
                      <a:pt x="6019" y="28117"/>
                    </a:lnTo>
                    <a:lnTo>
                      <a:pt x="6019" y="29302"/>
                    </a:lnTo>
                    <a:lnTo>
                      <a:pt x="943" y="29363"/>
                    </a:lnTo>
                    <a:close/>
                    <a:moveTo>
                      <a:pt x="943" y="31521"/>
                    </a:moveTo>
                    <a:lnTo>
                      <a:pt x="6019" y="31460"/>
                    </a:lnTo>
                    <a:lnTo>
                      <a:pt x="6019" y="32615"/>
                    </a:lnTo>
                    <a:lnTo>
                      <a:pt x="943" y="32889"/>
                    </a:lnTo>
                    <a:close/>
                    <a:moveTo>
                      <a:pt x="943" y="35077"/>
                    </a:moveTo>
                    <a:lnTo>
                      <a:pt x="6019" y="34773"/>
                    </a:lnTo>
                    <a:lnTo>
                      <a:pt x="6019" y="35959"/>
                    </a:lnTo>
                    <a:lnTo>
                      <a:pt x="943" y="36445"/>
                    </a:lnTo>
                    <a:close/>
                    <a:moveTo>
                      <a:pt x="943" y="38603"/>
                    </a:moveTo>
                    <a:lnTo>
                      <a:pt x="6019" y="38117"/>
                    </a:lnTo>
                    <a:lnTo>
                      <a:pt x="6019" y="39272"/>
                    </a:lnTo>
                    <a:lnTo>
                      <a:pt x="943" y="39971"/>
                    </a:lnTo>
                    <a:close/>
                    <a:moveTo>
                      <a:pt x="943" y="42160"/>
                    </a:moveTo>
                    <a:lnTo>
                      <a:pt x="6019" y="41461"/>
                    </a:lnTo>
                    <a:lnTo>
                      <a:pt x="6019" y="42616"/>
                    </a:lnTo>
                    <a:lnTo>
                      <a:pt x="943" y="43527"/>
                    </a:lnTo>
                    <a:close/>
                    <a:moveTo>
                      <a:pt x="943" y="45716"/>
                    </a:moveTo>
                    <a:lnTo>
                      <a:pt x="6019" y="44804"/>
                    </a:lnTo>
                    <a:lnTo>
                      <a:pt x="6019" y="45929"/>
                    </a:lnTo>
                    <a:lnTo>
                      <a:pt x="943" y="47053"/>
                    </a:lnTo>
                    <a:close/>
                    <a:moveTo>
                      <a:pt x="943" y="49242"/>
                    </a:moveTo>
                    <a:lnTo>
                      <a:pt x="6019" y="48148"/>
                    </a:lnTo>
                    <a:lnTo>
                      <a:pt x="6019" y="49242"/>
                    </a:lnTo>
                    <a:lnTo>
                      <a:pt x="943" y="506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63;p33"/>
              <p:cNvSpPr/>
              <p:nvPr/>
            </p:nvSpPr>
            <p:spPr>
              <a:xfrm>
                <a:off x="3834203" y="2054314"/>
                <a:ext cx="669432" cy="2676017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3102" extrusionOk="0">
                    <a:moveTo>
                      <a:pt x="0" y="51065"/>
                    </a:moveTo>
                    <a:lnTo>
                      <a:pt x="13283" y="53101"/>
                    </a:lnTo>
                    <a:lnTo>
                      <a:pt x="13283" y="0"/>
                    </a:lnTo>
                    <a:lnTo>
                      <a:pt x="0" y="4559"/>
                    </a:lnTo>
                    <a:close/>
                    <a:moveTo>
                      <a:pt x="10973" y="50457"/>
                    </a:moveTo>
                    <a:lnTo>
                      <a:pt x="8754" y="50153"/>
                    </a:lnTo>
                    <a:lnTo>
                      <a:pt x="8754" y="48663"/>
                    </a:lnTo>
                    <a:lnTo>
                      <a:pt x="10973" y="48846"/>
                    </a:lnTo>
                    <a:close/>
                    <a:moveTo>
                      <a:pt x="10973" y="47752"/>
                    </a:moveTo>
                    <a:lnTo>
                      <a:pt x="8754" y="47508"/>
                    </a:lnTo>
                    <a:lnTo>
                      <a:pt x="8754" y="46019"/>
                    </a:lnTo>
                    <a:lnTo>
                      <a:pt x="10973" y="46171"/>
                    </a:lnTo>
                    <a:close/>
                    <a:moveTo>
                      <a:pt x="10973" y="45077"/>
                    </a:moveTo>
                    <a:lnTo>
                      <a:pt x="8754" y="44894"/>
                    </a:lnTo>
                    <a:lnTo>
                      <a:pt x="8754" y="43405"/>
                    </a:lnTo>
                    <a:lnTo>
                      <a:pt x="10973" y="43496"/>
                    </a:lnTo>
                    <a:close/>
                    <a:moveTo>
                      <a:pt x="10973" y="42402"/>
                    </a:moveTo>
                    <a:lnTo>
                      <a:pt x="8754" y="42250"/>
                    </a:lnTo>
                    <a:lnTo>
                      <a:pt x="8754" y="40791"/>
                    </a:lnTo>
                    <a:lnTo>
                      <a:pt x="10973" y="40821"/>
                    </a:lnTo>
                    <a:close/>
                    <a:moveTo>
                      <a:pt x="10973" y="39727"/>
                    </a:moveTo>
                    <a:lnTo>
                      <a:pt x="8754" y="39606"/>
                    </a:lnTo>
                    <a:lnTo>
                      <a:pt x="8754" y="38147"/>
                    </a:lnTo>
                    <a:lnTo>
                      <a:pt x="10973" y="38147"/>
                    </a:lnTo>
                    <a:close/>
                    <a:moveTo>
                      <a:pt x="10973" y="37022"/>
                    </a:moveTo>
                    <a:lnTo>
                      <a:pt x="8754" y="36992"/>
                    </a:lnTo>
                    <a:lnTo>
                      <a:pt x="8754" y="35502"/>
                    </a:lnTo>
                    <a:lnTo>
                      <a:pt x="10973" y="35441"/>
                    </a:lnTo>
                    <a:close/>
                    <a:moveTo>
                      <a:pt x="10973" y="34347"/>
                    </a:moveTo>
                    <a:lnTo>
                      <a:pt x="8754" y="34347"/>
                    </a:lnTo>
                    <a:lnTo>
                      <a:pt x="8754" y="32858"/>
                    </a:lnTo>
                    <a:lnTo>
                      <a:pt x="10973" y="32736"/>
                    </a:lnTo>
                    <a:close/>
                    <a:moveTo>
                      <a:pt x="10973" y="31672"/>
                    </a:moveTo>
                    <a:lnTo>
                      <a:pt x="8754" y="31733"/>
                    </a:lnTo>
                    <a:lnTo>
                      <a:pt x="8754" y="30244"/>
                    </a:lnTo>
                    <a:lnTo>
                      <a:pt x="10973" y="30061"/>
                    </a:lnTo>
                    <a:close/>
                    <a:moveTo>
                      <a:pt x="10973" y="28967"/>
                    </a:moveTo>
                    <a:lnTo>
                      <a:pt x="8754" y="29089"/>
                    </a:lnTo>
                    <a:lnTo>
                      <a:pt x="8754" y="27630"/>
                    </a:lnTo>
                    <a:lnTo>
                      <a:pt x="10973" y="27387"/>
                    </a:lnTo>
                    <a:close/>
                    <a:moveTo>
                      <a:pt x="10973" y="26292"/>
                    </a:moveTo>
                    <a:lnTo>
                      <a:pt x="8754" y="26475"/>
                    </a:lnTo>
                    <a:lnTo>
                      <a:pt x="8754" y="24985"/>
                    </a:lnTo>
                    <a:lnTo>
                      <a:pt x="10973" y="24712"/>
                    </a:lnTo>
                    <a:close/>
                    <a:moveTo>
                      <a:pt x="10973" y="23618"/>
                    </a:moveTo>
                    <a:lnTo>
                      <a:pt x="8754" y="23861"/>
                    </a:lnTo>
                    <a:lnTo>
                      <a:pt x="8754" y="22371"/>
                    </a:lnTo>
                    <a:lnTo>
                      <a:pt x="10973" y="22037"/>
                    </a:lnTo>
                    <a:close/>
                    <a:moveTo>
                      <a:pt x="8754" y="18572"/>
                    </a:moveTo>
                    <a:lnTo>
                      <a:pt x="8754" y="17113"/>
                    </a:lnTo>
                    <a:lnTo>
                      <a:pt x="10973" y="16657"/>
                    </a:lnTo>
                    <a:lnTo>
                      <a:pt x="10973" y="18237"/>
                    </a:lnTo>
                    <a:close/>
                    <a:moveTo>
                      <a:pt x="10973" y="20943"/>
                    </a:moveTo>
                    <a:lnTo>
                      <a:pt x="8754" y="21216"/>
                    </a:lnTo>
                    <a:lnTo>
                      <a:pt x="8754" y="19727"/>
                    </a:lnTo>
                    <a:lnTo>
                      <a:pt x="10973" y="19362"/>
                    </a:lnTo>
                    <a:close/>
                    <a:moveTo>
                      <a:pt x="10973" y="15563"/>
                    </a:moveTo>
                    <a:lnTo>
                      <a:pt x="8754" y="15958"/>
                    </a:lnTo>
                    <a:lnTo>
                      <a:pt x="8754" y="14468"/>
                    </a:lnTo>
                    <a:lnTo>
                      <a:pt x="10973" y="13952"/>
                    </a:lnTo>
                    <a:close/>
                    <a:moveTo>
                      <a:pt x="10973" y="12888"/>
                    </a:moveTo>
                    <a:lnTo>
                      <a:pt x="8754" y="13344"/>
                    </a:lnTo>
                    <a:lnTo>
                      <a:pt x="8754" y="11854"/>
                    </a:lnTo>
                    <a:lnTo>
                      <a:pt x="10973" y="11307"/>
                    </a:lnTo>
                    <a:close/>
                    <a:moveTo>
                      <a:pt x="10973" y="10213"/>
                    </a:moveTo>
                    <a:lnTo>
                      <a:pt x="8754" y="10699"/>
                    </a:lnTo>
                    <a:lnTo>
                      <a:pt x="8754" y="9210"/>
                    </a:lnTo>
                    <a:lnTo>
                      <a:pt x="10973" y="8602"/>
                    </a:lnTo>
                    <a:close/>
                    <a:moveTo>
                      <a:pt x="10973" y="7508"/>
                    </a:moveTo>
                    <a:lnTo>
                      <a:pt x="8754" y="8055"/>
                    </a:lnTo>
                    <a:lnTo>
                      <a:pt x="8754" y="6596"/>
                    </a:lnTo>
                    <a:lnTo>
                      <a:pt x="10973" y="5927"/>
                    </a:lnTo>
                    <a:close/>
                    <a:moveTo>
                      <a:pt x="8754" y="3952"/>
                    </a:moveTo>
                    <a:lnTo>
                      <a:pt x="10973" y="3252"/>
                    </a:lnTo>
                    <a:lnTo>
                      <a:pt x="10973" y="4833"/>
                    </a:lnTo>
                    <a:lnTo>
                      <a:pt x="8754" y="5441"/>
                    </a:lnTo>
                    <a:close/>
                    <a:moveTo>
                      <a:pt x="5867" y="4833"/>
                    </a:moveTo>
                    <a:lnTo>
                      <a:pt x="7295" y="4407"/>
                    </a:lnTo>
                    <a:lnTo>
                      <a:pt x="7295" y="5836"/>
                    </a:lnTo>
                    <a:lnTo>
                      <a:pt x="5867" y="6201"/>
                    </a:lnTo>
                    <a:close/>
                    <a:moveTo>
                      <a:pt x="5867" y="7417"/>
                    </a:moveTo>
                    <a:lnTo>
                      <a:pt x="7295" y="6991"/>
                    </a:lnTo>
                    <a:lnTo>
                      <a:pt x="7295" y="8420"/>
                    </a:lnTo>
                    <a:lnTo>
                      <a:pt x="5867" y="8754"/>
                    </a:lnTo>
                    <a:close/>
                    <a:moveTo>
                      <a:pt x="5867" y="9970"/>
                    </a:moveTo>
                    <a:lnTo>
                      <a:pt x="7295" y="9575"/>
                    </a:lnTo>
                    <a:lnTo>
                      <a:pt x="7295" y="11003"/>
                    </a:lnTo>
                    <a:lnTo>
                      <a:pt x="5867" y="11338"/>
                    </a:lnTo>
                    <a:close/>
                    <a:moveTo>
                      <a:pt x="5867" y="12523"/>
                    </a:moveTo>
                    <a:lnTo>
                      <a:pt x="7295" y="12158"/>
                    </a:lnTo>
                    <a:lnTo>
                      <a:pt x="7295" y="13587"/>
                    </a:lnTo>
                    <a:lnTo>
                      <a:pt x="5867" y="13891"/>
                    </a:lnTo>
                    <a:close/>
                    <a:moveTo>
                      <a:pt x="5867" y="15076"/>
                    </a:moveTo>
                    <a:lnTo>
                      <a:pt x="7295" y="14772"/>
                    </a:lnTo>
                    <a:lnTo>
                      <a:pt x="7295" y="16201"/>
                    </a:lnTo>
                    <a:lnTo>
                      <a:pt x="5867" y="16444"/>
                    </a:lnTo>
                    <a:close/>
                    <a:moveTo>
                      <a:pt x="5867" y="17630"/>
                    </a:moveTo>
                    <a:lnTo>
                      <a:pt x="7295" y="17356"/>
                    </a:lnTo>
                    <a:lnTo>
                      <a:pt x="7295" y="18785"/>
                    </a:lnTo>
                    <a:lnTo>
                      <a:pt x="5867" y="18997"/>
                    </a:lnTo>
                    <a:close/>
                    <a:moveTo>
                      <a:pt x="5867" y="20183"/>
                    </a:moveTo>
                    <a:lnTo>
                      <a:pt x="7295" y="19940"/>
                    </a:lnTo>
                    <a:lnTo>
                      <a:pt x="7295" y="21368"/>
                    </a:lnTo>
                    <a:lnTo>
                      <a:pt x="5867" y="21551"/>
                    </a:lnTo>
                    <a:close/>
                    <a:moveTo>
                      <a:pt x="5867" y="22766"/>
                    </a:moveTo>
                    <a:lnTo>
                      <a:pt x="7295" y="22554"/>
                    </a:lnTo>
                    <a:lnTo>
                      <a:pt x="7295" y="23982"/>
                    </a:lnTo>
                    <a:lnTo>
                      <a:pt x="5867" y="24104"/>
                    </a:lnTo>
                    <a:close/>
                    <a:moveTo>
                      <a:pt x="5867" y="25320"/>
                    </a:moveTo>
                    <a:lnTo>
                      <a:pt x="7295" y="25137"/>
                    </a:lnTo>
                    <a:lnTo>
                      <a:pt x="7295" y="26566"/>
                    </a:lnTo>
                    <a:lnTo>
                      <a:pt x="5867" y="26687"/>
                    </a:lnTo>
                    <a:close/>
                    <a:moveTo>
                      <a:pt x="5867" y="27873"/>
                    </a:moveTo>
                    <a:lnTo>
                      <a:pt x="7295" y="27721"/>
                    </a:lnTo>
                    <a:lnTo>
                      <a:pt x="7295" y="29150"/>
                    </a:lnTo>
                    <a:lnTo>
                      <a:pt x="5867" y="29241"/>
                    </a:lnTo>
                    <a:close/>
                    <a:moveTo>
                      <a:pt x="5867" y="30426"/>
                    </a:moveTo>
                    <a:lnTo>
                      <a:pt x="7295" y="30335"/>
                    </a:lnTo>
                    <a:lnTo>
                      <a:pt x="7295" y="31764"/>
                    </a:lnTo>
                    <a:lnTo>
                      <a:pt x="5867" y="31794"/>
                    </a:lnTo>
                    <a:close/>
                    <a:moveTo>
                      <a:pt x="5867" y="32979"/>
                    </a:moveTo>
                    <a:lnTo>
                      <a:pt x="7295" y="32919"/>
                    </a:lnTo>
                    <a:lnTo>
                      <a:pt x="7295" y="34347"/>
                    </a:lnTo>
                    <a:lnTo>
                      <a:pt x="5867" y="34347"/>
                    </a:lnTo>
                    <a:close/>
                    <a:moveTo>
                      <a:pt x="5867" y="35563"/>
                    </a:moveTo>
                    <a:lnTo>
                      <a:pt x="7295" y="35502"/>
                    </a:lnTo>
                    <a:lnTo>
                      <a:pt x="7295" y="36931"/>
                    </a:lnTo>
                    <a:lnTo>
                      <a:pt x="5867" y="36900"/>
                    </a:lnTo>
                    <a:close/>
                    <a:moveTo>
                      <a:pt x="5867" y="38116"/>
                    </a:moveTo>
                    <a:lnTo>
                      <a:pt x="7295" y="38116"/>
                    </a:lnTo>
                    <a:lnTo>
                      <a:pt x="7295" y="39545"/>
                    </a:lnTo>
                    <a:lnTo>
                      <a:pt x="5867" y="39484"/>
                    </a:lnTo>
                    <a:close/>
                    <a:moveTo>
                      <a:pt x="5867" y="40669"/>
                    </a:moveTo>
                    <a:lnTo>
                      <a:pt x="7295" y="40700"/>
                    </a:lnTo>
                    <a:lnTo>
                      <a:pt x="7295" y="42128"/>
                    </a:lnTo>
                    <a:lnTo>
                      <a:pt x="5867" y="42037"/>
                    </a:lnTo>
                    <a:close/>
                    <a:moveTo>
                      <a:pt x="5867" y="43223"/>
                    </a:moveTo>
                    <a:lnTo>
                      <a:pt x="7295" y="43283"/>
                    </a:lnTo>
                    <a:lnTo>
                      <a:pt x="7295" y="44712"/>
                    </a:lnTo>
                    <a:lnTo>
                      <a:pt x="5867" y="44590"/>
                    </a:lnTo>
                    <a:close/>
                    <a:moveTo>
                      <a:pt x="5867" y="45776"/>
                    </a:moveTo>
                    <a:lnTo>
                      <a:pt x="7295" y="45867"/>
                    </a:lnTo>
                    <a:lnTo>
                      <a:pt x="7295" y="47296"/>
                    </a:lnTo>
                    <a:lnTo>
                      <a:pt x="5867" y="47144"/>
                    </a:lnTo>
                    <a:close/>
                    <a:moveTo>
                      <a:pt x="5867" y="48360"/>
                    </a:moveTo>
                    <a:lnTo>
                      <a:pt x="7295" y="48481"/>
                    </a:lnTo>
                    <a:lnTo>
                      <a:pt x="7295" y="49910"/>
                    </a:lnTo>
                    <a:lnTo>
                      <a:pt x="5867" y="49697"/>
                    </a:lnTo>
                    <a:close/>
                    <a:moveTo>
                      <a:pt x="4712" y="49575"/>
                    </a:moveTo>
                    <a:lnTo>
                      <a:pt x="3678" y="49454"/>
                    </a:lnTo>
                    <a:lnTo>
                      <a:pt x="3678" y="48177"/>
                    </a:lnTo>
                    <a:lnTo>
                      <a:pt x="4712" y="48268"/>
                    </a:lnTo>
                    <a:close/>
                    <a:moveTo>
                      <a:pt x="4712" y="47052"/>
                    </a:moveTo>
                    <a:lnTo>
                      <a:pt x="3678" y="46931"/>
                    </a:lnTo>
                    <a:lnTo>
                      <a:pt x="3678" y="45654"/>
                    </a:lnTo>
                    <a:lnTo>
                      <a:pt x="4712" y="45745"/>
                    </a:lnTo>
                    <a:close/>
                    <a:moveTo>
                      <a:pt x="3678" y="44438"/>
                    </a:moveTo>
                    <a:lnTo>
                      <a:pt x="3678" y="43162"/>
                    </a:lnTo>
                    <a:lnTo>
                      <a:pt x="4712" y="43192"/>
                    </a:lnTo>
                    <a:lnTo>
                      <a:pt x="4712" y="44530"/>
                    </a:lnTo>
                    <a:close/>
                    <a:moveTo>
                      <a:pt x="4712" y="41976"/>
                    </a:moveTo>
                    <a:lnTo>
                      <a:pt x="3678" y="41916"/>
                    </a:lnTo>
                    <a:lnTo>
                      <a:pt x="3678" y="40669"/>
                    </a:lnTo>
                    <a:lnTo>
                      <a:pt x="4712" y="40669"/>
                    </a:lnTo>
                    <a:close/>
                    <a:moveTo>
                      <a:pt x="3678" y="39423"/>
                    </a:moveTo>
                    <a:lnTo>
                      <a:pt x="3678" y="38147"/>
                    </a:lnTo>
                    <a:lnTo>
                      <a:pt x="4712" y="38147"/>
                    </a:lnTo>
                    <a:lnTo>
                      <a:pt x="4712" y="39454"/>
                    </a:lnTo>
                    <a:close/>
                    <a:moveTo>
                      <a:pt x="4712" y="36931"/>
                    </a:moveTo>
                    <a:lnTo>
                      <a:pt x="3678" y="36931"/>
                    </a:lnTo>
                    <a:lnTo>
                      <a:pt x="3678" y="35654"/>
                    </a:lnTo>
                    <a:lnTo>
                      <a:pt x="4712" y="35624"/>
                    </a:lnTo>
                    <a:close/>
                    <a:moveTo>
                      <a:pt x="3678" y="34408"/>
                    </a:moveTo>
                    <a:lnTo>
                      <a:pt x="3678" y="33131"/>
                    </a:lnTo>
                    <a:lnTo>
                      <a:pt x="4712" y="33071"/>
                    </a:lnTo>
                    <a:lnTo>
                      <a:pt x="4712" y="34378"/>
                    </a:lnTo>
                    <a:close/>
                    <a:moveTo>
                      <a:pt x="4712" y="31855"/>
                    </a:moveTo>
                    <a:lnTo>
                      <a:pt x="3678" y="31885"/>
                    </a:lnTo>
                    <a:lnTo>
                      <a:pt x="3678" y="30639"/>
                    </a:lnTo>
                    <a:lnTo>
                      <a:pt x="4712" y="30548"/>
                    </a:lnTo>
                    <a:close/>
                    <a:moveTo>
                      <a:pt x="4712" y="29332"/>
                    </a:moveTo>
                    <a:lnTo>
                      <a:pt x="3678" y="29393"/>
                    </a:lnTo>
                    <a:lnTo>
                      <a:pt x="3678" y="28116"/>
                    </a:lnTo>
                    <a:lnTo>
                      <a:pt x="4712" y="28025"/>
                    </a:lnTo>
                    <a:close/>
                    <a:moveTo>
                      <a:pt x="4712" y="26809"/>
                    </a:moveTo>
                    <a:lnTo>
                      <a:pt x="3678" y="26870"/>
                    </a:lnTo>
                    <a:lnTo>
                      <a:pt x="3678" y="25624"/>
                    </a:lnTo>
                    <a:lnTo>
                      <a:pt x="4712" y="25472"/>
                    </a:lnTo>
                    <a:close/>
                    <a:moveTo>
                      <a:pt x="4712" y="24256"/>
                    </a:moveTo>
                    <a:lnTo>
                      <a:pt x="3678" y="24377"/>
                    </a:lnTo>
                    <a:lnTo>
                      <a:pt x="3678" y="23101"/>
                    </a:lnTo>
                    <a:lnTo>
                      <a:pt x="4712" y="22949"/>
                    </a:lnTo>
                    <a:close/>
                    <a:moveTo>
                      <a:pt x="4712" y="21733"/>
                    </a:moveTo>
                    <a:lnTo>
                      <a:pt x="3678" y="21855"/>
                    </a:lnTo>
                    <a:lnTo>
                      <a:pt x="3678" y="20608"/>
                    </a:lnTo>
                    <a:lnTo>
                      <a:pt x="4712" y="20426"/>
                    </a:lnTo>
                    <a:close/>
                    <a:moveTo>
                      <a:pt x="4712" y="19210"/>
                    </a:moveTo>
                    <a:lnTo>
                      <a:pt x="3678" y="19362"/>
                    </a:lnTo>
                    <a:lnTo>
                      <a:pt x="3678" y="18086"/>
                    </a:lnTo>
                    <a:lnTo>
                      <a:pt x="4712" y="17873"/>
                    </a:lnTo>
                    <a:close/>
                    <a:moveTo>
                      <a:pt x="4712" y="16657"/>
                    </a:moveTo>
                    <a:lnTo>
                      <a:pt x="3678" y="16839"/>
                    </a:lnTo>
                    <a:lnTo>
                      <a:pt x="3678" y="15593"/>
                    </a:lnTo>
                    <a:lnTo>
                      <a:pt x="4712" y="15350"/>
                    </a:lnTo>
                    <a:close/>
                    <a:moveTo>
                      <a:pt x="4712" y="14134"/>
                    </a:moveTo>
                    <a:lnTo>
                      <a:pt x="3678" y="14347"/>
                    </a:lnTo>
                    <a:lnTo>
                      <a:pt x="3678" y="13070"/>
                    </a:lnTo>
                    <a:lnTo>
                      <a:pt x="4712" y="12827"/>
                    </a:lnTo>
                    <a:close/>
                    <a:moveTo>
                      <a:pt x="3678" y="11824"/>
                    </a:moveTo>
                    <a:lnTo>
                      <a:pt x="3678" y="10578"/>
                    </a:lnTo>
                    <a:lnTo>
                      <a:pt x="4712" y="10304"/>
                    </a:lnTo>
                    <a:lnTo>
                      <a:pt x="4712" y="11611"/>
                    </a:lnTo>
                    <a:close/>
                    <a:moveTo>
                      <a:pt x="4712" y="9058"/>
                    </a:moveTo>
                    <a:lnTo>
                      <a:pt x="3678" y="9332"/>
                    </a:lnTo>
                    <a:lnTo>
                      <a:pt x="3678" y="8055"/>
                    </a:lnTo>
                    <a:lnTo>
                      <a:pt x="4712" y="7751"/>
                    </a:lnTo>
                    <a:close/>
                    <a:moveTo>
                      <a:pt x="3678" y="5563"/>
                    </a:moveTo>
                    <a:lnTo>
                      <a:pt x="4712" y="5228"/>
                    </a:lnTo>
                    <a:lnTo>
                      <a:pt x="4712" y="6535"/>
                    </a:lnTo>
                    <a:lnTo>
                      <a:pt x="3678" y="6809"/>
                    </a:lnTo>
                    <a:close/>
                    <a:moveTo>
                      <a:pt x="2675" y="49363"/>
                    </a:moveTo>
                    <a:lnTo>
                      <a:pt x="1794" y="49211"/>
                    </a:lnTo>
                    <a:lnTo>
                      <a:pt x="1794" y="48025"/>
                    </a:lnTo>
                    <a:lnTo>
                      <a:pt x="2675" y="48116"/>
                    </a:lnTo>
                    <a:close/>
                    <a:moveTo>
                      <a:pt x="2675" y="46870"/>
                    </a:moveTo>
                    <a:lnTo>
                      <a:pt x="1794" y="46749"/>
                    </a:lnTo>
                    <a:lnTo>
                      <a:pt x="1794" y="45563"/>
                    </a:lnTo>
                    <a:lnTo>
                      <a:pt x="2675" y="45624"/>
                    </a:lnTo>
                    <a:close/>
                    <a:moveTo>
                      <a:pt x="2675" y="44378"/>
                    </a:moveTo>
                    <a:lnTo>
                      <a:pt x="1794" y="44286"/>
                    </a:lnTo>
                    <a:lnTo>
                      <a:pt x="1794" y="43101"/>
                    </a:lnTo>
                    <a:lnTo>
                      <a:pt x="2675" y="43162"/>
                    </a:lnTo>
                    <a:close/>
                    <a:moveTo>
                      <a:pt x="2675" y="41885"/>
                    </a:moveTo>
                    <a:lnTo>
                      <a:pt x="1794" y="41824"/>
                    </a:lnTo>
                    <a:lnTo>
                      <a:pt x="1794" y="40639"/>
                    </a:lnTo>
                    <a:lnTo>
                      <a:pt x="2675" y="40639"/>
                    </a:lnTo>
                    <a:close/>
                    <a:moveTo>
                      <a:pt x="2675" y="39393"/>
                    </a:moveTo>
                    <a:lnTo>
                      <a:pt x="1794" y="39362"/>
                    </a:lnTo>
                    <a:lnTo>
                      <a:pt x="1794" y="38177"/>
                    </a:lnTo>
                    <a:lnTo>
                      <a:pt x="2675" y="38177"/>
                    </a:lnTo>
                    <a:close/>
                    <a:moveTo>
                      <a:pt x="2675" y="36931"/>
                    </a:moveTo>
                    <a:lnTo>
                      <a:pt x="1794" y="36931"/>
                    </a:lnTo>
                    <a:lnTo>
                      <a:pt x="1794" y="35745"/>
                    </a:lnTo>
                    <a:lnTo>
                      <a:pt x="2675" y="35715"/>
                    </a:lnTo>
                    <a:close/>
                    <a:moveTo>
                      <a:pt x="2675" y="34438"/>
                    </a:moveTo>
                    <a:lnTo>
                      <a:pt x="1794" y="34438"/>
                    </a:lnTo>
                    <a:lnTo>
                      <a:pt x="1794" y="33253"/>
                    </a:lnTo>
                    <a:lnTo>
                      <a:pt x="2675" y="33192"/>
                    </a:lnTo>
                    <a:close/>
                    <a:moveTo>
                      <a:pt x="2675" y="31946"/>
                    </a:moveTo>
                    <a:lnTo>
                      <a:pt x="1794" y="31976"/>
                    </a:lnTo>
                    <a:lnTo>
                      <a:pt x="1794" y="30791"/>
                    </a:lnTo>
                    <a:lnTo>
                      <a:pt x="2675" y="30730"/>
                    </a:lnTo>
                    <a:close/>
                    <a:moveTo>
                      <a:pt x="2675" y="29453"/>
                    </a:moveTo>
                    <a:lnTo>
                      <a:pt x="1794" y="29514"/>
                    </a:lnTo>
                    <a:lnTo>
                      <a:pt x="1794" y="28329"/>
                    </a:lnTo>
                    <a:lnTo>
                      <a:pt x="2675" y="28238"/>
                    </a:lnTo>
                    <a:close/>
                    <a:moveTo>
                      <a:pt x="2675" y="26991"/>
                    </a:moveTo>
                    <a:lnTo>
                      <a:pt x="1794" y="27052"/>
                    </a:lnTo>
                    <a:lnTo>
                      <a:pt x="1794" y="25867"/>
                    </a:lnTo>
                    <a:lnTo>
                      <a:pt x="2675" y="25745"/>
                    </a:lnTo>
                    <a:close/>
                    <a:moveTo>
                      <a:pt x="2675" y="24499"/>
                    </a:moveTo>
                    <a:lnTo>
                      <a:pt x="1794" y="24590"/>
                    </a:lnTo>
                    <a:lnTo>
                      <a:pt x="1794" y="23405"/>
                    </a:lnTo>
                    <a:lnTo>
                      <a:pt x="2675" y="23253"/>
                    </a:lnTo>
                    <a:close/>
                    <a:moveTo>
                      <a:pt x="2675" y="22007"/>
                    </a:moveTo>
                    <a:lnTo>
                      <a:pt x="1794" y="22128"/>
                    </a:lnTo>
                    <a:lnTo>
                      <a:pt x="1794" y="20943"/>
                    </a:lnTo>
                    <a:lnTo>
                      <a:pt x="2675" y="20791"/>
                    </a:lnTo>
                    <a:close/>
                    <a:moveTo>
                      <a:pt x="2675" y="19514"/>
                    </a:moveTo>
                    <a:lnTo>
                      <a:pt x="1794" y="19666"/>
                    </a:lnTo>
                    <a:lnTo>
                      <a:pt x="1794" y="18481"/>
                    </a:lnTo>
                    <a:lnTo>
                      <a:pt x="2675" y="18298"/>
                    </a:lnTo>
                    <a:close/>
                    <a:moveTo>
                      <a:pt x="2675" y="17052"/>
                    </a:moveTo>
                    <a:lnTo>
                      <a:pt x="1794" y="17204"/>
                    </a:lnTo>
                    <a:lnTo>
                      <a:pt x="1794" y="16019"/>
                    </a:lnTo>
                    <a:lnTo>
                      <a:pt x="2675" y="15806"/>
                    </a:lnTo>
                    <a:close/>
                    <a:moveTo>
                      <a:pt x="2675" y="14560"/>
                    </a:moveTo>
                    <a:lnTo>
                      <a:pt x="1794" y="14742"/>
                    </a:lnTo>
                    <a:lnTo>
                      <a:pt x="1794" y="13557"/>
                    </a:lnTo>
                    <a:lnTo>
                      <a:pt x="2675" y="13313"/>
                    </a:lnTo>
                    <a:close/>
                    <a:moveTo>
                      <a:pt x="2675" y="12067"/>
                    </a:moveTo>
                    <a:lnTo>
                      <a:pt x="1702" y="12280"/>
                    </a:lnTo>
                    <a:lnTo>
                      <a:pt x="1702" y="11095"/>
                    </a:lnTo>
                    <a:lnTo>
                      <a:pt x="2584" y="10851"/>
                    </a:lnTo>
                    <a:close/>
                    <a:moveTo>
                      <a:pt x="2675" y="9575"/>
                    </a:moveTo>
                    <a:lnTo>
                      <a:pt x="1794" y="9788"/>
                    </a:lnTo>
                    <a:lnTo>
                      <a:pt x="1794" y="8602"/>
                    </a:lnTo>
                    <a:lnTo>
                      <a:pt x="2675" y="8359"/>
                    </a:lnTo>
                    <a:close/>
                    <a:moveTo>
                      <a:pt x="1794" y="6170"/>
                    </a:moveTo>
                    <a:lnTo>
                      <a:pt x="2675" y="5866"/>
                    </a:lnTo>
                    <a:lnTo>
                      <a:pt x="2675" y="7113"/>
                    </a:lnTo>
                    <a:lnTo>
                      <a:pt x="1702" y="735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769;p33"/>
            <p:cNvGrpSpPr/>
            <p:nvPr/>
          </p:nvGrpSpPr>
          <p:grpSpPr>
            <a:xfrm>
              <a:off x="4724126" y="1548318"/>
              <a:ext cx="793500" cy="3100283"/>
              <a:chOff x="4724126" y="1574868"/>
              <a:chExt cx="793500" cy="3100283"/>
            </a:xfrm>
          </p:grpSpPr>
          <p:sp>
            <p:nvSpPr>
              <p:cNvPr id="262" name="Google Shape;2770;p33"/>
              <p:cNvSpPr/>
              <p:nvPr/>
            </p:nvSpPr>
            <p:spPr>
              <a:xfrm>
                <a:off x="5152976" y="1585602"/>
                <a:ext cx="364650" cy="308954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61308" extrusionOk="0">
                    <a:moveTo>
                      <a:pt x="1" y="0"/>
                    </a:moveTo>
                    <a:lnTo>
                      <a:pt x="1" y="61308"/>
                    </a:lnTo>
                    <a:lnTo>
                      <a:pt x="7235" y="59271"/>
                    </a:lnTo>
                    <a:lnTo>
                      <a:pt x="7235" y="2432"/>
                    </a:lnTo>
                    <a:close/>
                    <a:moveTo>
                      <a:pt x="5533" y="56931"/>
                    </a:moveTo>
                    <a:lnTo>
                      <a:pt x="1430" y="58025"/>
                    </a:lnTo>
                    <a:lnTo>
                      <a:pt x="1430" y="56384"/>
                    </a:lnTo>
                    <a:lnTo>
                      <a:pt x="5533" y="55624"/>
                    </a:lnTo>
                    <a:close/>
                    <a:moveTo>
                      <a:pt x="5533" y="51247"/>
                    </a:moveTo>
                    <a:lnTo>
                      <a:pt x="1430" y="52129"/>
                    </a:lnTo>
                    <a:lnTo>
                      <a:pt x="1430" y="50518"/>
                    </a:lnTo>
                    <a:lnTo>
                      <a:pt x="5533" y="49940"/>
                    </a:lnTo>
                    <a:close/>
                    <a:moveTo>
                      <a:pt x="5533" y="45593"/>
                    </a:moveTo>
                    <a:lnTo>
                      <a:pt x="1430" y="46232"/>
                    </a:lnTo>
                    <a:lnTo>
                      <a:pt x="1430" y="44621"/>
                    </a:lnTo>
                    <a:lnTo>
                      <a:pt x="5533" y="44256"/>
                    </a:lnTo>
                    <a:close/>
                    <a:moveTo>
                      <a:pt x="5533" y="39940"/>
                    </a:moveTo>
                    <a:lnTo>
                      <a:pt x="1430" y="40335"/>
                    </a:lnTo>
                    <a:lnTo>
                      <a:pt x="1430" y="38694"/>
                    </a:lnTo>
                    <a:lnTo>
                      <a:pt x="5533" y="38542"/>
                    </a:lnTo>
                    <a:close/>
                    <a:moveTo>
                      <a:pt x="5533" y="34286"/>
                    </a:moveTo>
                    <a:lnTo>
                      <a:pt x="1430" y="34438"/>
                    </a:lnTo>
                    <a:lnTo>
                      <a:pt x="1430" y="32827"/>
                    </a:lnTo>
                    <a:lnTo>
                      <a:pt x="5533" y="32888"/>
                    </a:lnTo>
                    <a:close/>
                    <a:moveTo>
                      <a:pt x="5533" y="28633"/>
                    </a:moveTo>
                    <a:lnTo>
                      <a:pt x="1430" y="28542"/>
                    </a:lnTo>
                    <a:lnTo>
                      <a:pt x="1430" y="26931"/>
                    </a:lnTo>
                    <a:lnTo>
                      <a:pt x="5533" y="27204"/>
                    </a:lnTo>
                    <a:close/>
                    <a:moveTo>
                      <a:pt x="5533" y="22979"/>
                    </a:moveTo>
                    <a:lnTo>
                      <a:pt x="1430" y="22645"/>
                    </a:lnTo>
                    <a:lnTo>
                      <a:pt x="1430" y="21034"/>
                    </a:lnTo>
                    <a:lnTo>
                      <a:pt x="5533" y="21551"/>
                    </a:lnTo>
                    <a:close/>
                    <a:moveTo>
                      <a:pt x="5533" y="17295"/>
                    </a:moveTo>
                    <a:lnTo>
                      <a:pt x="1430" y="16748"/>
                    </a:lnTo>
                    <a:lnTo>
                      <a:pt x="1430" y="15137"/>
                    </a:lnTo>
                    <a:lnTo>
                      <a:pt x="5533" y="15867"/>
                    </a:lnTo>
                    <a:close/>
                    <a:moveTo>
                      <a:pt x="5533" y="11642"/>
                    </a:moveTo>
                    <a:lnTo>
                      <a:pt x="1430" y="10851"/>
                    </a:lnTo>
                    <a:lnTo>
                      <a:pt x="1430" y="9240"/>
                    </a:lnTo>
                    <a:lnTo>
                      <a:pt x="5533" y="10183"/>
                    </a:lnTo>
                    <a:close/>
                    <a:moveTo>
                      <a:pt x="5533" y="6018"/>
                    </a:moveTo>
                    <a:lnTo>
                      <a:pt x="1430" y="4985"/>
                    </a:lnTo>
                    <a:lnTo>
                      <a:pt x="1430" y="3344"/>
                    </a:lnTo>
                    <a:lnTo>
                      <a:pt x="5533" y="44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71;p33"/>
              <p:cNvSpPr/>
              <p:nvPr/>
            </p:nvSpPr>
            <p:spPr>
              <a:xfrm>
                <a:off x="4724126" y="1574868"/>
                <a:ext cx="399825" cy="3100283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61521" extrusionOk="0">
                    <a:moveTo>
                      <a:pt x="0" y="10213"/>
                    </a:moveTo>
                    <a:lnTo>
                      <a:pt x="3374" y="11277"/>
                    </a:lnTo>
                    <a:lnTo>
                      <a:pt x="3374" y="60974"/>
                    </a:lnTo>
                    <a:lnTo>
                      <a:pt x="7933" y="61521"/>
                    </a:lnTo>
                    <a:lnTo>
                      <a:pt x="7933" y="0"/>
                    </a:lnTo>
                    <a:lnTo>
                      <a:pt x="0" y="3861"/>
                    </a:lnTo>
                    <a:close/>
                    <a:moveTo>
                      <a:pt x="6353" y="55928"/>
                    </a:moveTo>
                    <a:lnTo>
                      <a:pt x="4134" y="55472"/>
                    </a:lnTo>
                    <a:lnTo>
                      <a:pt x="4134" y="53861"/>
                    </a:lnTo>
                    <a:lnTo>
                      <a:pt x="6353" y="54196"/>
                    </a:lnTo>
                    <a:close/>
                    <a:moveTo>
                      <a:pt x="6353" y="52797"/>
                    </a:moveTo>
                    <a:lnTo>
                      <a:pt x="4134" y="52402"/>
                    </a:lnTo>
                    <a:lnTo>
                      <a:pt x="4134" y="50791"/>
                    </a:lnTo>
                    <a:lnTo>
                      <a:pt x="6353" y="51065"/>
                    </a:lnTo>
                    <a:close/>
                    <a:moveTo>
                      <a:pt x="6353" y="49667"/>
                    </a:moveTo>
                    <a:lnTo>
                      <a:pt x="4134" y="49332"/>
                    </a:lnTo>
                    <a:lnTo>
                      <a:pt x="4134" y="47721"/>
                    </a:lnTo>
                    <a:lnTo>
                      <a:pt x="6353" y="47934"/>
                    </a:lnTo>
                    <a:close/>
                    <a:moveTo>
                      <a:pt x="6353" y="46506"/>
                    </a:moveTo>
                    <a:lnTo>
                      <a:pt x="4134" y="46262"/>
                    </a:lnTo>
                    <a:lnTo>
                      <a:pt x="4134" y="44651"/>
                    </a:lnTo>
                    <a:lnTo>
                      <a:pt x="6353" y="44773"/>
                    </a:lnTo>
                    <a:close/>
                    <a:moveTo>
                      <a:pt x="6353" y="43375"/>
                    </a:moveTo>
                    <a:lnTo>
                      <a:pt x="4134" y="43192"/>
                    </a:lnTo>
                    <a:lnTo>
                      <a:pt x="4134" y="41581"/>
                    </a:lnTo>
                    <a:lnTo>
                      <a:pt x="6353" y="41642"/>
                    </a:lnTo>
                    <a:close/>
                    <a:moveTo>
                      <a:pt x="6353" y="40244"/>
                    </a:moveTo>
                    <a:lnTo>
                      <a:pt x="4134" y="40122"/>
                    </a:lnTo>
                    <a:lnTo>
                      <a:pt x="4134" y="38512"/>
                    </a:lnTo>
                    <a:lnTo>
                      <a:pt x="6353" y="38481"/>
                    </a:lnTo>
                    <a:close/>
                    <a:moveTo>
                      <a:pt x="6353" y="37083"/>
                    </a:moveTo>
                    <a:lnTo>
                      <a:pt x="4134" y="37053"/>
                    </a:lnTo>
                    <a:lnTo>
                      <a:pt x="4134" y="35442"/>
                    </a:lnTo>
                    <a:lnTo>
                      <a:pt x="6353" y="35350"/>
                    </a:lnTo>
                    <a:close/>
                    <a:moveTo>
                      <a:pt x="6353" y="33952"/>
                    </a:moveTo>
                    <a:lnTo>
                      <a:pt x="4134" y="33983"/>
                    </a:lnTo>
                    <a:lnTo>
                      <a:pt x="4134" y="32372"/>
                    </a:lnTo>
                    <a:lnTo>
                      <a:pt x="6353" y="32220"/>
                    </a:lnTo>
                    <a:close/>
                    <a:moveTo>
                      <a:pt x="6353" y="30791"/>
                    </a:moveTo>
                    <a:lnTo>
                      <a:pt x="4134" y="30913"/>
                    </a:lnTo>
                    <a:lnTo>
                      <a:pt x="4134" y="29302"/>
                    </a:lnTo>
                    <a:lnTo>
                      <a:pt x="6353" y="29058"/>
                    </a:lnTo>
                    <a:close/>
                    <a:moveTo>
                      <a:pt x="6353" y="27660"/>
                    </a:moveTo>
                    <a:lnTo>
                      <a:pt x="4134" y="27843"/>
                    </a:lnTo>
                    <a:lnTo>
                      <a:pt x="4134" y="26232"/>
                    </a:lnTo>
                    <a:lnTo>
                      <a:pt x="6353" y="25928"/>
                    </a:lnTo>
                    <a:close/>
                    <a:moveTo>
                      <a:pt x="6353" y="24530"/>
                    </a:moveTo>
                    <a:lnTo>
                      <a:pt x="4134" y="24803"/>
                    </a:lnTo>
                    <a:lnTo>
                      <a:pt x="4134" y="23162"/>
                    </a:lnTo>
                    <a:lnTo>
                      <a:pt x="6353" y="22797"/>
                    </a:lnTo>
                    <a:close/>
                    <a:moveTo>
                      <a:pt x="6353" y="21368"/>
                    </a:moveTo>
                    <a:lnTo>
                      <a:pt x="4134" y="21733"/>
                    </a:lnTo>
                    <a:lnTo>
                      <a:pt x="4134" y="20092"/>
                    </a:lnTo>
                    <a:lnTo>
                      <a:pt x="6353" y="19636"/>
                    </a:lnTo>
                    <a:close/>
                    <a:moveTo>
                      <a:pt x="6353" y="18238"/>
                    </a:moveTo>
                    <a:lnTo>
                      <a:pt x="4134" y="18663"/>
                    </a:lnTo>
                    <a:lnTo>
                      <a:pt x="4134" y="17022"/>
                    </a:lnTo>
                    <a:lnTo>
                      <a:pt x="6353" y="16505"/>
                    </a:lnTo>
                    <a:close/>
                    <a:moveTo>
                      <a:pt x="6353" y="15107"/>
                    </a:moveTo>
                    <a:lnTo>
                      <a:pt x="4134" y="15593"/>
                    </a:lnTo>
                    <a:lnTo>
                      <a:pt x="4134" y="13982"/>
                    </a:lnTo>
                    <a:lnTo>
                      <a:pt x="6353" y="13374"/>
                    </a:lnTo>
                    <a:close/>
                    <a:moveTo>
                      <a:pt x="6353" y="11946"/>
                    </a:moveTo>
                    <a:lnTo>
                      <a:pt x="4134" y="12523"/>
                    </a:lnTo>
                    <a:lnTo>
                      <a:pt x="4134" y="10912"/>
                    </a:lnTo>
                    <a:lnTo>
                      <a:pt x="6353" y="10213"/>
                    </a:lnTo>
                    <a:close/>
                    <a:moveTo>
                      <a:pt x="6353" y="8815"/>
                    </a:moveTo>
                    <a:lnTo>
                      <a:pt x="4134" y="9453"/>
                    </a:lnTo>
                    <a:lnTo>
                      <a:pt x="4134" y="7842"/>
                    </a:lnTo>
                    <a:lnTo>
                      <a:pt x="6353" y="7082"/>
                    </a:lnTo>
                    <a:close/>
                    <a:moveTo>
                      <a:pt x="4134" y="4772"/>
                    </a:moveTo>
                    <a:lnTo>
                      <a:pt x="6353" y="3952"/>
                    </a:lnTo>
                    <a:lnTo>
                      <a:pt x="6353" y="5684"/>
                    </a:lnTo>
                    <a:lnTo>
                      <a:pt x="4134" y="6383"/>
                    </a:lnTo>
                    <a:close/>
                    <a:moveTo>
                      <a:pt x="4134" y="56931"/>
                    </a:moveTo>
                    <a:lnTo>
                      <a:pt x="6353" y="57357"/>
                    </a:lnTo>
                    <a:lnTo>
                      <a:pt x="6353" y="59089"/>
                    </a:lnTo>
                    <a:lnTo>
                      <a:pt x="4134" y="58542"/>
                    </a:lnTo>
                    <a:close/>
                    <a:moveTo>
                      <a:pt x="2736" y="9727"/>
                    </a:moveTo>
                    <a:lnTo>
                      <a:pt x="1003" y="10274"/>
                    </a:lnTo>
                    <a:lnTo>
                      <a:pt x="1003" y="9028"/>
                    </a:lnTo>
                    <a:lnTo>
                      <a:pt x="2736" y="8390"/>
                    </a:lnTo>
                    <a:close/>
                    <a:moveTo>
                      <a:pt x="1003" y="6049"/>
                    </a:moveTo>
                    <a:lnTo>
                      <a:pt x="2736" y="5350"/>
                    </a:lnTo>
                    <a:lnTo>
                      <a:pt x="2736" y="6718"/>
                    </a:lnTo>
                    <a:lnTo>
                      <a:pt x="1003" y="7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777;p33"/>
            <p:cNvGrpSpPr/>
            <p:nvPr/>
          </p:nvGrpSpPr>
          <p:grpSpPr>
            <a:xfrm>
              <a:off x="5543609" y="3138242"/>
              <a:ext cx="560681" cy="1458298"/>
              <a:chOff x="5543609" y="3164792"/>
              <a:chExt cx="560681" cy="1458298"/>
            </a:xfrm>
          </p:grpSpPr>
          <p:sp>
            <p:nvSpPr>
              <p:cNvPr id="260" name="Google Shape;2778;p33"/>
              <p:cNvSpPr/>
              <p:nvPr/>
            </p:nvSpPr>
            <p:spPr>
              <a:xfrm>
                <a:off x="5917379" y="3164792"/>
                <a:ext cx="186911" cy="1456787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28908" extrusionOk="0">
                    <a:moveTo>
                      <a:pt x="0" y="1"/>
                    </a:moveTo>
                    <a:lnTo>
                      <a:pt x="0" y="28907"/>
                    </a:lnTo>
                    <a:lnTo>
                      <a:pt x="3709" y="28026"/>
                    </a:lnTo>
                    <a:lnTo>
                      <a:pt x="3709" y="1217"/>
                    </a:lnTo>
                    <a:close/>
                    <a:moveTo>
                      <a:pt x="3222" y="26415"/>
                    </a:moveTo>
                    <a:lnTo>
                      <a:pt x="517" y="27144"/>
                    </a:lnTo>
                    <a:lnTo>
                      <a:pt x="517" y="26415"/>
                    </a:lnTo>
                    <a:lnTo>
                      <a:pt x="3222" y="25807"/>
                    </a:lnTo>
                    <a:close/>
                    <a:moveTo>
                      <a:pt x="3222" y="24621"/>
                    </a:moveTo>
                    <a:lnTo>
                      <a:pt x="517" y="25260"/>
                    </a:lnTo>
                    <a:lnTo>
                      <a:pt x="517" y="24500"/>
                    </a:lnTo>
                    <a:lnTo>
                      <a:pt x="3222" y="24013"/>
                    </a:lnTo>
                    <a:close/>
                    <a:moveTo>
                      <a:pt x="3222" y="22828"/>
                    </a:moveTo>
                    <a:lnTo>
                      <a:pt x="517" y="23345"/>
                    </a:lnTo>
                    <a:lnTo>
                      <a:pt x="517" y="22615"/>
                    </a:lnTo>
                    <a:lnTo>
                      <a:pt x="3222" y="22220"/>
                    </a:lnTo>
                    <a:close/>
                    <a:moveTo>
                      <a:pt x="3222" y="21065"/>
                    </a:moveTo>
                    <a:lnTo>
                      <a:pt x="517" y="21430"/>
                    </a:lnTo>
                    <a:lnTo>
                      <a:pt x="517" y="20700"/>
                    </a:lnTo>
                    <a:lnTo>
                      <a:pt x="3222" y="20427"/>
                    </a:lnTo>
                    <a:close/>
                    <a:moveTo>
                      <a:pt x="3222" y="19272"/>
                    </a:moveTo>
                    <a:lnTo>
                      <a:pt x="517" y="19545"/>
                    </a:lnTo>
                    <a:lnTo>
                      <a:pt x="517" y="18816"/>
                    </a:lnTo>
                    <a:lnTo>
                      <a:pt x="3222" y="18664"/>
                    </a:lnTo>
                    <a:close/>
                    <a:moveTo>
                      <a:pt x="3222" y="17478"/>
                    </a:moveTo>
                    <a:lnTo>
                      <a:pt x="517" y="17630"/>
                    </a:lnTo>
                    <a:lnTo>
                      <a:pt x="517" y="16901"/>
                    </a:lnTo>
                    <a:lnTo>
                      <a:pt x="3222" y="16870"/>
                    </a:lnTo>
                    <a:close/>
                    <a:moveTo>
                      <a:pt x="3222" y="15715"/>
                    </a:moveTo>
                    <a:lnTo>
                      <a:pt x="517" y="15746"/>
                    </a:lnTo>
                    <a:lnTo>
                      <a:pt x="517" y="14986"/>
                    </a:lnTo>
                    <a:lnTo>
                      <a:pt x="3222" y="15047"/>
                    </a:lnTo>
                    <a:close/>
                    <a:moveTo>
                      <a:pt x="3222" y="13922"/>
                    </a:moveTo>
                    <a:lnTo>
                      <a:pt x="517" y="13831"/>
                    </a:lnTo>
                    <a:lnTo>
                      <a:pt x="517" y="13101"/>
                    </a:lnTo>
                    <a:lnTo>
                      <a:pt x="3222" y="13284"/>
                    </a:lnTo>
                    <a:close/>
                    <a:moveTo>
                      <a:pt x="3222" y="12129"/>
                    </a:moveTo>
                    <a:lnTo>
                      <a:pt x="517" y="11946"/>
                    </a:lnTo>
                    <a:lnTo>
                      <a:pt x="517" y="11187"/>
                    </a:lnTo>
                    <a:lnTo>
                      <a:pt x="3222" y="11490"/>
                    </a:lnTo>
                    <a:close/>
                    <a:moveTo>
                      <a:pt x="3222" y="10366"/>
                    </a:moveTo>
                    <a:lnTo>
                      <a:pt x="517" y="10031"/>
                    </a:lnTo>
                    <a:lnTo>
                      <a:pt x="517" y="9302"/>
                    </a:lnTo>
                    <a:lnTo>
                      <a:pt x="3222" y="9697"/>
                    </a:lnTo>
                    <a:close/>
                    <a:moveTo>
                      <a:pt x="3222" y="8572"/>
                    </a:moveTo>
                    <a:lnTo>
                      <a:pt x="517" y="8147"/>
                    </a:lnTo>
                    <a:lnTo>
                      <a:pt x="517" y="7387"/>
                    </a:lnTo>
                    <a:lnTo>
                      <a:pt x="3222" y="7904"/>
                    </a:lnTo>
                    <a:close/>
                    <a:moveTo>
                      <a:pt x="3222" y="6779"/>
                    </a:moveTo>
                    <a:lnTo>
                      <a:pt x="517" y="6232"/>
                    </a:lnTo>
                    <a:lnTo>
                      <a:pt x="517" y="5503"/>
                    </a:lnTo>
                    <a:lnTo>
                      <a:pt x="3222" y="6110"/>
                    </a:lnTo>
                    <a:close/>
                    <a:moveTo>
                      <a:pt x="3222" y="4986"/>
                    </a:moveTo>
                    <a:lnTo>
                      <a:pt x="517" y="4317"/>
                    </a:lnTo>
                    <a:lnTo>
                      <a:pt x="517" y="3588"/>
                    </a:lnTo>
                    <a:lnTo>
                      <a:pt x="3222" y="4317"/>
                    </a:lnTo>
                    <a:close/>
                    <a:moveTo>
                      <a:pt x="3222" y="3223"/>
                    </a:moveTo>
                    <a:lnTo>
                      <a:pt x="517" y="2433"/>
                    </a:lnTo>
                    <a:lnTo>
                      <a:pt x="517" y="1703"/>
                    </a:lnTo>
                    <a:lnTo>
                      <a:pt x="3222" y="25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779;p33"/>
              <p:cNvSpPr/>
              <p:nvPr/>
            </p:nvSpPr>
            <p:spPr>
              <a:xfrm>
                <a:off x="5543609" y="3166354"/>
                <a:ext cx="358502" cy="1456736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28907" extrusionOk="0">
                    <a:moveTo>
                      <a:pt x="1" y="27843"/>
                    </a:moveTo>
                    <a:lnTo>
                      <a:pt x="7113" y="28907"/>
                    </a:lnTo>
                    <a:lnTo>
                      <a:pt x="7113" y="0"/>
                    </a:lnTo>
                    <a:lnTo>
                      <a:pt x="1" y="2462"/>
                    </a:lnTo>
                    <a:close/>
                    <a:moveTo>
                      <a:pt x="5867" y="27083"/>
                    </a:moveTo>
                    <a:lnTo>
                      <a:pt x="4682" y="26900"/>
                    </a:lnTo>
                    <a:lnTo>
                      <a:pt x="4682" y="26110"/>
                    </a:lnTo>
                    <a:lnTo>
                      <a:pt x="5867" y="26201"/>
                    </a:lnTo>
                    <a:close/>
                    <a:moveTo>
                      <a:pt x="5867" y="25624"/>
                    </a:moveTo>
                    <a:lnTo>
                      <a:pt x="4682" y="25502"/>
                    </a:lnTo>
                    <a:lnTo>
                      <a:pt x="4682" y="24712"/>
                    </a:lnTo>
                    <a:lnTo>
                      <a:pt x="5867" y="24773"/>
                    </a:lnTo>
                    <a:close/>
                    <a:moveTo>
                      <a:pt x="5867" y="24195"/>
                    </a:moveTo>
                    <a:lnTo>
                      <a:pt x="4682" y="24074"/>
                    </a:lnTo>
                    <a:lnTo>
                      <a:pt x="4682" y="23283"/>
                    </a:lnTo>
                    <a:lnTo>
                      <a:pt x="5867" y="23314"/>
                    </a:lnTo>
                    <a:close/>
                    <a:moveTo>
                      <a:pt x="5867" y="22767"/>
                    </a:moveTo>
                    <a:lnTo>
                      <a:pt x="4682" y="22675"/>
                    </a:lnTo>
                    <a:lnTo>
                      <a:pt x="4682" y="21885"/>
                    </a:lnTo>
                    <a:lnTo>
                      <a:pt x="5867" y="21885"/>
                    </a:lnTo>
                    <a:close/>
                    <a:moveTo>
                      <a:pt x="5867" y="21308"/>
                    </a:moveTo>
                    <a:lnTo>
                      <a:pt x="4682" y="21277"/>
                    </a:lnTo>
                    <a:lnTo>
                      <a:pt x="4682" y="20457"/>
                    </a:lnTo>
                    <a:lnTo>
                      <a:pt x="5867" y="20457"/>
                    </a:lnTo>
                    <a:close/>
                    <a:moveTo>
                      <a:pt x="5867" y="19879"/>
                    </a:moveTo>
                    <a:lnTo>
                      <a:pt x="4682" y="19849"/>
                    </a:lnTo>
                    <a:lnTo>
                      <a:pt x="4682" y="19058"/>
                    </a:lnTo>
                    <a:lnTo>
                      <a:pt x="5867" y="19028"/>
                    </a:lnTo>
                    <a:close/>
                    <a:moveTo>
                      <a:pt x="5867" y="18450"/>
                    </a:moveTo>
                    <a:lnTo>
                      <a:pt x="4682" y="18450"/>
                    </a:lnTo>
                    <a:lnTo>
                      <a:pt x="4682" y="17630"/>
                    </a:lnTo>
                    <a:lnTo>
                      <a:pt x="5867" y="17569"/>
                    </a:lnTo>
                    <a:close/>
                    <a:moveTo>
                      <a:pt x="5867" y="16991"/>
                    </a:moveTo>
                    <a:lnTo>
                      <a:pt x="4682" y="17022"/>
                    </a:lnTo>
                    <a:lnTo>
                      <a:pt x="4682" y="16232"/>
                    </a:lnTo>
                    <a:lnTo>
                      <a:pt x="5867" y="16140"/>
                    </a:lnTo>
                    <a:close/>
                    <a:moveTo>
                      <a:pt x="5867" y="15563"/>
                    </a:moveTo>
                    <a:lnTo>
                      <a:pt x="4682" y="15624"/>
                    </a:lnTo>
                    <a:lnTo>
                      <a:pt x="4682" y="14833"/>
                    </a:lnTo>
                    <a:lnTo>
                      <a:pt x="5867" y="14712"/>
                    </a:lnTo>
                    <a:close/>
                    <a:moveTo>
                      <a:pt x="5867" y="14104"/>
                    </a:moveTo>
                    <a:lnTo>
                      <a:pt x="4682" y="14195"/>
                    </a:lnTo>
                    <a:lnTo>
                      <a:pt x="4682" y="13405"/>
                    </a:lnTo>
                    <a:lnTo>
                      <a:pt x="5867" y="13253"/>
                    </a:lnTo>
                    <a:close/>
                    <a:moveTo>
                      <a:pt x="5867" y="12675"/>
                    </a:moveTo>
                    <a:lnTo>
                      <a:pt x="4682" y="12797"/>
                    </a:lnTo>
                    <a:lnTo>
                      <a:pt x="4682" y="12007"/>
                    </a:lnTo>
                    <a:lnTo>
                      <a:pt x="5867" y="11824"/>
                    </a:lnTo>
                    <a:close/>
                    <a:moveTo>
                      <a:pt x="4682" y="9970"/>
                    </a:moveTo>
                    <a:lnTo>
                      <a:pt x="4682" y="9180"/>
                    </a:lnTo>
                    <a:lnTo>
                      <a:pt x="5867" y="8937"/>
                    </a:lnTo>
                    <a:lnTo>
                      <a:pt x="5867" y="9788"/>
                    </a:lnTo>
                    <a:close/>
                    <a:moveTo>
                      <a:pt x="5867" y="11247"/>
                    </a:moveTo>
                    <a:lnTo>
                      <a:pt x="4682" y="11399"/>
                    </a:lnTo>
                    <a:lnTo>
                      <a:pt x="4682" y="10578"/>
                    </a:lnTo>
                    <a:lnTo>
                      <a:pt x="5867" y="10396"/>
                    </a:lnTo>
                    <a:close/>
                    <a:moveTo>
                      <a:pt x="5867" y="8359"/>
                    </a:moveTo>
                    <a:lnTo>
                      <a:pt x="4682" y="8572"/>
                    </a:lnTo>
                    <a:lnTo>
                      <a:pt x="4682" y="7782"/>
                    </a:lnTo>
                    <a:lnTo>
                      <a:pt x="5867" y="7508"/>
                    </a:lnTo>
                    <a:close/>
                    <a:moveTo>
                      <a:pt x="5867" y="6931"/>
                    </a:moveTo>
                    <a:lnTo>
                      <a:pt x="4682" y="7174"/>
                    </a:lnTo>
                    <a:lnTo>
                      <a:pt x="4682" y="6353"/>
                    </a:lnTo>
                    <a:lnTo>
                      <a:pt x="5867" y="6079"/>
                    </a:lnTo>
                    <a:close/>
                    <a:moveTo>
                      <a:pt x="5867" y="5472"/>
                    </a:moveTo>
                    <a:lnTo>
                      <a:pt x="4682" y="5745"/>
                    </a:lnTo>
                    <a:lnTo>
                      <a:pt x="4682" y="4955"/>
                    </a:lnTo>
                    <a:lnTo>
                      <a:pt x="5867" y="4620"/>
                    </a:lnTo>
                    <a:close/>
                    <a:moveTo>
                      <a:pt x="5867" y="4043"/>
                    </a:moveTo>
                    <a:lnTo>
                      <a:pt x="4682" y="4347"/>
                    </a:lnTo>
                    <a:lnTo>
                      <a:pt x="4682" y="3557"/>
                    </a:lnTo>
                    <a:lnTo>
                      <a:pt x="5867" y="3192"/>
                    </a:lnTo>
                    <a:close/>
                    <a:moveTo>
                      <a:pt x="4682" y="2158"/>
                    </a:moveTo>
                    <a:lnTo>
                      <a:pt x="5867" y="1763"/>
                    </a:lnTo>
                    <a:lnTo>
                      <a:pt x="5867" y="2614"/>
                    </a:lnTo>
                    <a:lnTo>
                      <a:pt x="4682" y="2949"/>
                    </a:lnTo>
                    <a:close/>
                    <a:moveTo>
                      <a:pt x="3162" y="2614"/>
                    </a:moveTo>
                    <a:lnTo>
                      <a:pt x="3922" y="2371"/>
                    </a:lnTo>
                    <a:lnTo>
                      <a:pt x="3922" y="3131"/>
                    </a:lnTo>
                    <a:lnTo>
                      <a:pt x="3162" y="3344"/>
                    </a:lnTo>
                    <a:close/>
                    <a:moveTo>
                      <a:pt x="3162" y="3982"/>
                    </a:moveTo>
                    <a:lnTo>
                      <a:pt x="3922" y="3769"/>
                    </a:lnTo>
                    <a:lnTo>
                      <a:pt x="3922" y="4529"/>
                    </a:lnTo>
                    <a:lnTo>
                      <a:pt x="3162" y="4712"/>
                    </a:lnTo>
                    <a:close/>
                    <a:moveTo>
                      <a:pt x="3162" y="5350"/>
                    </a:moveTo>
                    <a:lnTo>
                      <a:pt x="3922" y="5168"/>
                    </a:lnTo>
                    <a:lnTo>
                      <a:pt x="3922" y="5927"/>
                    </a:lnTo>
                    <a:lnTo>
                      <a:pt x="3162" y="6079"/>
                    </a:lnTo>
                    <a:close/>
                    <a:moveTo>
                      <a:pt x="3162" y="6748"/>
                    </a:moveTo>
                    <a:lnTo>
                      <a:pt x="3922" y="6535"/>
                    </a:lnTo>
                    <a:lnTo>
                      <a:pt x="3922" y="7295"/>
                    </a:lnTo>
                    <a:lnTo>
                      <a:pt x="3162" y="7447"/>
                    </a:lnTo>
                    <a:close/>
                    <a:moveTo>
                      <a:pt x="3162" y="8116"/>
                    </a:moveTo>
                    <a:lnTo>
                      <a:pt x="3922" y="7934"/>
                    </a:lnTo>
                    <a:lnTo>
                      <a:pt x="3922" y="8693"/>
                    </a:lnTo>
                    <a:lnTo>
                      <a:pt x="3162" y="8815"/>
                    </a:lnTo>
                    <a:close/>
                    <a:moveTo>
                      <a:pt x="3162" y="9484"/>
                    </a:moveTo>
                    <a:lnTo>
                      <a:pt x="3922" y="9332"/>
                    </a:lnTo>
                    <a:lnTo>
                      <a:pt x="3922" y="10092"/>
                    </a:lnTo>
                    <a:lnTo>
                      <a:pt x="3162" y="10213"/>
                    </a:lnTo>
                    <a:close/>
                    <a:moveTo>
                      <a:pt x="3162" y="10852"/>
                    </a:moveTo>
                    <a:lnTo>
                      <a:pt x="3922" y="10730"/>
                    </a:lnTo>
                    <a:lnTo>
                      <a:pt x="3922" y="11490"/>
                    </a:lnTo>
                    <a:lnTo>
                      <a:pt x="3162" y="11581"/>
                    </a:lnTo>
                    <a:close/>
                    <a:moveTo>
                      <a:pt x="3162" y="12219"/>
                    </a:moveTo>
                    <a:lnTo>
                      <a:pt x="3922" y="12128"/>
                    </a:lnTo>
                    <a:lnTo>
                      <a:pt x="3922" y="12888"/>
                    </a:lnTo>
                    <a:lnTo>
                      <a:pt x="3162" y="12949"/>
                    </a:lnTo>
                    <a:close/>
                    <a:moveTo>
                      <a:pt x="3162" y="13587"/>
                    </a:moveTo>
                    <a:lnTo>
                      <a:pt x="3922" y="13496"/>
                    </a:lnTo>
                    <a:lnTo>
                      <a:pt x="3922" y="14256"/>
                    </a:lnTo>
                    <a:lnTo>
                      <a:pt x="3162" y="14317"/>
                    </a:lnTo>
                    <a:close/>
                    <a:moveTo>
                      <a:pt x="3162" y="14985"/>
                    </a:moveTo>
                    <a:lnTo>
                      <a:pt x="3922" y="14894"/>
                    </a:lnTo>
                    <a:lnTo>
                      <a:pt x="3922" y="15654"/>
                    </a:lnTo>
                    <a:lnTo>
                      <a:pt x="3162" y="15684"/>
                    </a:lnTo>
                    <a:close/>
                    <a:moveTo>
                      <a:pt x="3162" y="16353"/>
                    </a:moveTo>
                    <a:lnTo>
                      <a:pt x="3922" y="16292"/>
                    </a:lnTo>
                    <a:lnTo>
                      <a:pt x="3922" y="17052"/>
                    </a:lnTo>
                    <a:lnTo>
                      <a:pt x="3162" y="17083"/>
                    </a:lnTo>
                    <a:close/>
                    <a:moveTo>
                      <a:pt x="3162" y="17721"/>
                    </a:moveTo>
                    <a:lnTo>
                      <a:pt x="3922" y="17691"/>
                    </a:lnTo>
                    <a:lnTo>
                      <a:pt x="3922" y="18450"/>
                    </a:lnTo>
                    <a:lnTo>
                      <a:pt x="3162" y="18450"/>
                    </a:lnTo>
                    <a:close/>
                    <a:moveTo>
                      <a:pt x="3162" y="19089"/>
                    </a:moveTo>
                    <a:lnTo>
                      <a:pt x="3922" y="19058"/>
                    </a:lnTo>
                    <a:lnTo>
                      <a:pt x="3922" y="19818"/>
                    </a:lnTo>
                    <a:lnTo>
                      <a:pt x="3162" y="19818"/>
                    </a:lnTo>
                    <a:close/>
                    <a:moveTo>
                      <a:pt x="3162" y="20457"/>
                    </a:moveTo>
                    <a:lnTo>
                      <a:pt x="3922" y="20457"/>
                    </a:lnTo>
                    <a:lnTo>
                      <a:pt x="3922" y="21216"/>
                    </a:lnTo>
                    <a:lnTo>
                      <a:pt x="3162" y="21186"/>
                    </a:lnTo>
                    <a:close/>
                    <a:moveTo>
                      <a:pt x="3162" y="21824"/>
                    </a:moveTo>
                    <a:lnTo>
                      <a:pt x="3922" y="21824"/>
                    </a:lnTo>
                    <a:lnTo>
                      <a:pt x="3922" y="22584"/>
                    </a:lnTo>
                    <a:lnTo>
                      <a:pt x="3162" y="22554"/>
                    </a:lnTo>
                    <a:close/>
                    <a:moveTo>
                      <a:pt x="3162" y="23223"/>
                    </a:moveTo>
                    <a:lnTo>
                      <a:pt x="3922" y="23253"/>
                    </a:lnTo>
                    <a:lnTo>
                      <a:pt x="3922" y="24013"/>
                    </a:lnTo>
                    <a:lnTo>
                      <a:pt x="3162" y="23922"/>
                    </a:lnTo>
                    <a:close/>
                    <a:moveTo>
                      <a:pt x="3162" y="24590"/>
                    </a:moveTo>
                    <a:lnTo>
                      <a:pt x="3922" y="24621"/>
                    </a:lnTo>
                    <a:lnTo>
                      <a:pt x="3922" y="25381"/>
                    </a:lnTo>
                    <a:lnTo>
                      <a:pt x="3162" y="25289"/>
                    </a:lnTo>
                    <a:close/>
                    <a:moveTo>
                      <a:pt x="3162" y="25958"/>
                    </a:moveTo>
                    <a:lnTo>
                      <a:pt x="3922" y="26019"/>
                    </a:lnTo>
                    <a:lnTo>
                      <a:pt x="3922" y="26779"/>
                    </a:lnTo>
                    <a:lnTo>
                      <a:pt x="3162" y="26688"/>
                    </a:lnTo>
                    <a:close/>
                    <a:moveTo>
                      <a:pt x="2524" y="26627"/>
                    </a:moveTo>
                    <a:lnTo>
                      <a:pt x="1977" y="26536"/>
                    </a:lnTo>
                    <a:lnTo>
                      <a:pt x="1977" y="25867"/>
                    </a:lnTo>
                    <a:lnTo>
                      <a:pt x="2524" y="25897"/>
                    </a:lnTo>
                    <a:close/>
                    <a:moveTo>
                      <a:pt x="2524" y="25259"/>
                    </a:moveTo>
                    <a:lnTo>
                      <a:pt x="1977" y="25198"/>
                    </a:lnTo>
                    <a:lnTo>
                      <a:pt x="1977" y="24530"/>
                    </a:lnTo>
                    <a:lnTo>
                      <a:pt x="2524" y="24560"/>
                    </a:lnTo>
                    <a:close/>
                    <a:moveTo>
                      <a:pt x="1977" y="23861"/>
                    </a:moveTo>
                    <a:lnTo>
                      <a:pt x="1977" y="23162"/>
                    </a:lnTo>
                    <a:lnTo>
                      <a:pt x="2524" y="23192"/>
                    </a:lnTo>
                    <a:lnTo>
                      <a:pt x="2524" y="23891"/>
                    </a:lnTo>
                    <a:close/>
                    <a:moveTo>
                      <a:pt x="2524" y="22554"/>
                    </a:moveTo>
                    <a:lnTo>
                      <a:pt x="1977" y="22493"/>
                    </a:lnTo>
                    <a:lnTo>
                      <a:pt x="1977" y="21824"/>
                    </a:lnTo>
                    <a:lnTo>
                      <a:pt x="2524" y="21824"/>
                    </a:lnTo>
                    <a:close/>
                    <a:moveTo>
                      <a:pt x="1977" y="21156"/>
                    </a:moveTo>
                    <a:lnTo>
                      <a:pt x="1977" y="20487"/>
                    </a:lnTo>
                    <a:lnTo>
                      <a:pt x="2524" y="20487"/>
                    </a:lnTo>
                    <a:lnTo>
                      <a:pt x="2524" y="21186"/>
                    </a:lnTo>
                    <a:close/>
                    <a:moveTo>
                      <a:pt x="2524" y="19818"/>
                    </a:moveTo>
                    <a:lnTo>
                      <a:pt x="1977" y="19818"/>
                    </a:lnTo>
                    <a:lnTo>
                      <a:pt x="1977" y="19150"/>
                    </a:lnTo>
                    <a:lnTo>
                      <a:pt x="2524" y="19150"/>
                    </a:lnTo>
                    <a:close/>
                    <a:moveTo>
                      <a:pt x="1977" y="18481"/>
                    </a:moveTo>
                    <a:lnTo>
                      <a:pt x="1977" y="17782"/>
                    </a:lnTo>
                    <a:lnTo>
                      <a:pt x="2524" y="17751"/>
                    </a:lnTo>
                    <a:lnTo>
                      <a:pt x="2524" y="18481"/>
                    </a:lnTo>
                    <a:close/>
                    <a:moveTo>
                      <a:pt x="2524" y="17113"/>
                    </a:moveTo>
                    <a:lnTo>
                      <a:pt x="1977" y="17143"/>
                    </a:lnTo>
                    <a:lnTo>
                      <a:pt x="1977" y="16444"/>
                    </a:lnTo>
                    <a:lnTo>
                      <a:pt x="2524" y="16384"/>
                    </a:lnTo>
                    <a:close/>
                    <a:moveTo>
                      <a:pt x="2524" y="15745"/>
                    </a:moveTo>
                    <a:lnTo>
                      <a:pt x="1977" y="15776"/>
                    </a:lnTo>
                    <a:lnTo>
                      <a:pt x="1977" y="15107"/>
                    </a:lnTo>
                    <a:lnTo>
                      <a:pt x="2524" y="15046"/>
                    </a:lnTo>
                    <a:close/>
                    <a:moveTo>
                      <a:pt x="2524" y="14408"/>
                    </a:moveTo>
                    <a:lnTo>
                      <a:pt x="1977" y="14438"/>
                    </a:lnTo>
                    <a:lnTo>
                      <a:pt x="1977" y="13770"/>
                    </a:lnTo>
                    <a:lnTo>
                      <a:pt x="2524" y="13678"/>
                    </a:lnTo>
                    <a:close/>
                    <a:moveTo>
                      <a:pt x="2524" y="13040"/>
                    </a:moveTo>
                    <a:lnTo>
                      <a:pt x="1977" y="13101"/>
                    </a:lnTo>
                    <a:lnTo>
                      <a:pt x="1977" y="12402"/>
                    </a:lnTo>
                    <a:lnTo>
                      <a:pt x="2524" y="12311"/>
                    </a:lnTo>
                    <a:close/>
                    <a:moveTo>
                      <a:pt x="2524" y="11672"/>
                    </a:moveTo>
                    <a:lnTo>
                      <a:pt x="1977" y="11763"/>
                    </a:lnTo>
                    <a:lnTo>
                      <a:pt x="1977" y="11064"/>
                    </a:lnTo>
                    <a:lnTo>
                      <a:pt x="2524" y="10973"/>
                    </a:lnTo>
                    <a:close/>
                    <a:moveTo>
                      <a:pt x="2524" y="10335"/>
                    </a:moveTo>
                    <a:lnTo>
                      <a:pt x="1977" y="10396"/>
                    </a:lnTo>
                    <a:lnTo>
                      <a:pt x="1977" y="9727"/>
                    </a:lnTo>
                    <a:lnTo>
                      <a:pt x="2524" y="9605"/>
                    </a:lnTo>
                    <a:close/>
                    <a:moveTo>
                      <a:pt x="2524" y="8967"/>
                    </a:moveTo>
                    <a:lnTo>
                      <a:pt x="1977" y="9058"/>
                    </a:lnTo>
                    <a:lnTo>
                      <a:pt x="1977" y="8390"/>
                    </a:lnTo>
                    <a:lnTo>
                      <a:pt x="2524" y="8268"/>
                    </a:lnTo>
                    <a:close/>
                    <a:moveTo>
                      <a:pt x="2524" y="7599"/>
                    </a:moveTo>
                    <a:lnTo>
                      <a:pt x="1977" y="7721"/>
                    </a:lnTo>
                    <a:lnTo>
                      <a:pt x="1977" y="7052"/>
                    </a:lnTo>
                    <a:lnTo>
                      <a:pt x="2524" y="6900"/>
                    </a:lnTo>
                    <a:close/>
                    <a:moveTo>
                      <a:pt x="1977" y="6383"/>
                    </a:moveTo>
                    <a:lnTo>
                      <a:pt x="1977" y="5684"/>
                    </a:lnTo>
                    <a:lnTo>
                      <a:pt x="2524" y="5532"/>
                    </a:lnTo>
                    <a:lnTo>
                      <a:pt x="2524" y="6231"/>
                    </a:lnTo>
                    <a:close/>
                    <a:moveTo>
                      <a:pt x="2524" y="4894"/>
                    </a:moveTo>
                    <a:lnTo>
                      <a:pt x="1977" y="5016"/>
                    </a:lnTo>
                    <a:lnTo>
                      <a:pt x="1977" y="4347"/>
                    </a:lnTo>
                    <a:lnTo>
                      <a:pt x="2524" y="4195"/>
                    </a:lnTo>
                    <a:close/>
                    <a:moveTo>
                      <a:pt x="1977" y="2979"/>
                    </a:moveTo>
                    <a:lnTo>
                      <a:pt x="2524" y="2827"/>
                    </a:lnTo>
                    <a:lnTo>
                      <a:pt x="2524" y="3526"/>
                    </a:lnTo>
                    <a:lnTo>
                      <a:pt x="1977" y="3648"/>
                    </a:lnTo>
                    <a:close/>
                    <a:moveTo>
                      <a:pt x="1460" y="26475"/>
                    </a:moveTo>
                    <a:lnTo>
                      <a:pt x="1004" y="26414"/>
                    </a:lnTo>
                    <a:lnTo>
                      <a:pt x="1004" y="25776"/>
                    </a:lnTo>
                    <a:lnTo>
                      <a:pt x="1460" y="25806"/>
                    </a:lnTo>
                    <a:close/>
                    <a:moveTo>
                      <a:pt x="1460" y="25137"/>
                    </a:moveTo>
                    <a:lnTo>
                      <a:pt x="1004" y="25107"/>
                    </a:lnTo>
                    <a:lnTo>
                      <a:pt x="1004" y="24469"/>
                    </a:lnTo>
                    <a:lnTo>
                      <a:pt x="1460" y="24499"/>
                    </a:lnTo>
                    <a:close/>
                    <a:moveTo>
                      <a:pt x="1460" y="23800"/>
                    </a:moveTo>
                    <a:lnTo>
                      <a:pt x="1004" y="23770"/>
                    </a:lnTo>
                    <a:lnTo>
                      <a:pt x="1004" y="23131"/>
                    </a:lnTo>
                    <a:lnTo>
                      <a:pt x="1460" y="23162"/>
                    </a:lnTo>
                    <a:close/>
                    <a:moveTo>
                      <a:pt x="1460" y="22493"/>
                    </a:moveTo>
                    <a:lnTo>
                      <a:pt x="1004" y="22463"/>
                    </a:lnTo>
                    <a:lnTo>
                      <a:pt x="1004" y="21824"/>
                    </a:lnTo>
                    <a:lnTo>
                      <a:pt x="1460" y="21824"/>
                    </a:lnTo>
                    <a:close/>
                    <a:moveTo>
                      <a:pt x="1460" y="21156"/>
                    </a:moveTo>
                    <a:lnTo>
                      <a:pt x="1004" y="21125"/>
                    </a:lnTo>
                    <a:lnTo>
                      <a:pt x="1004" y="20487"/>
                    </a:lnTo>
                    <a:lnTo>
                      <a:pt x="1460" y="20487"/>
                    </a:lnTo>
                    <a:close/>
                    <a:moveTo>
                      <a:pt x="1460" y="19818"/>
                    </a:moveTo>
                    <a:lnTo>
                      <a:pt x="1004" y="19818"/>
                    </a:lnTo>
                    <a:lnTo>
                      <a:pt x="1004" y="19180"/>
                    </a:lnTo>
                    <a:lnTo>
                      <a:pt x="1460" y="19180"/>
                    </a:lnTo>
                    <a:close/>
                    <a:moveTo>
                      <a:pt x="1460" y="18481"/>
                    </a:moveTo>
                    <a:lnTo>
                      <a:pt x="1004" y="18481"/>
                    </a:lnTo>
                    <a:lnTo>
                      <a:pt x="1004" y="17843"/>
                    </a:lnTo>
                    <a:lnTo>
                      <a:pt x="1460" y="17812"/>
                    </a:lnTo>
                    <a:close/>
                    <a:moveTo>
                      <a:pt x="1460" y="17143"/>
                    </a:moveTo>
                    <a:lnTo>
                      <a:pt x="1004" y="17143"/>
                    </a:lnTo>
                    <a:lnTo>
                      <a:pt x="1004" y="16505"/>
                    </a:lnTo>
                    <a:lnTo>
                      <a:pt x="1460" y="16475"/>
                    </a:lnTo>
                    <a:close/>
                    <a:moveTo>
                      <a:pt x="1460" y="15806"/>
                    </a:moveTo>
                    <a:lnTo>
                      <a:pt x="1004" y="15836"/>
                    </a:lnTo>
                    <a:lnTo>
                      <a:pt x="1004" y="15198"/>
                    </a:lnTo>
                    <a:lnTo>
                      <a:pt x="1460" y="15168"/>
                    </a:lnTo>
                    <a:close/>
                    <a:moveTo>
                      <a:pt x="1460" y="14499"/>
                    </a:moveTo>
                    <a:lnTo>
                      <a:pt x="1004" y="14529"/>
                    </a:lnTo>
                    <a:lnTo>
                      <a:pt x="1004" y="13891"/>
                    </a:lnTo>
                    <a:lnTo>
                      <a:pt x="1460" y="13830"/>
                    </a:lnTo>
                    <a:close/>
                    <a:moveTo>
                      <a:pt x="1460" y="13162"/>
                    </a:moveTo>
                    <a:lnTo>
                      <a:pt x="1004" y="13192"/>
                    </a:lnTo>
                    <a:lnTo>
                      <a:pt x="1004" y="12554"/>
                    </a:lnTo>
                    <a:lnTo>
                      <a:pt x="1460" y="12493"/>
                    </a:lnTo>
                    <a:close/>
                    <a:moveTo>
                      <a:pt x="1460" y="11824"/>
                    </a:moveTo>
                    <a:lnTo>
                      <a:pt x="1004" y="11885"/>
                    </a:lnTo>
                    <a:lnTo>
                      <a:pt x="1004" y="11247"/>
                    </a:lnTo>
                    <a:lnTo>
                      <a:pt x="1460" y="11156"/>
                    </a:lnTo>
                    <a:close/>
                    <a:moveTo>
                      <a:pt x="1460" y="10487"/>
                    </a:moveTo>
                    <a:lnTo>
                      <a:pt x="1004" y="10548"/>
                    </a:lnTo>
                    <a:lnTo>
                      <a:pt x="1004" y="9909"/>
                    </a:lnTo>
                    <a:lnTo>
                      <a:pt x="1460" y="9818"/>
                    </a:lnTo>
                    <a:close/>
                    <a:moveTo>
                      <a:pt x="1460" y="9149"/>
                    </a:moveTo>
                    <a:lnTo>
                      <a:pt x="1004" y="9241"/>
                    </a:lnTo>
                    <a:lnTo>
                      <a:pt x="1004" y="8602"/>
                    </a:lnTo>
                    <a:lnTo>
                      <a:pt x="1460" y="8481"/>
                    </a:lnTo>
                    <a:close/>
                    <a:moveTo>
                      <a:pt x="1460" y="7812"/>
                    </a:moveTo>
                    <a:lnTo>
                      <a:pt x="1004" y="7903"/>
                    </a:lnTo>
                    <a:lnTo>
                      <a:pt x="1004" y="7265"/>
                    </a:lnTo>
                    <a:lnTo>
                      <a:pt x="1460" y="7143"/>
                    </a:lnTo>
                    <a:close/>
                    <a:moveTo>
                      <a:pt x="1460" y="6475"/>
                    </a:moveTo>
                    <a:lnTo>
                      <a:pt x="1004" y="6596"/>
                    </a:lnTo>
                    <a:lnTo>
                      <a:pt x="1004" y="5958"/>
                    </a:lnTo>
                    <a:lnTo>
                      <a:pt x="1460" y="5836"/>
                    </a:lnTo>
                    <a:close/>
                    <a:moveTo>
                      <a:pt x="1460" y="5168"/>
                    </a:moveTo>
                    <a:lnTo>
                      <a:pt x="1004" y="5259"/>
                    </a:lnTo>
                    <a:lnTo>
                      <a:pt x="1004" y="4651"/>
                    </a:lnTo>
                    <a:lnTo>
                      <a:pt x="1460" y="4499"/>
                    </a:lnTo>
                    <a:close/>
                    <a:moveTo>
                      <a:pt x="1004" y="3313"/>
                    </a:moveTo>
                    <a:lnTo>
                      <a:pt x="1460" y="3161"/>
                    </a:lnTo>
                    <a:lnTo>
                      <a:pt x="1460" y="3830"/>
                    </a:lnTo>
                    <a:lnTo>
                      <a:pt x="1004" y="39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2785;p33"/>
            <p:cNvGrpSpPr/>
            <p:nvPr/>
          </p:nvGrpSpPr>
          <p:grpSpPr>
            <a:xfrm>
              <a:off x="3068319" y="2753787"/>
              <a:ext cx="750616" cy="1922426"/>
              <a:chOff x="3068319" y="2780337"/>
              <a:chExt cx="750616" cy="1922426"/>
            </a:xfrm>
          </p:grpSpPr>
          <p:sp>
            <p:nvSpPr>
              <p:cNvPr id="258" name="Google Shape;2786;p33"/>
              <p:cNvSpPr/>
              <p:nvPr/>
            </p:nvSpPr>
            <p:spPr>
              <a:xfrm>
                <a:off x="3068319" y="2780337"/>
                <a:ext cx="249702" cy="192242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38148" extrusionOk="0">
                    <a:moveTo>
                      <a:pt x="0" y="1612"/>
                    </a:moveTo>
                    <a:lnTo>
                      <a:pt x="0" y="36962"/>
                    </a:lnTo>
                    <a:lnTo>
                      <a:pt x="4955" y="38147"/>
                    </a:lnTo>
                    <a:lnTo>
                      <a:pt x="4955" y="1"/>
                    </a:lnTo>
                    <a:close/>
                    <a:moveTo>
                      <a:pt x="639" y="34500"/>
                    </a:moveTo>
                    <a:lnTo>
                      <a:pt x="4286" y="35290"/>
                    </a:lnTo>
                    <a:lnTo>
                      <a:pt x="4286" y="36293"/>
                    </a:lnTo>
                    <a:lnTo>
                      <a:pt x="639" y="35320"/>
                    </a:lnTo>
                    <a:close/>
                    <a:moveTo>
                      <a:pt x="639" y="32129"/>
                    </a:moveTo>
                    <a:lnTo>
                      <a:pt x="4286" y="32767"/>
                    </a:lnTo>
                    <a:lnTo>
                      <a:pt x="4286" y="33740"/>
                    </a:lnTo>
                    <a:lnTo>
                      <a:pt x="639" y="32919"/>
                    </a:lnTo>
                    <a:close/>
                    <a:moveTo>
                      <a:pt x="639" y="29728"/>
                    </a:moveTo>
                    <a:lnTo>
                      <a:pt x="4286" y="30214"/>
                    </a:lnTo>
                    <a:lnTo>
                      <a:pt x="4286" y="31217"/>
                    </a:lnTo>
                    <a:lnTo>
                      <a:pt x="639" y="30548"/>
                    </a:lnTo>
                    <a:close/>
                    <a:moveTo>
                      <a:pt x="639" y="27326"/>
                    </a:moveTo>
                    <a:lnTo>
                      <a:pt x="4286" y="27661"/>
                    </a:lnTo>
                    <a:lnTo>
                      <a:pt x="4286" y="28664"/>
                    </a:lnTo>
                    <a:lnTo>
                      <a:pt x="639" y="28147"/>
                    </a:lnTo>
                    <a:close/>
                    <a:moveTo>
                      <a:pt x="639" y="24925"/>
                    </a:moveTo>
                    <a:lnTo>
                      <a:pt x="4286" y="25138"/>
                    </a:lnTo>
                    <a:lnTo>
                      <a:pt x="4286" y="26110"/>
                    </a:lnTo>
                    <a:lnTo>
                      <a:pt x="639" y="25746"/>
                    </a:lnTo>
                    <a:close/>
                    <a:moveTo>
                      <a:pt x="639" y="22524"/>
                    </a:moveTo>
                    <a:lnTo>
                      <a:pt x="4286" y="22585"/>
                    </a:lnTo>
                    <a:lnTo>
                      <a:pt x="4286" y="23588"/>
                    </a:lnTo>
                    <a:lnTo>
                      <a:pt x="639" y="23375"/>
                    </a:lnTo>
                    <a:close/>
                    <a:moveTo>
                      <a:pt x="639" y="20123"/>
                    </a:moveTo>
                    <a:lnTo>
                      <a:pt x="4286" y="20031"/>
                    </a:lnTo>
                    <a:lnTo>
                      <a:pt x="4286" y="21065"/>
                    </a:lnTo>
                    <a:lnTo>
                      <a:pt x="639" y="21004"/>
                    </a:lnTo>
                    <a:close/>
                    <a:moveTo>
                      <a:pt x="639" y="17752"/>
                    </a:moveTo>
                    <a:lnTo>
                      <a:pt x="4286" y="17508"/>
                    </a:lnTo>
                    <a:lnTo>
                      <a:pt x="4286" y="18481"/>
                    </a:lnTo>
                    <a:lnTo>
                      <a:pt x="639" y="18603"/>
                    </a:lnTo>
                    <a:close/>
                    <a:moveTo>
                      <a:pt x="639" y="15350"/>
                    </a:moveTo>
                    <a:lnTo>
                      <a:pt x="4286" y="14955"/>
                    </a:lnTo>
                    <a:lnTo>
                      <a:pt x="4286" y="15958"/>
                    </a:lnTo>
                    <a:lnTo>
                      <a:pt x="639" y="16232"/>
                    </a:lnTo>
                    <a:close/>
                    <a:moveTo>
                      <a:pt x="639" y="12949"/>
                    </a:moveTo>
                    <a:lnTo>
                      <a:pt x="4286" y="12402"/>
                    </a:lnTo>
                    <a:lnTo>
                      <a:pt x="4286" y="13405"/>
                    </a:lnTo>
                    <a:lnTo>
                      <a:pt x="639" y="13831"/>
                    </a:lnTo>
                    <a:close/>
                    <a:moveTo>
                      <a:pt x="639" y="10548"/>
                    </a:moveTo>
                    <a:lnTo>
                      <a:pt x="4286" y="9879"/>
                    </a:lnTo>
                    <a:lnTo>
                      <a:pt x="4286" y="10852"/>
                    </a:lnTo>
                    <a:lnTo>
                      <a:pt x="639" y="11429"/>
                    </a:lnTo>
                    <a:close/>
                    <a:moveTo>
                      <a:pt x="639" y="8147"/>
                    </a:moveTo>
                    <a:lnTo>
                      <a:pt x="4286" y="7326"/>
                    </a:lnTo>
                    <a:lnTo>
                      <a:pt x="4286" y="8329"/>
                    </a:lnTo>
                    <a:lnTo>
                      <a:pt x="639" y="9059"/>
                    </a:lnTo>
                    <a:close/>
                    <a:moveTo>
                      <a:pt x="639" y="5776"/>
                    </a:moveTo>
                    <a:lnTo>
                      <a:pt x="4286" y="4773"/>
                    </a:lnTo>
                    <a:lnTo>
                      <a:pt x="4286" y="5776"/>
                    </a:lnTo>
                    <a:lnTo>
                      <a:pt x="639" y="6657"/>
                    </a:lnTo>
                    <a:close/>
                    <a:moveTo>
                      <a:pt x="639" y="3375"/>
                    </a:moveTo>
                    <a:lnTo>
                      <a:pt x="4286" y="2220"/>
                    </a:lnTo>
                    <a:lnTo>
                      <a:pt x="4286" y="3223"/>
                    </a:lnTo>
                    <a:lnTo>
                      <a:pt x="639" y="4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787;p33"/>
              <p:cNvSpPr/>
              <p:nvPr/>
            </p:nvSpPr>
            <p:spPr>
              <a:xfrm>
                <a:off x="3339437" y="2781900"/>
                <a:ext cx="479498" cy="1919302"/>
              </a:xfrm>
              <a:custGeom>
                <a:avLst/>
                <a:gdLst/>
                <a:ahLst/>
                <a:cxnLst/>
                <a:rect l="l" t="t" r="r" b="b"/>
                <a:pathLst>
                  <a:path w="9515" h="38086" extrusionOk="0">
                    <a:moveTo>
                      <a:pt x="9514" y="3283"/>
                    </a:moveTo>
                    <a:lnTo>
                      <a:pt x="0" y="0"/>
                    </a:lnTo>
                    <a:lnTo>
                      <a:pt x="0" y="38086"/>
                    </a:lnTo>
                    <a:lnTo>
                      <a:pt x="9514" y="36657"/>
                    </a:lnTo>
                    <a:close/>
                    <a:moveTo>
                      <a:pt x="1642" y="35046"/>
                    </a:moveTo>
                    <a:lnTo>
                      <a:pt x="3222" y="34894"/>
                    </a:lnTo>
                    <a:lnTo>
                      <a:pt x="3222" y="35988"/>
                    </a:lnTo>
                    <a:lnTo>
                      <a:pt x="1642" y="36201"/>
                    </a:lnTo>
                    <a:close/>
                    <a:moveTo>
                      <a:pt x="1642" y="33131"/>
                    </a:moveTo>
                    <a:lnTo>
                      <a:pt x="3222" y="33010"/>
                    </a:lnTo>
                    <a:lnTo>
                      <a:pt x="3222" y="34073"/>
                    </a:lnTo>
                    <a:lnTo>
                      <a:pt x="1642" y="34256"/>
                    </a:lnTo>
                    <a:close/>
                    <a:moveTo>
                      <a:pt x="1642" y="31216"/>
                    </a:moveTo>
                    <a:lnTo>
                      <a:pt x="3222" y="31125"/>
                    </a:lnTo>
                    <a:lnTo>
                      <a:pt x="3222" y="32189"/>
                    </a:lnTo>
                    <a:lnTo>
                      <a:pt x="1642" y="32341"/>
                    </a:lnTo>
                    <a:close/>
                    <a:moveTo>
                      <a:pt x="1642" y="29271"/>
                    </a:moveTo>
                    <a:lnTo>
                      <a:pt x="3222" y="29241"/>
                    </a:lnTo>
                    <a:lnTo>
                      <a:pt x="3222" y="30304"/>
                    </a:lnTo>
                    <a:lnTo>
                      <a:pt x="1642" y="30426"/>
                    </a:lnTo>
                    <a:close/>
                    <a:moveTo>
                      <a:pt x="1642" y="27356"/>
                    </a:moveTo>
                    <a:lnTo>
                      <a:pt x="3222" y="27356"/>
                    </a:lnTo>
                    <a:lnTo>
                      <a:pt x="3222" y="28420"/>
                    </a:lnTo>
                    <a:lnTo>
                      <a:pt x="1642" y="28481"/>
                    </a:lnTo>
                    <a:close/>
                    <a:moveTo>
                      <a:pt x="1642" y="25441"/>
                    </a:moveTo>
                    <a:lnTo>
                      <a:pt x="3222" y="25472"/>
                    </a:lnTo>
                    <a:lnTo>
                      <a:pt x="3222" y="26535"/>
                    </a:lnTo>
                    <a:lnTo>
                      <a:pt x="1642" y="26566"/>
                    </a:lnTo>
                    <a:close/>
                    <a:moveTo>
                      <a:pt x="1642" y="23496"/>
                    </a:moveTo>
                    <a:lnTo>
                      <a:pt x="3222" y="23587"/>
                    </a:lnTo>
                    <a:lnTo>
                      <a:pt x="3222" y="24651"/>
                    </a:lnTo>
                    <a:lnTo>
                      <a:pt x="1642" y="24651"/>
                    </a:lnTo>
                    <a:close/>
                    <a:moveTo>
                      <a:pt x="1642" y="21581"/>
                    </a:moveTo>
                    <a:lnTo>
                      <a:pt x="3222" y="21702"/>
                    </a:lnTo>
                    <a:lnTo>
                      <a:pt x="3222" y="22766"/>
                    </a:lnTo>
                    <a:lnTo>
                      <a:pt x="1642" y="22736"/>
                    </a:lnTo>
                    <a:close/>
                    <a:moveTo>
                      <a:pt x="1642" y="19666"/>
                    </a:moveTo>
                    <a:lnTo>
                      <a:pt x="3222" y="19818"/>
                    </a:lnTo>
                    <a:lnTo>
                      <a:pt x="3222" y="20882"/>
                    </a:lnTo>
                    <a:lnTo>
                      <a:pt x="1642" y="20791"/>
                    </a:lnTo>
                    <a:close/>
                    <a:moveTo>
                      <a:pt x="1642" y="17721"/>
                    </a:moveTo>
                    <a:lnTo>
                      <a:pt x="3222" y="17933"/>
                    </a:lnTo>
                    <a:lnTo>
                      <a:pt x="3222" y="18997"/>
                    </a:lnTo>
                    <a:lnTo>
                      <a:pt x="1642" y="18876"/>
                    </a:lnTo>
                    <a:close/>
                    <a:moveTo>
                      <a:pt x="1642" y="15806"/>
                    </a:moveTo>
                    <a:lnTo>
                      <a:pt x="3222" y="16049"/>
                    </a:lnTo>
                    <a:lnTo>
                      <a:pt x="3222" y="17113"/>
                    </a:lnTo>
                    <a:lnTo>
                      <a:pt x="1642" y="16961"/>
                    </a:lnTo>
                    <a:close/>
                    <a:moveTo>
                      <a:pt x="1642" y="13101"/>
                    </a:moveTo>
                    <a:lnTo>
                      <a:pt x="1642" y="11976"/>
                    </a:lnTo>
                    <a:lnTo>
                      <a:pt x="3222" y="12280"/>
                    </a:lnTo>
                    <a:lnTo>
                      <a:pt x="3222" y="13344"/>
                    </a:lnTo>
                    <a:close/>
                    <a:moveTo>
                      <a:pt x="1642" y="13860"/>
                    </a:moveTo>
                    <a:lnTo>
                      <a:pt x="3222" y="14134"/>
                    </a:lnTo>
                    <a:lnTo>
                      <a:pt x="3222" y="15198"/>
                    </a:lnTo>
                    <a:lnTo>
                      <a:pt x="1642" y="15015"/>
                    </a:lnTo>
                    <a:close/>
                    <a:moveTo>
                      <a:pt x="1642" y="10000"/>
                    </a:moveTo>
                    <a:lnTo>
                      <a:pt x="3222" y="10365"/>
                    </a:lnTo>
                    <a:lnTo>
                      <a:pt x="3222" y="11429"/>
                    </a:lnTo>
                    <a:lnTo>
                      <a:pt x="1642" y="11186"/>
                    </a:lnTo>
                    <a:close/>
                    <a:moveTo>
                      <a:pt x="1642" y="8085"/>
                    </a:moveTo>
                    <a:lnTo>
                      <a:pt x="3222" y="8480"/>
                    </a:lnTo>
                    <a:lnTo>
                      <a:pt x="3222" y="9544"/>
                    </a:lnTo>
                    <a:lnTo>
                      <a:pt x="1642" y="9240"/>
                    </a:lnTo>
                    <a:close/>
                    <a:moveTo>
                      <a:pt x="1642" y="6170"/>
                    </a:moveTo>
                    <a:lnTo>
                      <a:pt x="3222" y="6596"/>
                    </a:lnTo>
                    <a:lnTo>
                      <a:pt x="3222" y="7660"/>
                    </a:lnTo>
                    <a:lnTo>
                      <a:pt x="1642" y="7356"/>
                    </a:lnTo>
                    <a:close/>
                    <a:moveTo>
                      <a:pt x="1642" y="4255"/>
                    </a:moveTo>
                    <a:lnTo>
                      <a:pt x="3222" y="4711"/>
                    </a:lnTo>
                    <a:lnTo>
                      <a:pt x="3222" y="5775"/>
                    </a:lnTo>
                    <a:lnTo>
                      <a:pt x="1642" y="5410"/>
                    </a:lnTo>
                    <a:close/>
                    <a:moveTo>
                      <a:pt x="3222" y="3891"/>
                    </a:moveTo>
                    <a:lnTo>
                      <a:pt x="1642" y="3465"/>
                    </a:lnTo>
                    <a:lnTo>
                      <a:pt x="1642" y="2340"/>
                    </a:lnTo>
                    <a:lnTo>
                      <a:pt x="3222" y="2857"/>
                    </a:lnTo>
                    <a:close/>
                    <a:moveTo>
                      <a:pt x="5289" y="4438"/>
                    </a:moveTo>
                    <a:lnTo>
                      <a:pt x="4256" y="4164"/>
                    </a:lnTo>
                    <a:lnTo>
                      <a:pt x="4256" y="3161"/>
                    </a:lnTo>
                    <a:lnTo>
                      <a:pt x="5289" y="3496"/>
                    </a:lnTo>
                    <a:close/>
                    <a:moveTo>
                      <a:pt x="5289" y="6262"/>
                    </a:moveTo>
                    <a:lnTo>
                      <a:pt x="4286" y="6018"/>
                    </a:lnTo>
                    <a:lnTo>
                      <a:pt x="4286" y="4985"/>
                    </a:lnTo>
                    <a:lnTo>
                      <a:pt x="5289" y="5289"/>
                    </a:lnTo>
                    <a:close/>
                    <a:moveTo>
                      <a:pt x="5289" y="8116"/>
                    </a:moveTo>
                    <a:lnTo>
                      <a:pt x="4286" y="7872"/>
                    </a:lnTo>
                    <a:lnTo>
                      <a:pt x="4286" y="6869"/>
                    </a:lnTo>
                    <a:lnTo>
                      <a:pt x="5289" y="7143"/>
                    </a:lnTo>
                    <a:close/>
                    <a:moveTo>
                      <a:pt x="5289" y="9939"/>
                    </a:moveTo>
                    <a:lnTo>
                      <a:pt x="4286" y="9757"/>
                    </a:lnTo>
                    <a:lnTo>
                      <a:pt x="4286" y="8724"/>
                    </a:lnTo>
                    <a:lnTo>
                      <a:pt x="5289" y="8967"/>
                    </a:lnTo>
                    <a:close/>
                    <a:moveTo>
                      <a:pt x="5289" y="11763"/>
                    </a:moveTo>
                    <a:lnTo>
                      <a:pt x="4286" y="11611"/>
                    </a:lnTo>
                    <a:lnTo>
                      <a:pt x="4286" y="10578"/>
                    </a:lnTo>
                    <a:lnTo>
                      <a:pt x="5289" y="10790"/>
                    </a:lnTo>
                    <a:close/>
                    <a:moveTo>
                      <a:pt x="5289" y="13617"/>
                    </a:moveTo>
                    <a:lnTo>
                      <a:pt x="4286" y="13465"/>
                    </a:lnTo>
                    <a:lnTo>
                      <a:pt x="4286" y="12432"/>
                    </a:lnTo>
                    <a:lnTo>
                      <a:pt x="5289" y="12645"/>
                    </a:lnTo>
                    <a:close/>
                    <a:moveTo>
                      <a:pt x="5289" y="15441"/>
                    </a:moveTo>
                    <a:lnTo>
                      <a:pt x="4286" y="15319"/>
                    </a:lnTo>
                    <a:lnTo>
                      <a:pt x="4286" y="14286"/>
                    </a:lnTo>
                    <a:lnTo>
                      <a:pt x="5289" y="14468"/>
                    </a:lnTo>
                    <a:close/>
                    <a:moveTo>
                      <a:pt x="5289" y="17295"/>
                    </a:moveTo>
                    <a:lnTo>
                      <a:pt x="4286" y="17234"/>
                    </a:lnTo>
                    <a:lnTo>
                      <a:pt x="4286" y="16201"/>
                    </a:lnTo>
                    <a:lnTo>
                      <a:pt x="5289" y="16353"/>
                    </a:lnTo>
                    <a:close/>
                    <a:moveTo>
                      <a:pt x="5289" y="19119"/>
                    </a:moveTo>
                    <a:lnTo>
                      <a:pt x="4286" y="19028"/>
                    </a:lnTo>
                    <a:lnTo>
                      <a:pt x="4286" y="18025"/>
                    </a:lnTo>
                    <a:lnTo>
                      <a:pt x="5289" y="18146"/>
                    </a:lnTo>
                    <a:close/>
                    <a:moveTo>
                      <a:pt x="5289" y="20943"/>
                    </a:moveTo>
                    <a:lnTo>
                      <a:pt x="4286" y="20912"/>
                    </a:lnTo>
                    <a:lnTo>
                      <a:pt x="4286" y="19879"/>
                    </a:lnTo>
                    <a:lnTo>
                      <a:pt x="5289" y="19970"/>
                    </a:lnTo>
                    <a:close/>
                    <a:moveTo>
                      <a:pt x="5289" y="22797"/>
                    </a:moveTo>
                    <a:lnTo>
                      <a:pt x="4286" y="22766"/>
                    </a:lnTo>
                    <a:lnTo>
                      <a:pt x="4286" y="21733"/>
                    </a:lnTo>
                    <a:lnTo>
                      <a:pt x="5289" y="21824"/>
                    </a:lnTo>
                    <a:close/>
                    <a:moveTo>
                      <a:pt x="5289" y="24620"/>
                    </a:moveTo>
                    <a:lnTo>
                      <a:pt x="4286" y="24620"/>
                    </a:lnTo>
                    <a:lnTo>
                      <a:pt x="4286" y="23587"/>
                    </a:lnTo>
                    <a:lnTo>
                      <a:pt x="5289" y="23648"/>
                    </a:lnTo>
                    <a:close/>
                    <a:moveTo>
                      <a:pt x="5289" y="26475"/>
                    </a:moveTo>
                    <a:lnTo>
                      <a:pt x="4286" y="26475"/>
                    </a:lnTo>
                    <a:lnTo>
                      <a:pt x="4286" y="25441"/>
                    </a:lnTo>
                    <a:lnTo>
                      <a:pt x="5289" y="25472"/>
                    </a:lnTo>
                    <a:close/>
                    <a:moveTo>
                      <a:pt x="5289" y="28298"/>
                    </a:moveTo>
                    <a:lnTo>
                      <a:pt x="4286" y="28329"/>
                    </a:lnTo>
                    <a:lnTo>
                      <a:pt x="4286" y="27326"/>
                    </a:lnTo>
                    <a:lnTo>
                      <a:pt x="5289" y="27326"/>
                    </a:lnTo>
                    <a:close/>
                    <a:moveTo>
                      <a:pt x="5289" y="30122"/>
                    </a:moveTo>
                    <a:lnTo>
                      <a:pt x="4286" y="30213"/>
                    </a:lnTo>
                    <a:lnTo>
                      <a:pt x="4286" y="29180"/>
                    </a:lnTo>
                    <a:lnTo>
                      <a:pt x="5289" y="29180"/>
                    </a:lnTo>
                    <a:close/>
                    <a:moveTo>
                      <a:pt x="5289" y="31976"/>
                    </a:moveTo>
                    <a:lnTo>
                      <a:pt x="4256" y="32067"/>
                    </a:lnTo>
                    <a:lnTo>
                      <a:pt x="4256" y="31034"/>
                    </a:lnTo>
                    <a:lnTo>
                      <a:pt x="5289" y="31004"/>
                    </a:lnTo>
                    <a:close/>
                    <a:moveTo>
                      <a:pt x="5289" y="33800"/>
                    </a:moveTo>
                    <a:lnTo>
                      <a:pt x="4286" y="33922"/>
                    </a:lnTo>
                    <a:lnTo>
                      <a:pt x="4286" y="32888"/>
                    </a:lnTo>
                    <a:lnTo>
                      <a:pt x="5289" y="32827"/>
                    </a:lnTo>
                    <a:close/>
                    <a:moveTo>
                      <a:pt x="5289" y="35624"/>
                    </a:moveTo>
                    <a:lnTo>
                      <a:pt x="4286" y="35776"/>
                    </a:lnTo>
                    <a:lnTo>
                      <a:pt x="4286" y="34742"/>
                    </a:lnTo>
                    <a:lnTo>
                      <a:pt x="5289" y="34651"/>
                    </a:lnTo>
                    <a:close/>
                    <a:moveTo>
                      <a:pt x="6110" y="34621"/>
                    </a:moveTo>
                    <a:lnTo>
                      <a:pt x="6870" y="34529"/>
                    </a:lnTo>
                    <a:lnTo>
                      <a:pt x="6870" y="35472"/>
                    </a:lnTo>
                    <a:lnTo>
                      <a:pt x="6110" y="35563"/>
                    </a:lnTo>
                    <a:close/>
                    <a:moveTo>
                      <a:pt x="6110" y="32797"/>
                    </a:moveTo>
                    <a:lnTo>
                      <a:pt x="6870" y="32736"/>
                    </a:lnTo>
                    <a:lnTo>
                      <a:pt x="6870" y="33648"/>
                    </a:lnTo>
                    <a:lnTo>
                      <a:pt x="6110" y="33739"/>
                    </a:lnTo>
                    <a:close/>
                    <a:moveTo>
                      <a:pt x="6110" y="31915"/>
                    </a:moveTo>
                    <a:lnTo>
                      <a:pt x="6110" y="30973"/>
                    </a:lnTo>
                    <a:lnTo>
                      <a:pt x="6870" y="30943"/>
                    </a:lnTo>
                    <a:lnTo>
                      <a:pt x="6870" y="31855"/>
                    </a:lnTo>
                    <a:close/>
                    <a:moveTo>
                      <a:pt x="6110" y="29149"/>
                    </a:moveTo>
                    <a:lnTo>
                      <a:pt x="6870" y="29149"/>
                    </a:lnTo>
                    <a:lnTo>
                      <a:pt x="6870" y="30061"/>
                    </a:lnTo>
                    <a:lnTo>
                      <a:pt x="6201" y="30152"/>
                    </a:lnTo>
                    <a:close/>
                    <a:moveTo>
                      <a:pt x="6110" y="28298"/>
                    </a:moveTo>
                    <a:lnTo>
                      <a:pt x="6110" y="27356"/>
                    </a:lnTo>
                    <a:lnTo>
                      <a:pt x="6870" y="27356"/>
                    </a:lnTo>
                    <a:lnTo>
                      <a:pt x="6870" y="28268"/>
                    </a:lnTo>
                    <a:close/>
                    <a:moveTo>
                      <a:pt x="6110" y="25532"/>
                    </a:moveTo>
                    <a:lnTo>
                      <a:pt x="6870" y="25563"/>
                    </a:lnTo>
                    <a:lnTo>
                      <a:pt x="6870" y="26444"/>
                    </a:lnTo>
                    <a:lnTo>
                      <a:pt x="6110" y="26444"/>
                    </a:lnTo>
                    <a:close/>
                    <a:moveTo>
                      <a:pt x="6110" y="24651"/>
                    </a:moveTo>
                    <a:lnTo>
                      <a:pt x="6110" y="23709"/>
                    </a:lnTo>
                    <a:lnTo>
                      <a:pt x="6870" y="23739"/>
                    </a:lnTo>
                    <a:lnTo>
                      <a:pt x="6870" y="24651"/>
                    </a:lnTo>
                    <a:close/>
                    <a:moveTo>
                      <a:pt x="6110" y="21885"/>
                    </a:moveTo>
                    <a:lnTo>
                      <a:pt x="6870" y="21946"/>
                    </a:lnTo>
                    <a:lnTo>
                      <a:pt x="6870" y="22858"/>
                    </a:lnTo>
                    <a:lnTo>
                      <a:pt x="6110" y="22858"/>
                    </a:lnTo>
                    <a:close/>
                    <a:moveTo>
                      <a:pt x="6110" y="20092"/>
                    </a:moveTo>
                    <a:lnTo>
                      <a:pt x="6870" y="20152"/>
                    </a:lnTo>
                    <a:lnTo>
                      <a:pt x="6870" y="21064"/>
                    </a:lnTo>
                    <a:lnTo>
                      <a:pt x="6110" y="21034"/>
                    </a:lnTo>
                    <a:close/>
                    <a:moveTo>
                      <a:pt x="6110" y="18268"/>
                    </a:moveTo>
                    <a:lnTo>
                      <a:pt x="6870" y="18359"/>
                    </a:lnTo>
                    <a:lnTo>
                      <a:pt x="6870" y="19271"/>
                    </a:lnTo>
                    <a:lnTo>
                      <a:pt x="6110" y="19210"/>
                    </a:lnTo>
                    <a:close/>
                    <a:moveTo>
                      <a:pt x="6110" y="16444"/>
                    </a:moveTo>
                    <a:lnTo>
                      <a:pt x="6870" y="16566"/>
                    </a:lnTo>
                    <a:lnTo>
                      <a:pt x="6870" y="17477"/>
                    </a:lnTo>
                    <a:lnTo>
                      <a:pt x="6110" y="17386"/>
                    </a:lnTo>
                    <a:close/>
                    <a:moveTo>
                      <a:pt x="6110" y="14620"/>
                    </a:moveTo>
                    <a:lnTo>
                      <a:pt x="6870" y="14772"/>
                    </a:lnTo>
                    <a:lnTo>
                      <a:pt x="6870" y="15715"/>
                    </a:lnTo>
                    <a:lnTo>
                      <a:pt x="6110" y="15623"/>
                    </a:lnTo>
                    <a:close/>
                    <a:moveTo>
                      <a:pt x="6110" y="12827"/>
                    </a:moveTo>
                    <a:lnTo>
                      <a:pt x="6870" y="12949"/>
                    </a:lnTo>
                    <a:lnTo>
                      <a:pt x="6870" y="13860"/>
                    </a:lnTo>
                    <a:lnTo>
                      <a:pt x="6201" y="13800"/>
                    </a:lnTo>
                    <a:close/>
                    <a:moveTo>
                      <a:pt x="6110" y="11003"/>
                    </a:moveTo>
                    <a:lnTo>
                      <a:pt x="6870" y="11155"/>
                    </a:lnTo>
                    <a:lnTo>
                      <a:pt x="6870" y="12067"/>
                    </a:lnTo>
                    <a:lnTo>
                      <a:pt x="6110" y="11946"/>
                    </a:lnTo>
                    <a:close/>
                    <a:moveTo>
                      <a:pt x="6110" y="9180"/>
                    </a:moveTo>
                    <a:lnTo>
                      <a:pt x="6870" y="9362"/>
                    </a:lnTo>
                    <a:lnTo>
                      <a:pt x="6870" y="10274"/>
                    </a:lnTo>
                    <a:lnTo>
                      <a:pt x="6110" y="10122"/>
                    </a:lnTo>
                    <a:close/>
                    <a:moveTo>
                      <a:pt x="6110" y="8298"/>
                    </a:moveTo>
                    <a:lnTo>
                      <a:pt x="6110" y="7356"/>
                    </a:lnTo>
                    <a:lnTo>
                      <a:pt x="6870" y="7569"/>
                    </a:lnTo>
                    <a:lnTo>
                      <a:pt x="6870" y="8480"/>
                    </a:lnTo>
                    <a:close/>
                    <a:moveTo>
                      <a:pt x="6110" y="5562"/>
                    </a:moveTo>
                    <a:lnTo>
                      <a:pt x="6870" y="5775"/>
                    </a:lnTo>
                    <a:lnTo>
                      <a:pt x="6870" y="6687"/>
                    </a:lnTo>
                    <a:lnTo>
                      <a:pt x="6110" y="6505"/>
                    </a:lnTo>
                    <a:close/>
                    <a:moveTo>
                      <a:pt x="6870" y="4894"/>
                    </a:moveTo>
                    <a:lnTo>
                      <a:pt x="6110" y="4681"/>
                    </a:lnTo>
                    <a:lnTo>
                      <a:pt x="6110" y="3739"/>
                    </a:lnTo>
                    <a:lnTo>
                      <a:pt x="6870" y="3982"/>
                    </a:lnTo>
                    <a:close/>
                    <a:moveTo>
                      <a:pt x="7539" y="34529"/>
                    </a:moveTo>
                    <a:lnTo>
                      <a:pt x="8177" y="34469"/>
                    </a:lnTo>
                    <a:lnTo>
                      <a:pt x="8177" y="35320"/>
                    </a:lnTo>
                    <a:lnTo>
                      <a:pt x="7539" y="35411"/>
                    </a:lnTo>
                    <a:close/>
                    <a:moveTo>
                      <a:pt x="7539" y="32736"/>
                    </a:moveTo>
                    <a:lnTo>
                      <a:pt x="8177" y="32706"/>
                    </a:lnTo>
                    <a:lnTo>
                      <a:pt x="8177" y="33557"/>
                    </a:lnTo>
                    <a:lnTo>
                      <a:pt x="7539" y="33618"/>
                    </a:lnTo>
                    <a:close/>
                    <a:moveTo>
                      <a:pt x="7539" y="30943"/>
                    </a:moveTo>
                    <a:lnTo>
                      <a:pt x="8177" y="30912"/>
                    </a:lnTo>
                    <a:lnTo>
                      <a:pt x="8177" y="31763"/>
                    </a:lnTo>
                    <a:lnTo>
                      <a:pt x="7539" y="31824"/>
                    </a:lnTo>
                    <a:close/>
                    <a:moveTo>
                      <a:pt x="7539" y="29180"/>
                    </a:moveTo>
                    <a:lnTo>
                      <a:pt x="8177" y="29180"/>
                    </a:lnTo>
                    <a:lnTo>
                      <a:pt x="8177" y="30031"/>
                    </a:lnTo>
                    <a:lnTo>
                      <a:pt x="7539" y="30061"/>
                    </a:lnTo>
                    <a:close/>
                    <a:moveTo>
                      <a:pt x="7539" y="27386"/>
                    </a:moveTo>
                    <a:lnTo>
                      <a:pt x="8177" y="27386"/>
                    </a:lnTo>
                    <a:lnTo>
                      <a:pt x="8177" y="28238"/>
                    </a:lnTo>
                    <a:lnTo>
                      <a:pt x="7539" y="28268"/>
                    </a:lnTo>
                    <a:close/>
                    <a:moveTo>
                      <a:pt x="7539" y="25593"/>
                    </a:moveTo>
                    <a:lnTo>
                      <a:pt x="8177" y="25624"/>
                    </a:lnTo>
                    <a:lnTo>
                      <a:pt x="8177" y="26475"/>
                    </a:lnTo>
                    <a:lnTo>
                      <a:pt x="7539" y="26475"/>
                    </a:lnTo>
                    <a:close/>
                    <a:moveTo>
                      <a:pt x="7539" y="23830"/>
                    </a:moveTo>
                    <a:lnTo>
                      <a:pt x="8177" y="23861"/>
                    </a:lnTo>
                    <a:lnTo>
                      <a:pt x="8177" y="24712"/>
                    </a:lnTo>
                    <a:lnTo>
                      <a:pt x="7539" y="24712"/>
                    </a:lnTo>
                    <a:close/>
                    <a:moveTo>
                      <a:pt x="7539" y="22037"/>
                    </a:moveTo>
                    <a:lnTo>
                      <a:pt x="8177" y="22098"/>
                    </a:lnTo>
                    <a:lnTo>
                      <a:pt x="8177" y="22949"/>
                    </a:lnTo>
                    <a:lnTo>
                      <a:pt x="7539" y="22918"/>
                    </a:lnTo>
                    <a:close/>
                    <a:moveTo>
                      <a:pt x="7539" y="20243"/>
                    </a:moveTo>
                    <a:lnTo>
                      <a:pt x="8177" y="20335"/>
                    </a:lnTo>
                    <a:lnTo>
                      <a:pt x="8177" y="21186"/>
                    </a:lnTo>
                    <a:lnTo>
                      <a:pt x="7539" y="21125"/>
                    </a:lnTo>
                    <a:close/>
                    <a:moveTo>
                      <a:pt x="7539" y="18481"/>
                    </a:moveTo>
                    <a:lnTo>
                      <a:pt x="8177" y="18541"/>
                    </a:lnTo>
                    <a:lnTo>
                      <a:pt x="8177" y="19392"/>
                    </a:lnTo>
                    <a:lnTo>
                      <a:pt x="7539" y="19362"/>
                    </a:lnTo>
                    <a:close/>
                    <a:moveTo>
                      <a:pt x="7539" y="16687"/>
                    </a:moveTo>
                    <a:lnTo>
                      <a:pt x="8177" y="16778"/>
                    </a:lnTo>
                    <a:lnTo>
                      <a:pt x="8177" y="17629"/>
                    </a:lnTo>
                    <a:lnTo>
                      <a:pt x="7539" y="17569"/>
                    </a:lnTo>
                    <a:close/>
                    <a:moveTo>
                      <a:pt x="7539" y="14894"/>
                    </a:moveTo>
                    <a:lnTo>
                      <a:pt x="8177" y="15015"/>
                    </a:lnTo>
                    <a:lnTo>
                      <a:pt x="8177" y="15867"/>
                    </a:lnTo>
                    <a:lnTo>
                      <a:pt x="7539" y="15775"/>
                    </a:lnTo>
                    <a:close/>
                    <a:moveTo>
                      <a:pt x="7539" y="13131"/>
                    </a:moveTo>
                    <a:lnTo>
                      <a:pt x="8177" y="13253"/>
                    </a:lnTo>
                    <a:lnTo>
                      <a:pt x="8177" y="14104"/>
                    </a:lnTo>
                    <a:lnTo>
                      <a:pt x="7539" y="14012"/>
                    </a:lnTo>
                    <a:close/>
                    <a:moveTo>
                      <a:pt x="7539" y="11338"/>
                    </a:moveTo>
                    <a:lnTo>
                      <a:pt x="8177" y="11490"/>
                    </a:lnTo>
                    <a:lnTo>
                      <a:pt x="8177" y="12341"/>
                    </a:lnTo>
                    <a:lnTo>
                      <a:pt x="7539" y="12219"/>
                    </a:lnTo>
                    <a:close/>
                    <a:moveTo>
                      <a:pt x="7539" y="9544"/>
                    </a:moveTo>
                    <a:lnTo>
                      <a:pt x="8177" y="9727"/>
                    </a:lnTo>
                    <a:lnTo>
                      <a:pt x="8177" y="10578"/>
                    </a:lnTo>
                    <a:lnTo>
                      <a:pt x="7539" y="10456"/>
                    </a:lnTo>
                    <a:close/>
                    <a:moveTo>
                      <a:pt x="7539" y="7781"/>
                    </a:moveTo>
                    <a:lnTo>
                      <a:pt x="8177" y="7964"/>
                    </a:lnTo>
                    <a:lnTo>
                      <a:pt x="8177" y="8815"/>
                    </a:lnTo>
                    <a:lnTo>
                      <a:pt x="7539" y="8663"/>
                    </a:lnTo>
                    <a:close/>
                    <a:moveTo>
                      <a:pt x="7539" y="5988"/>
                    </a:moveTo>
                    <a:lnTo>
                      <a:pt x="8177" y="6170"/>
                    </a:lnTo>
                    <a:lnTo>
                      <a:pt x="8177" y="7021"/>
                    </a:lnTo>
                    <a:lnTo>
                      <a:pt x="7539" y="6869"/>
                    </a:lnTo>
                    <a:close/>
                    <a:moveTo>
                      <a:pt x="8177" y="5258"/>
                    </a:moveTo>
                    <a:lnTo>
                      <a:pt x="7539" y="5106"/>
                    </a:lnTo>
                    <a:lnTo>
                      <a:pt x="7539" y="4225"/>
                    </a:lnTo>
                    <a:lnTo>
                      <a:pt x="8177" y="440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" name="Google Shape;5900;p43"/>
          <p:cNvGrpSpPr>
            <a:grpSpLocks noChangeAspect="1"/>
          </p:cNvGrpSpPr>
          <p:nvPr/>
        </p:nvGrpSpPr>
        <p:grpSpPr>
          <a:xfrm>
            <a:off x="2095764" y="643309"/>
            <a:ext cx="2360030" cy="2098407"/>
            <a:chOff x="3117888" y="1792225"/>
            <a:chExt cx="2908216" cy="2585594"/>
          </a:xfrm>
        </p:grpSpPr>
        <p:sp>
          <p:nvSpPr>
            <p:cNvPr id="267" name="Google Shape;5901;p43"/>
            <p:cNvSpPr/>
            <p:nvPr/>
          </p:nvSpPr>
          <p:spPr>
            <a:xfrm>
              <a:off x="4572345" y="3445991"/>
              <a:ext cx="1453758" cy="931828"/>
            </a:xfrm>
            <a:custGeom>
              <a:avLst/>
              <a:gdLst/>
              <a:ahLst/>
              <a:cxnLst/>
              <a:rect l="l" t="t" r="r" b="b"/>
              <a:pathLst>
                <a:path w="25252" h="16186" extrusionOk="0">
                  <a:moveTo>
                    <a:pt x="25251" y="1"/>
                  </a:moveTo>
                  <a:lnTo>
                    <a:pt x="23861" y="807"/>
                  </a:lnTo>
                  <a:lnTo>
                    <a:pt x="1" y="14586"/>
                  </a:lnTo>
                  <a:lnTo>
                    <a:pt x="1" y="16185"/>
                  </a:lnTo>
                  <a:lnTo>
                    <a:pt x="25251" y="1600"/>
                  </a:lnTo>
                  <a:lnTo>
                    <a:pt x="25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902;p43"/>
            <p:cNvSpPr/>
            <p:nvPr/>
          </p:nvSpPr>
          <p:spPr>
            <a:xfrm>
              <a:off x="3118693" y="2607076"/>
              <a:ext cx="2907400" cy="1678684"/>
            </a:xfrm>
            <a:custGeom>
              <a:avLst/>
              <a:gdLst/>
              <a:ahLst/>
              <a:cxnLst/>
              <a:rect l="l" t="t" r="r" b="b"/>
              <a:pathLst>
                <a:path w="50502" h="29159" extrusionOk="0">
                  <a:moveTo>
                    <a:pt x="25251" y="2503"/>
                  </a:moveTo>
                  <a:lnTo>
                    <a:pt x="46149" y="14573"/>
                  </a:lnTo>
                  <a:lnTo>
                    <a:pt x="25251" y="26642"/>
                  </a:lnTo>
                  <a:lnTo>
                    <a:pt x="4339" y="14573"/>
                  </a:lnTo>
                  <a:lnTo>
                    <a:pt x="25251" y="2503"/>
                  </a:lnTo>
                  <a:close/>
                  <a:moveTo>
                    <a:pt x="25251" y="1"/>
                  </a:moveTo>
                  <a:lnTo>
                    <a:pt x="0" y="14573"/>
                  </a:lnTo>
                  <a:lnTo>
                    <a:pt x="1391" y="15379"/>
                  </a:lnTo>
                  <a:lnTo>
                    <a:pt x="25251" y="29158"/>
                  </a:lnTo>
                  <a:lnTo>
                    <a:pt x="49111" y="15379"/>
                  </a:lnTo>
                  <a:lnTo>
                    <a:pt x="50501" y="14573"/>
                  </a:lnTo>
                  <a:lnTo>
                    <a:pt x="25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903;p43"/>
            <p:cNvSpPr/>
            <p:nvPr/>
          </p:nvSpPr>
          <p:spPr>
            <a:xfrm>
              <a:off x="3368434" y="2751174"/>
              <a:ext cx="2407117" cy="1389682"/>
            </a:xfrm>
            <a:custGeom>
              <a:avLst/>
              <a:gdLst/>
              <a:ahLst/>
              <a:cxnLst/>
              <a:rect l="l" t="t" r="r" b="b"/>
              <a:pathLst>
                <a:path w="41812" h="24139" extrusionOk="0">
                  <a:moveTo>
                    <a:pt x="20913" y="0"/>
                  </a:moveTo>
                  <a:lnTo>
                    <a:pt x="1" y="12070"/>
                  </a:lnTo>
                  <a:lnTo>
                    <a:pt x="20913" y="24139"/>
                  </a:lnTo>
                  <a:lnTo>
                    <a:pt x="41811" y="12070"/>
                  </a:lnTo>
                  <a:lnTo>
                    <a:pt x="209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904;p43"/>
            <p:cNvSpPr/>
            <p:nvPr/>
          </p:nvSpPr>
          <p:spPr>
            <a:xfrm>
              <a:off x="3117887" y="3445991"/>
              <a:ext cx="1454506" cy="931828"/>
            </a:xfrm>
            <a:custGeom>
              <a:avLst/>
              <a:gdLst/>
              <a:ahLst/>
              <a:cxnLst/>
              <a:rect l="l" t="t" r="r" b="b"/>
              <a:pathLst>
                <a:path w="25265" h="16186" extrusionOk="0">
                  <a:moveTo>
                    <a:pt x="0" y="1"/>
                  </a:moveTo>
                  <a:lnTo>
                    <a:pt x="0" y="1600"/>
                  </a:lnTo>
                  <a:lnTo>
                    <a:pt x="25265" y="16185"/>
                  </a:lnTo>
                  <a:lnTo>
                    <a:pt x="25265" y="14586"/>
                  </a:lnTo>
                  <a:lnTo>
                    <a:pt x="1391" y="8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905;p43"/>
            <p:cNvSpPr/>
            <p:nvPr/>
          </p:nvSpPr>
          <p:spPr>
            <a:xfrm>
              <a:off x="4592380" y="2017152"/>
              <a:ext cx="388310" cy="1352837"/>
            </a:xfrm>
            <a:custGeom>
              <a:avLst/>
              <a:gdLst/>
              <a:ahLst/>
              <a:cxnLst/>
              <a:rect l="l" t="t" r="r" b="b"/>
              <a:pathLst>
                <a:path w="6745" h="23499" extrusionOk="0">
                  <a:moveTo>
                    <a:pt x="6744" y="0"/>
                  </a:moveTo>
                  <a:lnTo>
                    <a:pt x="0" y="3893"/>
                  </a:lnTo>
                  <a:lnTo>
                    <a:pt x="0" y="23499"/>
                  </a:lnTo>
                  <a:lnTo>
                    <a:pt x="6744" y="19605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906;p43"/>
            <p:cNvSpPr/>
            <p:nvPr/>
          </p:nvSpPr>
          <p:spPr>
            <a:xfrm>
              <a:off x="4615581" y="2719971"/>
              <a:ext cx="341851" cy="221760"/>
            </a:xfrm>
            <a:custGeom>
              <a:avLst/>
              <a:gdLst/>
              <a:ahLst/>
              <a:cxnLst/>
              <a:rect l="l" t="t" r="r" b="b"/>
              <a:pathLst>
                <a:path w="5938" h="3852" extrusionOk="0">
                  <a:moveTo>
                    <a:pt x="5938" y="0"/>
                  </a:moveTo>
                  <a:lnTo>
                    <a:pt x="1" y="3435"/>
                  </a:lnTo>
                  <a:lnTo>
                    <a:pt x="1" y="3852"/>
                  </a:lnTo>
                  <a:lnTo>
                    <a:pt x="5938" y="431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rgbClr val="EC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907;p43"/>
            <p:cNvSpPr/>
            <p:nvPr/>
          </p:nvSpPr>
          <p:spPr>
            <a:xfrm>
              <a:off x="4666818" y="2976102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1"/>
                  </a:moveTo>
                  <a:lnTo>
                    <a:pt x="1" y="348"/>
                  </a:lnTo>
                  <a:lnTo>
                    <a:pt x="1" y="1016"/>
                  </a:lnTo>
                  <a:lnTo>
                    <a:pt x="585" y="682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908;p43"/>
            <p:cNvSpPr/>
            <p:nvPr/>
          </p:nvSpPr>
          <p:spPr>
            <a:xfrm>
              <a:off x="4718056" y="294651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4" y="0"/>
                  </a:moveTo>
                  <a:lnTo>
                    <a:pt x="0" y="334"/>
                  </a:lnTo>
                  <a:lnTo>
                    <a:pt x="0" y="1015"/>
                  </a:lnTo>
                  <a:lnTo>
                    <a:pt x="584" y="68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909;p43"/>
            <p:cNvSpPr/>
            <p:nvPr/>
          </p:nvSpPr>
          <p:spPr>
            <a:xfrm>
              <a:off x="4769294" y="2916862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4" y="1"/>
                  </a:moveTo>
                  <a:lnTo>
                    <a:pt x="0" y="334"/>
                  </a:lnTo>
                  <a:lnTo>
                    <a:pt x="0" y="1016"/>
                  </a:lnTo>
                  <a:lnTo>
                    <a:pt x="584" y="68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910;p43"/>
            <p:cNvSpPr/>
            <p:nvPr/>
          </p:nvSpPr>
          <p:spPr>
            <a:xfrm>
              <a:off x="4820531" y="288727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4" y="0"/>
                  </a:moveTo>
                  <a:lnTo>
                    <a:pt x="0" y="334"/>
                  </a:lnTo>
                  <a:lnTo>
                    <a:pt x="0" y="1015"/>
                  </a:lnTo>
                  <a:lnTo>
                    <a:pt x="584" y="68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911;p43"/>
            <p:cNvSpPr/>
            <p:nvPr/>
          </p:nvSpPr>
          <p:spPr>
            <a:xfrm>
              <a:off x="4872517" y="2857622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1"/>
                  </a:moveTo>
                  <a:lnTo>
                    <a:pt x="1" y="334"/>
                  </a:lnTo>
                  <a:lnTo>
                    <a:pt x="1" y="1016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912;p43"/>
            <p:cNvSpPr/>
            <p:nvPr/>
          </p:nvSpPr>
          <p:spPr>
            <a:xfrm>
              <a:off x="4923755" y="282803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15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913;p43"/>
            <p:cNvSpPr/>
            <p:nvPr/>
          </p:nvSpPr>
          <p:spPr>
            <a:xfrm>
              <a:off x="4666818" y="3038566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01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914;p43"/>
            <p:cNvSpPr/>
            <p:nvPr/>
          </p:nvSpPr>
          <p:spPr>
            <a:xfrm>
              <a:off x="4718056" y="3008917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1"/>
                  </a:moveTo>
                  <a:lnTo>
                    <a:pt x="0" y="334"/>
                  </a:lnTo>
                  <a:lnTo>
                    <a:pt x="0" y="1002"/>
                  </a:lnTo>
                  <a:lnTo>
                    <a:pt x="584" y="66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915;p43"/>
            <p:cNvSpPr/>
            <p:nvPr/>
          </p:nvSpPr>
          <p:spPr>
            <a:xfrm>
              <a:off x="4769294" y="2979326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0"/>
                  </a:moveTo>
                  <a:lnTo>
                    <a:pt x="0" y="334"/>
                  </a:lnTo>
                  <a:lnTo>
                    <a:pt x="0" y="1001"/>
                  </a:lnTo>
                  <a:lnTo>
                    <a:pt x="584" y="6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916;p43"/>
            <p:cNvSpPr/>
            <p:nvPr/>
          </p:nvSpPr>
          <p:spPr>
            <a:xfrm>
              <a:off x="4820531" y="2949677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1"/>
                  </a:moveTo>
                  <a:lnTo>
                    <a:pt x="0" y="334"/>
                  </a:lnTo>
                  <a:lnTo>
                    <a:pt x="0" y="1002"/>
                  </a:lnTo>
                  <a:lnTo>
                    <a:pt x="584" y="66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917;p43"/>
            <p:cNvSpPr/>
            <p:nvPr/>
          </p:nvSpPr>
          <p:spPr>
            <a:xfrm>
              <a:off x="4872517" y="2919280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48"/>
                  </a:lnTo>
                  <a:lnTo>
                    <a:pt x="1" y="1015"/>
                  </a:lnTo>
                  <a:lnTo>
                    <a:pt x="585" y="68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918;p43"/>
            <p:cNvSpPr/>
            <p:nvPr/>
          </p:nvSpPr>
          <p:spPr>
            <a:xfrm>
              <a:off x="4923755" y="288963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1"/>
                  </a:moveTo>
                  <a:lnTo>
                    <a:pt x="1" y="349"/>
                  </a:lnTo>
                  <a:lnTo>
                    <a:pt x="1" y="1016"/>
                  </a:lnTo>
                  <a:lnTo>
                    <a:pt x="585" y="682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919;p43"/>
            <p:cNvSpPr/>
            <p:nvPr/>
          </p:nvSpPr>
          <p:spPr>
            <a:xfrm>
              <a:off x="4666818" y="3100166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1"/>
                  </a:moveTo>
                  <a:lnTo>
                    <a:pt x="1" y="335"/>
                  </a:lnTo>
                  <a:lnTo>
                    <a:pt x="1" y="1016"/>
                  </a:lnTo>
                  <a:lnTo>
                    <a:pt x="585" y="682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920;p43"/>
            <p:cNvSpPr/>
            <p:nvPr/>
          </p:nvSpPr>
          <p:spPr>
            <a:xfrm>
              <a:off x="4718056" y="3070575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4" y="0"/>
                  </a:moveTo>
                  <a:lnTo>
                    <a:pt x="0" y="334"/>
                  </a:lnTo>
                  <a:lnTo>
                    <a:pt x="0" y="1015"/>
                  </a:lnTo>
                  <a:lnTo>
                    <a:pt x="584" y="6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921;p43"/>
            <p:cNvSpPr/>
            <p:nvPr/>
          </p:nvSpPr>
          <p:spPr>
            <a:xfrm>
              <a:off x="4769294" y="3040926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4" y="1"/>
                  </a:moveTo>
                  <a:lnTo>
                    <a:pt x="0" y="335"/>
                  </a:lnTo>
                  <a:lnTo>
                    <a:pt x="0" y="1016"/>
                  </a:lnTo>
                  <a:lnTo>
                    <a:pt x="584" y="66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922;p43"/>
            <p:cNvSpPr/>
            <p:nvPr/>
          </p:nvSpPr>
          <p:spPr>
            <a:xfrm>
              <a:off x="4820531" y="3011335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0"/>
                  </a:moveTo>
                  <a:lnTo>
                    <a:pt x="0" y="334"/>
                  </a:lnTo>
                  <a:lnTo>
                    <a:pt x="0" y="1002"/>
                  </a:lnTo>
                  <a:lnTo>
                    <a:pt x="584" y="6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923;p43"/>
            <p:cNvSpPr/>
            <p:nvPr/>
          </p:nvSpPr>
          <p:spPr>
            <a:xfrm>
              <a:off x="4872517" y="2981686"/>
              <a:ext cx="33678" cy="57743"/>
            </a:xfrm>
            <a:custGeom>
              <a:avLst/>
              <a:gdLst/>
              <a:ahLst/>
              <a:cxnLst/>
              <a:rect l="l" t="t" r="r" b="b"/>
              <a:pathLst>
                <a:path w="585" h="1003" extrusionOk="0">
                  <a:moveTo>
                    <a:pt x="585" y="1"/>
                  </a:moveTo>
                  <a:lnTo>
                    <a:pt x="1" y="335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924;p43"/>
            <p:cNvSpPr/>
            <p:nvPr/>
          </p:nvSpPr>
          <p:spPr>
            <a:xfrm>
              <a:off x="4923755" y="2952095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925;p43"/>
            <p:cNvSpPr/>
            <p:nvPr/>
          </p:nvSpPr>
          <p:spPr>
            <a:xfrm>
              <a:off x="4666818" y="3162630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01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926;p43"/>
            <p:cNvSpPr/>
            <p:nvPr/>
          </p:nvSpPr>
          <p:spPr>
            <a:xfrm>
              <a:off x="4872517" y="3043344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1"/>
                  </a:moveTo>
                  <a:lnTo>
                    <a:pt x="1" y="334"/>
                  </a:lnTo>
                  <a:lnTo>
                    <a:pt x="1" y="1016"/>
                  </a:lnTo>
                  <a:lnTo>
                    <a:pt x="585" y="682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927;p43"/>
            <p:cNvSpPr/>
            <p:nvPr/>
          </p:nvSpPr>
          <p:spPr>
            <a:xfrm>
              <a:off x="4923755" y="3013753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15"/>
                  </a:lnTo>
                  <a:lnTo>
                    <a:pt x="585" y="681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928;p43"/>
            <p:cNvSpPr/>
            <p:nvPr/>
          </p:nvSpPr>
          <p:spPr>
            <a:xfrm>
              <a:off x="4666818" y="3224230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1"/>
                  </a:moveTo>
                  <a:lnTo>
                    <a:pt x="1" y="335"/>
                  </a:lnTo>
                  <a:lnTo>
                    <a:pt x="1" y="1016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929;p43"/>
            <p:cNvSpPr/>
            <p:nvPr/>
          </p:nvSpPr>
          <p:spPr>
            <a:xfrm>
              <a:off x="4872517" y="3105808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01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930;p43"/>
            <p:cNvSpPr/>
            <p:nvPr/>
          </p:nvSpPr>
          <p:spPr>
            <a:xfrm>
              <a:off x="4923755" y="3076159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1"/>
                  </a:moveTo>
                  <a:lnTo>
                    <a:pt x="1" y="334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931;p43"/>
            <p:cNvSpPr/>
            <p:nvPr/>
          </p:nvSpPr>
          <p:spPr>
            <a:xfrm>
              <a:off x="4722834" y="3074547"/>
              <a:ext cx="131375" cy="220205"/>
            </a:xfrm>
            <a:custGeom>
              <a:avLst/>
              <a:gdLst/>
              <a:ahLst/>
              <a:cxnLst/>
              <a:rect l="l" t="t" r="r" b="b"/>
              <a:pathLst>
                <a:path w="2282" h="3825" extrusionOk="0">
                  <a:moveTo>
                    <a:pt x="2281" y="1"/>
                  </a:moveTo>
                  <a:lnTo>
                    <a:pt x="1" y="1322"/>
                  </a:lnTo>
                  <a:lnTo>
                    <a:pt x="1" y="3825"/>
                  </a:lnTo>
                  <a:lnTo>
                    <a:pt x="2281" y="2504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EC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932;p43"/>
            <p:cNvSpPr/>
            <p:nvPr/>
          </p:nvSpPr>
          <p:spPr>
            <a:xfrm>
              <a:off x="4203319" y="2017152"/>
              <a:ext cx="389116" cy="1352837"/>
            </a:xfrm>
            <a:custGeom>
              <a:avLst/>
              <a:gdLst/>
              <a:ahLst/>
              <a:cxnLst/>
              <a:rect l="l" t="t" r="r" b="b"/>
              <a:pathLst>
                <a:path w="6759" h="23499" extrusionOk="0">
                  <a:moveTo>
                    <a:pt x="1" y="0"/>
                  </a:moveTo>
                  <a:lnTo>
                    <a:pt x="1" y="19605"/>
                  </a:lnTo>
                  <a:lnTo>
                    <a:pt x="6758" y="23499"/>
                  </a:lnTo>
                  <a:lnTo>
                    <a:pt x="6758" y="3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933;p43"/>
            <p:cNvSpPr/>
            <p:nvPr/>
          </p:nvSpPr>
          <p:spPr>
            <a:xfrm>
              <a:off x="4226578" y="2719971"/>
              <a:ext cx="341851" cy="221760"/>
            </a:xfrm>
            <a:custGeom>
              <a:avLst/>
              <a:gdLst/>
              <a:ahLst/>
              <a:cxnLst/>
              <a:rect l="l" t="t" r="r" b="b"/>
              <a:pathLst>
                <a:path w="5938" h="3852" extrusionOk="0">
                  <a:moveTo>
                    <a:pt x="0" y="0"/>
                  </a:moveTo>
                  <a:lnTo>
                    <a:pt x="0" y="431"/>
                  </a:lnTo>
                  <a:lnTo>
                    <a:pt x="5937" y="3852"/>
                  </a:lnTo>
                  <a:lnTo>
                    <a:pt x="5937" y="3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934;p43"/>
            <p:cNvSpPr/>
            <p:nvPr/>
          </p:nvSpPr>
          <p:spPr>
            <a:xfrm>
              <a:off x="4329801" y="3135399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935;p43"/>
            <p:cNvSpPr/>
            <p:nvPr/>
          </p:nvSpPr>
          <p:spPr>
            <a:xfrm>
              <a:off x="4381039" y="3165048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0"/>
                  </a:moveTo>
                  <a:lnTo>
                    <a:pt x="1" y="667"/>
                  </a:lnTo>
                  <a:lnTo>
                    <a:pt x="585" y="1001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936;p43"/>
            <p:cNvSpPr/>
            <p:nvPr/>
          </p:nvSpPr>
          <p:spPr>
            <a:xfrm>
              <a:off x="4432277" y="3194639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937;p43"/>
            <p:cNvSpPr/>
            <p:nvPr/>
          </p:nvSpPr>
          <p:spPr>
            <a:xfrm>
              <a:off x="4203319" y="1792225"/>
              <a:ext cx="777368" cy="449104"/>
            </a:xfrm>
            <a:custGeom>
              <a:avLst/>
              <a:gdLst/>
              <a:ahLst/>
              <a:cxnLst/>
              <a:rect l="l" t="t" r="r" b="b"/>
              <a:pathLst>
                <a:path w="13503" h="7801" extrusionOk="0">
                  <a:moveTo>
                    <a:pt x="6758" y="0"/>
                  </a:moveTo>
                  <a:lnTo>
                    <a:pt x="1" y="3907"/>
                  </a:lnTo>
                  <a:lnTo>
                    <a:pt x="6758" y="7800"/>
                  </a:lnTo>
                  <a:lnTo>
                    <a:pt x="13502" y="3907"/>
                  </a:lnTo>
                  <a:lnTo>
                    <a:pt x="6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938;p43"/>
            <p:cNvSpPr/>
            <p:nvPr/>
          </p:nvSpPr>
          <p:spPr>
            <a:xfrm>
              <a:off x="4627613" y="3016919"/>
              <a:ext cx="173746" cy="557220"/>
            </a:xfrm>
            <a:custGeom>
              <a:avLst/>
              <a:gdLst/>
              <a:ahLst/>
              <a:cxnLst/>
              <a:rect l="l" t="t" r="r" b="b"/>
              <a:pathLst>
                <a:path w="3018" h="9679" extrusionOk="0">
                  <a:moveTo>
                    <a:pt x="0" y="1"/>
                  </a:moveTo>
                  <a:lnTo>
                    <a:pt x="0" y="7940"/>
                  </a:lnTo>
                  <a:lnTo>
                    <a:pt x="3017" y="9678"/>
                  </a:lnTo>
                  <a:lnTo>
                    <a:pt x="3017" y="17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939;p43"/>
            <p:cNvSpPr/>
            <p:nvPr/>
          </p:nvSpPr>
          <p:spPr>
            <a:xfrm>
              <a:off x="4801303" y="2820835"/>
              <a:ext cx="513179" cy="753303"/>
            </a:xfrm>
            <a:custGeom>
              <a:avLst/>
              <a:gdLst/>
              <a:ahLst/>
              <a:cxnLst/>
              <a:rect l="l" t="t" r="r" b="b"/>
              <a:pathLst>
                <a:path w="8914" h="13085" extrusionOk="0">
                  <a:moveTo>
                    <a:pt x="8343" y="807"/>
                  </a:moveTo>
                  <a:lnTo>
                    <a:pt x="8343" y="1571"/>
                  </a:lnTo>
                  <a:lnTo>
                    <a:pt x="7676" y="1947"/>
                  </a:lnTo>
                  <a:lnTo>
                    <a:pt x="7676" y="1182"/>
                  </a:lnTo>
                  <a:lnTo>
                    <a:pt x="8343" y="807"/>
                  </a:lnTo>
                  <a:close/>
                  <a:moveTo>
                    <a:pt x="7328" y="1391"/>
                  </a:moveTo>
                  <a:lnTo>
                    <a:pt x="7328" y="2155"/>
                  </a:lnTo>
                  <a:lnTo>
                    <a:pt x="6661" y="2531"/>
                  </a:lnTo>
                  <a:lnTo>
                    <a:pt x="6661" y="1766"/>
                  </a:lnTo>
                  <a:lnTo>
                    <a:pt x="7328" y="1391"/>
                  </a:lnTo>
                  <a:close/>
                  <a:moveTo>
                    <a:pt x="8343" y="1947"/>
                  </a:moveTo>
                  <a:lnTo>
                    <a:pt x="8343" y="2712"/>
                  </a:lnTo>
                  <a:lnTo>
                    <a:pt x="7676" y="3101"/>
                  </a:lnTo>
                  <a:lnTo>
                    <a:pt x="7676" y="2322"/>
                  </a:lnTo>
                  <a:lnTo>
                    <a:pt x="8343" y="1947"/>
                  </a:lnTo>
                  <a:close/>
                  <a:moveTo>
                    <a:pt x="6313" y="1975"/>
                  </a:moveTo>
                  <a:lnTo>
                    <a:pt x="6313" y="2739"/>
                  </a:lnTo>
                  <a:lnTo>
                    <a:pt x="5646" y="3129"/>
                  </a:lnTo>
                  <a:lnTo>
                    <a:pt x="5646" y="2350"/>
                  </a:lnTo>
                  <a:lnTo>
                    <a:pt x="6313" y="1975"/>
                  </a:lnTo>
                  <a:close/>
                  <a:moveTo>
                    <a:pt x="7328" y="2531"/>
                  </a:moveTo>
                  <a:lnTo>
                    <a:pt x="7328" y="3296"/>
                  </a:lnTo>
                  <a:lnTo>
                    <a:pt x="6661" y="3685"/>
                  </a:lnTo>
                  <a:lnTo>
                    <a:pt x="6661" y="2920"/>
                  </a:lnTo>
                  <a:lnTo>
                    <a:pt x="7328" y="2531"/>
                  </a:lnTo>
                  <a:close/>
                  <a:moveTo>
                    <a:pt x="5298" y="2559"/>
                  </a:moveTo>
                  <a:lnTo>
                    <a:pt x="5298" y="3323"/>
                  </a:lnTo>
                  <a:lnTo>
                    <a:pt x="4631" y="3713"/>
                  </a:lnTo>
                  <a:lnTo>
                    <a:pt x="4631" y="2934"/>
                  </a:lnTo>
                  <a:lnTo>
                    <a:pt x="5298" y="2559"/>
                  </a:lnTo>
                  <a:close/>
                  <a:moveTo>
                    <a:pt x="8343" y="3087"/>
                  </a:moveTo>
                  <a:lnTo>
                    <a:pt x="8343" y="3852"/>
                  </a:lnTo>
                  <a:lnTo>
                    <a:pt x="7676" y="4241"/>
                  </a:lnTo>
                  <a:lnTo>
                    <a:pt x="7676" y="3462"/>
                  </a:lnTo>
                  <a:lnTo>
                    <a:pt x="8343" y="3087"/>
                  </a:lnTo>
                  <a:close/>
                  <a:moveTo>
                    <a:pt x="6313" y="3115"/>
                  </a:moveTo>
                  <a:lnTo>
                    <a:pt x="6313" y="3879"/>
                  </a:lnTo>
                  <a:lnTo>
                    <a:pt x="5646" y="4269"/>
                  </a:lnTo>
                  <a:lnTo>
                    <a:pt x="5646" y="3490"/>
                  </a:lnTo>
                  <a:lnTo>
                    <a:pt x="6313" y="3115"/>
                  </a:lnTo>
                  <a:close/>
                  <a:moveTo>
                    <a:pt x="4283" y="3143"/>
                  </a:moveTo>
                  <a:lnTo>
                    <a:pt x="4283" y="3907"/>
                  </a:lnTo>
                  <a:lnTo>
                    <a:pt x="3616" y="4297"/>
                  </a:lnTo>
                  <a:lnTo>
                    <a:pt x="3616" y="3532"/>
                  </a:lnTo>
                  <a:lnTo>
                    <a:pt x="4283" y="3143"/>
                  </a:lnTo>
                  <a:close/>
                  <a:moveTo>
                    <a:pt x="7328" y="3671"/>
                  </a:moveTo>
                  <a:lnTo>
                    <a:pt x="7328" y="4436"/>
                  </a:lnTo>
                  <a:lnTo>
                    <a:pt x="6661" y="4825"/>
                  </a:lnTo>
                  <a:lnTo>
                    <a:pt x="6661" y="4046"/>
                  </a:lnTo>
                  <a:lnTo>
                    <a:pt x="7328" y="3671"/>
                  </a:lnTo>
                  <a:close/>
                  <a:moveTo>
                    <a:pt x="5298" y="3699"/>
                  </a:moveTo>
                  <a:lnTo>
                    <a:pt x="5298" y="4463"/>
                  </a:lnTo>
                  <a:lnTo>
                    <a:pt x="4631" y="4853"/>
                  </a:lnTo>
                  <a:lnTo>
                    <a:pt x="4631" y="4088"/>
                  </a:lnTo>
                  <a:lnTo>
                    <a:pt x="5298" y="3699"/>
                  </a:lnTo>
                  <a:close/>
                  <a:moveTo>
                    <a:pt x="3268" y="3727"/>
                  </a:moveTo>
                  <a:lnTo>
                    <a:pt x="3268" y="4491"/>
                  </a:lnTo>
                  <a:lnTo>
                    <a:pt x="2601" y="4881"/>
                  </a:lnTo>
                  <a:lnTo>
                    <a:pt x="2601" y="4116"/>
                  </a:lnTo>
                  <a:lnTo>
                    <a:pt x="3268" y="3727"/>
                  </a:lnTo>
                  <a:close/>
                  <a:moveTo>
                    <a:pt x="8343" y="4227"/>
                  </a:moveTo>
                  <a:lnTo>
                    <a:pt x="8343" y="4992"/>
                  </a:lnTo>
                  <a:lnTo>
                    <a:pt x="7676" y="5381"/>
                  </a:lnTo>
                  <a:lnTo>
                    <a:pt x="7676" y="4616"/>
                  </a:lnTo>
                  <a:lnTo>
                    <a:pt x="8343" y="4227"/>
                  </a:lnTo>
                  <a:close/>
                  <a:moveTo>
                    <a:pt x="6313" y="4255"/>
                  </a:moveTo>
                  <a:lnTo>
                    <a:pt x="6313" y="5020"/>
                  </a:lnTo>
                  <a:lnTo>
                    <a:pt x="5646" y="5409"/>
                  </a:lnTo>
                  <a:lnTo>
                    <a:pt x="5646" y="4644"/>
                  </a:lnTo>
                  <a:lnTo>
                    <a:pt x="6313" y="4255"/>
                  </a:lnTo>
                  <a:close/>
                  <a:moveTo>
                    <a:pt x="4283" y="4283"/>
                  </a:moveTo>
                  <a:lnTo>
                    <a:pt x="4283" y="5047"/>
                  </a:lnTo>
                  <a:lnTo>
                    <a:pt x="3616" y="5437"/>
                  </a:lnTo>
                  <a:lnTo>
                    <a:pt x="3616" y="4672"/>
                  </a:lnTo>
                  <a:lnTo>
                    <a:pt x="4283" y="4283"/>
                  </a:lnTo>
                  <a:close/>
                  <a:moveTo>
                    <a:pt x="2253" y="4311"/>
                  </a:moveTo>
                  <a:lnTo>
                    <a:pt x="2253" y="5089"/>
                  </a:lnTo>
                  <a:lnTo>
                    <a:pt x="1586" y="5465"/>
                  </a:lnTo>
                  <a:lnTo>
                    <a:pt x="1586" y="4700"/>
                  </a:lnTo>
                  <a:lnTo>
                    <a:pt x="2253" y="4311"/>
                  </a:lnTo>
                  <a:close/>
                  <a:moveTo>
                    <a:pt x="7328" y="4811"/>
                  </a:moveTo>
                  <a:lnTo>
                    <a:pt x="7328" y="5576"/>
                  </a:lnTo>
                  <a:lnTo>
                    <a:pt x="6661" y="5965"/>
                  </a:lnTo>
                  <a:lnTo>
                    <a:pt x="6661" y="5200"/>
                  </a:lnTo>
                  <a:lnTo>
                    <a:pt x="7328" y="4811"/>
                  </a:lnTo>
                  <a:close/>
                  <a:moveTo>
                    <a:pt x="5298" y="4839"/>
                  </a:moveTo>
                  <a:lnTo>
                    <a:pt x="5298" y="5604"/>
                  </a:lnTo>
                  <a:lnTo>
                    <a:pt x="4631" y="5993"/>
                  </a:lnTo>
                  <a:lnTo>
                    <a:pt x="4631" y="5228"/>
                  </a:lnTo>
                  <a:lnTo>
                    <a:pt x="5298" y="4839"/>
                  </a:lnTo>
                  <a:close/>
                  <a:moveTo>
                    <a:pt x="3268" y="4867"/>
                  </a:moveTo>
                  <a:lnTo>
                    <a:pt x="3268" y="5645"/>
                  </a:lnTo>
                  <a:lnTo>
                    <a:pt x="2601" y="6021"/>
                  </a:lnTo>
                  <a:lnTo>
                    <a:pt x="2601" y="5256"/>
                  </a:lnTo>
                  <a:lnTo>
                    <a:pt x="3268" y="4867"/>
                  </a:lnTo>
                  <a:close/>
                  <a:moveTo>
                    <a:pt x="1238" y="4908"/>
                  </a:moveTo>
                  <a:lnTo>
                    <a:pt x="1238" y="5673"/>
                  </a:lnTo>
                  <a:lnTo>
                    <a:pt x="571" y="6049"/>
                  </a:lnTo>
                  <a:lnTo>
                    <a:pt x="571" y="5284"/>
                  </a:lnTo>
                  <a:lnTo>
                    <a:pt x="1238" y="4908"/>
                  </a:lnTo>
                  <a:close/>
                  <a:moveTo>
                    <a:pt x="8343" y="5367"/>
                  </a:moveTo>
                  <a:lnTo>
                    <a:pt x="8343" y="6132"/>
                  </a:lnTo>
                  <a:lnTo>
                    <a:pt x="7676" y="6521"/>
                  </a:lnTo>
                  <a:lnTo>
                    <a:pt x="7676" y="5757"/>
                  </a:lnTo>
                  <a:lnTo>
                    <a:pt x="8343" y="5367"/>
                  </a:lnTo>
                  <a:close/>
                  <a:moveTo>
                    <a:pt x="6313" y="5395"/>
                  </a:moveTo>
                  <a:lnTo>
                    <a:pt x="6313" y="6160"/>
                  </a:lnTo>
                  <a:lnTo>
                    <a:pt x="5646" y="6549"/>
                  </a:lnTo>
                  <a:lnTo>
                    <a:pt x="5646" y="5784"/>
                  </a:lnTo>
                  <a:lnTo>
                    <a:pt x="6313" y="5395"/>
                  </a:lnTo>
                  <a:close/>
                  <a:moveTo>
                    <a:pt x="4283" y="5423"/>
                  </a:moveTo>
                  <a:lnTo>
                    <a:pt x="4283" y="6202"/>
                  </a:lnTo>
                  <a:lnTo>
                    <a:pt x="3616" y="6577"/>
                  </a:lnTo>
                  <a:lnTo>
                    <a:pt x="3616" y="5812"/>
                  </a:lnTo>
                  <a:lnTo>
                    <a:pt x="4283" y="5423"/>
                  </a:lnTo>
                  <a:close/>
                  <a:moveTo>
                    <a:pt x="2253" y="5465"/>
                  </a:moveTo>
                  <a:lnTo>
                    <a:pt x="2253" y="6229"/>
                  </a:lnTo>
                  <a:lnTo>
                    <a:pt x="1586" y="6605"/>
                  </a:lnTo>
                  <a:lnTo>
                    <a:pt x="1586" y="5840"/>
                  </a:lnTo>
                  <a:lnTo>
                    <a:pt x="2253" y="5465"/>
                  </a:lnTo>
                  <a:close/>
                  <a:moveTo>
                    <a:pt x="7328" y="5951"/>
                  </a:moveTo>
                  <a:lnTo>
                    <a:pt x="7328" y="6716"/>
                  </a:lnTo>
                  <a:lnTo>
                    <a:pt x="6661" y="7105"/>
                  </a:lnTo>
                  <a:lnTo>
                    <a:pt x="6661" y="6341"/>
                  </a:lnTo>
                  <a:lnTo>
                    <a:pt x="7328" y="5951"/>
                  </a:lnTo>
                  <a:close/>
                  <a:moveTo>
                    <a:pt x="5298" y="5979"/>
                  </a:moveTo>
                  <a:lnTo>
                    <a:pt x="5298" y="6758"/>
                  </a:lnTo>
                  <a:lnTo>
                    <a:pt x="4631" y="7133"/>
                  </a:lnTo>
                  <a:lnTo>
                    <a:pt x="4631" y="6368"/>
                  </a:lnTo>
                  <a:lnTo>
                    <a:pt x="5298" y="5979"/>
                  </a:lnTo>
                  <a:close/>
                  <a:moveTo>
                    <a:pt x="3268" y="6021"/>
                  </a:moveTo>
                  <a:lnTo>
                    <a:pt x="3268" y="6786"/>
                  </a:lnTo>
                  <a:lnTo>
                    <a:pt x="2601" y="7161"/>
                  </a:lnTo>
                  <a:lnTo>
                    <a:pt x="2601" y="6396"/>
                  </a:lnTo>
                  <a:lnTo>
                    <a:pt x="3268" y="6021"/>
                  </a:lnTo>
                  <a:close/>
                  <a:moveTo>
                    <a:pt x="1238" y="6049"/>
                  </a:moveTo>
                  <a:lnTo>
                    <a:pt x="1238" y="6813"/>
                  </a:lnTo>
                  <a:lnTo>
                    <a:pt x="571" y="7203"/>
                  </a:lnTo>
                  <a:lnTo>
                    <a:pt x="571" y="6438"/>
                  </a:lnTo>
                  <a:lnTo>
                    <a:pt x="1238" y="6049"/>
                  </a:lnTo>
                  <a:close/>
                  <a:moveTo>
                    <a:pt x="8343" y="6507"/>
                  </a:moveTo>
                  <a:lnTo>
                    <a:pt x="8343" y="7272"/>
                  </a:lnTo>
                  <a:lnTo>
                    <a:pt x="7676" y="7661"/>
                  </a:lnTo>
                  <a:lnTo>
                    <a:pt x="7676" y="6897"/>
                  </a:lnTo>
                  <a:lnTo>
                    <a:pt x="8343" y="6507"/>
                  </a:lnTo>
                  <a:close/>
                  <a:moveTo>
                    <a:pt x="6313" y="6535"/>
                  </a:moveTo>
                  <a:lnTo>
                    <a:pt x="6313" y="7300"/>
                  </a:lnTo>
                  <a:lnTo>
                    <a:pt x="5646" y="7689"/>
                  </a:lnTo>
                  <a:lnTo>
                    <a:pt x="5646" y="6925"/>
                  </a:lnTo>
                  <a:lnTo>
                    <a:pt x="6313" y="6535"/>
                  </a:lnTo>
                  <a:close/>
                  <a:moveTo>
                    <a:pt x="4283" y="6577"/>
                  </a:moveTo>
                  <a:lnTo>
                    <a:pt x="4283" y="7342"/>
                  </a:lnTo>
                  <a:lnTo>
                    <a:pt x="3616" y="7717"/>
                  </a:lnTo>
                  <a:lnTo>
                    <a:pt x="3616" y="6952"/>
                  </a:lnTo>
                  <a:lnTo>
                    <a:pt x="4283" y="6577"/>
                  </a:lnTo>
                  <a:close/>
                  <a:moveTo>
                    <a:pt x="2253" y="6605"/>
                  </a:moveTo>
                  <a:lnTo>
                    <a:pt x="2253" y="7370"/>
                  </a:lnTo>
                  <a:lnTo>
                    <a:pt x="1586" y="7745"/>
                  </a:lnTo>
                  <a:lnTo>
                    <a:pt x="1586" y="6980"/>
                  </a:lnTo>
                  <a:lnTo>
                    <a:pt x="2253" y="6605"/>
                  </a:lnTo>
                  <a:close/>
                  <a:moveTo>
                    <a:pt x="7328" y="7091"/>
                  </a:moveTo>
                  <a:lnTo>
                    <a:pt x="7328" y="7856"/>
                  </a:lnTo>
                  <a:lnTo>
                    <a:pt x="6661" y="8245"/>
                  </a:lnTo>
                  <a:lnTo>
                    <a:pt x="6661" y="7481"/>
                  </a:lnTo>
                  <a:lnTo>
                    <a:pt x="7328" y="7091"/>
                  </a:lnTo>
                  <a:close/>
                  <a:moveTo>
                    <a:pt x="5298" y="7133"/>
                  </a:moveTo>
                  <a:lnTo>
                    <a:pt x="5298" y="7898"/>
                  </a:lnTo>
                  <a:lnTo>
                    <a:pt x="4631" y="8273"/>
                  </a:lnTo>
                  <a:lnTo>
                    <a:pt x="4631" y="7509"/>
                  </a:lnTo>
                  <a:lnTo>
                    <a:pt x="5298" y="7133"/>
                  </a:lnTo>
                  <a:close/>
                  <a:moveTo>
                    <a:pt x="3268" y="7161"/>
                  </a:moveTo>
                  <a:lnTo>
                    <a:pt x="3268" y="7926"/>
                  </a:lnTo>
                  <a:lnTo>
                    <a:pt x="2601" y="8315"/>
                  </a:lnTo>
                  <a:lnTo>
                    <a:pt x="2601" y="7536"/>
                  </a:lnTo>
                  <a:lnTo>
                    <a:pt x="3268" y="7161"/>
                  </a:lnTo>
                  <a:close/>
                  <a:moveTo>
                    <a:pt x="1238" y="7189"/>
                  </a:moveTo>
                  <a:lnTo>
                    <a:pt x="1238" y="7953"/>
                  </a:lnTo>
                  <a:lnTo>
                    <a:pt x="571" y="8343"/>
                  </a:lnTo>
                  <a:lnTo>
                    <a:pt x="571" y="7564"/>
                  </a:lnTo>
                  <a:lnTo>
                    <a:pt x="1238" y="7189"/>
                  </a:lnTo>
                  <a:close/>
                  <a:moveTo>
                    <a:pt x="6313" y="7689"/>
                  </a:moveTo>
                  <a:lnTo>
                    <a:pt x="6313" y="8454"/>
                  </a:lnTo>
                  <a:lnTo>
                    <a:pt x="5646" y="8829"/>
                  </a:lnTo>
                  <a:lnTo>
                    <a:pt x="5646" y="8065"/>
                  </a:lnTo>
                  <a:lnTo>
                    <a:pt x="6313" y="7689"/>
                  </a:lnTo>
                  <a:close/>
                  <a:moveTo>
                    <a:pt x="4283" y="7717"/>
                  </a:moveTo>
                  <a:lnTo>
                    <a:pt x="4283" y="8482"/>
                  </a:lnTo>
                  <a:lnTo>
                    <a:pt x="3616" y="8857"/>
                  </a:lnTo>
                  <a:lnTo>
                    <a:pt x="3616" y="8093"/>
                  </a:lnTo>
                  <a:lnTo>
                    <a:pt x="4283" y="7717"/>
                  </a:lnTo>
                  <a:close/>
                  <a:moveTo>
                    <a:pt x="2253" y="7745"/>
                  </a:moveTo>
                  <a:lnTo>
                    <a:pt x="2253" y="8510"/>
                  </a:lnTo>
                  <a:lnTo>
                    <a:pt x="1586" y="8899"/>
                  </a:lnTo>
                  <a:lnTo>
                    <a:pt x="1586" y="8134"/>
                  </a:lnTo>
                  <a:lnTo>
                    <a:pt x="2253" y="7745"/>
                  </a:lnTo>
                  <a:close/>
                  <a:moveTo>
                    <a:pt x="5298" y="8273"/>
                  </a:moveTo>
                  <a:lnTo>
                    <a:pt x="5298" y="9038"/>
                  </a:lnTo>
                  <a:lnTo>
                    <a:pt x="4631" y="9427"/>
                  </a:lnTo>
                  <a:lnTo>
                    <a:pt x="4631" y="8663"/>
                  </a:lnTo>
                  <a:lnTo>
                    <a:pt x="5298" y="8273"/>
                  </a:lnTo>
                  <a:close/>
                  <a:moveTo>
                    <a:pt x="3268" y="8301"/>
                  </a:moveTo>
                  <a:lnTo>
                    <a:pt x="3268" y="9066"/>
                  </a:lnTo>
                  <a:lnTo>
                    <a:pt x="2601" y="9455"/>
                  </a:lnTo>
                  <a:lnTo>
                    <a:pt x="2601" y="8677"/>
                  </a:lnTo>
                  <a:lnTo>
                    <a:pt x="3268" y="8301"/>
                  </a:lnTo>
                  <a:close/>
                  <a:moveTo>
                    <a:pt x="1238" y="8329"/>
                  </a:moveTo>
                  <a:lnTo>
                    <a:pt x="1238" y="9094"/>
                  </a:lnTo>
                  <a:lnTo>
                    <a:pt x="571" y="9483"/>
                  </a:lnTo>
                  <a:lnTo>
                    <a:pt x="571" y="8718"/>
                  </a:lnTo>
                  <a:lnTo>
                    <a:pt x="1238" y="8329"/>
                  </a:lnTo>
                  <a:close/>
                  <a:moveTo>
                    <a:pt x="4283" y="8857"/>
                  </a:moveTo>
                  <a:lnTo>
                    <a:pt x="4283" y="9622"/>
                  </a:lnTo>
                  <a:lnTo>
                    <a:pt x="3616" y="10011"/>
                  </a:lnTo>
                  <a:lnTo>
                    <a:pt x="3616" y="9233"/>
                  </a:lnTo>
                  <a:lnTo>
                    <a:pt x="4283" y="8857"/>
                  </a:lnTo>
                  <a:close/>
                  <a:moveTo>
                    <a:pt x="2253" y="8885"/>
                  </a:moveTo>
                  <a:lnTo>
                    <a:pt x="2253" y="9650"/>
                  </a:lnTo>
                  <a:lnTo>
                    <a:pt x="1586" y="10039"/>
                  </a:lnTo>
                  <a:lnTo>
                    <a:pt x="1586" y="9260"/>
                  </a:lnTo>
                  <a:lnTo>
                    <a:pt x="2253" y="8885"/>
                  </a:lnTo>
                  <a:close/>
                  <a:moveTo>
                    <a:pt x="3268" y="9441"/>
                  </a:moveTo>
                  <a:lnTo>
                    <a:pt x="3268" y="10206"/>
                  </a:lnTo>
                  <a:lnTo>
                    <a:pt x="2601" y="10595"/>
                  </a:lnTo>
                  <a:lnTo>
                    <a:pt x="2601" y="9817"/>
                  </a:lnTo>
                  <a:lnTo>
                    <a:pt x="3268" y="9441"/>
                  </a:lnTo>
                  <a:close/>
                  <a:moveTo>
                    <a:pt x="1238" y="9469"/>
                  </a:moveTo>
                  <a:lnTo>
                    <a:pt x="1238" y="10234"/>
                  </a:lnTo>
                  <a:lnTo>
                    <a:pt x="571" y="10623"/>
                  </a:lnTo>
                  <a:lnTo>
                    <a:pt x="571" y="9858"/>
                  </a:lnTo>
                  <a:lnTo>
                    <a:pt x="1238" y="9469"/>
                  </a:lnTo>
                  <a:close/>
                  <a:moveTo>
                    <a:pt x="2253" y="10025"/>
                  </a:moveTo>
                  <a:lnTo>
                    <a:pt x="2253" y="10790"/>
                  </a:lnTo>
                  <a:lnTo>
                    <a:pt x="1586" y="11179"/>
                  </a:lnTo>
                  <a:lnTo>
                    <a:pt x="1586" y="10415"/>
                  </a:lnTo>
                  <a:lnTo>
                    <a:pt x="2253" y="10025"/>
                  </a:lnTo>
                  <a:close/>
                  <a:moveTo>
                    <a:pt x="1238" y="10609"/>
                  </a:moveTo>
                  <a:lnTo>
                    <a:pt x="1238" y="11374"/>
                  </a:lnTo>
                  <a:lnTo>
                    <a:pt x="571" y="11763"/>
                  </a:lnTo>
                  <a:lnTo>
                    <a:pt x="571" y="10999"/>
                  </a:lnTo>
                  <a:lnTo>
                    <a:pt x="1238" y="10609"/>
                  </a:lnTo>
                  <a:close/>
                  <a:moveTo>
                    <a:pt x="8913" y="0"/>
                  </a:moveTo>
                  <a:lnTo>
                    <a:pt x="0" y="5145"/>
                  </a:lnTo>
                  <a:lnTo>
                    <a:pt x="0" y="13084"/>
                  </a:lnTo>
                  <a:lnTo>
                    <a:pt x="8913" y="7940"/>
                  </a:lnTo>
                  <a:lnTo>
                    <a:pt x="8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940;p43"/>
            <p:cNvSpPr/>
            <p:nvPr/>
          </p:nvSpPr>
          <p:spPr>
            <a:xfrm>
              <a:off x="5243155" y="3195445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90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941;p43"/>
            <p:cNvSpPr/>
            <p:nvPr/>
          </p:nvSpPr>
          <p:spPr>
            <a:xfrm>
              <a:off x="5243155" y="3129815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90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942;p43"/>
            <p:cNvSpPr/>
            <p:nvPr/>
          </p:nvSpPr>
          <p:spPr>
            <a:xfrm>
              <a:off x="5243155" y="3064185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89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943;p43"/>
            <p:cNvSpPr/>
            <p:nvPr/>
          </p:nvSpPr>
          <p:spPr>
            <a:xfrm>
              <a:off x="5243155" y="2998497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55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944;p43"/>
            <p:cNvSpPr/>
            <p:nvPr/>
          </p:nvSpPr>
          <p:spPr>
            <a:xfrm>
              <a:off x="5243155" y="2932867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55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945;p43"/>
            <p:cNvSpPr/>
            <p:nvPr/>
          </p:nvSpPr>
          <p:spPr>
            <a:xfrm>
              <a:off x="5243155" y="2867236"/>
              <a:ext cx="38514" cy="65687"/>
            </a:xfrm>
            <a:custGeom>
              <a:avLst/>
              <a:gdLst/>
              <a:ahLst/>
              <a:cxnLst/>
              <a:rect l="l" t="t" r="r" b="b"/>
              <a:pathLst>
                <a:path w="669" h="1141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41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946;p43"/>
            <p:cNvSpPr/>
            <p:nvPr/>
          </p:nvSpPr>
          <p:spPr>
            <a:xfrm>
              <a:off x="5184721" y="3229066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90"/>
                  </a:lnTo>
                  <a:lnTo>
                    <a:pt x="1" y="1154"/>
                  </a:lnTo>
                  <a:lnTo>
                    <a:pt x="668" y="77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947;p43"/>
            <p:cNvSpPr/>
            <p:nvPr/>
          </p:nvSpPr>
          <p:spPr>
            <a:xfrm>
              <a:off x="5184721" y="3163436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90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948;p43"/>
            <p:cNvSpPr/>
            <p:nvPr/>
          </p:nvSpPr>
          <p:spPr>
            <a:xfrm>
              <a:off x="5184721" y="3097806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89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949;p43"/>
            <p:cNvSpPr/>
            <p:nvPr/>
          </p:nvSpPr>
          <p:spPr>
            <a:xfrm>
              <a:off x="5184721" y="3032118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950;p43"/>
            <p:cNvSpPr/>
            <p:nvPr/>
          </p:nvSpPr>
          <p:spPr>
            <a:xfrm>
              <a:off x="5184721" y="2966488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55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951;p43"/>
            <p:cNvSpPr/>
            <p:nvPr/>
          </p:nvSpPr>
          <p:spPr>
            <a:xfrm>
              <a:off x="5184721" y="2900857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55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952;p43"/>
            <p:cNvSpPr/>
            <p:nvPr/>
          </p:nvSpPr>
          <p:spPr>
            <a:xfrm>
              <a:off x="5126288" y="3263493"/>
              <a:ext cx="38514" cy="65687"/>
            </a:xfrm>
            <a:custGeom>
              <a:avLst/>
              <a:gdLst/>
              <a:ahLst/>
              <a:cxnLst/>
              <a:rect l="l" t="t" r="r" b="b"/>
              <a:pathLst>
                <a:path w="669" h="1141" extrusionOk="0">
                  <a:moveTo>
                    <a:pt x="668" y="0"/>
                  </a:moveTo>
                  <a:lnTo>
                    <a:pt x="1" y="376"/>
                  </a:lnTo>
                  <a:lnTo>
                    <a:pt x="1" y="1140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953;p43"/>
            <p:cNvSpPr/>
            <p:nvPr/>
          </p:nvSpPr>
          <p:spPr>
            <a:xfrm>
              <a:off x="5126288" y="3197057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90"/>
                  </a:lnTo>
                  <a:lnTo>
                    <a:pt x="1" y="1154"/>
                  </a:lnTo>
                  <a:lnTo>
                    <a:pt x="668" y="77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954;p43"/>
            <p:cNvSpPr/>
            <p:nvPr/>
          </p:nvSpPr>
          <p:spPr>
            <a:xfrm>
              <a:off x="5126288" y="3131427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89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955;p43"/>
            <p:cNvSpPr/>
            <p:nvPr/>
          </p:nvSpPr>
          <p:spPr>
            <a:xfrm>
              <a:off x="5126288" y="3065739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956;p43"/>
            <p:cNvSpPr/>
            <p:nvPr/>
          </p:nvSpPr>
          <p:spPr>
            <a:xfrm>
              <a:off x="5126288" y="3000109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957;p43"/>
            <p:cNvSpPr/>
            <p:nvPr/>
          </p:nvSpPr>
          <p:spPr>
            <a:xfrm>
              <a:off x="5126288" y="2934479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55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958;p43"/>
            <p:cNvSpPr/>
            <p:nvPr/>
          </p:nvSpPr>
          <p:spPr>
            <a:xfrm>
              <a:off x="5067854" y="3297114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76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959;p43"/>
            <p:cNvSpPr/>
            <p:nvPr/>
          </p:nvSpPr>
          <p:spPr>
            <a:xfrm>
              <a:off x="5067854" y="3231484"/>
              <a:ext cx="38514" cy="65687"/>
            </a:xfrm>
            <a:custGeom>
              <a:avLst/>
              <a:gdLst/>
              <a:ahLst/>
              <a:cxnLst/>
              <a:rect l="l" t="t" r="r" b="b"/>
              <a:pathLst>
                <a:path w="669" h="1141" extrusionOk="0">
                  <a:moveTo>
                    <a:pt x="668" y="0"/>
                  </a:moveTo>
                  <a:lnTo>
                    <a:pt x="1" y="376"/>
                  </a:lnTo>
                  <a:lnTo>
                    <a:pt x="1" y="1140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960;p43"/>
            <p:cNvSpPr/>
            <p:nvPr/>
          </p:nvSpPr>
          <p:spPr>
            <a:xfrm>
              <a:off x="5067854" y="3165048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89"/>
                  </a:lnTo>
                  <a:lnTo>
                    <a:pt x="1" y="1154"/>
                  </a:lnTo>
                  <a:lnTo>
                    <a:pt x="668" y="77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961;p43"/>
            <p:cNvSpPr/>
            <p:nvPr/>
          </p:nvSpPr>
          <p:spPr>
            <a:xfrm>
              <a:off x="5067854" y="3099360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8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962;p43"/>
            <p:cNvSpPr/>
            <p:nvPr/>
          </p:nvSpPr>
          <p:spPr>
            <a:xfrm>
              <a:off x="5067854" y="3033730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963;p43"/>
            <p:cNvSpPr/>
            <p:nvPr/>
          </p:nvSpPr>
          <p:spPr>
            <a:xfrm>
              <a:off x="5067854" y="2968100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964;p43"/>
            <p:cNvSpPr/>
            <p:nvPr/>
          </p:nvSpPr>
          <p:spPr>
            <a:xfrm>
              <a:off x="5009420" y="3330735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76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965;p43"/>
            <p:cNvSpPr/>
            <p:nvPr/>
          </p:nvSpPr>
          <p:spPr>
            <a:xfrm>
              <a:off x="5009420" y="3265105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76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966;p43"/>
            <p:cNvSpPr/>
            <p:nvPr/>
          </p:nvSpPr>
          <p:spPr>
            <a:xfrm>
              <a:off x="5009420" y="3199417"/>
              <a:ext cx="38514" cy="65745"/>
            </a:xfrm>
            <a:custGeom>
              <a:avLst/>
              <a:gdLst/>
              <a:ahLst/>
              <a:cxnLst/>
              <a:rect l="l" t="t" r="r" b="b"/>
              <a:pathLst>
                <a:path w="669" h="1142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41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967;p43"/>
            <p:cNvSpPr/>
            <p:nvPr/>
          </p:nvSpPr>
          <p:spPr>
            <a:xfrm>
              <a:off x="5009420" y="3132981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8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968;p43"/>
            <p:cNvSpPr/>
            <p:nvPr/>
          </p:nvSpPr>
          <p:spPr>
            <a:xfrm>
              <a:off x="5009420" y="3067351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7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969;p43"/>
            <p:cNvSpPr/>
            <p:nvPr/>
          </p:nvSpPr>
          <p:spPr>
            <a:xfrm>
              <a:off x="5009420" y="3001721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6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970;p43"/>
            <p:cNvSpPr/>
            <p:nvPr/>
          </p:nvSpPr>
          <p:spPr>
            <a:xfrm>
              <a:off x="4950986" y="3364356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90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971;p43"/>
            <p:cNvSpPr/>
            <p:nvPr/>
          </p:nvSpPr>
          <p:spPr>
            <a:xfrm>
              <a:off x="4950986" y="3298726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0"/>
                  </a:moveTo>
                  <a:lnTo>
                    <a:pt x="1" y="376"/>
                  </a:lnTo>
                  <a:lnTo>
                    <a:pt x="1" y="1154"/>
                  </a:lnTo>
                  <a:lnTo>
                    <a:pt x="668" y="76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972;p43"/>
            <p:cNvSpPr/>
            <p:nvPr/>
          </p:nvSpPr>
          <p:spPr>
            <a:xfrm>
              <a:off x="4950986" y="3233038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55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973;p43"/>
            <p:cNvSpPr/>
            <p:nvPr/>
          </p:nvSpPr>
          <p:spPr>
            <a:xfrm>
              <a:off x="4950986" y="3167408"/>
              <a:ext cx="38514" cy="65687"/>
            </a:xfrm>
            <a:custGeom>
              <a:avLst/>
              <a:gdLst/>
              <a:ahLst/>
              <a:cxnLst/>
              <a:rect l="l" t="t" r="r" b="b"/>
              <a:pathLst>
                <a:path w="669" h="1141" extrusionOk="0">
                  <a:moveTo>
                    <a:pt x="668" y="1"/>
                  </a:moveTo>
                  <a:lnTo>
                    <a:pt x="1" y="376"/>
                  </a:lnTo>
                  <a:lnTo>
                    <a:pt x="1" y="1141"/>
                  </a:lnTo>
                  <a:lnTo>
                    <a:pt x="668" y="76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974;p43"/>
            <p:cNvSpPr/>
            <p:nvPr/>
          </p:nvSpPr>
          <p:spPr>
            <a:xfrm>
              <a:off x="4950986" y="3100972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7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975;p43"/>
            <p:cNvSpPr/>
            <p:nvPr/>
          </p:nvSpPr>
          <p:spPr>
            <a:xfrm>
              <a:off x="4950986" y="3035342"/>
              <a:ext cx="38514" cy="66493"/>
            </a:xfrm>
            <a:custGeom>
              <a:avLst/>
              <a:gdLst/>
              <a:ahLst/>
              <a:cxnLst/>
              <a:rect l="l" t="t" r="r" b="b"/>
              <a:pathLst>
                <a:path w="669" h="1155" extrusionOk="0">
                  <a:moveTo>
                    <a:pt x="668" y="1"/>
                  </a:moveTo>
                  <a:lnTo>
                    <a:pt x="1" y="390"/>
                  </a:lnTo>
                  <a:lnTo>
                    <a:pt x="1" y="1155"/>
                  </a:lnTo>
                  <a:lnTo>
                    <a:pt x="668" y="77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" name="Google Shape;5976;p43"/>
            <p:cNvGrpSpPr/>
            <p:nvPr/>
          </p:nvGrpSpPr>
          <p:grpSpPr>
            <a:xfrm>
              <a:off x="4834118" y="3068963"/>
              <a:ext cx="96948" cy="429129"/>
              <a:chOff x="4834118" y="3068963"/>
              <a:chExt cx="96948" cy="429129"/>
            </a:xfrm>
          </p:grpSpPr>
          <p:sp>
            <p:nvSpPr>
              <p:cNvPr id="606" name="Google Shape;5977;p43"/>
              <p:cNvSpPr/>
              <p:nvPr/>
            </p:nvSpPr>
            <p:spPr>
              <a:xfrm>
                <a:off x="4892552" y="3397977"/>
                <a:ext cx="38514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55" extrusionOk="0">
                    <a:moveTo>
                      <a:pt x="668" y="0"/>
                    </a:moveTo>
                    <a:lnTo>
                      <a:pt x="1" y="390"/>
                    </a:lnTo>
                    <a:lnTo>
                      <a:pt x="1" y="1154"/>
                    </a:lnTo>
                    <a:lnTo>
                      <a:pt x="668" y="765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5978;p43"/>
              <p:cNvSpPr/>
              <p:nvPr/>
            </p:nvSpPr>
            <p:spPr>
              <a:xfrm>
                <a:off x="4892552" y="3332347"/>
                <a:ext cx="38514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55" extrusionOk="0">
                    <a:moveTo>
                      <a:pt x="668" y="0"/>
                    </a:moveTo>
                    <a:lnTo>
                      <a:pt x="1" y="389"/>
                    </a:lnTo>
                    <a:lnTo>
                      <a:pt x="1" y="1154"/>
                    </a:lnTo>
                    <a:lnTo>
                      <a:pt x="668" y="765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5979;p43"/>
              <p:cNvSpPr/>
              <p:nvPr/>
            </p:nvSpPr>
            <p:spPr>
              <a:xfrm>
                <a:off x="4892552" y="3266659"/>
                <a:ext cx="38514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55" extrusionOk="0">
                    <a:moveTo>
                      <a:pt x="668" y="1"/>
                    </a:moveTo>
                    <a:lnTo>
                      <a:pt x="1" y="376"/>
                    </a:lnTo>
                    <a:lnTo>
                      <a:pt x="1" y="1155"/>
                    </a:lnTo>
                    <a:lnTo>
                      <a:pt x="668" y="766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5980;p43"/>
              <p:cNvSpPr/>
              <p:nvPr/>
            </p:nvSpPr>
            <p:spPr>
              <a:xfrm>
                <a:off x="4892552" y="3201029"/>
                <a:ext cx="38514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55" extrusionOk="0">
                    <a:moveTo>
                      <a:pt x="668" y="1"/>
                    </a:moveTo>
                    <a:lnTo>
                      <a:pt x="1" y="376"/>
                    </a:lnTo>
                    <a:lnTo>
                      <a:pt x="1" y="1155"/>
                    </a:lnTo>
                    <a:lnTo>
                      <a:pt x="668" y="766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5981;p43"/>
              <p:cNvSpPr/>
              <p:nvPr/>
            </p:nvSpPr>
            <p:spPr>
              <a:xfrm>
                <a:off x="4892552" y="3135399"/>
                <a:ext cx="38514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41" extrusionOk="0">
                    <a:moveTo>
                      <a:pt x="668" y="1"/>
                    </a:moveTo>
                    <a:lnTo>
                      <a:pt x="1" y="376"/>
                    </a:lnTo>
                    <a:lnTo>
                      <a:pt x="1" y="1141"/>
                    </a:lnTo>
                    <a:lnTo>
                      <a:pt x="668" y="765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5982;p43"/>
              <p:cNvSpPr/>
              <p:nvPr/>
            </p:nvSpPr>
            <p:spPr>
              <a:xfrm>
                <a:off x="4892552" y="3068963"/>
                <a:ext cx="38514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55" extrusionOk="0">
                    <a:moveTo>
                      <a:pt x="668" y="1"/>
                    </a:moveTo>
                    <a:lnTo>
                      <a:pt x="1" y="390"/>
                    </a:lnTo>
                    <a:lnTo>
                      <a:pt x="1" y="1155"/>
                    </a:lnTo>
                    <a:lnTo>
                      <a:pt x="668" y="779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5983;p43"/>
              <p:cNvSpPr/>
              <p:nvPr/>
            </p:nvSpPr>
            <p:spPr>
              <a:xfrm>
                <a:off x="4834118" y="3431599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668" y="0"/>
                    </a:moveTo>
                    <a:lnTo>
                      <a:pt x="1" y="390"/>
                    </a:lnTo>
                    <a:lnTo>
                      <a:pt x="1" y="1154"/>
                    </a:lnTo>
                    <a:lnTo>
                      <a:pt x="668" y="765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5984;p43"/>
              <p:cNvSpPr/>
              <p:nvPr/>
            </p:nvSpPr>
            <p:spPr>
              <a:xfrm>
                <a:off x="4834118" y="3365968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668" y="0"/>
                    </a:moveTo>
                    <a:lnTo>
                      <a:pt x="1" y="389"/>
                    </a:lnTo>
                    <a:lnTo>
                      <a:pt x="1" y="1154"/>
                    </a:lnTo>
                    <a:lnTo>
                      <a:pt x="668" y="765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5985;p43"/>
              <p:cNvSpPr/>
              <p:nvPr/>
            </p:nvSpPr>
            <p:spPr>
              <a:xfrm>
                <a:off x="4834118" y="330028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668" y="1"/>
                    </a:moveTo>
                    <a:lnTo>
                      <a:pt x="1" y="390"/>
                    </a:lnTo>
                    <a:lnTo>
                      <a:pt x="1" y="1155"/>
                    </a:lnTo>
                    <a:lnTo>
                      <a:pt x="668" y="766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5986;p43"/>
              <p:cNvSpPr/>
              <p:nvPr/>
            </p:nvSpPr>
            <p:spPr>
              <a:xfrm>
                <a:off x="4834118" y="3234650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668" y="1"/>
                    </a:moveTo>
                    <a:lnTo>
                      <a:pt x="1" y="376"/>
                    </a:lnTo>
                    <a:lnTo>
                      <a:pt x="1" y="1155"/>
                    </a:lnTo>
                    <a:lnTo>
                      <a:pt x="668" y="765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5987;p43"/>
              <p:cNvSpPr/>
              <p:nvPr/>
            </p:nvSpPr>
            <p:spPr>
              <a:xfrm>
                <a:off x="4834118" y="3169020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668" y="1"/>
                    </a:moveTo>
                    <a:lnTo>
                      <a:pt x="1" y="376"/>
                    </a:lnTo>
                    <a:lnTo>
                      <a:pt x="1" y="1155"/>
                    </a:lnTo>
                    <a:lnTo>
                      <a:pt x="668" y="765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5988;p43"/>
              <p:cNvSpPr/>
              <p:nvPr/>
            </p:nvSpPr>
            <p:spPr>
              <a:xfrm>
                <a:off x="4834118" y="3103390"/>
                <a:ext cx="38457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1" extrusionOk="0">
                    <a:moveTo>
                      <a:pt x="668" y="0"/>
                    </a:moveTo>
                    <a:lnTo>
                      <a:pt x="1" y="376"/>
                    </a:lnTo>
                    <a:lnTo>
                      <a:pt x="1" y="1141"/>
                    </a:lnTo>
                    <a:lnTo>
                      <a:pt x="668" y="765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5989;p43"/>
            <p:cNvSpPr/>
            <p:nvPr/>
          </p:nvSpPr>
          <p:spPr>
            <a:xfrm>
              <a:off x="4627613" y="2717553"/>
              <a:ext cx="686868" cy="399478"/>
            </a:xfrm>
            <a:custGeom>
              <a:avLst/>
              <a:gdLst/>
              <a:ahLst/>
              <a:cxnLst/>
              <a:rect l="l" t="t" r="r" b="b"/>
              <a:pathLst>
                <a:path w="11931" h="6939" extrusionOk="0">
                  <a:moveTo>
                    <a:pt x="8857" y="1"/>
                  </a:moveTo>
                  <a:lnTo>
                    <a:pt x="0" y="5201"/>
                  </a:lnTo>
                  <a:lnTo>
                    <a:pt x="3017" y="6939"/>
                  </a:lnTo>
                  <a:lnTo>
                    <a:pt x="11930" y="1794"/>
                  </a:lnTo>
                  <a:lnTo>
                    <a:pt x="88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990;p43"/>
            <p:cNvSpPr/>
            <p:nvPr/>
          </p:nvSpPr>
          <p:spPr>
            <a:xfrm>
              <a:off x="4102456" y="3243459"/>
              <a:ext cx="64133" cy="151352"/>
            </a:xfrm>
            <a:custGeom>
              <a:avLst/>
              <a:gdLst/>
              <a:ahLst/>
              <a:cxnLst/>
              <a:rect l="l" t="t" r="r" b="b"/>
              <a:pathLst>
                <a:path w="1114" h="2629" extrusionOk="0">
                  <a:moveTo>
                    <a:pt x="1113" y="1"/>
                  </a:moveTo>
                  <a:lnTo>
                    <a:pt x="1" y="640"/>
                  </a:lnTo>
                  <a:lnTo>
                    <a:pt x="1" y="2629"/>
                  </a:lnTo>
                  <a:lnTo>
                    <a:pt x="1113" y="1989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991;p43"/>
            <p:cNvSpPr/>
            <p:nvPr/>
          </p:nvSpPr>
          <p:spPr>
            <a:xfrm>
              <a:off x="4044828" y="3160212"/>
              <a:ext cx="52101" cy="89694"/>
            </a:xfrm>
            <a:custGeom>
              <a:avLst/>
              <a:gdLst/>
              <a:ahLst/>
              <a:cxnLst/>
              <a:rect l="l" t="t" r="r" b="b"/>
              <a:pathLst>
                <a:path w="905" h="1558" extrusionOk="0">
                  <a:moveTo>
                    <a:pt x="905" y="1"/>
                  </a:moveTo>
                  <a:lnTo>
                    <a:pt x="1" y="515"/>
                  </a:lnTo>
                  <a:lnTo>
                    <a:pt x="1" y="1558"/>
                  </a:lnTo>
                  <a:lnTo>
                    <a:pt x="905" y="1043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992;p43"/>
            <p:cNvSpPr/>
            <p:nvPr/>
          </p:nvSpPr>
          <p:spPr>
            <a:xfrm>
              <a:off x="3941604" y="3160212"/>
              <a:ext cx="52043" cy="89694"/>
            </a:xfrm>
            <a:custGeom>
              <a:avLst/>
              <a:gdLst/>
              <a:ahLst/>
              <a:cxnLst/>
              <a:rect l="l" t="t" r="r" b="b"/>
              <a:pathLst>
                <a:path w="904" h="1558" extrusionOk="0">
                  <a:moveTo>
                    <a:pt x="0" y="1"/>
                  </a:moveTo>
                  <a:lnTo>
                    <a:pt x="0" y="1043"/>
                  </a:lnTo>
                  <a:lnTo>
                    <a:pt x="904" y="1558"/>
                  </a:lnTo>
                  <a:lnTo>
                    <a:pt x="904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993;p43"/>
            <p:cNvSpPr/>
            <p:nvPr/>
          </p:nvSpPr>
          <p:spPr>
            <a:xfrm>
              <a:off x="3941604" y="3077771"/>
              <a:ext cx="52043" cy="90500"/>
            </a:xfrm>
            <a:custGeom>
              <a:avLst/>
              <a:gdLst/>
              <a:ahLst/>
              <a:cxnLst/>
              <a:rect l="l" t="t" r="r" b="b"/>
              <a:pathLst>
                <a:path w="904" h="1572" extrusionOk="0">
                  <a:moveTo>
                    <a:pt x="0" y="0"/>
                  </a:moveTo>
                  <a:lnTo>
                    <a:pt x="0" y="1043"/>
                  </a:lnTo>
                  <a:lnTo>
                    <a:pt x="904" y="1572"/>
                  </a:lnTo>
                  <a:lnTo>
                    <a:pt x="904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994;p43"/>
            <p:cNvSpPr/>
            <p:nvPr/>
          </p:nvSpPr>
          <p:spPr>
            <a:xfrm>
              <a:off x="3877529" y="3123424"/>
              <a:ext cx="52101" cy="89694"/>
            </a:xfrm>
            <a:custGeom>
              <a:avLst/>
              <a:gdLst/>
              <a:ahLst/>
              <a:cxnLst/>
              <a:rect l="l" t="t" r="r" b="b"/>
              <a:pathLst>
                <a:path w="905" h="1558" extrusionOk="0">
                  <a:moveTo>
                    <a:pt x="1" y="0"/>
                  </a:moveTo>
                  <a:lnTo>
                    <a:pt x="1" y="1043"/>
                  </a:lnTo>
                  <a:lnTo>
                    <a:pt x="905" y="1557"/>
                  </a:lnTo>
                  <a:lnTo>
                    <a:pt x="905" y="5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995;p43"/>
            <p:cNvSpPr/>
            <p:nvPr/>
          </p:nvSpPr>
          <p:spPr>
            <a:xfrm>
              <a:off x="3813510" y="3086579"/>
              <a:ext cx="52101" cy="89694"/>
            </a:xfrm>
            <a:custGeom>
              <a:avLst/>
              <a:gdLst/>
              <a:ahLst/>
              <a:cxnLst/>
              <a:rect l="l" t="t" r="r" b="b"/>
              <a:pathLst>
                <a:path w="905" h="1558" extrusionOk="0">
                  <a:moveTo>
                    <a:pt x="0" y="0"/>
                  </a:moveTo>
                  <a:lnTo>
                    <a:pt x="0" y="1043"/>
                  </a:lnTo>
                  <a:lnTo>
                    <a:pt x="904" y="1558"/>
                  </a:lnTo>
                  <a:lnTo>
                    <a:pt x="90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996;p43"/>
            <p:cNvSpPr/>
            <p:nvPr/>
          </p:nvSpPr>
          <p:spPr>
            <a:xfrm>
              <a:off x="3813510" y="3004139"/>
              <a:ext cx="52101" cy="89694"/>
            </a:xfrm>
            <a:custGeom>
              <a:avLst/>
              <a:gdLst/>
              <a:ahLst/>
              <a:cxnLst/>
              <a:rect l="l" t="t" r="r" b="b"/>
              <a:pathLst>
                <a:path w="905" h="1558" extrusionOk="0">
                  <a:moveTo>
                    <a:pt x="0" y="0"/>
                  </a:moveTo>
                  <a:lnTo>
                    <a:pt x="0" y="1043"/>
                  </a:lnTo>
                  <a:lnTo>
                    <a:pt x="904" y="1558"/>
                  </a:lnTo>
                  <a:lnTo>
                    <a:pt x="90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997;p43"/>
            <p:cNvSpPr/>
            <p:nvPr/>
          </p:nvSpPr>
          <p:spPr>
            <a:xfrm>
              <a:off x="3813510" y="2921698"/>
              <a:ext cx="52101" cy="90500"/>
            </a:xfrm>
            <a:custGeom>
              <a:avLst/>
              <a:gdLst/>
              <a:ahLst/>
              <a:cxnLst/>
              <a:rect l="l" t="t" r="r" b="b"/>
              <a:pathLst>
                <a:path w="905" h="1572" extrusionOk="0">
                  <a:moveTo>
                    <a:pt x="0" y="0"/>
                  </a:moveTo>
                  <a:lnTo>
                    <a:pt x="0" y="1043"/>
                  </a:lnTo>
                  <a:lnTo>
                    <a:pt x="904" y="1571"/>
                  </a:lnTo>
                  <a:lnTo>
                    <a:pt x="904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998;p43"/>
            <p:cNvSpPr/>
            <p:nvPr/>
          </p:nvSpPr>
          <p:spPr>
            <a:xfrm>
              <a:off x="3813510" y="2840006"/>
              <a:ext cx="52101" cy="89752"/>
            </a:xfrm>
            <a:custGeom>
              <a:avLst/>
              <a:gdLst/>
              <a:ahLst/>
              <a:cxnLst/>
              <a:rect l="l" t="t" r="r" b="b"/>
              <a:pathLst>
                <a:path w="905" h="1559" extrusionOk="0">
                  <a:moveTo>
                    <a:pt x="0" y="1"/>
                  </a:moveTo>
                  <a:lnTo>
                    <a:pt x="0" y="1044"/>
                  </a:lnTo>
                  <a:lnTo>
                    <a:pt x="904" y="1558"/>
                  </a:lnTo>
                  <a:lnTo>
                    <a:pt x="904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5999;p43"/>
            <p:cNvGrpSpPr/>
            <p:nvPr/>
          </p:nvGrpSpPr>
          <p:grpSpPr>
            <a:xfrm>
              <a:off x="3878298" y="2218828"/>
              <a:ext cx="281863" cy="645993"/>
              <a:chOff x="2432575" y="3553575"/>
              <a:chExt cx="122400" cy="280525"/>
            </a:xfrm>
          </p:grpSpPr>
          <p:sp>
            <p:nvSpPr>
              <p:cNvPr id="601" name="Google Shape;6000;p43"/>
              <p:cNvSpPr/>
              <p:nvPr/>
            </p:nvSpPr>
            <p:spPr>
              <a:xfrm>
                <a:off x="2432575" y="3589375"/>
                <a:ext cx="61200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9789" extrusionOk="0">
                    <a:moveTo>
                      <a:pt x="1" y="0"/>
                    </a:moveTo>
                    <a:lnTo>
                      <a:pt x="1" y="8371"/>
                    </a:lnTo>
                    <a:lnTo>
                      <a:pt x="2448" y="9789"/>
                    </a:lnTo>
                    <a:lnTo>
                      <a:pt x="2448" y="14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01;p43"/>
              <p:cNvSpPr/>
              <p:nvPr/>
            </p:nvSpPr>
            <p:spPr>
              <a:xfrm>
                <a:off x="2493750" y="3589375"/>
                <a:ext cx="612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9789" extrusionOk="0">
                    <a:moveTo>
                      <a:pt x="2142" y="487"/>
                    </a:moveTo>
                    <a:lnTo>
                      <a:pt x="2142" y="8246"/>
                    </a:lnTo>
                    <a:lnTo>
                      <a:pt x="1391" y="8690"/>
                    </a:lnTo>
                    <a:lnTo>
                      <a:pt x="1391" y="918"/>
                    </a:lnTo>
                    <a:lnTo>
                      <a:pt x="2142" y="487"/>
                    </a:lnTo>
                    <a:close/>
                    <a:moveTo>
                      <a:pt x="1058" y="1113"/>
                    </a:moveTo>
                    <a:lnTo>
                      <a:pt x="1058" y="8871"/>
                    </a:lnTo>
                    <a:lnTo>
                      <a:pt x="307" y="9302"/>
                    </a:lnTo>
                    <a:lnTo>
                      <a:pt x="307" y="1544"/>
                    </a:lnTo>
                    <a:lnTo>
                      <a:pt x="1058" y="1113"/>
                    </a:lnTo>
                    <a:close/>
                    <a:moveTo>
                      <a:pt x="2448" y="0"/>
                    </a:moveTo>
                    <a:lnTo>
                      <a:pt x="1" y="1418"/>
                    </a:lnTo>
                    <a:lnTo>
                      <a:pt x="1" y="9789"/>
                    </a:lnTo>
                    <a:lnTo>
                      <a:pt x="2448" y="8371"/>
                    </a:lnTo>
                    <a:lnTo>
                      <a:pt x="24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02;p43"/>
              <p:cNvSpPr/>
              <p:nvPr/>
            </p:nvSpPr>
            <p:spPr>
              <a:xfrm>
                <a:off x="2528525" y="3601525"/>
                <a:ext cx="18800" cy="2051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8205" extrusionOk="0">
                    <a:moveTo>
                      <a:pt x="751" y="1"/>
                    </a:moveTo>
                    <a:lnTo>
                      <a:pt x="0" y="432"/>
                    </a:lnTo>
                    <a:lnTo>
                      <a:pt x="0" y="8204"/>
                    </a:lnTo>
                    <a:lnTo>
                      <a:pt x="751" y="7760"/>
                    </a:lnTo>
                    <a:lnTo>
                      <a:pt x="7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03;p43"/>
              <p:cNvSpPr/>
              <p:nvPr/>
            </p:nvSpPr>
            <p:spPr>
              <a:xfrm>
                <a:off x="2501400" y="3617175"/>
                <a:ext cx="18800" cy="2047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8191" extrusionOk="0">
                    <a:moveTo>
                      <a:pt x="752" y="1"/>
                    </a:moveTo>
                    <a:lnTo>
                      <a:pt x="1" y="432"/>
                    </a:lnTo>
                    <a:lnTo>
                      <a:pt x="1" y="8190"/>
                    </a:lnTo>
                    <a:lnTo>
                      <a:pt x="752" y="7759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04;p43"/>
              <p:cNvSpPr/>
              <p:nvPr/>
            </p:nvSpPr>
            <p:spPr>
              <a:xfrm>
                <a:off x="2432575" y="3553575"/>
                <a:ext cx="1224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2851" extrusionOk="0">
                    <a:moveTo>
                      <a:pt x="2448" y="0"/>
                    </a:moveTo>
                    <a:lnTo>
                      <a:pt x="1" y="1432"/>
                    </a:lnTo>
                    <a:lnTo>
                      <a:pt x="2448" y="2850"/>
                    </a:lnTo>
                    <a:lnTo>
                      <a:pt x="4895" y="1432"/>
                    </a:lnTo>
                    <a:lnTo>
                      <a:pt x="24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6005;p43"/>
            <p:cNvSpPr/>
            <p:nvPr/>
          </p:nvSpPr>
          <p:spPr>
            <a:xfrm>
              <a:off x="5421681" y="3165796"/>
              <a:ext cx="188139" cy="400342"/>
            </a:xfrm>
            <a:custGeom>
              <a:avLst/>
              <a:gdLst/>
              <a:ahLst/>
              <a:cxnLst/>
              <a:rect l="l" t="t" r="r" b="b"/>
              <a:pathLst>
                <a:path w="3268" h="6954" extrusionOk="0">
                  <a:moveTo>
                    <a:pt x="2934" y="710"/>
                  </a:moveTo>
                  <a:lnTo>
                    <a:pt x="2934" y="1308"/>
                  </a:lnTo>
                  <a:lnTo>
                    <a:pt x="320" y="2810"/>
                  </a:lnTo>
                  <a:lnTo>
                    <a:pt x="320" y="2212"/>
                  </a:lnTo>
                  <a:lnTo>
                    <a:pt x="2934" y="710"/>
                  </a:lnTo>
                  <a:close/>
                  <a:moveTo>
                    <a:pt x="2934" y="1558"/>
                  </a:moveTo>
                  <a:lnTo>
                    <a:pt x="2934" y="2156"/>
                  </a:lnTo>
                  <a:lnTo>
                    <a:pt x="320" y="3658"/>
                  </a:lnTo>
                  <a:lnTo>
                    <a:pt x="320" y="3060"/>
                  </a:lnTo>
                  <a:lnTo>
                    <a:pt x="2934" y="1558"/>
                  </a:lnTo>
                  <a:close/>
                  <a:moveTo>
                    <a:pt x="2934" y="2420"/>
                  </a:moveTo>
                  <a:lnTo>
                    <a:pt x="2934" y="3018"/>
                  </a:lnTo>
                  <a:lnTo>
                    <a:pt x="320" y="4520"/>
                  </a:lnTo>
                  <a:lnTo>
                    <a:pt x="320" y="3922"/>
                  </a:lnTo>
                  <a:lnTo>
                    <a:pt x="2934" y="2420"/>
                  </a:lnTo>
                  <a:close/>
                  <a:moveTo>
                    <a:pt x="3268" y="1"/>
                  </a:moveTo>
                  <a:lnTo>
                    <a:pt x="0" y="1878"/>
                  </a:lnTo>
                  <a:lnTo>
                    <a:pt x="0" y="6953"/>
                  </a:lnTo>
                  <a:lnTo>
                    <a:pt x="1085" y="6327"/>
                  </a:lnTo>
                  <a:lnTo>
                    <a:pt x="1085" y="4436"/>
                  </a:lnTo>
                  <a:lnTo>
                    <a:pt x="2183" y="3811"/>
                  </a:lnTo>
                  <a:lnTo>
                    <a:pt x="2183" y="5688"/>
                  </a:lnTo>
                  <a:lnTo>
                    <a:pt x="3268" y="5062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006;p43"/>
            <p:cNvSpPr/>
            <p:nvPr/>
          </p:nvSpPr>
          <p:spPr>
            <a:xfrm>
              <a:off x="5233541" y="3165796"/>
              <a:ext cx="188196" cy="400342"/>
            </a:xfrm>
            <a:custGeom>
              <a:avLst/>
              <a:gdLst/>
              <a:ahLst/>
              <a:cxnLst/>
              <a:rect l="l" t="t" r="r" b="b"/>
              <a:pathLst>
                <a:path w="3269" h="6954" extrusionOk="0">
                  <a:moveTo>
                    <a:pt x="321" y="710"/>
                  </a:moveTo>
                  <a:lnTo>
                    <a:pt x="2935" y="2212"/>
                  </a:lnTo>
                  <a:lnTo>
                    <a:pt x="2935" y="2810"/>
                  </a:lnTo>
                  <a:lnTo>
                    <a:pt x="321" y="1308"/>
                  </a:lnTo>
                  <a:lnTo>
                    <a:pt x="321" y="710"/>
                  </a:lnTo>
                  <a:close/>
                  <a:moveTo>
                    <a:pt x="321" y="1558"/>
                  </a:moveTo>
                  <a:lnTo>
                    <a:pt x="2935" y="3074"/>
                  </a:lnTo>
                  <a:lnTo>
                    <a:pt x="2935" y="3672"/>
                  </a:lnTo>
                  <a:lnTo>
                    <a:pt x="321" y="2156"/>
                  </a:lnTo>
                  <a:lnTo>
                    <a:pt x="321" y="1558"/>
                  </a:lnTo>
                  <a:close/>
                  <a:moveTo>
                    <a:pt x="321" y="2420"/>
                  </a:moveTo>
                  <a:lnTo>
                    <a:pt x="2935" y="3922"/>
                  </a:lnTo>
                  <a:lnTo>
                    <a:pt x="2935" y="4520"/>
                  </a:lnTo>
                  <a:lnTo>
                    <a:pt x="321" y="3018"/>
                  </a:lnTo>
                  <a:lnTo>
                    <a:pt x="321" y="2420"/>
                  </a:lnTo>
                  <a:close/>
                  <a:moveTo>
                    <a:pt x="1" y="1"/>
                  </a:moveTo>
                  <a:lnTo>
                    <a:pt x="1" y="5062"/>
                  </a:lnTo>
                  <a:lnTo>
                    <a:pt x="3268" y="6953"/>
                  </a:lnTo>
                  <a:lnTo>
                    <a:pt x="3268" y="18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6007;p43"/>
            <p:cNvGrpSpPr/>
            <p:nvPr/>
          </p:nvGrpSpPr>
          <p:grpSpPr>
            <a:xfrm>
              <a:off x="5251964" y="3206671"/>
              <a:ext cx="338686" cy="323429"/>
              <a:chOff x="5251964" y="3206671"/>
              <a:chExt cx="338686" cy="323429"/>
            </a:xfrm>
          </p:grpSpPr>
          <p:sp>
            <p:nvSpPr>
              <p:cNvPr id="594" name="Google Shape;6008;p43"/>
              <p:cNvSpPr/>
              <p:nvPr/>
            </p:nvSpPr>
            <p:spPr>
              <a:xfrm>
                <a:off x="5440104" y="3305116"/>
                <a:ext cx="150546" cy="12089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0" extrusionOk="0">
                    <a:moveTo>
                      <a:pt x="2614" y="0"/>
                    </a:moveTo>
                    <a:lnTo>
                      <a:pt x="0" y="1502"/>
                    </a:lnTo>
                    <a:lnTo>
                      <a:pt x="0" y="2100"/>
                    </a:lnTo>
                    <a:lnTo>
                      <a:pt x="2614" y="598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6009;p43"/>
              <p:cNvSpPr/>
              <p:nvPr/>
            </p:nvSpPr>
            <p:spPr>
              <a:xfrm>
                <a:off x="5440104" y="3255491"/>
                <a:ext cx="150546" cy="12170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14" extrusionOk="0">
                    <a:moveTo>
                      <a:pt x="2614" y="0"/>
                    </a:moveTo>
                    <a:lnTo>
                      <a:pt x="0" y="1516"/>
                    </a:lnTo>
                    <a:lnTo>
                      <a:pt x="0" y="2114"/>
                    </a:lnTo>
                    <a:lnTo>
                      <a:pt x="2614" y="598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6010;p43"/>
              <p:cNvSpPr/>
              <p:nvPr/>
            </p:nvSpPr>
            <p:spPr>
              <a:xfrm>
                <a:off x="5440104" y="3206671"/>
                <a:ext cx="150546" cy="12089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0" extrusionOk="0">
                    <a:moveTo>
                      <a:pt x="2614" y="0"/>
                    </a:moveTo>
                    <a:lnTo>
                      <a:pt x="0" y="1502"/>
                    </a:lnTo>
                    <a:lnTo>
                      <a:pt x="0" y="2100"/>
                    </a:lnTo>
                    <a:lnTo>
                      <a:pt x="2614" y="598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6011;p43"/>
              <p:cNvSpPr/>
              <p:nvPr/>
            </p:nvSpPr>
            <p:spPr>
              <a:xfrm>
                <a:off x="5484087" y="3385139"/>
                <a:ext cx="63327" cy="144961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518" extrusionOk="0">
                    <a:moveTo>
                      <a:pt x="1099" y="1"/>
                    </a:moveTo>
                    <a:lnTo>
                      <a:pt x="1" y="626"/>
                    </a:lnTo>
                    <a:lnTo>
                      <a:pt x="1" y="2517"/>
                    </a:lnTo>
                    <a:lnTo>
                      <a:pt x="1099" y="1878"/>
                    </a:ln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6012;p43"/>
              <p:cNvSpPr/>
              <p:nvPr/>
            </p:nvSpPr>
            <p:spPr>
              <a:xfrm>
                <a:off x="5251964" y="3305116"/>
                <a:ext cx="150546" cy="12089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0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2615" y="2100"/>
                    </a:lnTo>
                    <a:lnTo>
                      <a:pt x="2615" y="15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6013;p43"/>
              <p:cNvSpPr/>
              <p:nvPr/>
            </p:nvSpPr>
            <p:spPr>
              <a:xfrm>
                <a:off x="5251964" y="3255491"/>
                <a:ext cx="150546" cy="12170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14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2615" y="2114"/>
                    </a:lnTo>
                    <a:lnTo>
                      <a:pt x="2615" y="15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14;p43"/>
              <p:cNvSpPr/>
              <p:nvPr/>
            </p:nvSpPr>
            <p:spPr>
              <a:xfrm>
                <a:off x="5251964" y="3206671"/>
                <a:ext cx="150546" cy="12089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0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2615" y="2100"/>
                    </a:lnTo>
                    <a:lnTo>
                      <a:pt x="2615" y="15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6015;p43"/>
            <p:cNvSpPr/>
            <p:nvPr/>
          </p:nvSpPr>
          <p:spPr>
            <a:xfrm>
              <a:off x="5233541" y="3057737"/>
              <a:ext cx="376278" cy="216233"/>
            </a:xfrm>
            <a:custGeom>
              <a:avLst/>
              <a:gdLst/>
              <a:ahLst/>
              <a:cxnLst/>
              <a:rect l="l" t="t" r="r" b="b"/>
              <a:pathLst>
                <a:path w="6536" h="3756" extrusionOk="0">
                  <a:moveTo>
                    <a:pt x="3268" y="1"/>
                  </a:moveTo>
                  <a:lnTo>
                    <a:pt x="1" y="1878"/>
                  </a:lnTo>
                  <a:lnTo>
                    <a:pt x="3268" y="3755"/>
                  </a:lnTo>
                  <a:lnTo>
                    <a:pt x="6536" y="1878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6016;p43"/>
            <p:cNvGrpSpPr/>
            <p:nvPr/>
          </p:nvGrpSpPr>
          <p:grpSpPr>
            <a:xfrm>
              <a:off x="4950942" y="2306046"/>
              <a:ext cx="333042" cy="1451340"/>
              <a:chOff x="2898375" y="3591450"/>
              <a:chExt cx="144625" cy="630250"/>
            </a:xfrm>
          </p:grpSpPr>
          <p:sp>
            <p:nvSpPr>
              <p:cNvPr id="562" name="Google Shape;6017;p43"/>
              <p:cNvSpPr/>
              <p:nvPr/>
            </p:nvSpPr>
            <p:spPr>
              <a:xfrm>
                <a:off x="2898375" y="3675925"/>
                <a:ext cx="72325" cy="54577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1831" extrusionOk="0">
                    <a:moveTo>
                      <a:pt x="362" y="779"/>
                    </a:moveTo>
                    <a:lnTo>
                      <a:pt x="2517" y="2017"/>
                    </a:lnTo>
                    <a:lnTo>
                      <a:pt x="2517" y="2628"/>
                    </a:lnTo>
                    <a:lnTo>
                      <a:pt x="362" y="1391"/>
                    </a:lnTo>
                    <a:lnTo>
                      <a:pt x="362" y="779"/>
                    </a:lnTo>
                    <a:close/>
                    <a:moveTo>
                      <a:pt x="362" y="1891"/>
                    </a:moveTo>
                    <a:lnTo>
                      <a:pt x="2517" y="3143"/>
                    </a:lnTo>
                    <a:lnTo>
                      <a:pt x="2517" y="3755"/>
                    </a:lnTo>
                    <a:lnTo>
                      <a:pt x="362" y="2503"/>
                    </a:lnTo>
                    <a:lnTo>
                      <a:pt x="362" y="1891"/>
                    </a:lnTo>
                    <a:close/>
                    <a:moveTo>
                      <a:pt x="362" y="3004"/>
                    </a:moveTo>
                    <a:lnTo>
                      <a:pt x="2517" y="4255"/>
                    </a:lnTo>
                    <a:lnTo>
                      <a:pt x="2517" y="4867"/>
                    </a:lnTo>
                    <a:lnTo>
                      <a:pt x="362" y="3616"/>
                    </a:lnTo>
                    <a:lnTo>
                      <a:pt x="362" y="3004"/>
                    </a:lnTo>
                    <a:close/>
                    <a:moveTo>
                      <a:pt x="362" y="4116"/>
                    </a:moveTo>
                    <a:lnTo>
                      <a:pt x="2517" y="5368"/>
                    </a:lnTo>
                    <a:lnTo>
                      <a:pt x="2517" y="5979"/>
                    </a:lnTo>
                    <a:lnTo>
                      <a:pt x="362" y="4728"/>
                    </a:lnTo>
                    <a:lnTo>
                      <a:pt x="362" y="4116"/>
                    </a:lnTo>
                    <a:close/>
                    <a:moveTo>
                      <a:pt x="362" y="5242"/>
                    </a:moveTo>
                    <a:lnTo>
                      <a:pt x="2517" y="6480"/>
                    </a:lnTo>
                    <a:lnTo>
                      <a:pt x="2517" y="7092"/>
                    </a:lnTo>
                    <a:lnTo>
                      <a:pt x="362" y="5854"/>
                    </a:lnTo>
                    <a:lnTo>
                      <a:pt x="362" y="5242"/>
                    </a:lnTo>
                    <a:close/>
                    <a:moveTo>
                      <a:pt x="362" y="6355"/>
                    </a:moveTo>
                    <a:lnTo>
                      <a:pt x="2517" y="7592"/>
                    </a:lnTo>
                    <a:lnTo>
                      <a:pt x="2517" y="8204"/>
                    </a:lnTo>
                    <a:lnTo>
                      <a:pt x="362" y="6967"/>
                    </a:lnTo>
                    <a:lnTo>
                      <a:pt x="362" y="6355"/>
                    </a:lnTo>
                    <a:close/>
                    <a:moveTo>
                      <a:pt x="362" y="7467"/>
                    </a:moveTo>
                    <a:lnTo>
                      <a:pt x="2517" y="8705"/>
                    </a:lnTo>
                    <a:lnTo>
                      <a:pt x="2517" y="9316"/>
                    </a:lnTo>
                    <a:lnTo>
                      <a:pt x="362" y="8079"/>
                    </a:lnTo>
                    <a:lnTo>
                      <a:pt x="362" y="7467"/>
                    </a:lnTo>
                    <a:close/>
                    <a:moveTo>
                      <a:pt x="362" y="8579"/>
                    </a:moveTo>
                    <a:lnTo>
                      <a:pt x="2517" y="9831"/>
                    </a:lnTo>
                    <a:lnTo>
                      <a:pt x="2517" y="10443"/>
                    </a:lnTo>
                    <a:lnTo>
                      <a:pt x="362" y="9191"/>
                    </a:lnTo>
                    <a:lnTo>
                      <a:pt x="362" y="8579"/>
                    </a:lnTo>
                    <a:close/>
                    <a:moveTo>
                      <a:pt x="362" y="9636"/>
                    </a:moveTo>
                    <a:lnTo>
                      <a:pt x="918" y="9956"/>
                    </a:lnTo>
                    <a:lnTo>
                      <a:pt x="918" y="20190"/>
                    </a:lnTo>
                    <a:lnTo>
                      <a:pt x="362" y="19870"/>
                    </a:lnTo>
                    <a:lnTo>
                      <a:pt x="362" y="9636"/>
                    </a:lnTo>
                    <a:close/>
                    <a:moveTo>
                      <a:pt x="1183" y="10095"/>
                    </a:moveTo>
                    <a:lnTo>
                      <a:pt x="1725" y="10415"/>
                    </a:lnTo>
                    <a:lnTo>
                      <a:pt x="1725" y="20648"/>
                    </a:lnTo>
                    <a:lnTo>
                      <a:pt x="1183" y="20329"/>
                    </a:lnTo>
                    <a:lnTo>
                      <a:pt x="1183" y="10095"/>
                    </a:lnTo>
                    <a:close/>
                    <a:moveTo>
                      <a:pt x="1975" y="10568"/>
                    </a:moveTo>
                    <a:lnTo>
                      <a:pt x="2517" y="10874"/>
                    </a:lnTo>
                    <a:lnTo>
                      <a:pt x="2517" y="21107"/>
                    </a:lnTo>
                    <a:lnTo>
                      <a:pt x="1975" y="20801"/>
                    </a:lnTo>
                    <a:lnTo>
                      <a:pt x="1975" y="10568"/>
                    </a:lnTo>
                    <a:close/>
                    <a:moveTo>
                      <a:pt x="1" y="0"/>
                    </a:moveTo>
                    <a:lnTo>
                      <a:pt x="1" y="20162"/>
                    </a:lnTo>
                    <a:lnTo>
                      <a:pt x="2893" y="21830"/>
                    </a:lnTo>
                    <a:lnTo>
                      <a:pt x="2893" y="16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3" name="Google Shape;6018;p43"/>
              <p:cNvGrpSpPr/>
              <p:nvPr/>
            </p:nvGrpSpPr>
            <p:grpSpPr>
              <a:xfrm>
                <a:off x="2898375" y="3591450"/>
                <a:ext cx="144625" cy="630250"/>
                <a:chOff x="2898375" y="3591450"/>
                <a:chExt cx="144625" cy="630250"/>
              </a:xfrm>
            </p:grpSpPr>
            <p:grpSp>
              <p:nvGrpSpPr>
                <p:cNvPr id="564" name="Google Shape;6019;p43"/>
                <p:cNvGrpSpPr/>
                <p:nvPr/>
              </p:nvGrpSpPr>
              <p:grpSpPr>
                <a:xfrm>
                  <a:off x="2907425" y="3695400"/>
                  <a:ext cx="126200" cy="508225"/>
                  <a:chOff x="2907425" y="3695400"/>
                  <a:chExt cx="126200" cy="508225"/>
                </a:xfrm>
              </p:grpSpPr>
              <p:sp>
                <p:nvSpPr>
                  <p:cNvPr id="571" name="Google Shape;6020;p43"/>
                  <p:cNvSpPr/>
                  <p:nvPr/>
                </p:nvSpPr>
                <p:spPr>
                  <a:xfrm>
                    <a:off x="2927575" y="3928300"/>
                    <a:ext cx="13925" cy="26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10554" extrusionOk="0">
                        <a:moveTo>
                          <a:pt x="1" y="0"/>
                        </a:moveTo>
                        <a:lnTo>
                          <a:pt x="1" y="10234"/>
                        </a:lnTo>
                        <a:lnTo>
                          <a:pt x="557" y="10553"/>
                        </a:lnTo>
                        <a:lnTo>
                          <a:pt x="557" y="32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72" name="Google Shape;6021;p43"/>
                  <p:cNvGrpSpPr/>
                  <p:nvPr/>
                </p:nvGrpSpPr>
                <p:grpSpPr>
                  <a:xfrm>
                    <a:off x="2907425" y="3695400"/>
                    <a:ext cx="126200" cy="508225"/>
                    <a:chOff x="2907425" y="3695400"/>
                    <a:chExt cx="126200" cy="508225"/>
                  </a:xfrm>
                </p:grpSpPr>
                <p:sp>
                  <p:nvSpPr>
                    <p:cNvPr id="573" name="Google Shape;6022;p43"/>
                    <p:cNvSpPr/>
                    <p:nvPr/>
                  </p:nvSpPr>
                  <p:spPr>
                    <a:xfrm>
                      <a:off x="2947750" y="3940100"/>
                      <a:ext cx="13575" cy="263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3" h="10541" extrusionOk="0">
                          <a:moveTo>
                            <a:pt x="0" y="1"/>
                          </a:moveTo>
                          <a:lnTo>
                            <a:pt x="0" y="10234"/>
                          </a:lnTo>
                          <a:lnTo>
                            <a:pt x="542" y="10540"/>
                          </a:lnTo>
                          <a:lnTo>
                            <a:pt x="542" y="307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4" name="Google Shape;6023;p43"/>
                    <p:cNvSpPr/>
                    <p:nvPr/>
                  </p:nvSpPr>
                  <p:spPr>
                    <a:xfrm>
                      <a:off x="2907425" y="3890400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0" y="0"/>
                          </a:moveTo>
                          <a:lnTo>
                            <a:pt x="0" y="612"/>
                          </a:lnTo>
                          <a:lnTo>
                            <a:pt x="2155" y="1864"/>
                          </a:lnTo>
                          <a:lnTo>
                            <a:pt x="2155" y="12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5" name="Google Shape;6024;p43"/>
                    <p:cNvSpPr/>
                    <p:nvPr/>
                  </p:nvSpPr>
                  <p:spPr>
                    <a:xfrm>
                      <a:off x="2907425" y="3862600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0" y="0"/>
                          </a:moveTo>
                          <a:lnTo>
                            <a:pt x="0" y="612"/>
                          </a:lnTo>
                          <a:lnTo>
                            <a:pt x="2155" y="1849"/>
                          </a:lnTo>
                          <a:lnTo>
                            <a:pt x="2155" y="12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6025;p43"/>
                    <p:cNvSpPr/>
                    <p:nvPr/>
                  </p:nvSpPr>
                  <p:spPr>
                    <a:xfrm>
                      <a:off x="2907425" y="3834775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0" y="1"/>
                          </a:moveTo>
                          <a:lnTo>
                            <a:pt x="0" y="613"/>
                          </a:lnTo>
                          <a:lnTo>
                            <a:pt x="2155" y="1850"/>
                          </a:lnTo>
                          <a:lnTo>
                            <a:pt x="2155" y="1238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7" name="Google Shape;6026;p43"/>
                    <p:cNvSpPr/>
                    <p:nvPr/>
                  </p:nvSpPr>
                  <p:spPr>
                    <a:xfrm>
                      <a:off x="2907425" y="3806975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0" y="0"/>
                          </a:moveTo>
                          <a:lnTo>
                            <a:pt x="0" y="612"/>
                          </a:lnTo>
                          <a:lnTo>
                            <a:pt x="2155" y="1850"/>
                          </a:lnTo>
                          <a:lnTo>
                            <a:pt x="2155" y="12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8" name="Google Shape;6027;p43"/>
                    <p:cNvSpPr/>
                    <p:nvPr/>
                  </p:nvSpPr>
                  <p:spPr>
                    <a:xfrm>
                      <a:off x="2907425" y="3778825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0" y="0"/>
                          </a:moveTo>
                          <a:lnTo>
                            <a:pt x="0" y="612"/>
                          </a:lnTo>
                          <a:lnTo>
                            <a:pt x="2155" y="1863"/>
                          </a:lnTo>
                          <a:lnTo>
                            <a:pt x="2155" y="12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9" name="Google Shape;6028;p43"/>
                    <p:cNvSpPr/>
                    <p:nvPr/>
                  </p:nvSpPr>
                  <p:spPr>
                    <a:xfrm>
                      <a:off x="2907425" y="3751000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0" y="1"/>
                          </a:moveTo>
                          <a:lnTo>
                            <a:pt x="0" y="613"/>
                          </a:lnTo>
                          <a:lnTo>
                            <a:pt x="2155" y="1864"/>
                          </a:lnTo>
                          <a:lnTo>
                            <a:pt x="2155" y="1252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0" name="Google Shape;6029;p43"/>
                    <p:cNvSpPr/>
                    <p:nvPr/>
                  </p:nvSpPr>
                  <p:spPr>
                    <a:xfrm>
                      <a:off x="2907425" y="3723200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0" y="0"/>
                          </a:moveTo>
                          <a:lnTo>
                            <a:pt x="0" y="612"/>
                          </a:lnTo>
                          <a:lnTo>
                            <a:pt x="2155" y="1864"/>
                          </a:lnTo>
                          <a:lnTo>
                            <a:pt x="2155" y="12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1" name="Google Shape;6030;p43"/>
                    <p:cNvSpPr/>
                    <p:nvPr/>
                  </p:nvSpPr>
                  <p:spPr>
                    <a:xfrm>
                      <a:off x="2907425" y="3695400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0" y="0"/>
                          </a:moveTo>
                          <a:lnTo>
                            <a:pt x="0" y="612"/>
                          </a:lnTo>
                          <a:lnTo>
                            <a:pt x="2155" y="1849"/>
                          </a:lnTo>
                          <a:lnTo>
                            <a:pt x="2155" y="12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2" name="Google Shape;6031;p43"/>
                    <p:cNvSpPr/>
                    <p:nvPr/>
                  </p:nvSpPr>
                  <p:spPr>
                    <a:xfrm>
                      <a:off x="2907425" y="3916825"/>
                      <a:ext cx="13925" cy="26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" h="10554" extrusionOk="0">
                          <a:moveTo>
                            <a:pt x="0" y="0"/>
                          </a:moveTo>
                          <a:lnTo>
                            <a:pt x="0" y="10234"/>
                          </a:lnTo>
                          <a:lnTo>
                            <a:pt x="556" y="10554"/>
                          </a:lnTo>
                          <a:lnTo>
                            <a:pt x="556" y="3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3" name="Google Shape;6032;p43"/>
                    <p:cNvSpPr/>
                    <p:nvPr/>
                  </p:nvSpPr>
                  <p:spPr>
                    <a:xfrm>
                      <a:off x="3020050" y="3916825"/>
                      <a:ext cx="13575" cy="26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3" h="10554" extrusionOk="0">
                          <a:moveTo>
                            <a:pt x="542" y="0"/>
                          </a:moveTo>
                          <a:lnTo>
                            <a:pt x="0" y="320"/>
                          </a:lnTo>
                          <a:lnTo>
                            <a:pt x="0" y="10554"/>
                          </a:lnTo>
                          <a:lnTo>
                            <a:pt x="542" y="10234"/>
                          </a:lnTo>
                          <a:lnTo>
                            <a:pt x="54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4" name="Google Shape;6033;p43"/>
                    <p:cNvSpPr/>
                    <p:nvPr/>
                  </p:nvSpPr>
                  <p:spPr>
                    <a:xfrm>
                      <a:off x="2979725" y="3890400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2155" y="0"/>
                          </a:moveTo>
                          <a:lnTo>
                            <a:pt x="0" y="1252"/>
                          </a:lnTo>
                          <a:lnTo>
                            <a:pt x="0" y="1864"/>
                          </a:lnTo>
                          <a:lnTo>
                            <a:pt x="2155" y="612"/>
                          </a:lnTo>
                          <a:lnTo>
                            <a:pt x="215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5" name="Google Shape;6034;p43"/>
                    <p:cNvSpPr/>
                    <p:nvPr/>
                  </p:nvSpPr>
                  <p:spPr>
                    <a:xfrm>
                      <a:off x="2979725" y="3862600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2155" y="0"/>
                          </a:moveTo>
                          <a:lnTo>
                            <a:pt x="0" y="1238"/>
                          </a:lnTo>
                          <a:lnTo>
                            <a:pt x="0" y="1849"/>
                          </a:lnTo>
                          <a:lnTo>
                            <a:pt x="2155" y="612"/>
                          </a:lnTo>
                          <a:lnTo>
                            <a:pt x="215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6" name="Google Shape;6035;p43"/>
                    <p:cNvSpPr/>
                    <p:nvPr/>
                  </p:nvSpPr>
                  <p:spPr>
                    <a:xfrm>
                      <a:off x="2979725" y="3834775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2155" y="1"/>
                          </a:moveTo>
                          <a:lnTo>
                            <a:pt x="0" y="1238"/>
                          </a:lnTo>
                          <a:lnTo>
                            <a:pt x="0" y="1850"/>
                          </a:lnTo>
                          <a:lnTo>
                            <a:pt x="2155" y="613"/>
                          </a:lnTo>
                          <a:lnTo>
                            <a:pt x="2155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7" name="Google Shape;6036;p43"/>
                    <p:cNvSpPr/>
                    <p:nvPr/>
                  </p:nvSpPr>
                  <p:spPr>
                    <a:xfrm>
                      <a:off x="2979725" y="3806975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2155" y="0"/>
                          </a:moveTo>
                          <a:lnTo>
                            <a:pt x="0" y="1238"/>
                          </a:lnTo>
                          <a:lnTo>
                            <a:pt x="0" y="1850"/>
                          </a:lnTo>
                          <a:lnTo>
                            <a:pt x="2155" y="612"/>
                          </a:lnTo>
                          <a:lnTo>
                            <a:pt x="215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8" name="Google Shape;6037;p43"/>
                    <p:cNvSpPr/>
                    <p:nvPr/>
                  </p:nvSpPr>
                  <p:spPr>
                    <a:xfrm>
                      <a:off x="2979725" y="3778825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2155" y="0"/>
                          </a:moveTo>
                          <a:lnTo>
                            <a:pt x="0" y="1252"/>
                          </a:lnTo>
                          <a:lnTo>
                            <a:pt x="0" y="1863"/>
                          </a:lnTo>
                          <a:lnTo>
                            <a:pt x="2155" y="612"/>
                          </a:lnTo>
                          <a:lnTo>
                            <a:pt x="215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9" name="Google Shape;6038;p43"/>
                    <p:cNvSpPr/>
                    <p:nvPr/>
                  </p:nvSpPr>
                  <p:spPr>
                    <a:xfrm>
                      <a:off x="2979725" y="3751000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2155" y="1"/>
                          </a:moveTo>
                          <a:lnTo>
                            <a:pt x="0" y="1252"/>
                          </a:lnTo>
                          <a:lnTo>
                            <a:pt x="0" y="1864"/>
                          </a:lnTo>
                          <a:lnTo>
                            <a:pt x="2155" y="613"/>
                          </a:lnTo>
                          <a:lnTo>
                            <a:pt x="2155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0" name="Google Shape;6039;p43"/>
                    <p:cNvSpPr/>
                    <p:nvPr/>
                  </p:nvSpPr>
                  <p:spPr>
                    <a:xfrm>
                      <a:off x="2979725" y="3723200"/>
                      <a:ext cx="53900" cy="4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64" extrusionOk="0">
                          <a:moveTo>
                            <a:pt x="2155" y="0"/>
                          </a:moveTo>
                          <a:lnTo>
                            <a:pt x="0" y="1252"/>
                          </a:lnTo>
                          <a:lnTo>
                            <a:pt x="0" y="1864"/>
                          </a:lnTo>
                          <a:lnTo>
                            <a:pt x="2155" y="612"/>
                          </a:lnTo>
                          <a:lnTo>
                            <a:pt x="215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" name="Google Shape;6040;p43"/>
                    <p:cNvSpPr/>
                    <p:nvPr/>
                  </p:nvSpPr>
                  <p:spPr>
                    <a:xfrm>
                      <a:off x="2979725" y="3695400"/>
                      <a:ext cx="53900" cy="4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6" h="1850" extrusionOk="0">
                          <a:moveTo>
                            <a:pt x="2155" y="0"/>
                          </a:moveTo>
                          <a:lnTo>
                            <a:pt x="0" y="1238"/>
                          </a:lnTo>
                          <a:lnTo>
                            <a:pt x="0" y="1849"/>
                          </a:lnTo>
                          <a:lnTo>
                            <a:pt x="2155" y="612"/>
                          </a:lnTo>
                          <a:lnTo>
                            <a:pt x="215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" name="Google Shape;6041;p43"/>
                    <p:cNvSpPr/>
                    <p:nvPr/>
                  </p:nvSpPr>
                  <p:spPr>
                    <a:xfrm>
                      <a:off x="2999875" y="3928300"/>
                      <a:ext cx="13925" cy="26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" h="10554" extrusionOk="0">
                          <a:moveTo>
                            <a:pt x="557" y="0"/>
                          </a:moveTo>
                          <a:lnTo>
                            <a:pt x="1" y="320"/>
                          </a:lnTo>
                          <a:lnTo>
                            <a:pt x="1" y="10553"/>
                          </a:lnTo>
                          <a:lnTo>
                            <a:pt x="557" y="10234"/>
                          </a:lnTo>
                          <a:lnTo>
                            <a:pt x="55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" name="Google Shape;6042;p43"/>
                    <p:cNvSpPr/>
                    <p:nvPr/>
                  </p:nvSpPr>
                  <p:spPr>
                    <a:xfrm>
                      <a:off x="2979725" y="3940100"/>
                      <a:ext cx="13925" cy="263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" h="10541" extrusionOk="0">
                          <a:moveTo>
                            <a:pt x="556" y="1"/>
                          </a:moveTo>
                          <a:lnTo>
                            <a:pt x="0" y="307"/>
                          </a:lnTo>
                          <a:lnTo>
                            <a:pt x="0" y="10540"/>
                          </a:lnTo>
                          <a:lnTo>
                            <a:pt x="556" y="10234"/>
                          </a:lnTo>
                          <a:lnTo>
                            <a:pt x="556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65" name="Google Shape;6043;p43"/>
                <p:cNvGrpSpPr/>
                <p:nvPr/>
              </p:nvGrpSpPr>
              <p:grpSpPr>
                <a:xfrm>
                  <a:off x="2898375" y="3591450"/>
                  <a:ext cx="144625" cy="630250"/>
                  <a:chOff x="2898375" y="3591450"/>
                  <a:chExt cx="144625" cy="630250"/>
                </a:xfrm>
              </p:grpSpPr>
              <p:sp>
                <p:nvSpPr>
                  <p:cNvPr id="566" name="Google Shape;6044;p43"/>
                  <p:cNvSpPr/>
                  <p:nvPr/>
                </p:nvSpPr>
                <p:spPr>
                  <a:xfrm>
                    <a:off x="2970675" y="3675925"/>
                    <a:ext cx="72325" cy="54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3" h="21831" extrusionOk="0">
                        <a:moveTo>
                          <a:pt x="2517" y="779"/>
                        </a:moveTo>
                        <a:lnTo>
                          <a:pt x="2517" y="1391"/>
                        </a:lnTo>
                        <a:lnTo>
                          <a:pt x="376" y="2628"/>
                        </a:lnTo>
                        <a:lnTo>
                          <a:pt x="376" y="2017"/>
                        </a:lnTo>
                        <a:lnTo>
                          <a:pt x="2517" y="779"/>
                        </a:lnTo>
                        <a:close/>
                        <a:moveTo>
                          <a:pt x="2517" y="1891"/>
                        </a:moveTo>
                        <a:lnTo>
                          <a:pt x="2517" y="2503"/>
                        </a:lnTo>
                        <a:lnTo>
                          <a:pt x="376" y="3755"/>
                        </a:lnTo>
                        <a:lnTo>
                          <a:pt x="376" y="3143"/>
                        </a:lnTo>
                        <a:lnTo>
                          <a:pt x="2517" y="1891"/>
                        </a:lnTo>
                        <a:close/>
                        <a:moveTo>
                          <a:pt x="2517" y="3004"/>
                        </a:moveTo>
                        <a:lnTo>
                          <a:pt x="2517" y="3616"/>
                        </a:lnTo>
                        <a:lnTo>
                          <a:pt x="376" y="4867"/>
                        </a:lnTo>
                        <a:lnTo>
                          <a:pt x="376" y="4255"/>
                        </a:lnTo>
                        <a:lnTo>
                          <a:pt x="2517" y="3004"/>
                        </a:lnTo>
                        <a:close/>
                        <a:moveTo>
                          <a:pt x="2517" y="4116"/>
                        </a:moveTo>
                        <a:lnTo>
                          <a:pt x="2517" y="4728"/>
                        </a:lnTo>
                        <a:lnTo>
                          <a:pt x="376" y="5979"/>
                        </a:lnTo>
                        <a:lnTo>
                          <a:pt x="376" y="5368"/>
                        </a:lnTo>
                        <a:lnTo>
                          <a:pt x="2517" y="4116"/>
                        </a:lnTo>
                        <a:close/>
                        <a:moveTo>
                          <a:pt x="2517" y="5242"/>
                        </a:moveTo>
                        <a:lnTo>
                          <a:pt x="2517" y="5854"/>
                        </a:lnTo>
                        <a:lnTo>
                          <a:pt x="376" y="7092"/>
                        </a:lnTo>
                        <a:lnTo>
                          <a:pt x="376" y="6480"/>
                        </a:lnTo>
                        <a:lnTo>
                          <a:pt x="2517" y="5242"/>
                        </a:lnTo>
                        <a:close/>
                        <a:moveTo>
                          <a:pt x="2517" y="6355"/>
                        </a:moveTo>
                        <a:lnTo>
                          <a:pt x="2517" y="6967"/>
                        </a:lnTo>
                        <a:lnTo>
                          <a:pt x="376" y="8204"/>
                        </a:lnTo>
                        <a:lnTo>
                          <a:pt x="376" y="7592"/>
                        </a:lnTo>
                        <a:lnTo>
                          <a:pt x="2517" y="6355"/>
                        </a:lnTo>
                        <a:close/>
                        <a:moveTo>
                          <a:pt x="2517" y="7467"/>
                        </a:moveTo>
                        <a:lnTo>
                          <a:pt x="2517" y="8079"/>
                        </a:lnTo>
                        <a:lnTo>
                          <a:pt x="376" y="9316"/>
                        </a:lnTo>
                        <a:lnTo>
                          <a:pt x="376" y="8705"/>
                        </a:lnTo>
                        <a:lnTo>
                          <a:pt x="2517" y="7467"/>
                        </a:lnTo>
                        <a:close/>
                        <a:moveTo>
                          <a:pt x="2517" y="8579"/>
                        </a:moveTo>
                        <a:lnTo>
                          <a:pt x="2517" y="9191"/>
                        </a:lnTo>
                        <a:lnTo>
                          <a:pt x="376" y="10443"/>
                        </a:lnTo>
                        <a:lnTo>
                          <a:pt x="376" y="9831"/>
                        </a:lnTo>
                        <a:lnTo>
                          <a:pt x="2517" y="8579"/>
                        </a:lnTo>
                        <a:close/>
                        <a:moveTo>
                          <a:pt x="2517" y="9636"/>
                        </a:moveTo>
                        <a:lnTo>
                          <a:pt x="2517" y="19870"/>
                        </a:lnTo>
                        <a:lnTo>
                          <a:pt x="1975" y="20190"/>
                        </a:lnTo>
                        <a:lnTo>
                          <a:pt x="1975" y="9956"/>
                        </a:lnTo>
                        <a:lnTo>
                          <a:pt x="2517" y="9636"/>
                        </a:lnTo>
                        <a:close/>
                        <a:moveTo>
                          <a:pt x="1725" y="10095"/>
                        </a:moveTo>
                        <a:lnTo>
                          <a:pt x="1725" y="20329"/>
                        </a:lnTo>
                        <a:lnTo>
                          <a:pt x="1169" y="20648"/>
                        </a:lnTo>
                        <a:lnTo>
                          <a:pt x="1169" y="10415"/>
                        </a:lnTo>
                        <a:lnTo>
                          <a:pt x="1725" y="10095"/>
                        </a:lnTo>
                        <a:close/>
                        <a:moveTo>
                          <a:pt x="918" y="10568"/>
                        </a:moveTo>
                        <a:lnTo>
                          <a:pt x="918" y="20801"/>
                        </a:lnTo>
                        <a:lnTo>
                          <a:pt x="376" y="21121"/>
                        </a:lnTo>
                        <a:lnTo>
                          <a:pt x="376" y="10874"/>
                        </a:lnTo>
                        <a:lnTo>
                          <a:pt x="918" y="10568"/>
                        </a:lnTo>
                        <a:close/>
                        <a:moveTo>
                          <a:pt x="2893" y="0"/>
                        </a:moveTo>
                        <a:lnTo>
                          <a:pt x="1" y="1669"/>
                        </a:lnTo>
                        <a:lnTo>
                          <a:pt x="1" y="21830"/>
                        </a:lnTo>
                        <a:lnTo>
                          <a:pt x="2893" y="20162"/>
                        </a:lnTo>
                        <a:lnTo>
                          <a:pt x="289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6045;p43"/>
                  <p:cNvSpPr/>
                  <p:nvPr/>
                </p:nvSpPr>
                <p:spPr>
                  <a:xfrm>
                    <a:off x="2898375" y="3634200"/>
                    <a:ext cx="144625" cy="8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5" h="3338" extrusionOk="0">
                        <a:moveTo>
                          <a:pt x="2893" y="1"/>
                        </a:moveTo>
                        <a:lnTo>
                          <a:pt x="1" y="1669"/>
                        </a:lnTo>
                        <a:lnTo>
                          <a:pt x="2893" y="3338"/>
                        </a:lnTo>
                        <a:lnTo>
                          <a:pt x="5785" y="1669"/>
                        </a:lnTo>
                        <a:lnTo>
                          <a:pt x="2893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6046;p43"/>
                  <p:cNvSpPr/>
                  <p:nvPr/>
                </p:nvSpPr>
                <p:spPr>
                  <a:xfrm>
                    <a:off x="2937650" y="3610925"/>
                    <a:ext cx="33050" cy="8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2" h="3449" extrusionOk="0">
                        <a:moveTo>
                          <a:pt x="1" y="0"/>
                        </a:moveTo>
                        <a:lnTo>
                          <a:pt x="1" y="2684"/>
                        </a:lnTo>
                        <a:lnTo>
                          <a:pt x="1322" y="3449"/>
                        </a:lnTo>
                        <a:lnTo>
                          <a:pt x="1322" y="76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6047;p43"/>
                  <p:cNvSpPr/>
                  <p:nvPr/>
                </p:nvSpPr>
                <p:spPr>
                  <a:xfrm>
                    <a:off x="2970675" y="3610925"/>
                    <a:ext cx="33050" cy="8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2" h="3449" extrusionOk="0">
                        <a:moveTo>
                          <a:pt x="1322" y="0"/>
                        </a:moveTo>
                        <a:lnTo>
                          <a:pt x="1" y="765"/>
                        </a:lnTo>
                        <a:lnTo>
                          <a:pt x="1" y="3449"/>
                        </a:lnTo>
                        <a:lnTo>
                          <a:pt x="1322" y="2684"/>
                        </a:lnTo>
                        <a:lnTo>
                          <a:pt x="132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6048;p43"/>
                  <p:cNvSpPr/>
                  <p:nvPr/>
                </p:nvSpPr>
                <p:spPr>
                  <a:xfrm>
                    <a:off x="2937650" y="3591450"/>
                    <a:ext cx="66075" cy="3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45" extrusionOk="0">
                        <a:moveTo>
                          <a:pt x="1322" y="1"/>
                        </a:moveTo>
                        <a:lnTo>
                          <a:pt x="1" y="779"/>
                        </a:lnTo>
                        <a:lnTo>
                          <a:pt x="1322" y="1544"/>
                        </a:lnTo>
                        <a:lnTo>
                          <a:pt x="2643" y="779"/>
                        </a:lnTo>
                        <a:lnTo>
                          <a:pt x="132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59" name="Google Shape;6049;p43"/>
            <p:cNvSpPr/>
            <p:nvPr/>
          </p:nvSpPr>
          <p:spPr>
            <a:xfrm>
              <a:off x="3544542" y="2323715"/>
              <a:ext cx="166550" cy="1256811"/>
            </a:xfrm>
            <a:custGeom>
              <a:avLst/>
              <a:gdLst/>
              <a:ahLst/>
              <a:cxnLst/>
              <a:rect l="l" t="t" r="r" b="b"/>
              <a:pathLst>
                <a:path w="2893" h="21831" extrusionOk="0">
                  <a:moveTo>
                    <a:pt x="376" y="779"/>
                  </a:moveTo>
                  <a:lnTo>
                    <a:pt x="2531" y="2017"/>
                  </a:lnTo>
                  <a:lnTo>
                    <a:pt x="2531" y="2628"/>
                  </a:lnTo>
                  <a:lnTo>
                    <a:pt x="376" y="1391"/>
                  </a:lnTo>
                  <a:lnTo>
                    <a:pt x="376" y="779"/>
                  </a:lnTo>
                  <a:close/>
                  <a:moveTo>
                    <a:pt x="376" y="1892"/>
                  </a:moveTo>
                  <a:lnTo>
                    <a:pt x="2531" y="3143"/>
                  </a:lnTo>
                  <a:lnTo>
                    <a:pt x="2531" y="3755"/>
                  </a:lnTo>
                  <a:lnTo>
                    <a:pt x="376" y="2517"/>
                  </a:lnTo>
                  <a:lnTo>
                    <a:pt x="376" y="1892"/>
                  </a:lnTo>
                  <a:close/>
                  <a:moveTo>
                    <a:pt x="376" y="3018"/>
                  </a:moveTo>
                  <a:lnTo>
                    <a:pt x="2531" y="4255"/>
                  </a:lnTo>
                  <a:lnTo>
                    <a:pt x="2531" y="4867"/>
                  </a:lnTo>
                  <a:lnTo>
                    <a:pt x="376" y="3630"/>
                  </a:lnTo>
                  <a:lnTo>
                    <a:pt x="376" y="3018"/>
                  </a:lnTo>
                  <a:close/>
                  <a:moveTo>
                    <a:pt x="376" y="4130"/>
                  </a:moveTo>
                  <a:lnTo>
                    <a:pt x="2531" y="5368"/>
                  </a:lnTo>
                  <a:lnTo>
                    <a:pt x="2531" y="5979"/>
                  </a:lnTo>
                  <a:lnTo>
                    <a:pt x="376" y="4728"/>
                  </a:lnTo>
                  <a:lnTo>
                    <a:pt x="376" y="4130"/>
                  </a:lnTo>
                  <a:close/>
                  <a:moveTo>
                    <a:pt x="376" y="5242"/>
                  </a:moveTo>
                  <a:lnTo>
                    <a:pt x="2531" y="6480"/>
                  </a:lnTo>
                  <a:lnTo>
                    <a:pt x="2531" y="7092"/>
                  </a:lnTo>
                  <a:lnTo>
                    <a:pt x="376" y="5854"/>
                  </a:lnTo>
                  <a:lnTo>
                    <a:pt x="376" y="5242"/>
                  </a:lnTo>
                  <a:close/>
                  <a:moveTo>
                    <a:pt x="376" y="6355"/>
                  </a:moveTo>
                  <a:lnTo>
                    <a:pt x="2531" y="7592"/>
                  </a:lnTo>
                  <a:lnTo>
                    <a:pt x="2531" y="8204"/>
                  </a:lnTo>
                  <a:lnTo>
                    <a:pt x="376" y="6967"/>
                  </a:lnTo>
                  <a:lnTo>
                    <a:pt x="376" y="6355"/>
                  </a:lnTo>
                  <a:close/>
                  <a:moveTo>
                    <a:pt x="376" y="7467"/>
                  </a:moveTo>
                  <a:lnTo>
                    <a:pt x="2531" y="8719"/>
                  </a:lnTo>
                  <a:lnTo>
                    <a:pt x="2531" y="9316"/>
                  </a:lnTo>
                  <a:lnTo>
                    <a:pt x="376" y="8079"/>
                  </a:lnTo>
                  <a:lnTo>
                    <a:pt x="376" y="7467"/>
                  </a:lnTo>
                  <a:close/>
                  <a:moveTo>
                    <a:pt x="376" y="8580"/>
                  </a:moveTo>
                  <a:lnTo>
                    <a:pt x="2531" y="9831"/>
                  </a:lnTo>
                  <a:lnTo>
                    <a:pt x="2531" y="10443"/>
                  </a:lnTo>
                  <a:lnTo>
                    <a:pt x="376" y="9191"/>
                  </a:lnTo>
                  <a:lnTo>
                    <a:pt x="376" y="8580"/>
                  </a:lnTo>
                  <a:close/>
                  <a:moveTo>
                    <a:pt x="376" y="9650"/>
                  </a:moveTo>
                  <a:lnTo>
                    <a:pt x="932" y="9956"/>
                  </a:lnTo>
                  <a:lnTo>
                    <a:pt x="932" y="20190"/>
                  </a:lnTo>
                  <a:lnTo>
                    <a:pt x="376" y="19884"/>
                  </a:lnTo>
                  <a:lnTo>
                    <a:pt x="376" y="9650"/>
                  </a:lnTo>
                  <a:close/>
                  <a:moveTo>
                    <a:pt x="1182" y="10109"/>
                  </a:moveTo>
                  <a:lnTo>
                    <a:pt x="1725" y="10429"/>
                  </a:lnTo>
                  <a:lnTo>
                    <a:pt x="1725" y="20662"/>
                  </a:lnTo>
                  <a:lnTo>
                    <a:pt x="1182" y="20343"/>
                  </a:lnTo>
                  <a:lnTo>
                    <a:pt x="1182" y="10109"/>
                  </a:lnTo>
                  <a:close/>
                  <a:moveTo>
                    <a:pt x="1975" y="10568"/>
                  </a:moveTo>
                  <a:lnTo>
                    <a:pt x="2531" y="10888"/>
                  </a:lnTo>
                  <a:lnTo>
                    <a:pt x="2531" y="21121"/>
                  </a:lnTo>
                  <a:lnTo>
                    <a:pt x="1975" y="20802"/>
                  </a:lnTo>
                  <a:lnTo>
                    <a:pt x="1975" y="10568"/>
                  </a:lnTo>
                  <a:close/>
                  <a:moveTo>
                    <a:pt x="1" y="1"/>
                  </a:moveTo>
                  <a:lnTo>
                    <a:pt x="1" y="20162"/>
                  </a:lnTo>
                  <a:lnTo>
                    <a:pt x="2893" y="21830"/>
                  </a:lnTo>
                  <a:lnTo>
                    <a:pt x="2893" y="1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6050;p43"/>
            <p:cNvGrpSpPr/>
            <p:nvPr/>
          </p:nvGrpSpPr>
          <p:grpSpPr>
            <a:xfrm>
              <a:off x="3787856" y="2647839"/>
              <a:ext cx="461942" cy="795733"/>
              <a:chOff x="2393300" y="3739875"/>
              <a:chExt cx="200600" cy="345550"/>
            </a:xfrm>
          </p:grpSpPr>
          <p:sp>
            <p:nvSpPr>
              <p:cNvPr id="543" name="Google Shape;6051;p43"/>
              <p:cNvSpPr/>
              <p:nvPr/>
            </p:nvSpPr>
            <p:spPr>
              <a:xfrm>
                <a:off x="2432225" y="3910550"/>
                <a:ext cx="226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3" extrusionOk="0">
                    <a:moveTo>
                      <a:pt x="1" y="1"/>
                    </a:moveTo>
                    <a:lnTo>
                      <a:pt x="1" y="1044"/>
                    </a:lnTo>
                    <a:lnTo>
                      <a:pt x="905" y="1572"/>
                    </a:lnTo>
                    <a:lnTo>
                      <a:pt x="905" y="5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052;p43"/>
              <p:cNvSpPr/>
              <p:nvPr/>
            </p:nvSpPr>
            <p:spPr>
              <a:xfrm>
                <a:off x="2493750" y="3797925"/>
                <a:ext cx="100150" cy="287500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11500" extrusionOk="0">
                    <a:moveTo>
                      <a:pt x="3560" y="1016"/>
                    </a:moveTo>
                    <a:lnTo>
                      <a:pt x="3560" y="2059"/>
                    </a:lnTo>
                    <a:lnTo>
                      <a:pt x="2657" y="2573"/>
                    </a:lnTo>
                    <a:lnTo>
                      <a:pt x="2657" y="1530"/>
                    </a:lnTo>
                    <a:lnTo>
                      <a:pt x="3560" y="1016"/>
                    </a:lnTo>
                    <a:close/>
                    <a:moveTo>
                      <a:pt x="2462" y="1655"/>
                    </a:moveTo>
                    <a:lnTo>
                      <a:pt x="2462" y="2698"/>
                    </a:lnTo>
                    <a:lnTo>
                      <a:pt x="1558" y="3213"/>
                    </a:lnTo>
                    <a:lnTo>
                      <a:pt x="1558" y="2170"/>
                    </a:lnTo>
                    <a:lnTo>
                      <a:pt x="2462" y="1655"/>
                    </a:lnTo>
                    <a:close/>
                    <a:moveTo>
                      <a:pt x="1350" y="2295"/>
                    </a:moveTo>
                    <a:lnTo>
                      <a:pt x="1350" y="3338"/>
                    </a:lnTo>
                    <a:lnTo>
                      <a:pt x="446" y="3852"/>
                    </a:lnTo>
                    <a:lnTo>
                      <a:pt x="446" y="2810"/>
                    </a:lnTo>
                    <a:lnTo>
                      <a:pt x="1350" y="2295"/>
                    </a:lnTo>
                    <a:close/>
                    <a:moveTo>
                      <a:pt x="3560" y="2434"/>
                    </a:moveTo>
                    <a:lnTo>
                      <a:pt x="3560" y="3477"/>
                    </a:lnTo>
                    <a:lnTo>
                      <a:pt x="2657" y="4005"/>
                    </a:lnTo>
                    <a:lnTo>
                      <a:pt x="2657" y="2962"/>
                    </a:lnTo>
                    <a:lnTo>
                      <a:pt x="3560" y="2434"/>
                    </a:lnTo>
                    <a:close/>
                    <a:moveTo>
                      <a:pt x="2462" y="3074"/>
                    </a:moveTo>
                    <a:lnTo>
                      <a:pt x="2462" y="4117"/>
                    </a:lnTo>
                    <a:lnTo>
                      <a:pt x="1558" y="4645"/>
                    </a:lnTo>
                    <a:lnTo>
                      <a:pt x="1558" y="3602"/>
                    </a:lnTo>
                    <a:lnTo>
                      <a:pt x="2462" y="3074"/>
                    </a:lnTo>
                    <a:close/>
                    <a:moveTo>
                      <a:pt x="1350" y="3713"/>
                    </a:moveTo>
                    <a:lnTo>
                      <a:pt x="1350" y="4756"/>
                    </a:lnTo>
                    <a:lnTo>
                      <a:pt x="446" y="5285"/>
                    </a:lnTo>
                    <a:lnTo>
                      <a:pt x="446" y="4242"/>
                    </a:lnTo>
                    <a:lnTo>
                      <a:pt x="1350" y="3713"/>
                    </a:lnTo>
                    <a:close/>
                    <a:moveTo>
                      <a:pt x="3560" y="3866"/>
                    </a:moveTo>
                    <a:lnTo>
                      <a:pt x="3560" y="4909"/>
                    </a:lnTo>
                    <a:lnTo>
                      <a:pt x="2657" y="5424"/>
                    </a:lnTo>
                    <a:lnTo>
                      <a:pt x="2657" y="4381"/>
                    </a:lnTo>
                    <a:lnTo>
                      <a:pt x="3560" y="3866"/>
                    </a:lnTo>
                    <a:close/>
                    <a:moveTo>
                      <a:pt x="2462" y="4506"/>
                    </a:moveTo>
                    <a:lnTo>
                      <a:pt x="2462" y="5549"/>
                    </a:lnTo>
                    <a:lnTo>
                      <a:pt x="1558" y="6063"/>
                    </a:lnTo>
                    <a:lnTo>
                      <a:pt x="1558" y="5020"/>
                    </a:lnTo>
                    <a:lnTo>
                      <a:pt x="2462" y="4506"/>
                    </a:lnTo>
                    <a:close/>
                    <a:moveTo>
                      <a:pt x="1350" y="5145"/>
                    </a:moveTo>
                    <a:lnTo>
                      <a:pt x="1350" y="6188"/>
                    </a:lnTo>
                    <a:lnTo>
                      <a:pt x="446" y="6703"/>
                    </a:lnTo>
                    <a:lnTo>
                      <a:pt x="446" y="5660"/>
                    </a:lnTo>
                    <a:lnTo>
                      <a:pt x="1350" y="5145"/>
                    </a:lnTo>
                    <a:close/>
                    <a:moveTo>
                      <a:pt x="3560" y="5298"/>
                    </a:moveTo>
                    <a:lnTo>
                      <a:pt x="3560" y="6341"/>
                    </a:lnTo>
                    <a:lnTo>
                      <a:pt x="2657" y="6856"/>
                    </a:lnTo>
                    <a:lnTo>
                      <a:pt x="2657" y="5813"/>
                    </a:lnTo>
                    <a:lnTo>
                      <a:pt x="3560" y="5298"/>
                    </a:lnTo>
                    <a:close/>
                    <a:moveTo>
                      <a:pt x="2462" y="5924"/>
                    </a:moveTo>
                    <a:lnTo>
                      <a:pt x="2462" y="6967"/>
                    </a:lnTo>
                    <a:lnTo>
                      <a:pt x="1558" y="7495"/>
                    </a:lnTo>
                    <a:lnTo>
                      <a:pt x="1558" y="6452"/>
                    </a:lnTo>
                    <a:lnTo>
                      <a:pt x="2462" y="5924"/>
                    </a:lnTo>
                    <a:close/>
                    <a:moveTo>
                      <a:pt x="1350" y="6564"/>
                    </a:moveTo>
                    <a:lnTo>
                      <a:pt x="1350" y="7607"/>
                    </a:lnTo>
                    <a:lnTo>
                      <a:pt x="446" y="8135"/>
                    </a:lnTo>
                    <a:lnTo>
                      <a:pt x="446" y="7092"/>
                    </a:lnTo>
                    <a:lnTo>
                      <a:pt x="1350" y="6564"/>
                    </a:lnTo>
                    <a:close/>
                    <a:moveTo>
                      <a:pt x="4005" y="1"/>
                    </a:moveTo>
                    <a:lnTo>
                      <a:pt x="1" y="2323"/>
                    </a:lnTo>
                    <a:lnTo>
                      <a:pt x="1" y="11500"/>
                    </a:lnTo>
                    <a:lnTo>
                      <a:pt x="1447" y="10652"/>
                    </a:lnTo>
                    <a:lnTo>
                      <a:pt x="1447" y="8663"/>
                    </a:lnTo>
                    <a:lnTo>
                      <a:pt x="2559" y="8024"/>
                    </a:lnTo>
                    <a:lnTo>
                      <a:pt x="2559" y="10012"/>
                    </a:lnTo>
                    <a:lnTo>
                      <a:pt x="4005" y="9178"/>
                    </a:lnTo>
                    <a:lnTo>
                      <a:pt x="40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053;p43"/>
              <p:cNvSpPr/>
              <p:nvPr/>
            </p:nvSpPr>
            <p:spPr>
              <a:xfrm>
                <a:off x="2560150" y="3930375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904" y="0"/>
                    </a:moveTo>
                    <a:lnTo>
                      <a:pt x="1" y="515"/>
                    </a:lnTo>
                    <a:lnTo>
                      <a:pt x="1" y="1558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054;p43"/>
              <p:cNvSpPr/>
              <p:nvPr/>
            </p:nvSpPr>
            <p:spPr>
              <a:xfrm>
                <a:off x="2560150" y="3894575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904" y="0"/>
                    </a:moveTo>
                    <a:lnTo>
                      <a:pt x="1" y="515"/>
                    </a:lnTo>
                    <a:lnTo>
                      <a:pt x="1" y="1558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055;p43"/>
              <p:cNvSpPr/>
              <p:nvPr/>
            </p:nvSpPr>
            <p:spPr>
              <a:xfrm>
                <a:off x="2560150" y="3858775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904" y="0"/>
                    </a:moveTo>
                    <a:lnTo>
                      <a:pt x="1" y="528"/>
                    </a:lnTo>
                    <a:lnTo>
                      <a:pt x="1" y="1571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056;p43"/>
              <p:cNvSpPr/>
              <p:nvPr/>
            </p:nvSpPr>
            <p:spPr>
              <a:xfrm>
                <a:off x="2560150" y="3823300"/>
                <a:ext cx="226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9" extrusionOk="0">
                    <a:moveTo>
                      <a:pt x="904" y="1"/>
                    </a:moveTo>
                    <a:lnTo>
                      <a:pt x="1" y="515"/>
                    </a:lnTo>
                    <a:lnTo>
                      <a:pt x="1" y="1558"/>
                    </a:lnTo>
                    <a:lnTo>
                      <a:pt x="904" y="104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057;p43"/>
              <p:cNvSpPr/>
              <p:nvPr/>
            </p:nvSpPr>
            <p:spPr>
              <a:xfrm>
                <a:off x="2532700" y="3946375"/>
                <a:ext cx="226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58" extrusionOk="0">
                    <a:moveTo>
                      <a:pt x="904" y="0"/>
                    </a:moveTo>
                    <a:lnTo>
                      <a:pt x="0" y="514"/>
                    </a:lnTo>
                    <a:lnTo>
                      <a:pt x="0" y="1557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058;p43"/>
              <p:cNvSpPr/>
              <p:nvPr/>
            </p:nvSpPr>
            <p:spPr>
              <a:xfrm>
                <a:off x="2532700" y="3910550"/>
                <a:ext cx="226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73" extrusionOk="0">
                    <a:moveTo>
                      <a:pt x="904" y="1"/>
                    </a:moveTo>
                    <a:lnTo>
                      <a:pt x="0" y="515"/>
                    </a:lnTo>
                    <a:lnTo>
                      <a:pt x="0" y="1572"/>
                    </a:lnTo>
                    <a:lnTo>
                      <a:pt x="904" y="104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059;p43"/>
              <p:cNvSpPr/>
              <p:nvPr/>
            </p:nvSpPr>
            <p:spPr>
              <a:xfrm>
                <a:off x="2532700" y="3874750"/>
                <a:ext cx="226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72" extrusionOk="0">
                    <a:moveTo>
                      <a:pt x="904" y="1"/>
                    </a:moveTo>
                    <a:lnTo>
                      <a:pt x="0" y="529"/>
                    </a:lnTo>
                    <a:lnTo>
                      <a:pt x="0" y="1572"/>
                    </a:lnTo>
                    <a:lnTo>
                      <a:pt x="904" y="104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060;p43"/>
              <p:cNvSpPr/>
              <p:nvPr/>
            </p:nvSpPr>
            <p:spPr>
              <a:xfrm>
                <a:off x="2532700" y="3839300"/>
                <a:ext cx="226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58" extrusionOk="0">
                    <a:moveTo>
                      <a:pt x="904" y="0"/>
                    </a:moveTo>
                    <a:lnTo>
                      <a:pt x="0" y="515"/>
                    </a:lnTo>
                    <a:lnTo>
                      <a:pt x="0" y="1558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061;p43"/>
              <p:cNvSpPr/>
              <p:nvPr/>
            </p:nvSpPr>
            <p:spPr>
              <a:xfrm>
                <a:off x="2504875" y="3926550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905" y="0"/>
                    </a:moveTo>
                    <a:lnTo>
                      <a:pt x="1" y="515"/>
                    </a:lnTo>
                    <a:lnTo>
                      <a:pt x="1" y="1572"/>
                    </a:lnTo>
                    <a:lnTo>
                      <a:pt x="905" y="104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062;p43"/>
              <p:cNvSpPr/>
              <p:nvPr/>
            </p:nvSpPr>
            <p:spPr>
              <a:xfrm>
                <a:off x="2504875" y="3890750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905" y="0"/>
                    </a:moveTo>
                    <a:lnTo>
                      <a:pt x="1" y="529"/>
                    </a:lnTo>
                    <a:lnTo>
                      <a:pt x="1" y="1572"/>
                    </a:lnTo>
                    <a:lnTo>
                      <a:pt x="905" y="104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063;p43"/>
              <p:cNvSpPr/>
              <p:nvPr/>
            </p:nvSpPr>
            <p:spPr>
              <a:xfrm>
                <a:off x="2504875" y="3855300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905" y="0"/>
                    </a:moveTo>
                    <a:lnTo>
                      <a:pt x="1" y="515"/>
                    </a:lnTo>
                    <a:lnTo>
                      <a:pt x="1" y="1557"/>
                    </a:lnTo>
                    <a:lnTo>
                      <a:pt x="905" y="104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064;p43"/>
              <p:cNvSpPr/>
              <p:nvPr/>
            </p:nvSpPr>
            <p:spPr>
              <a:xfrm>
                <a:off x="2393300" y="3797925"/>
                <a:ext cx="100475" cy="28750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11500" extrusionOk="0">
                    <a:moveTo>
                      <a:pt x="445" y="1016"/>
                    </a:moveTo>
                    <a:lnTo>
                      <a:pt x="1349" y="1530"/>
                    </a:lnTo>
                    <a:lnTo>
                      <a:pt x="1349" y="2573"/>
                    </a:lnTo>
                    <a:lnTo>
                      <a:pt x="445" y="2059"/>
                    </a:lnTo>
                    <a:lnTo>
                      <a:pt x="445" y="1016"/>
                    </a:lnTo>
                    <a:close/>
                    <a:moveTo>
                      <a:pt x="1558" y="1655"/>
                    </a:moveTo>
                    <a:lnTo>
                      <a:pt x="2462" y="2170"/>
                    </a:lnTo>
                    <a:lnTo>
                      <a:pt x="2462" y="3213"/>
                    </a:lnTo>
                    <a:lnTo>
                      <a:pt x="1558" y="2698"/>
                    </a:lnTo>
                    <a:lnTo>
                      <a:pt x="1558" y="1655"/>
                    </a:lnTo>
                    <a:close/>
                    <a:moveTo>
                      <a:pt x="2670" y="2295"/>
                    </a:moveTo>
                    <a:lnTo>
                      <a:pt x="3574" y="2810"/>
                    </a:lnTo>
                    <a:lnTo>
                      <a:pt x="3574" y="3852"/>
                    </a:lnTo>
                    <a:lnTo>
                      <a:pt x="2670" y="3338"/>
                    </a:lnTo>
                    <a:lnTo>
                      <a:pt x="2670" y="2295"/>
                    </a:lnTo>
                    <a:close/>
                    <a:moveTo>
                      <a:pt x="445" y="2434"/>
                    </a:moveTo>
                    <a:lnTo>
                      <a:pt x="1349" y="2962"/>
                    </a:lnTo>
                    <a:lnTo>
                      <a:pt x="1349" y="4005"/>
                    </a:lnTo>
                    <a:lnTo>
                      <a:pt x="445" y="3477"/>
                    </a:lnTo>
                    <a:lnTo>
                      <a:pt x="445" y="2434"/>
                    </a:lnTo>
                    <a:close/>
                    <a:moveTo>
                      <a:pt x="1558" y="3074"/>
                    </a:moveTo>
                    <a:lnTo>
                      <a:pt x="2462" y="3602"/>
                    </a:lnTo>
                    <a:lnTo>
                      <a:pt x="2462" y="4645"/>
                    </a:lnTo>
                    <a:lnTo>
                      <a:pt x="1558" y="4117"/>
                    </a:lnTo>
                    <a:lnTo>
                      <a:pt x="1558" y="3074"/>
                    </a:lnTo>
                    <a:close/>
                    <a:moveTo>
                      <a:pt x="2670" y="3713"/>
                    </a:moveTo>
                    <a:lnTo>
                      <a:pt x="3574" y="4242"/>
                    </a:lnTo>
                    <a:lnTo>
                      <a:pt x="3574" y="5285"/>
                    </a:lnTo>
                    <a:lnTo>
                      <a:pt x="2670" y="4756"/>
                    </a:lnTo>
                    <a:lnTo>
                      <a:pt x="2670" y="3713"/>
                    </a:lnTo>
                    <a:close/>
                    <a:moveTo>
                      <a:pt x="445" y="3866"/>
                    </a:moveTo>
                    <a:lnTo>
                      <a:pt x="1349" y="4381"/>
                    </a:lnTo>
                    <a:lnTo>
                      <a:pt x="1349" y="5424"/>
                    </a:lnTo>
                    <a:lnTo>
                      <a:pt x="445" y="4909"/>
                    </a:lnTo>
                    <a:lnTo>
                      <a:pt x="445" y="3866"/>
                    </a:lnTo>
                    <a:close/>
                    <a:moveTo>
                      <a:pt x="1558" y="4506"/>
                    </a:moveTo>
                    <a:lnTo>
                      <a:pt x="2462" y="5034"/>
                    </a:lnTo>
                    <a:lnTo>
                      <a:pt x="2462" y="6077"/>
                    </a:lnTo>
                    <a:lnTo>
                      <a:pt x="1558" y="5549"/>
                    </a:lnTo>
                    <a:lnTo>
                      <a:pt x="1558" y="4506"/>
                    </a:lnTo>
                    <a:close/>
                    <a:moveTo>
                      <a:pt x="2670" y="5145"/>
                    </a:moveTo>
                    <a:lnTo>
                      <a:pt x="3574" y="5674"/>
                    </a:lnTo>
                    <a:lnTo>
                      <a:pt x="3574" y="6717"/>
                    </a:lnTo>
                    <a:lnTo>
                      <a:pt x="2670" y="6188"/>
                    </a:lnTo>
                    <a:lnTo>
                      <a:pt x="2670" y="5145"/>
                    </a:lnTo>
                    <a:close/>
                    <a:moveTo>
                      <a:pt x="445" y="5285"/>
                    </a:moveTo>
                    <a:lnTo>
                      <a:pt x="1349" y="5813"/>
                    </a:lnTo>
                    <a:lnTo>
                      <a:pt x="1349" y="6856"/>
                    </a:lnTo>
                    <a:lnTo>
                      <a:pt x="445" y="6327"/>
                    </a:lnTo>
                    <a:lnTo>
                      <a:pt x="445" y="5285"/>
                    </a:lnTo>
                    <a:close/>
                    <a:moveTo>
                      <a:pt x="1558" y="5938"/>
                    </a:moveTo>
                    <a:lnTo>
                      <a:pt x="2462" y="6452"/>
                    </a:lnTo>
                    <a:lnTo>
                      <a:pt x="2462" y="7495"/>
                    </a:lnTo>
                    <a:lnTo>
                      <a:pt x="1558" y="6981"/>
                    </a:lnTo>
                    <a:lnTo>
                      <a:pt x="1558" y="5938"/>
                    </a:lnTo>
                    <a:close/>
                    <a:moveTo>
                      <a:pt x="2670" y="6578"/>
                    </a:moveTo>
                    <a:lnTo>
                      <a:pt x="3574" y="7092"/>
                    </a:lnTo>
                    <a:lnTo>
                      <a:pt x="3574" y="8135"/>
                    </a:lnTo>
                    <a:lnTo>
                      <a:pt x="2670" y="7620"/>
                    </a:lnTo>
                    <a:lnTo>
                      <a:pt x="2670" y="6578"/>
                    </a:lnTo>
                    <a:close/>
                    <a:moveTo>
                      <a:pt x="0" y="1"/>
                    </a:moveTo>
                    <a:lnTo>
                      <a:pt x="0" y="9178"/>
                    </a:lnTo>
                    <a:lnTo>
                      <a:pt x="4019" y="11500"/>
                    </a:lnTo>
                    <a:lnTo>
                      <a:pt x="4019" y="2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065;p43"/>
              <p:cNvSpPr/>
              <p:nvPr/>
            </p:nvSpPr>
            <p:spPr>
              <a:xfrm>
                <a:off x="2460050" y="3890750"/>
                <a:ext cx="226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72" extrusionOk="0">
                    <a:moveTo>
                      <a:pt x="0" y="0"/>
                    </a:moveTo>
                    <a:lnTo>
                      <a:pt x="0" y="1043"/>
                    </a:lnTo>
                    <a:lnTo>
                      <a:pt x="904" y="1572"/>
                    </a:lnTo>
                    <a:lnTo>
                      <a:pt x="904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066;p43"/>
              <p:cNvSpPr/>
              <p:nvPr/>
            </p:nvSpPr>
            <p:spPr>
              <a:xfrm>
                <a:off x="2460050" y="3855300"/>
                <a:ext cx="226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58" extrusionOk="0">
                    <a:moveTo>
                      <a:pt x="0" y="0"/>
                    </a:moveTo>
                    <a:lnTo>
                      <a:pt x="0" y="1043"/>
                    </a:lnTo>
                    <a:lnTo>
                      <a:pt x="904" y="1557"/>
                    </a:lnTo>
                    <a:lnTo>
                      <a:pt x="904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067;p43"/>
              <p:cNvSpPr/>
              <p:nvPr/>
            </p:nvSpPr>
            <p:spPr>
              <a:xfrm>
                <a:off x="2432225" y="3874750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1" y="1"/>
                    </a:moveTo>
                    <a:lnTo>
                      <a:pt x="1" y="1044"/>
                    </a:lnTo>
                    <a:lnTo>
                      <a:pt x="905" y="1572"/>
                    </a:lnTo>
                    <a:lnTo>
                      <a:pt x="905" y="5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068;p43"/>
              <p:cNvSpPr/>
              <p:nvPr/>
            </p:nvSpPr>
            <p:spPr>
              <a:xfrm>
                <a:off x="2432225" y="3839300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1" y="0"/>
                    </a:moveTo>
                    <a:lnTo>
                      <a:pt x="1" y="1043"/>
                    </a:lnTo>
                    <a:lnTo>
                      <a:pt x="905" y="1558"/>
                    </a:lnTo>
                    <a:lnTo>
                      <a:pt x="905" y="5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069;p43"/>
              <p:cNvSpPr/>
              <p:nvPr/>
            </p:nvSpPr>
            <p:spPr>
              <a:xfrm>
                <a:off x="2393300" y="3739875"/>
                <a:ext cx="20060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4645" extrusionOk="0">
                    <a:moveTo>
                      <a:pt x="4019" y="1"/>
                    </a:moveTo>
                    <a:lnTo>
                      <a:pt x="0" y="2323"/>
                    </a:lnTo>
                    <a:lnTo>
                      <a:pt x="4019" y="4645"/>
                    </a:lnTo>
                    <a:lnTo>
                      <a:pt x="8023" y="2323"/>
                    </a:lnTo>
                    <a:lnTo>
                      <a:pt x="40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6070;p43"/>
            <p:cNvSpPr/>
            <p:nvPr/>
          </p:nvSpPr>
          <p:spPr>
            <a:xfrm>
              <a:off x="3711841" y="2323715"/>
              <a:ext cx="166550" cy="1256811"/>
            </a:xfrm>
            <a:custGeom>
              <a:avLst/>
              <a:gdLst/>
              <a:ahLst/>
              <a:cxnLst/>
              <a:rect l="l" t="t" r="r" b="b"/>
              <a:pathLst>
                <a:path w="2893" h="21831" extrusionOk="0">
                  <a:moveTo>
                    <a:pt x="2517" y="779"/>
                  </a:moveTo>
                  <a:lnTo>
                    <a:pt x="2517" y="1391"/>
                  </a:lnTo>
                  <a:lnTo>
                    <a:pt x="362" y="2628"/>
                  </a:lnTo>
                  <a:lnTo>
                    <a:pt x="362" y="2031"/>
                  </a:lnTo>
                  <a:lnTo>
                    <a:pt x="2517" y="779"/>
                  </a:lnTo>
                  <a:close/>
                  <a:moveTo>
                    <a:pt x="2517" y="1905"/>
                  </a:moveTo>
                  <a:lnTo>
                    <a:pt x="2517" y="2517"/>
                  </a:lnTo>
                  <a:lnTo>
                    <a:pt x="362" y="3755"/>
                  </a:lnTo>
                  <a:lnTo>
                    <a:pt x="362" y="3143"/>
                  </a:lnTo>
                  <a:lnTo>
                    <a:pt x="2517" y="1905"/>
                  </a:lnTo>
                  <a:close/>
                  <a:moveTo>
                    <a:pt x="2517" y="3018"/>
                  </a:moveTo>
                  <a:lnTo>
                    <a:pt x="2517" y="3630"/>
                  </a:lnTo>
                  <a:lnTo>
                    <a:pt x="362" y="4867"/>
                  </a:lnTo>
                  <a:lnTo>
                    <a:pt x="362" y="4255"/>
                  </a:lnTo>
                  <a:lnTo>
                    <a:pt x="2517" y="3018"/>
                  </a:lnTo>
                  <a:close/>
                  <a:moveTo>
                    <a:pt x="2517" y="4130"/>
                  </a:moveTo>
                  <a:lnTo>
                    <a:pt x="2517" y="4742"/>
                  </a:lnTo>
                  <a:lnTo>
                    <a:pt x="362" y="5993"/>
                  </a:lnTo>
                  <a:lnTo>
                    <a:pt x="362" y="5382"/>
                  </a:lnTo>
                  <a:lnTo>
                    <a:pt x="2517" y="4130"/>
                  </a:lnTo>
                  <a:close/>
                  <a:moveTo>
                    <a:pt x="2517" y="5242"/>
                  </a:moveTo>
                  <a:lnTo>
                    <a:pt x="2517" y="5854"/>
                  </a:lnTo>
                  <a:lnTo>
                    <a:pt x="362" y="7106"/>
                  </a:lnTo>
                  <a:lnTo>
                    <a:pt x="362" y="6494"/>
                  </a:lnTo>
                  <a:lnTo>
                    <a:pt x="2517" y="5242"/>
                  </a:lnTo>
                  <a:close/>
                  <a:moveTo>
                    <a:pt x="2517" y="6355"/>
                  </a:moveTo>
                  <a:lnTo>
                    <a:pt x="2517" y="6967"/>
                  </a:lnTo>
                  <a:lnTo>
                    <a:pt x="362" y="8218"/>
                  </a:lnTo>
                  <a:lnTo>
                    <a:pt x="362" y="7606"/>
                  </a:lnTo>
                  <a:lnTo>
                    <a:pt x="2517" y="6355"/>
                  </a:lnTo>
                  <a:close/>
                  <a:moveTo>
                    <a:pt x="2517" y="7481"/>
                  </a:moveTo>
                  <a:lnTo>
                    <a:pt x="2517" y="8079"/>
                  </a:lnTo>
                  <a:lnTo>
                    <a:pt x="362" y="9330"/>
                  </a:lnTo>
                  <a:lnTo>
                    <a:pt x="362" y="8719"/>
                  </a:lnTo>
                  <a:lnTo>
                    <a:pt x="2517" y="7481"/>
                  </a:lnTo>
                  <a:close/>
                  <a:moveTo>
                    <a:pt x="2517" y="8593"/>
                  </a:moveTo>
                  <a:lnTo>
                    <a:pt x="2517" y="9205"/>
                  </a:lnTo>
                  <a:lnTo>
                    <a:pt x="362" y="10443"/>
                  </a:lnTo>
                  <a:lnTo>
                    <a:pt x="362" y="9831"/>
                  </a:lnTo>
                  <a:lnTo>
                    <a:pt x="2517" y="8593"/>
                  </a:lnTo>
                  <a:close/>
                  <a:moveTo>
                    <a:pt x="2517" y="9650"/>
                  </a:moveTo>
                  <a:lnTo>
                    <a:pt x="2517" y="19884"/>
                  </a:lnTo>
                  <a:lnTo>
                    <a:pt x="1975" y="20190"/>
                  </a:lnTo>
                  <a:lnTo>
                    <a:pt x="1975" y="9956"/>
                  </a:lnTo>
                  <a:lnTo>
                    <a:pt x="2517" y="9650"/>
                  </a:lnTo>
                  <a:close/>
                  <a:moveTo>
                    <a:pt x="1711" y="10109"/>
                  </a:moveTo>
                  <a:lnTo>
                    <a:pt x="1711" y="20343"/>
                  </a:lnTo>
                  <a:lnTo>
                    <a:pt x="1169" y="20662"/>
                  </a:lnTo>
                  <a:lnTo>
                    <a:pt x="1169" y="10429"/>
                  </a:lnTo>
                  <a:lnTo>
                    <a:pt x="1711" y="10109"/>
                  </a:lnTo>
                  <a:close/>
                  <a:moveTo>
                    <a:pt x="904" y="10568"/>
                  </a:moveTo>
                  <a:lnTo>
                    <a:pt x="904" y="20802"/>
                  </a:lnTo>
                  <a:lnTo>
                    <a:pt x="362" y="21121"/>
                  </a:lnTo>
                  <a:lnTo>
                    <a:pt x="362" y="10888"/>
                  </a:lnTo>
                  <a:lnTo>
                    <a:pt x="904" y="10568"/>
                  </a:lnTo>
                  <a:close/>
                  <a:moveTo>
                    <a:pt x="2893" y="1"/>
                  </a:moveTo>
                  <a:lnTo>
                    <a:pt x="1" y="1669"/>
                  </a:lnTo>
                  <a:lnTo>
                    <a:pt x="1" y="21830"/>
                  </a:lnTo>
                  <a:lnTo>
                    <a:pt x="2893" y="2016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6071;p43"/>
            <p:cNvGrpSpPr/>
            <p:nvPr/>
          </p:nvGrpSpPr>
          <p:grpSpPr>
            <a:xfrm>
              <a:off x="3566130" y="2368562"/>
              <a:ext cx="290672" cy="556359"/>
              <a:chOff x="3566130" y="2368562"/>
              <a:chExt cx="290672" cy="556359"/>
            </a:xfrm>
          </p:grpSpPr>
          <p:sp>
            <p:nvSpPr>
              <p:cNvPr id="527" name="Google Shape;6072;p43"/>
              <p:cNvSpPr/>
              <p:nvPr/>
            </p:nvSpPr>
            <p:spPr>
              <a:xfrm>
                <a:off x="3566130" y="2818417"/>
                <a:ext cx="124178" cy="10650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50" extrusionOk="0">
                    <a:moveTo>
                      <a:pt x="1" y="0"/>
                    </a:moveTo>
                    <a:lnTo>
                      <a:pt x="1" y="612"/>
                    </a:lnTo>
                    <a:lnTo>
                      <a:pt x="2156" y="1850"/>
                    </a:lnTo>
                    <a:lnTo>
                      <a:pt x="2156" y="12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6073;p43"/>
              <p:cNvSpPr/>
              <p:nvPr/>
            </p:nvSpPr>
            <p:spPr>
              <a:xfrm>
                <a:off x="3566130" y="2754398"/>
                <a:ext cx="124178" cy="106504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50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2156" y="1849"/>
                    </a:lnTo>
                    <a:lnTo>
                      <a:pt x="2156" y="12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6074;p43"/>
              <p:cNvSpPr/>
              <p:nvPr/>
            </p:nvSpPr>
            <p:spPr>
              <a:xfrm>
                <a:off x="3566130" y="2689517"/>
                <a:ext cx="124178" cy="107368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65" extrusionOk="0">
                    <a:moveTo>
                      <a:pt x="1" y="1"/>
                    </a:moveTo>
                    <a:lnTo>
                      <a:pt x="1" y="613"/>
                    </a:lnTo>
                    <a:lnTo>
                      <a:pt x="2156" y="1864"/>
                    </a:lnTo>
                    <a:lnTo>
                      <a:pt x="2156" y="12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6075;p43"/>
              <p:cNvSpPr/>
              <p:nvPr/>
            </p:nvSpPr>
            <p:spPr>
              <a:xfrm>
                <a:off x="3566130" y="2625498"/>
                <a:ext cx="124178" cy="10731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64" extrusionOk="0">
                    <a:moveTo>
                      <a:pt x="1" y="0"/>
                    </a:moveTo>
                    <a:lnTo>
                      <a:pt x="1" y="612"/>
                    </a:lnTo>
                    <a:lnTo>
                      <a:pt x="2156" y="1864"/>
                    </a:lnTo>
                    <a:lnTo>
                      <a:pt x="2156" y="12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6076;p43"/>
              <p:cNvSpPr/>
              <p:nvPr/>
            </p:nvSpPr>
            <p:spPr>
              <a:xfrm>
                <a:off x="3566130" y="2561480"/>
                <a:ext cx="124178" cy="106504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50" extrusionOk="0">
                    <a:moveTo>
                      <a:pt x="1" y="0"/>
                    </a:moveTo>
                    <a:lnTo>
                      <a:pt x="1" y="612"/>
                    </a:lnTo>
                    <a:lnTo>
                      <a:pt x="2156" y="1849"/>
                    </a:lnTo>
                    <a:lnTo>
                      <a:pt x="2156" y="12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6077;p43"/>
              <p:cNvSpPr/>
              <p:nvPr/>
            </p:nvSpPr>
            <p:spPr>
              <a:xfrm>
                <a:off x="3566130" y="2497404"/>
                <a:ext cx="124178" cy="106562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51" extrusionOk="0">
                    <a:moveTo>
                      <a:pt x="1" y="1"/>
                    </a:moveTo>
                    <a:lnTo>
                      <a:pt x="1" y="613"/>
                    </a:lnTo>
                    <a:lnTo>
                      <a:pt x="2156" y="1850"/>
                    </a:lnTo>
                    <a:lnTo>
                      <a:pt x="2156" y="12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6078;p43"/>
              <p:cNvSpPr/>
              <p:nvPr/>
            </p:nvSpPr>
            <p:spPr>
              <a:xfrm>
                <a:off x="3566130" y="2433386"/>
                <a:ext cx="124178" cy="10650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50" extrusionOk="0">
                    <a:moveTo>
                      <a:pt x="1" y="0"/>
                    </a:moveTo>
                    <a:lnTo>
                      <a:pt x="1" y="612"/>
                    </a:lnTo>
                    <a:lnTo>
                      <a:pt x="2156" y="1850"/>
                    </a:lnTo>
                    <a:lnTo>
                      <a:pt x="2156" y="12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6079;p43"/>
              <p:cNvSpPr/>
              <p:nvPr/>
            </p:nvSpPr>
            <p:spPr>
              <a:xfrm>
                <a:off x="3566130" y="2368562"/>
                <a:ext cx="124178" cy="10731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864" extrusionOk="0">
                    <a:moveTo>
                      <a:pt x="1" y="0"/>
                    </a:moveTo>
                    <a:lnTo>
                      <a:pt x="1" y="612"/>
                    </a:lnTo>
                    <a:lnTo>
                      <a:pt x="2156" y="1863"/>
                    </a:lnTo>
                    <a:lnTo>
                      <a:pt x="2156" y="12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6080;p43"/>
              <p:cNvSpPr/>
              <p:nvPr/>
            </p:nvSpPr>
            <p:spPr>
              <a:xfrm>
                <a:off x="3732682" y="2818417"/>
                <a:ext cx="124121" cy="1065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50" extrusionOk="0">
                    <a:moveTo>
                      <a:pt x="2155" y="0"/>
                    </a:moveTo>
                    <a:lnTo>
                      <a:pt x="0" y="1238"/>
                    </a:lnTo>
                    <a:lnTo>
                      <a:pt x="0" y="1850"/>
                    </a:lnTo>
                    <a:lnTo>
                      <a:pt x="2155" y="612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081;p43"/>
              <p:cNvSpPr/>
              <p:nvPr/>
            </p:nvSpPr>
            <p:spPr>
              <a:xfrm>
                <a:off x="3732682" y="2754398"/>
                <a:ext cx="124121" cy="106504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50" extrusionOk="0">
                    <a:moveTo>
                      <a:pt x="2155" y="0"/>
                    </a:moveTo>
                    <a:lnTo>
                      <a:pt x="0" y="1238"/>
                    </a:lnTo>
                    <a:lnTo>
                      <a:pt x="0" y="1849"/>
                    </a:lnTo>
                    <a:lnTo>
                      <a:pt x="2155" y="598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082;p43"/>
              <p:cNvSpPr/>
              <p:nvPr/>
            </p:nvSpPr>
            <p:spPr>
              <a:xfrm>
                <a:off x="3732682" y="2689517"/>
                <a:ext cx="124121" cy="107368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65" extrusionOk="0">
                    <a:moveTo>
                      <a:pt x="2155" y="1"/>
                    </a:moveTo>
                    <a:lnTo>
                      <a:pt x="0" y="1252"/>
                    </a:lnTo>
                    <a:lnTo>
                      <a:pt x="0" y="1864"/>
                    </a:lnTo>
                    <a:lnTo>
                      <a:pt x="2155" y="613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083;p43"/>
              <p:cNvSpPr/>
              <p:nvPr/>
            </p:nvSpPr>
            <p:spPr>
              <a:xfrm>
                <a:off x="3732682" y="2625498"/>
                <a:ext cx="124121" cy="10731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64" extrusionOk="0">
                    <a:moveTo>
                      <a:pt x="2155" y="0"/>
                    </a:moveTo>
                    <a:lnTo>
                      <a:pt x="0" y="1252"/>
                    </a:lnTo>
                    <a:lnTo>
                      <a:pt x="0" y="1864"/>
                    </a:lnTo>
                    <a:lnTo>
                      <a:pt x="2155" y="612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084;p43"/>
              <p:cNvSpPr/>
              <p:nvPr/>
            </p:nvSpPr>
            <p:spPr>
              <a:xfrm>
                <a:off x="3732682" y="2561480"/>
                <a:ext cx="124121" cy="106504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50" extrusionOk="0">
                    <a:moveTo>
                      <a:pt x="2155" y="0"/>
                    </a:moveTo>
                    <a:lnTo>
                      <a:pt x="0" y="1252"/>
                    </a:lnTo>
                    <a:lnTo>
                      <a:pt x="0" y="1849"/>
                    </a:lnTo>
                    <a:lnTo>
                      <a:pt x="2155" y="612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085;p43"/>
              <p:cNvSpPr/>
              <p:nvPr/>
            </p:nvSpPr>
            <p:spPr>
              <a:xfrm>
                <a:off x="3732682" y="2497404"/>
                <a:ext cx="124121" cy="106562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51" extrusionOk="0">
                    <a:moveTo>
                      <a:pt x="2155" y="1"/>
                    </a:moveTo>
                    <a:lnTo>
                      <a:pt x="0" y="1238"/>
                    </a:lnTo>
                    <a:lnTo>
                      <a:pt x="0" y="1850"/>
                    </a:lnTo>
                    <a:lnTo>
                      <a:pt x="2155" y="613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086;p43"/>
              <p:cNvSpPr/>
              <p:nvPr/>
            </p:nvSpPr>
            <p:spPr>
              <a:xfrm>
                <a:off x="3732682" y="2433386"/>
                <a:ext cx="124121" cy="1065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50" extrusionOk="0">
                    <a:moveTo>
                      <a:pt x="2155" y="0"/>
                    </a:moveTo>
                    <a:lnTo>
                      <a:pt x="0" y="1238"/>
                    </a:lnTo>
                    <a:lnTo>
                      <a:pt x="0" y="1850"/>
                    </a:lnTo>
                    <a:lnTo>
                      <a:pt x="2155" y="612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087;p43"/>
              <p:cNvSpPr/>
              <p:nvPr/>
            </p:nvSpPr>
            <p:spPr>
              <a:xfrm>
                <a:off x="3732682" y="2368562"/>
                <a:ext cx="124121" cy="10731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64" extrusionOk="0">
                    <a:moveTo>
                      <a:pt x="2155" y="0"/>
                    </a:moveTo>
                    <a:lnTo>
                      <a:pt x="0" y="1252"/>
                    </a:lnTo>
                    <a:lnTo>
                      <a:pt x="0" y="1863"/>
                    </a:lnTo>
                    <a:lnTo>
                      <a:pt x="2155" y="612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6088;p43"/>
            <p:cNvGrpSpPr/>
            <p:nvPr/>
          </p:nvGrpSpPr>
          <p:grpSpPr>
            <a:xfrm>
              <a:off x="3566130" y="2878463"/>
              <a:ext cx="290673" cy="661249"/>
              <a:chOff x="3566130" y="2878463"/>
              <a:chExt cx="290673" cy="661249"/>
            </a:xfrm>
          </p:grpSpPr>
          <p:sp>
            <p:nvSpPr>
              <p:cNvPr id="521" name="Google Shape;6089;p43"/>
              <p:cNvSpPr/>
              <p:nvPr/>
            </p:nvSpPr>
            <p:spPr>
              <a:xfrm>
                <a:off x="3658185" y="2932061"/>
                <a:ext cx="32124" cy="60765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555" extrusionOk="0">
                    <a:moveTo>
                      <a:pt x="1" y="1"/>
                    </a:moveTo>
                    <a:lnTo>
                      <a:pt x="1" y="10235"/>
                    </a:lnTo>
                    <a:lnTo>
                      <a:pt x="557" y="10554"/>
                    </a:lnTo>
                    <a:lnTo>
                      <a:pt x="557" y="3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090;p43"/>
              <p:cNvSpPr/>
              <p:nvPr/>
            </p:nvSpPr>
            <p:spPr>
              <a:xfrm>
                <a:off x="3612590" y="2905693"/>
                <a:ext cx="31261" cy="607594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554" extrusionOk="0">
                    <a:moveTo>
                      <a:pt x="0" y="0"/>
                    </a:moveTo>
                    <a:lnTo>
                      <a:pt x="0" y="10234"/>
                    </a:lnTo>
                    <a:lnTo>
                      <a:pt x="543" y="10553"/>
                    </a:lnTo>
                    <a:lnTo>
                      <a:pt x="543" y="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091;p43"/>
              <p:cNvSpPr/>
              <p:nvPr/>
            </p:nvSpPr>
            <p:spPr>
              <a:xfrm>
                <a:off x="3566130" y="2878463"/>
                <a:ext cx="31318" cy="607594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554" extrusionOk="0">
                    <a:moveTo>
                      <a:pt x="1" y="0"/>
                    </a:moveTo>
                    <a:lnTo>
                      <a:pt x="1" y="10248"/>
                    </a:lnTo>
                    <a:lnTo>
                      <a:pt x="543" y="10554"/>
                    </a:lnTo>
                    <a:lnTo>
                      <a:pt x="543" y="3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092;p43"/>
              <p:cNvSpPr/>
              <p:nvPr/>
            </p:nvSpPr>
            <p:spPr>
              <a:xfrm>
                <a:off x="3824737" y="2878463"/>
                <a:ext cx="32066" cy="60759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0554" extrusionOk="0">
                    <a:moveTo>
                      <a:pt x="556" y="0"/>
                    </a:moveTo>
                    <a:lnTo>
                      <a:pt x="0" y="320"/>
                    </a:lnTo>
                    <a:lnTo>
                      <a:pt x="0" y="10554"/>
                    </a:lnTo>
                    <a:lnTo>
                      <a:pt x="556" y="10248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6093;p43"/>
              <p:cNvSpPr/>
              <p:nvPr/>
            </p:nvSpPr>
            <p:spPr>
              <a:xfrm>
                <a:off x="3778277" y="2905693"/>
                <a:ext cx="32066" cy="60759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0554" extrusionOk="0">
                    <a:moveTo>
                      <a:pt x="557" y="0"/>
                    </a:moveTo>
                    <a:lnTo>
                      <a:pt x="1" y="320"/>
                    </a:lnTo>
                    <a:lnTo>
                      <a:pt x="1" y="10553"/>
                    </a:lnTo>
                    <a:lnTo>
                      <a:pt x="557" y="10234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6094;p43"/>
              <p:cNvSpPr/>
              <p:nvPr/>
            </p:nvSpPr>
            <p:spPr>
              <a:xfrm>
                <a:off x="3732682" y="2932061"/>
                <a:ext cx="31261" cy="607651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555" extrusionOk="0">
                    <a:moveTo>
                      <a:pt x="542" y="1"/>
                    </a:moveTo>
                    <a:lnTo>
                      <a:pt x="0" y="321"/>
                    </a:lnTo>
                    <a:lnTo>
                      <a:pt x="0" y="10554"/>
                    </a:lnTo>
                    <a:lnTo>
                      <a:pt x="542" y="10235"/>
                    </a:lnTo>
                    <a:lnTo>
                      <a:pt x="5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" name="Google Shape;6095;p43"/>
            <p:cNvSpPr/>
            <p:nvPr/>
          </p:nvSpPr>
          <p:spPr>
            <a:xfrm>
              <a:off x="3544542" y="2228436"/>
              <a:ext cx="333042" cy="191420"/>
            </a:xfrm>
            <a:custGeom>
              <a:avLst/>
              <a:gdLst/>
              <a:ahLst/>
              <a:cxnLst/>
              <a:rect l="l" t="t" r="r" b="b"/>
              <a:pathLst>
                <a:path w="5785" h="3325" extrusionOk="0">
                  <a:moveTo>
                    <a:pt x="2893" y="1"/>
                  </a:moveTo>
                  <a:lnTo>
                    <a:pt x="1" y="1656"/>
                  </a:lnTo>
                  <a:lnTo>
                    <a:pt x="2893" y="3324"/>
                  </a:lnTo>
                  <a:lnTo>
                    <a:pt x="5785" y="1656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096;p43"/>
            <p:cNvSpPr/>
            <p:nvPr/>
          </p:nvSpPr>
          <p:spPr>
            <a:xfrm>
              <a:off x="3634985" y="2174032"/>
              <a:ext cx="76108" cy="199365"/>
            </a:xfrm>
            <a:custGeom>
              <a:avLst/>
              <a:gdLst/>
              <a:ahLst/>
              <a:cxnLst/>
              <a:rect l="l" t="t" r="r" b="b"/>
              <a:pathLst>
                <a:path w="1322" h="3463" extrusionOk="0">
                  <a:moveTo>
                    <a:pt x="1" y="0"/>
                  </a:moveTo>
                  <a:lnTo>
                    <a:pt x="1" y="2698"/>
                  </a:lnTo>
                  <a:lnTo>
                    <a:pt x="1322" y="3463"/>
                  </a:lnTo>
                  <a:lnTo>
                    <a:pt x="1322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097;p43"/>
            <p:cNvSpPr/>
            <p:nvPr/>
          </p:nvSpPr>
          <p:spPr>
            <a:xfrm>
              <a:off x="3711035" y="2174032"/>
              <a:ext cx="76108" cy="199365"/>
            </a:xfrm>
            <a:custGeom>
              <a:avLst/>
              <a:gdLst/>
              <a:ahLst/>
              <a:cxnLst/>
              <a:rect l="l" t="t" r="r" b="b"/>
              <a:pathLst>
                <a:path w="1322" h="3463" extrusionOk="0">
                  <a:moveTo>
                    <a:pt x="1322" y="0"/>
                  </a:moveTo>
                  <a:lnTo>
                    <a:pt x="1" y="765"/>
                  </a:lnTo>
                  <a:lnTo>
                    <a:pt x="1" y="3463"/>
                  </a:lnTo>
                  <a:lnTo>
                    <a:pt x="1322" y="2698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098;p43"/>
            <p:cNvSpPr/>
            <p:nvPr/>
          </p:nvSpPr>
          <p:spPr>
            <a:xfrm>
              <a:off x="3634985" y="2129184"/>
              <a:ext cx="152158" cy="88946"/>
            </a:xfrm>
            <a:custGeom>
              <a:avLst/>
              <a:gdLst/>
              <a:ahLst/>
              <a:cxnLst/>
              <a:rect l="l" t="t" r="r" b="b"/>
              <a:pathLst>
                <a:path w="2643" h="1545" extrusionOk="0">
                  <a:moveTo>
                    <a:pt x="1322" y="1"/>
                  </a:moveTo>
                  <a:lnTo>
                    <a:pt x="1" y="779"/>
                  </a:lnTo>
                  <a:lnTo>
                    <a:pt x="1322" y="1544"/>
                  </a:lnTo>
                  <a:lnTo>
                    <a:pt x="2643" y="77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099;p43"/>
            <p:cNvSpPr/>
            <p:nvPr/>
          </p:nvSpPr>
          <p:spPr>
            <a:xfrm>
              <a:off x="4124908" y="3229066"/>
              <a:ext cx="188139" cy="400284"/>
            </a:xfrm>
            <a:custGeom>
              <a:avLst/>
              <a:gdLst/>
              <a:ahLst/>
              <a:cxnLst/>
              <a:rect l="l" t="t" r="r" b="b"/>
              <a:pathLst>
                <a:path w="3268" h="6953" extrusionOk="0">
                  <a:moveTo>
                    <a:pt x="320" y="723"/>
                  </a:moveTo>
                  <a:lnTo>
                    <a:pt x="2934" y="2225"/>
                  </a:lnTo>
                  <a:lnTo>
                    <a:pt x="2934" y="2823"/>
                  </a:lnTo>
                  <a:lnTo>
                    <a:pt x="320" y="1307"/>
                  </a:lnTo>
                  <a:lnTo>
                    <a:pt x="320" y="723"/>
                  </a:lnTo>
                  <a:close/>
                  <a:moveTo>
                    <a:pt x="320" y="1572"/>
                  </a:moveTo>
                  <a:lnTo>
                    <a:pt x="2934" y="3073"/>
                  </a:lnTo>
                  <a:lnTo>
                    <a:pt x="2934" y="3671"/>
                  </a:lnTo>
                  <a:lnTo>
                    <a:pt x="320" y="2169"/>
                  </a:lnTo>
                  <a:lnTo>
                    <a:pt x="320" y="1572"/>
                  </a:lnTo>
                  <a:close/>
                  <a:moveTo>
                    <a:pt x="320" y="2434"/>
                  </a:moveTo>
                  <a:lnTo>
                    <a:pt x="2934" y="3935"/>
                  </a:lnTo>
                  <a:lnTo>
                    <a:pt x="2934" y="4533"/>
                  </a:lnTo>
                  <a:lnTo>
                    <a:pt x="320" y="3032"/>
                  </a:lnTo>
                  <a:lnTo>
                    <a:pt x="320" y="2434"/>
                  </a:lnTo>
                  <a:close/>
                  <a:moveTo>
                    <a:pt x="0" y="0"/>
                  </a:moveTo>
                  <a:lnTo>
                    <a:pt x="0" y="5076"/>
                  </a:lnTo>
                  <a:lnTo>
                    <a:pt x="1085" y="5701"/>
                  </a:lnTo>
                  <a:lnTo>
                    <a:pt x="1085" y="3810"/>
                  </a:lnTo>
                  <a:lnTo>
                    <a:pt x="2183" y="4450"/>
                  </a:lnTo>
                  <a:lnTo>
                    <a:pt x="2183" y="6327"/>
                  </a:lnTo>
                  <a:lnTo>
                    <a:pt x="3268" y="6953"/>
                  </a:lnTo>
                  <a:lnTo>
                    <a:pt x="3268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100;p43"/>
            <p:cNvSpPr/>
            <p:nvPr/>
          </p:nvSpPr>
          <p:spPr>
            <a:xfrm>
              <a:off x="4143331" y="3369135"/>
              <a:ext cx="150546" cy="120955"/>
            </a:xfrm>
            <a:custGeom>
              <a:avLst/>
              <a:gdLst/>
              <a:ahLst/>
              <a:cxnLst/>
              <a:rect l="l" t="t" r="r" b="b"/>
              <a:pathLst>
                <a:path w="2615" h="2101" extrusionOk="0">
                  <a:moveTo>
                    <a:pt x="0" y="1"/>
                  </a:moveTo>
                  <a:lnTo>
                    <a:pt x="0" y="599"/>
                  </a:lnTo>
                  <a:lnTo>
                    <a:pt x="2614" y="2100"/>
                  </a:lnTo>
                  <a:lnTo>
                    <a:pt x="2614" y="15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101;p43"/>
            <p:cNvSpPr/>
            <p:nvPr/>
          </p:nvSpPr>
          <p:spPr>
            <a:xfrm>
              <a:off x="4143331" y="3319509"/>
              <a:ext cx="150546" cy="120955"/>
            </a:xfrm>
            <a:custGeom>
              <a:avLst/>
              <a:gdLst/>
              <a:ahLst/>
              <a:cxnLst/>
              <a:rect l="l" t="t" r="r" b="b"/>
              <a:pathLst>
                <a:path w="2615" h="2101" extrusionOk="0">
                  <a:moveTo>
                    <a:pt x="0" y="1"/>
                  </a:moveTo>
                  <a:lnTo>
                    <a:pt x="0" y="598"/>
                  </a:lnTo>
                  <a:lnTo>
                    <a:pt x="2614" y="2100"/>
                  </a:lnTo>
                  <a:lnTo>
                    <a:pt x="2614" y="15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102;p43"/>
            <p:cNvSpPr/>
            <p:nvPr/>
          </p:nvSpPr>
          <p:spPr>
            <a:xfrm>
              <a:off x="4143331" y="3270689"/>
              <a:ext cx="150546" cy="120897"/>
            </a:xfrm>
            <a:custGeom>
              <a:avLst/>
              <a:gdLst/>
              <a:ahLst/>
              <a:cxnLst/>
              <a:rect l="l" t="t" r="r" b="b"/>
              <a:pathLst>
                <a:path w="2615" h="2100" extrusionOk="0">
                  <a:moveTo>
                    <a:pt x="0" y="0"/>
                  </a:moveTo>
                  <a:lnTo>
                    <a:pt x="0" y="584"/>
                  </a:lnTo>
                  <a:lnTo>
                    <a:pt x="2614" y="2100"/>
                  </a:lnTo>
                  <a:lnTo>
                    <a:pt x="2614" y="1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103;p43"/>
            <p:cNvSpPr/>
            <p:nvPr/>
          </p:nvSpPr>
          <p:spPr>
            <a:xfrm>
              <a:off x="4187315" y="3448409"/>
              <a:ext cx="63327" cy="144904"/>
            </a:xfrm>
            <a:custGeom>
              <a:avLst/>
              <a:gdLst/>
              <a:ahLst/>
              <a:cxnLst/>
              <a:rect l="l" t="t" r="r" b="b"/>
              <a:pathLst>
                <a:path w="1100" h="2517" extrusionOk="0">
                  <a:moveTo>
                    <a:pt x="1" y="0"/>
                  </a:moveTo>
                  <a:lnTo>
                    <a:pt x="1" y="1891"/>
                  </a:lnTo>
                  <a:lnTo>
                    <a:pt x="1099" y="2517"/>
                  </a:lnTo>
                  <a:lnTo>
                    <a:pt x="1099" y="6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9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104;p43"/>
            <p:cNvSpPr/>
            <p:nvPr/>
          </p:nvSpPr>
          <p:spPr>
            <a:xfrm>
              <a:off x="4615581" y="2944093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15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105;p43"/>
            <p:cNvSpPr/>
            <p:nvPr/>
          </p:nvSpPr>
          <p:spPr>
            <a:xfrm>
              <a:off x="4666818" y="2914444"/>
              <a:ext cx="33678" cy="57743"/>
            </a:xfrm>
            <a:custGeom>
              <a:avLst/>
              <a:gdLst/>
              <a:ahLst/>
              <a:cxnLst/>
              <a:rect l="l" t="t" r="r" b="b"/>
              <a:pathLst>
                <a:path w="585" h="1003" extrusionOk="0">
                  <a:moveTo>
                    <a:pt x="585" y="1"/>
                  </a:moveTo>
                  <a:lnTo>
                    <a:pt x="1" y="335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106;p43"/>
            <p:cNvSpPr/>
            <p:nvPr/>
          </p:nvSpPr>
          <p:spPr>
            <a:xfrm>
              <a:off x="4718056" y="2884853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1"/>
                  </a:moveTo>
                  <a:lnTo>
                    <a:pt x="0" y="334"/>
                  </a:lnTo>
                  <a:lnTo>
                    <a:pt x="0" y="1002"/>
                  </a:lnTo>
                  <a:lnTo>
                    <a:pt x="584" y="66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107;p43"/>
            <p:cNvSpPr/>
            <p:nvPr/>
          </p:nvSpPr>
          <p:spPr>
            <a:xfrm>
              <a:off x="4769294" y="2855262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0"/>
                  </a:moveTo>
                  <a:lnTo>
                    <a:pt x="0" y="334"/>
                  </a:lnTo>
                  <a:lnTo>
                    <a:pt x="0" y="1001"/>
                  </a:lnTo>
                  <a:lnTo>
                    <a:pt x="584" y="66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108;p43"/>
            <p:cNvSpPr/>
            <p:nvPr/>
          </p:nvSpPr>
          <p:spPr>
            <a:xfrm>
              <a:off x="4820531" y="2825613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4" y="1"/>
                  </a:moveTo>
                  <a:lnTo>
                    <a:pt x="0" y="334"/>
                  </a:lnTo>
                  <a:lnTo>
                    <a:pt x="0" y="1002"/>
                  </a:lnTo>
                  <a:lnTo>
                    <a:pt x="584" y="66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109;p43"/>
            <p:cNvSpPr/>
            <p:nvPr/>
          </p:nvSpPr>
          <p:spPr>
            <a:xfrm>
              <a:off x="4872517" y="2796022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01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110;p43"/>
            <p:cNvSpPr/>
            <p:nvPr/>
          </p:nvSpPr>
          <p:spPr>
            <a:xfrm>
              <a:off x="4923755" y="2766373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1"/>
                  </a:moveTo>
                  <a:lnTo>
                    <a:pt x="1" y="334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111;p43"/>
            <p:cNvSpPr/>
            <p:nvPr/>
          </p:nvSpPr>
          <p:spPr>
            <a:xfrm>
              <a:off x="4615581" y="300575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48"/>
                  </a:lnTo>
                  <a:lnTo>
                    <a:pt x="1" y="1015"/>
                  </a:lnTo>
                  <a:lnTo>
                    <a:pt x="585" y="681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6112;p43"/>
            <p:cNvSpPr/>
            <p:nvPr/>
          </p:nvSpPr>
          <p:spPr>
            <a:xfrm>
              <a:off x="4615581" y="3068157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1"/>
                  </a:moveTo>
                  <a:lnTo>
                    <a:pt x="1" y="334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6113;p43"/>
            <p:cNvSpPr/>
            <p:nvPr/>
          </p:nvSpPr>
          <p:spPr>
            <a:xfrm>
              <a:off x="4615581" y="3129815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15"/>
                  </a:lnTo>
                  <a:lnTo>
                    <a:pt x="585" y="682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114;p43"/>
            <p:cNvSpPr/>
            <p:nvPr/>
          </p:nvSpPr>
          <p:spPr>
            <a:xfrm>
              <a:off x="4615581" y="3192221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585" y="1"/>
                  </a:moveTo>
                  <a:lnTo>
                    <a:pt x="1" y="335"/>
                  </a:lnTo>
                  <a:lnTo>
                    <a:pt x="1" y="1002"/>
                  </a:lnTo>
                  <a:lnTo>
                    <a:pt x="585" y="668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115;p43"/>
            <p:cNvSpPr/>
            <p:nvPr/>
          </p:nvSpPr>
          <p:spPr>
            <a:xfrm>
              <a:off x="4615581" y="3253879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585" y="0"/>
                  </a:moveTo>
                  <a:lnTo>
                    <a:pt x="1" y="334"/>
                  </a:lnTo>
                  <a:lnTo>
                    <a:pt x="1" y="1015"/>
                  </a:lnTo>
                  <a:lnTo>
                    <a:pt x="585" y="66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116;p43"/>
            <p:cNvSpPr/>
            <p:nvPr/>
          </p:nvSpPr>
          <p:spPr>
            <a:xfrm>
              <a:off x="4278564" y="2796022"/>
              <a:ext cx="32872" cy="57685"/>
            </a:xfrm>
            <a:custGeom>
              <a:avLst/>
              <a:gdLst/>
              <a:ahLst/>
              <a:cxnLst/>
              <a:rect l="l" t="t" r="r" b="b"/>
              <a:pathLst>
                <a:path w="571" h="1002" extrusionOk="0">
                  <a:moveTo>
                    <a:pt x="1" y="0"/>
                  </a:moveTo>
                  <a:lnTo>
                    <a:pt x="1" y="668"/>
                  </a:lnTo>
                  <a:lnTo>
                    <a:pt x="571" y="1001"/>
                  </a:lnTo>
                  <a:lnTo>
                    <a:pt x="571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117;p43"/>
            <p:cNvSpPr/>
            <p:nvPr/>
          </p:nvSpPr>
          <p:spPr>
            <a:xfrm>
              <a:off x="4329801" y="2825613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118;p43"/>
            <p:cNvSpPr/>
            <p:nvPr/>
          </p:nvSpPr>
          <p:spPr>
            <a:xfrm>
              <a:off x="4381039" y="2855262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0"/>
                  </a:moveTo>
                  <a:lnTo>
                    <a:pt x="1" y="667"/>
                  </a:lnTo>
                  <a:lnTo>
                    <a:pt x="585" y="1001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119;p43"/>
            <p:cNvSpPr/>
            <p:nvPr/>
          </p:nvSpPr>
          <p:spPr>
            <a:xfrm>
              <a:off x="4432277" y="2884853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120;p43"/>
            <p:cNvSpPr/>
            <p:nvPr/>
          </p:nvSpPr>
          <p:spPr>
            <a:xfrm>
              <a:off x="4483514" y="2914444"/>
              <a:ext cx="33678" cy="57743"/>
            </a:xfrm>
            <a:custGeom>
              <a:avLst/>
              <a:gdLst/>
              <a:ahLst/>
              <a:cxnLst/>
              <a:rect l="l" t="t" r="r" b="b"/>
              <a:pathLst>
                <a:path w="585" h="1003" extrusionOk="0">
                  <a:moveTo>
                    <a:pt x="0" y="1"/>
                  </a:moveTo>
                  <a:lnTo>
                    <a:pt x="0" y="668"/>
                  </a:lnTo>
                  <a:lnTo>
                    <a:pt x="584" y="1002"/>
                  </a:lnTo>
                  <a:lnTo>
                    <a:pt x="584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6121;p43"/>
            <p:cNvSpPr/>
            <p:nvPr/>
          </p:nvSpPr>
          <p:spPr>
            <a:xfrm>
              <a:off x="4534752" y="2944093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0"/>
                  </a:moveTo>
                  <a:lnTo>
                    <a:pt x="0" y="668"/>
                  </a:lnTo>
                  <a:lnTo>
                    <a:pt x="584" y="1015"/>
                  </a:lnTo>
                  <a:lnTo>
                    <a:pt x="584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6122;p43"/>
            <p:cNvSpPr/>
            <p:nvPr/>
          </p:nvSpPr>
          <p:spPr>
            <a:xfrm>
              <a:off x="4278564" y="2857622"/>
              <a:ext cx="32872" cy="58491"/>
            </a:xfrm>
            <a:custGeom>
              <a:avLst/>
              <a:gdLst/>
              <a:ahLst/>
              <a:cxnLst/>
              <a:rect l="l" t="t" r="r" b="b"/>
              <a:pathLst>
                <a:path w="571" h="1016" extrusionOk="0">
                  <a:moveTo>
                    <a:pt x="1" y="1"/>
                  </a:moveTo>
                  <a:lnTo>
                    <a:pt x="1" y="668"/>
                  </a:lnTo>
                  <a:lnTo>
                    <a:pt x="571" y="1016"/>
                  </a:lnTo>
                  <a:lnTo>
                    <a:pt x="571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6123;p43"/>
            <p:cNvSpPr/>
            <p:nvPr/>
          </p:nvSpPr>
          <p:spPr>
            <a:xfrm>
              <a:off x="4329801" y="288727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0"/>
                  </a:moveTo>
                  <a:lnTo>
                    <a:pt x="1" y="682"/>
                  </a:lnTo>
                  <a:lnTo>
                    <a:pt x="585" y="1015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6124;p43"/>
            <p:cNvSpPr/>
            <p:nvPr/>
          </p:nvSpPr>
          <p:spPr>
            <a:xfrm>
              <a:off x="4381039" y="2916862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1"/>
                  </a:moveTo>
                  <a:lnTo>
                    <a:pt x="1" y="682"/>
                  </a:lnTo>
                  <a:lnTo>
                    <a:pt x="585" y="1016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6125;p43"/>
            <p:cNvSpPr/>
            <p:nvPr/>
          </p:nvSpPr>
          <p:spPr>
            <a:xfrm>
              <a:off x="4432277" y="294651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0"/>
                  </a:moveTo>
                  <a:lnTo>
                    <a:pt x="1" y="681"/>
                  </a:lnTo>
                  <a:lnTo>
                    <a:pt x="585" y="1015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6126;p43"/>
            <p:cNvSpPr/>
            <p:nvPr/>
          </p:nvSpPr>
          <p:spPr>
            <a:xfrm>
              <a:off x="4483514" y="2976102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1"/>
                  </a:moveTo>
                  <a:lnTo>
                    <a:pt x="0" y="682"/>
                  </a:lnTo>
                  <a:lnTo>
                    <a:pt x="584" y="1016"/>
                  </a:lnTo>
                  <a:lnTo>
                    <a:pt x="584" y="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6127;p43"/>
            <p:cNvSpPr/>
            <p:nvPr/>
          </p:nvSpPr>
          <p:spPr>
            <a:xfrm>
              <a:off x="4534752" y="3005751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0"/>
                  </a:moveTo>
                  <a:lnTo>
                    <a:pt x="0" y="681"/>
                  </a:lnTo>
                  <a:lnTo>
                    <a:pt x="584" y="1015"/>
                  </a:lnTo>
                  <a:lnTo>
                    <a:pt x="584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6128;p43"/>
            <p:cNvSpPr/>
            <p:nvPr/>
          </p:nvSpPr>
          <p:spPr>
            <a:xfrm>
              <a:off x="4278564" y="2919280"/>
              <a:ext cx="32872" cy="58491"/>
            </a:xfrm>
            <a:custGeom>
              <a:avLst/>
              <a:gdLst/>
              <a:ahLst/>
              <a:cxnLst/>
              <a:rect l="l" t="t" r="r" b="b"/>
              <a:pathLst>
                <a:path w="571" h="1016" extrusionOk="0">
                  <a:moveTo>
                    <a:pt x="1" y="0"/>
                  </a:moveTo>
                  <a:lnTo>
                    <a:pt x="1" y="682"/>
                  </a:lnTo>
                  <a:lnTo>
                    <a:pt x="571" y="1015"/>
                  </a:lnTo>
                  <a:lnTo>
                    <a:pt x="571" y="3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6129;p43"/>
            <p:cNvSpPr/>
            <p:nvPr/>
          </p:nvSpPr>
          <p:spPr>
            <a:xfrm>
              <a:off x="4329801" y="2949677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6130;p43"/>
            <p:cNvSpPr/>
            <p:nvPr/>
          </p:nvSpPr>
          <p:spPr>
            <a:xfrm>
              <a:off x="4381039" y="2979326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0"/>
                  </a:moveTo>
                  <a:lnTo>
                    <a:pt x="1" y="668"/>
                  </a:lnTo>
                  <a:lnTo>
                    <a:pt x="585" y="1001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6131;p43"/>
            <p:cNvSpPr/>
            <p:nvPr/>
          </p:nvSpPr>
          <p:spPr>
            <a:xfrm>
              <a:off x="4432277" y="3008917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6132;p43"/>
            <p:cNvSpPr/>
            <p:nvPr/>
          </p:nvSpPr>
          <p:spPr>
            <a:xfrm>
              <a:off x="4483514" y="3038566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0" y="0"/>
                  </a:moveTo>
                  <a:lnTo>
                    <a:pt x="0" y="668"/>
                  </a:lnTo>
                  <a:lnTo>
                    <a:pt x="584" y="1001"/>
                  </a:lnTo>
                  <a:lnTo>
                    <a:pt x="584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6133;p43"/>
            <p:cNvSpPr/>
            <p:nvPr/>
          </p:nvSpPr>
          <p:spPr>
            <a:xfrm>
              <a:off x="4534752" y="3068157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0" y="1"/>
                  </a:moveTo>
                  <a:lnTo>
                    <a:pt x="0" y="668"/>
                  </a:lnTo>
                  <a:lnTo>
                    <a:pt x="584" y="1002"/>
                  </a:lnTo>
                  <a:lnTo>
                    <a:pt x="584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134;p43"/>
            <p:cNvSpPr/>
            <p:nvPr/>
          </p:nvSpPr>
          <p:spPr>
            <a:xfrm>
              <a:off x="4278564" y="2981686"/>
              <a:ext cx="32872" cy="57743"/>
            </a:xfrm>
            <a:custGeom>
              <a:avLst/>
              <a:gdLst/>
              <a:ahLst/>
              <a:cxnLst/>
              <a:rect l="l" t="t" r="r" b="b"/>
              <a:pathLst>
                <a:path w="571" h="1003" extrusionOk="0">
                  <a:moveTo>
                    <a:pt x="1" y="1"/>
                  </a:moveTo>
                  <a:lnTo>
                    <a:pt x="1" y="668"/>
                  </a:lnTo>
                  <a:lnTo>
                    <a:pt x="571" y="1002"/>
                  </a:lnTo>
                  <a:lnTo>
                    <a:pt x="571" y="3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135;p43"/>
            <p:cNvSpPr/>
            <p:nvPr/>
          </p:nvSpPr>
          <p:spPr>
            <a:xfrm>
              <a:off x="4329801" y="3011335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1" y="0"/>
                  </a:moveTo>
                  <a:lnTo>
                    <a:pt x="1" y="668"/>
                  </a:lnTo>
                  <a:lnTo>
                    <a:pt x="585" y="1002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136;p43"/>
            <p:cNvSpPr/>
            <p:nvPr/>
          </p:nvSpPr>
          <p:spPr>
            <a:xfrm>
              <a:off x="4381039" y="3040926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1"/>
                  </a:moveTo>
                  <a:lnTo>
                    <a:pt x="1" y="668"/>
                  </a:lnTo>
                  <a:lnTo>
                    <a:pt x="585" y="1016"/>
                  </a:lnTo>
                  <a:lnTo>
                    <a:pt x="585" y="3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137;p43"/>
            <p:cNvSpPr/>
            <p:nvPr/>
          </p:nvSpPr>
          <p:spPr>
            <a:xfrm>
              <a:off x="4432277" y="3070575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0"/>
                  </a:moveTo>
                  <a:lnTo>
                    <a:pt x="1" y="668"/>
                  </a:lnTo>
                  <a:lnTo>
                    <a:pt x="585" y="1015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138;p43"/>
            <p:cNvSpPr/>
            <p:nvPr/>
          </p:nvSpPr>
          <p:spPr>
            <a:xfrm>
              <a:off x="4483514" y="3100166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1"/>
                  </a:moveTo>
                  <a:lnTo>
                    <a:pt x="0" y="682"/>
                  </a:lnTo>
                  <a:lnTo>
                    <a:pt x="584" y="1016"/>
                  </a:lnTo>
                  <a:lnTo>
                    <a:pt x="584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139;p43"/>
            <p:cNvSpPr/>
            <p:nvPr/>
          </p:nvSpPr>
          <p:spPr>
            <a:xfrm>
              <a:off x="4534752" y="3129815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0"/>
                  </a:moveTo>
                  <a:lnTo>
                    <a:pt x="0" y="682"/>
                  </a:lnTo>
                  <a:lnTo>
                    <a:pt x="584" y="1015"/>
                  </a:lnTo>
                  <a:lnTo>
                    <a:pt x="584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6140;p43"/>
            <p:cNvGrpSpPr/>
            <p:nvPr/>
          </p:nvGrpSpPr>
          <p:grpSpPr>
            <a:xfrm>
              <a:off x="4226578" y="2063554"/>
              <a:ext cx="730854" cy="878177"/>
              <a:chOff x="4226578" y="2063554"/>
              <a:chExt cx="730854" cy="878177"/>
            </a:xfrm>
          </p:grpSpPr>
          <p:sp>
            <p:nvSpPr>
              <p:cNvPr id="488" name="Google Shape;6141;p43"/>
              <p:cNvSpPr/>
              <p:nvPr/>
            </p:nvSpPr>
            <p:spPr>
              <a:xfrm>
                <a:off x="4615581" y="2063554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18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142;p43"/>
              <p:cNvSpPr/>
              <p:nvPr/>
            </p:nvSpPr>
            <p:spPr>
              <a:xfrm>
                <a:off x="4615581" y="2107595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21"/>
                    </a:lnTo>
                    <a:lnTo>
                      <a:pt x="1" y="3852"/>
                    </a:lnTo>
                    <a:lnTo>
                      <a:pt x="5938" y="417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143;p43"/>
              <p:cNvSpPr/>
              <p:nvPr/>
            </p:nvSpPr>
            <p:spPr>
              <a:xfrm>
                <a:off x="4615581" y="2150831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31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144;p43"/>
              <p:cNvSpPr/>
              <p:nvPr/>
            </p:nvSpPr>
            <p:spPr>
              <a:xfrm>
                <a:off x="4615581" y="2194815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18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145;p43"/>
              <p:cNvSpPr/>
              <p:nvPr/>
            </p:nvSpPr>
            <p:spPr>
              <a:xfrm>
                <a:off x="4615581" y="2238856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21"/>
                    </a:lnTo>
                    <a:lnTo>
                      <a:pt x="1" y="3852"/>
                    </a:lnTo>
                    <a:lnTo>
                      <a:pt x="5938" y="418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146;p43"/>
              <p:cNvSpPr/>
              <p:nvPr/>
            </p:nvSpPr>
            <p:spPr>
              <a:xfrm>
                <a:off x="4615581" y="2282897"/>
                <a:ext cx="341851" cy="221011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39" extrusionOk="0">
                    <a:moveTo>
                      <a:pt x="5938" y="0"/>
                    </a:moveTo>
                    <a:lnTo>
                      <a:pt x="1" y="3421"/>
                    </a:lnTo>
                    <a:lnTo>
                      <a:pt x="1" y="3838"/>
                    </a:lnTo>
                    <a:lnTo>
                      <a:pt x="5938" y="418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147;p43"/>
              <p:cNvSpPr/>
              <p:nvPr/>
            </p:nvSpPr>
            <p:spPr>
              <a:xfrm>
                <a:off x="4615581" y="2326133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31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148;p43"/>
              <p:cNvSpPr/>
              <p:nvPr/>
            </p:nvSpPr>
            <p:spPr>
              <a:xfrm>
                <a:off x="4615581" y="2370116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21"/>
                    </a:lnTo>
                    <a:lnTo>
                      <a:pt x="1" y="3853"/>
                    </a:lnTo>
                    <a:lnTo>
                      <a:pt x="5938" y="418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149;p43"/>
              <p:cNvSpPr/>
              <p:nvPr/>
            </p:nvSpPr>
            <p:spPr>
              <a:xfrm>
                <a:off x="4615581" y="2414158"/>
                <a:ext cx="341851" cy="221011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39" extrusionOk="0">
                    <a:moveTo>
                      <a:pt x="5938" y="1"/>
                    </a:moveTo>
                    <a:lnTo>
                      <a:pt x="1" y="3421"/>
                    </a:lnTo>
                    <a:lnTo>
                      <a:pt x="1" y="3838"/>
                    </a:lnTo>
                    <a:lnTo>
                      <a:pt x="5938" y="418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150;p43"/>
              <p:cNvSpPr/>
              <p:nvPr/>
            </p:nvSpPr>
            <p:spPr>
              <a:xfrm>
                <a:off x="4615581" y="2457393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32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151;p43"/>
              <p:cNvSpPr/>
              <p:nvPr/>
            </p:nvSpPr>
            <p:spPr>
              <a:xfrm>
                <a:off x="4615581" y="2501434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17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152;p43"/>
              <p:cNvSpPr/>
              <p:nvPr/>
            </p:nvSpPr>
            <p:spPr>
              <a:xfrm>
                <a:off x="4615581" y="2545476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21"/>
                    </a:lnTo>
                    <a:lnTo>
                      <a:pt x="1" y="3852"/>
                    </a:lnTo>
                    <a:lnTo>
                      <a:pt x="5938" y="417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153;p43"/>
              <p:cNvSpPr/>
              <p:nvPr/>
            </p:nvSpPr>
            <p:spPr>
              <a:xfrm>
                <a:off x="4615581" y="2588653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32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154;p43"/>
              <p:cNvSpPr/>
              <p:nvPr/>
            </p:nvSpPr>
            <p:spPr>
              <a:xfrm>
                <a:off x="4615581" y="2632695"/>
                <a:ext cx="341851" cy="221817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3" extrusionOk="0">
                    <a:moveTo>
                      <a:pt x="5938" y="1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18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155;p43"/>
              <p:cNvSpPr/>
              <p:nvPr/>
            </p:nvSpPr>
            <p:spPr>
              <a:xfrm>
                <a:off x="4615581" y="2676736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21"/>
                    </a:lnTo>
                    <a:lnTo>
                      <a:pt x="1" y="3852"/>
                    </a:lnTo>
                    <a:lnTo>
                      <a:pt x="5938" y="418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156;p43"/>
              <p:cNvSpPr/>
              <p:nvPr/>
            </p:nvSpPr>
            <p:spPr>
              <a:xfrm>
                <a:off x="4615581" y="2719971"/>
                <a:ext cx="341851" cy="22176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3852" extrusionOk="0">
                    <a:moveTo>
                      <a:pt x="5938" y="0"/>
                    </a:moveTo>
                    <a:lnTo>
                      <a:pt x="1" y="3435"/>
                    </a:lnTo>
                    <a:lnTo>
                      <a:pt x="1" y="3852"/>
                    </a:lnTo>
                    <a:lnTo>
                      <a:pt x="5938" y="431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4" name="Google Shape;6157;p43"/>
              <p:cNvGrpSpPr/>
              <p:nvPr/>
            </p:nvGrpSpPr>
            <p:grpSpPr>
              <a:xfrm>
                <a:off x="4226578" y="2063554"/>
                <a:ext cx="341851" cy="878177"/>
                <a:chOff x="4226578" y="2063554"/>
                <a:chExt cx="341851" cy="878177"/>
              </a:xfrm>
            </p:grpSpPr>
            <p:sp>
              <p:nvSpPr>
                <p:cNvPr id="505" name="Google Shape;6158;p43"/>
                <p:cNvSpPr/>
                <p:nvPr/>
              </p:nvSpPr>
              <p:spPr>
                <a:xfrm>
                  <a:off x="4226578" y="2063554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18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6159;p43"/>
                <p:cNvSpPr/>
                <p:nvPr/>
              </p:nvSpPr>
              <p:spPr>
                <a:xfrm>
                  <a:off x="4226578" y="2107595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17"/>
                      </a:lnTo>
                      <a:lnTo>
                        <a:pt x="5937" y="3852"/>
                      </a:lnTo>
                      <a:lnTo>
                        <a:pt x="5937" y="3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6160;p43"/>
                <p:cNvSpPr/>
                <p:nvPr/>
              </p:nvSpPr>
              <p:spPr>
                <a:xfrm>
                  <a:off x="4226578" y="2150831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31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6161;p43"/>
                <p:cNvSpPr/>
                <p:nvPr/>
              </p:nvSpPr>
              <p:spPr>
                <a:xfrm>
                  <a:off x="4226578" y="2194815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18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6162;p43"/>
                <p:cNvSpPr/>
                <p:nvPr/>
              </p:nvSpPr>
              <p:spPr>
                <a:xfrm>
                  <a:off x="4226578" y="2238856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18"/>
                      </a:lnTo>
                      <a:lnTo>
                        <a:pt x="5937" y="3852"/>
                      </a:lnTo>
                      <a:lnTo>
                        <a:pt x="5937" y="34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6163;p43"/>
                <p:cNvSpPr/>
                <p:nvPr/>
              </p:nvSpPr>
              <p:spPr>
                <a:xfrm>
                  <a:off x="4226578" y="2282897"/>
                  <a:ext cx="341851" cy="221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39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5937" y="3838"/>
                      </a:lnTo>
                      <a:lnTo>
                        <a:pt x="5937" y="3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6164;p43"/>
                <p:cNvSpPr/>
                <p:nvPr/>
              </p:nvSpPr>
              <p:spPr>
                <a:xfrm>
                  <a:off x="4226578" y="2326133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31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6165;p43"/>
                <p:cNvSpPr/>
                <p:nvPr/>
              </p:nvSpPr>
              <p:spPr>
                <a:xfrm>
                  <a:off x="4226578" y="2370116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18"/>
                      </a:lnTo>
                      <a:lnTo>
                        <a:pt x="5937" y="3853"/>
                      </a:lnTo>
                      <a:lnTo>
                        <a:pt x="5937" y="34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6166;p43"/>
                <p:cNvSpPr/>
                <p:nvPr/>
              </p:nvSpPr>
              <p:spPr>
                <a:xfrm>
                  <a:off x="4226578" y="2414158"/>
                  <a:ext cx="341851" cy="221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39" extrusionOk="0">
                      <a:moveTo>
                        <a:pt x="0" y="1"/>
                      </a:moveTo>
                      <a:lnTo>
                        <a:pt x="0" y="418"/>
                      </a:lnTo>
                      <a:lnTo>
                        <a:pt x="5937" y="3838"/>
                      </a:lnTo>
                      <a:lnTo>
                        <a:pt x="5937" y="34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6167;p43"/>
                <p:cNvSpPr/>
                <p:nvPr/>
              </p:nvSpPr>
              <p:spPr>
                <a:xfrm>
                  <a:off x="4226578" y="2457393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32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6168;p43"/>
                <p:cNvSpPr/>
                <p:nvPr/>
              </p:nvSpPr>
              <p:spPr>
                <a:xfrm>
                  <a:off x="4226578" y="2501434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17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6169;p43"/>
                <p:cNvSpPr/>
                <p:nvPr/>
              </p:nvSpPr>
              <p:spPr>
                <a:xfrm>
                  <a:off x="4226578" y="2545476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17"/>
                      </a:lnTo>
                      <a:lnTo>
                        <a:pt x="5937" y="3852"/>
                      </a:lnTo>
                      <a:lnTo>
                        <a:pt x="5937" y="3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6170;p43"/>
                <p:cNvSpPr/>
                <p:nvPr/>
              </p:nvSpPr>
              <p:spPr>
                <a:xfrm>
                  <a:off x="4226578" y="2588653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32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6171;p43"/>
                <p:cNvSpPr/>
                <p:nvPr/>
              </p:nvSpPr>
              <p:spPr>
                <a:xfrm>
                  <a:off x="4226578" y="2632695"/>
                  <a:ext cx="341851" cy="22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3" extrusionOk="0">
                      <a:moveTo>
                        <a:pt x="0" y="1"/>
                      </a:moveTo>
                      <a:lnTo>
                        <a:pt x="0" y="418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6172;p43"/>
                <p:cNvSpPr/>
                <p:nvPr/>
              </p:nvSpPr>
              <p:spPr>
                <a:xfrm>
                  <a:off x="4226578" y="2676736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5937" y="3852"/>
                      </a:lnTo>
                      <a:lnTo>
                        <a:pt x="5937" y="3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6173;p43"/>
                <p:cNvSpPr/>
                <p:nvPr/>
              </p:nvSpPr>
              <p:spPr>
                <a:xfrm>
                  <a:off x="4226578" y="2719971"/>
                  <a:ext cx="341851" cy="22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3852" extrusionOk="0">
                      <a:moveTo>
                        <a:pt x="0" y="0"/>
                      </a:moveTo>
                      <a:lnTo>
                        <a:pt x="0" y="431"/>
                      </a:lnTo>
                      <a:lnTo>
                        <a:pt x="5937" y="3852"/>
                      </a:lnTo>
                      <a:lnTo>
                        <a:pt x="5937" y="34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0" name="Google Shape;6174;p43"/>
            <p:cNvSpPr/>
            <p:nvPr/>
          </p:nvSpPr>
          <p:spPr>
            <a:xfrm>
              <a:off x="4279370" y="3043344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1"/>
                  </a:moveTo>
                  <a:lnTo>
                    <a:pt x="1" y="682"/>
                  </a:lnTo>
                  <a:lnTo>
                    <a:pt x="585" y="1016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175;p43"/>
            <p:cNvSpPr/>
            <p:nvPr/>
          </p:nvSpPr>
          <p:spPr>
            <a:xfrm>
              <a:off x="4330607" y="3072993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0"/>
                  </a:moveTo>
                  <a:lnTo>
                    <a:pt x="1" y="681"/>
                  </a:lnTo>
                  <a:lnTo>
                    <a:pt x="585" y="1015"/>
                  </a:lnTo>
                  <a:lnTo>
                    <a:pt x="585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176;p43"/>
            <p:cNvSpPr/>
            <p:nvPr/>
          </p:nvSpPr>
          <p:spPr>
            <a:xfrm>
              <a:off x="4381845" y="3102584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1" y="1"/>
                  </a:moveTo>
                  <a:lnTo>
                    <a:pt x="1" y="682"/>
                  </a:lnTo>
                  <a:lnTo>
                    <a:pt x="585" y="1016"/>
                  </a:lnTo>
                  <a:lnTo>
                    <a:pt x="58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177;p43"/>
            <p:cNvSpPr/>
            <p:nvPr/>
          </p:nvSpPr>
          <p:spPr>
            <a:xfrm>
              <a:off x="4433083" y="3132175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1"/>
                  </a:moveTo>
                  <a:lnTo>
                    <a:pt x="0" y="682"/>
                  </a:lnTo>
                  <a:lnTo>
                    <a:pt x="584" y="1016"/>
                  </a:lnTo>
                  <a:lnTo>
                    <a:pt x="584" y="3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178;p43"/>
            <p:cNvSpPr/>
            <p:nvPr/>
          </p:nvSpPr>
          <p:spPr>
            <a:xfrm>
              <a:off x="4485126" y="3161824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0"/>
                  </a:moveTo>
                  <a:lnTo>
                    <a:pt x="0" y="682"/>
                  </a:lnTo>
                  <a:lnTo>
                    <a:pt x="584" y="1015"/>
                  </a:lnTo>
                  <a:lnTo>
                    <a:pt x="584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179;p43"/>
            <p:cNvSpPr/>
            <p:nvPr/>
          </p:nvSpPr>
          <p:spPr>
            <a:xfrm>
              <a:off x="4536364" y="3192221"/>
              <a:ext cx="33678" cy="57685"/>
            </a:xfrm>
            <a:custGeom>
              <a:avLst/>
              <a:gdLst/>
              <a:ahLst/>
              <a:cxnLst/>
              <a:rect l="l" t="t" r="r" b="b"/>
              <a:pathLst>
                <a:path w="585" h="1002" extrusionOk="0">
                  <a:moveTo>
                    <a:pt x="0" y="1"/>
                  </a:moveTo>
                  <a:lnTo>
                    <a:pt x="0" y="668"/>
                  </a:lnTo>
                  <a:lnTo>
                    <a:pt x="584" y="1002"/>
                  </a:lnTo>
                  <a:lnTo>
                    <a:pt x="584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180;p43"/>
            <p:cNvSpPr/>
            <p:nvPr/>
          </p:nvSpPr>
          <p:spPr>
            <a:xfrm>
              <a:off x="4278564" y="3105808"/>
              <a:ext cx="32872" cy="57685"/>
            </a:xfrm>
            <a:custGeom>
              <a:avLst/>
              <a:gdLst/>
              <a:ahLst/>
              <a:cxnLst/>
              <a:rect l="l" t="t" r="r" b="b"/>
              <a:pathLst>
                <a:path w="571" h="1002" extrusionOk="0">
                  <a:moveTo>
                    <a:pt x="1" y="0"/>
                  </a:moveTo>
                  <a:lnTo>
                    <a:pt x="1" y="668"/>
                  </a:lnTo>
                  <a:lnTo>
                    <a:pt x="571" y="1001"/>
                  </a:lnTo>
                  <a:lnTo>
                    <a:pt x="571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181;p43"/>
            <p:cNvSpPr/>
            <p:nvPr/>
          </p:nvSpPr>
          <p:spPr>
            <a:xfrm>
              <a:off x="4483514" y="3224230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1"/>
                  </a:moveTo>
                  <a:lnTo>
                    <a:pt x="0" y="668"/>
                  </a:lnTo>
                  <a:lnTo>
                    <a:pt x="584" y="1016"/>
                  </a:lnTo>
                  <a:lnTo>
                    <a:pt x="584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182;p43"/>
            <p:cNvSpPr/>
            <p:nvPr/>
          </p:nvSpPr>
          <p:spPr>
            <a:xfrm>
              <a:off x="4534752" y="3253879"/>
              <a:ext cx="33678" cy="58491"/>
            </a:xfrm>
            <a:custGeom>
              <a:avLst/>
              <a:gdLst/>
              <a:ahLst/>
              <a:cxnLst/>
              <a:rect l="l" t="t" r="r" b="b"/>
              <a:pathLst>
                <a:path w="585" h="1016" extrusionOk="0">
                  <a:moveTo>
                    <a:pt x="0" y="0"/>
                  </a:moveTo>
                  <a:lnTo>
                    <a:pt x="0" y="668"/>
                  </a:lnTo>
                  <a:lnTo>
                    <a:pt x="584" y="1015"/>
                  </a:lnTo>
                  <a:lnTo>
                    <a:pt x="584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183;p43"/>
            <p:cNvSpPr/>
            <p:nvPr/>
          </p:nvSpPr>
          <p:spPr>
            <a:xfrm>
              <a:off x="4312991" y="3229066"/>
              <a:ext cx="188196" cy="400284"/>
            </a:xfrm>
            <a:custGeom>
              <a:avLst/>
              <a:gdLst/>
              <a:ahLst/>
              <a:cxnLst/>
              <a:rect l="l" t="t" r="r" b="b"/>
              <a:pathLst>
                <a:path w="3269" h="6953" extrusionOk="0">
                  <a:moveTo>
                    <a:pt x="2935" y="710"/>
                  </a:moveTo>
                  <a:lnTo>
                    <a:pt x="2935" y="1307"/>
                  </a:lnTo>
                  <a:lnTo>
                    <a:pt x="321" y="2809"/>
                  </a:lnTo>
                  <a:lnTo>
                    <a:pt x="321" y="2211"/>
                  </a:lnTo>
                  <a:lnTo>
                    <a:pt x="2935" y="710"/>
                  </a:lnTo>
                  <a:close/>
                  <a:moveTo>
                    <a:pt x="2935" y="1572"/>
                  </a:moveTo>
                  <a:lnTo>
                    <a:pt x="2935" y="2169"/>
                  </a:lnTo>
                  <a:lnTo>
                    <a:pt x="321" y="3671"/>
                  </a:lnTo>
                  <a:lnTo>
                    <a:pt x="321" y="3073"/>
                  </a:lnTo>
                  <a:lnTo>
                    <a:pt x="2935" y="1572"/>
                  </a:lnTo>
                  <a:close/>
                  <a:moveTo>
                    <a:pt x="2935" y="2434"/>
                  </a:moveTo>
                  <a:lnTo>
                    <a:pt x="2935" y="3018"/>
                  </a:lnTo>
                  <a:lnTo>
                    <a:pt x="321" y="4533"/>
                  </a:lnTo>
                  <a:lnTo>
                    <a:pt x="321" y="3935"/>
                  </a:lnTo>
                  <a:lnTo>
                    <a:pt x="2935" y="2434"/>
                  </a:lnTo>
                  <a:close/>
                  <a:moveTo>
                    <a:pt x="3268" y="0"/>
                  </a:moveTo>
                  <a:lnTo>
                    <a:pt x="1" y="1891"/>
                  </a:lnTo>
                  <a:lnTo>
                    <a:pt x="1" y="6953"/>
                  </a:lnTo>
                  <a:lnTo>
                    <a:pt x="3268" y="5062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0" name="Google Shape;6184;p43"/>
            <p:cNvGrpSpPr/>
            <p:nvPr/>
          </p:nvGrpSpPr>
          <p:grpSpPr>
            <a:xfrm>
              <a:off x="4331413" y="3269883"/>
              <a:ext cx="150546" cy="220206"/>
              <a:chOff x="4331413" y="3269883"/>
              <a:chExt cx="150546" cy="220206"/>
            </a:xfrm>
          </p:grpSpPr>
          <p:sp>
            <p:nvSpPr>
              <p:cNvPr id="485" name="Google Shape;6185;p43"/>
              <p:cNvSpPr/>
              <p:nvPr/>
            </p:nvSpPr>
            <p:spPr>
              <a:xfrm>
                <a:off x="4331413" y="3369135"/>
                <a:ext cx="150546" cy="12095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1" extrusionOk="0">
                    <a:moveTo>
                      <a:pt x="2615" y="1"/>
                    </a:moveTo>
                    <a:lnTo>
                      <a:pt x="1" y="1502"/>
                    </a:lnTo>
                    <a:lnTo>
                      <a:pt x="1" y="2100"/>
                    </a:lnTo>
                    <a:lnTo>
                      <a:pt x="2615" y="599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186;p43"/>
              <p:cNvSpPr/>
              <p:nvPr/>
            </p:nvSpPr>
            <p:spPr>
              <a:xfrm>
                <a:off x="4331413" y="3319509"/>
                <a:ext cx="150546" cy="12095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1" extrusionOk="0">
                    <a:moveTo>
                      <a:pt x="2615" y="1"/>
                    </a:moveTo>
                    <a:lnTo>
                      <a:pt x="1" y="1502"/>
                    </a:lnTo>
                    <a:lnTo>
                      <a:pt x="1" y="2100"/>
                    </a:lnTo>
                    <a:lnTo>
                      <a:pt x="2615" y="598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187;p43"/>
              <p:cNvSpPr/>
              <p:nvPr/>
            </p:nvSpPr>
            <p:spPr>
              <a:xfrm>
                <a:off x="4331413" y="3269883"/>
                <a:ext cx="150546" cy="12170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14" extrusionOk="0">
                    <a:moveTo>
                      <a:pt x="2615" y="1"/>
                    </a:moveTo>
                    <a:lnTo>
                      <a:pt x="1" y="1516"/>
                    </a:lnTo>
                    <a:lnTo>
                      <a:pt x="1" y="2114"/>
                    </a:lnTo>
                    <a:lnTo>
                      <a:pt x="2615" y="598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6188;p43"/>
            <p:cNvSpPr/>
            <p:nvPr/>
          </p:nvSpPr>
          <p:spPr>
            <a:xfrm>
              <a:off x="4124908" y="3121812"/>
              <a:ext cx="376278" cy="216175"/>
            </a:xfrm>
            <a:custGeom>
              <a:avLst/>
              <a:gdLst/>
              <a:ahLst/>
              <a:cxnLst/>
              <a:rect l="l" t="t" r="r" b="b"/>
              <a:pathLst>
                <a:path w="6536" h="3755" extrusionOk="0">
                  <a:moveTo>
                    <a:pt x="3268" y="0"/>
                  </a:moveTo>
                  <a:lnTo>
                    <a:pt x="0" y="1863"/>
                  </a:lnTo>
                  <a:lnTo>
                    <a:pt x="3268" y="3754"/>
                  </a:lnTo>
                  <a:lnTo>
                    <a:pt x="6535" y="1863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189;p43"/>
            <p:cNvSpPr/>
            <p:nvPr/>
          </p:nvSpPr>
          <p:spPr>
            <a:xfrm>
              <a:off x="4296986" y="3375525"/>
              <a:ext cx="173746" cy="557220"/>
            </a:xfrm>
            <a:custGeom>
              <a:avLst/>
              <a:gdLst/>
              <a:ahLst/>
              <a:cxnLst/>
              <a:rect l="l" t="t" r="r" b="b"/>
              <a:pathLst>
                <a:path w="3018" h="9679" extrusionOk="0">
                  <a:moveTo>
                    <a:pt x="3018" y="1"/>
                  </a:moveTo>
                  <a:lnTo>
                    <a:pt x="1" y="1739"/>
                  </a:lnTo>
                  <a:lnTo>
                    <a:pt x="1" y="9678"/>
                  </a:lnTo>
                  <a:lnTo>
                    <a:pt x="3018" y="7940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190;p43"/>
            <p:cNvSpPr/>
            <p:nvPr/>
          </p:nvSpPr>
          <p:spPr>
            <a:xfrm>
              <a:off x="3783862" y="3179440"/>
              <a:ext cx="513179" cy="753303"/>
            </a:xfrm>
            <a:custGeom>
              <a:avLst/>
              <a:gdLst/>
              <a:ahLst/>
              <a:cxnLst/>
              <a:rect l="l" t="t" r="r" b="b"/>
              <a:pathLst>
                <a:path w="8914" h="13085" extrusionOk="0">
                  <a:moveTo>
                    <a:pt x="571" y="807"/>
                  </a:moveTo>
                  <a:lnTo>
                    <a:pt x="1238" y="1182"/>
                  </a:lnTo>
                  <a:lnTo>
                    <a:pt x="1238" y="1947"/>
                  </a:lnTo>
                  <a:lnTo>
                    <a:pt x="571" y="1572"/>
                  </a:lnTo>
                  <a:lnTo>
                    <a:pt x="571" y="807"/>
                  </a:lnTo>
                  <a:close/>
                  <a:moveTo>
                    <a:pt x="1586" y="1391"/>
                  </a:moveTo>
                  <a:lnTo>
                    <a:pt x="2253" y="1766"/>
                  </a:lnTo>
                  <a:lnTo>
                    <a:pt x="2253" y="2545"/>
                  </a:lnTo>
                  <a:lnTo>
                    <a:pt x="1586" y="2156"/>
                  </a:lnTo>
                  <a:lnTo>
                    <a:pt x="1586" y="1391"/>
                  </a:lnTo>
                  <a:close/>
                  <a:moveTo>
                    <a:pt x="571" y="1947"/>
                  </a:moveTo>
                  <a:lnTo>
                    <a:pt x="1238" y="2322"/>
                  </a:lnTo>
                  <a:lnTo>
                    <a:pt x="1238" y="3101"/>
                  </a:lnTo>
                  <a:lnTo>
                    <a:pt x="571" y="2712"/>
                  </a:lnTo>
                  <a:lnTo>
                    <a:pt x="571" y="1947"/>
                  </a:lnTo>
                  <a:close/>
                  <a:moveTo>
                    <a:pt x="2601" y="1975"/>
                  </a:moveTo>
                  <a:lnTo>
                    <a:pt x="3269" y="2364"/>
                  </a:lnTo>
                  <a:lnTo>
                    <a:pt x="3269" y="3129"/>
                  </a:lnTo>
                  <a:lnTo>
                    <a:pt x="2601" y="2740"/>
                  </a:lnTo>
                  <a:lnTo>
                    <a:pt x="2601" y="1975"/>
                  </a:lnTo>
                  <a:close/>
                  <a:moveTo>
                    <a:pt x="1586" y="2531"/>
                  </a:moveTo>
                  <a:lnTo>
                    <a:pt x="2253" y="2920"/>
                  </a:lnTo>
                  <a:lnTo>
                    <a:pt x="2253" y="3685"/>
                  </a:lnTo>
                  <a:lnTo>
                    <a:pt x="1586" y="3296"/>
                  </a:lnTo>
                  <a:lnTo>
                    <a:pt x="1586" y="2531"/>
                  </a:lnTo>
                  <a:close/>
                  <a:moveTo>
                    <a:pt x="3616" y="2559"/>
                  </a:moveTo>
                  <a:lnTo>
                    <a:pt x="4284" y="2948"/>
                  </a:lnTo>
                  <a:lnTo>
                    <a:pt x="4284" y="3713"/>
                  </a:lnTo>
                  <a:lnTo>
                    <a:pt x="3616" y="3337"/>
                  </a:lnTo>
                  <a:lnTo>
                    <a:pt x="3616" y="2559"/>
                  </a:lnTo>
                  <a:close/>
                  <a:moveTo>
                    <a:pt x="571" y="3087"/>
                  </a:moveTo>
                  <a:lnTo>
                    <a:pt x="1238" y="3476"/>
                  </a:lnTo>
                  <a:lnTo>
                    <a:pt x="1238" y="4241"/>
                  </a:lnTo>
                  <a:lnTo>
                    <a:pt x="571" y="3852"/>
                  </a:lnTo>
                  <a:lnTo>
                    <a:pt x="571" y="3087"/>
                  </a:lnTo>
                  <a:close/>
                  <a:moveTo>
                    <a:pt x="2601" y="3115"/>
                  </a:moveTo>
                  <a:lnTo>
                    <a:pt x="3269" y="3504"/>
                  </a:lnTo>
                  <a:lnTo>
                    <a:pt x="3269" y="4269"/>
                  </a:lnTo>
                  <a:lnTo>
                    <a:pt x="2601" y="3880"/>
                  </a:lnTo>
                  <a:lnTo>
                    <a:pt x="2601" y="3115"/>
                  </a:lnTo>
                  <a:close/>
                  <a:moveTo>
                    <a:pt x="4631" y="3143"/>
                  </a:moveTo>
                  <a:lnTo>
                    <a:pt x="5299" y="3532"/>
                  </a:lnTo>
                  <a:lnTo>
                    <a:pt x="5299" y="4297"/>
                  </a:lnTo>
                  <a:lnTo>
                    <a:pt x="4631" y="3907"/>
                  </a:lnTo>
                  <a:lnTo>
                    <a:pt x="4631" y="3143"/>
                  </a:lnTo>
                  <a:close/>
                  <a:moveTo>
                    <a:pt x="1586" y="3671"/>
                  </a:moveTo>
                  <a:lnTo>
                    <a:pt x="2253" y="4060"/>
                  </a:lnTo>
                  <a:lnTo>
                    <a:pt x="2253" y="4825"/>
                  </a:lnTo>
                  <a:lnTo>
                    <a:pt x="1586" y="4436"/>
                  </a:lnTo>
                  <a:lnTo>
                    <a:pt x="1586" y="3671"/>
                  </a:lnTo>
                  <a:close/>
                  <a:moveTo>
                    <a:pt x="3616" y="3699"/>
                  </a:moveTo>
                  <a:lnTo>
                    <a:pt x="4284" y="4088"/>
                  </a:lnTo>
                  <a:lnTo>
                    <a:pt x="4284" y="4853"/>
                  </a:lnTo>
                  <a:lnTo>
                    <a:pt x="3616" y="4464"/>
                  </a:lnTo>
                  <a:lnTo>
                    <a:pt x="3616" y="3699"/>
                  </a:lnTo>
                  <a:close/>
                  <a:moveTo>
                    <a:pt x="5646" y="3727"/>
                  </a:moveTo>
                  <a:lnTo>
                    <a:pt x="6314" y="4116"/>
                  </a:lnTo>
                  <a:lnTo>
                    <a:pt x="6314" y="4881"/>
                  </a:lnTo>
                  <a:lnTo>
                    <a:pt x="5646" y="4505"/>
                  </a:lnTo>
                  <a:lnTo>
                    <a:pt x="5646" y="3727"/>
                  </a:lnTo>
                  <a:close/>
                  <a:moveTo>
                    <a:pt x="571" y="4227"/>
                  </a:moveTo>
                  <a:lnTo>
                    <a:pt x="1238" y="4617"/>
                  </a:lnTo>
                  <a:lnTo>
                    <a:pt x="1238" y="5381"/>
                  </a:lnTo>
                  <a:lnTo>
                    <a:pt x="571" y="4992"/>
                  </a:lnTo>
                  <a:lnTo>
                    <a:pt x="571" y="4227"/>
                  </a:lnTo>
                  <a:close/>
                  <a:moveTo>
                    <a:pt x="2601" y="4255"/>
                  </a:moveTo>
                  <a:lnTo>
                    <a:pt x="3269" y="4644"/>
                  </a:lnTo>
                  <a:lnTo>
                    <a:pt x="3269" y="5409"/>
                  </a:lnTo>
                  <a:lnTo>
                    <a:pt x="2601" y="5034"/>
                  </a:lnTo>
                  <a:lnTo>
                    <a:pt x="2601" y="4255"/>
                  </a:lnTo>
                  <a:close/>
                  <a:moveTo>
                    <a:pt x="4631" y="4283"/>
                  </a:moveTo>
                  <a:lnTo>
                    <a:pt x="5299" y="4672"/>
                  </a:lnTo>
                  <a:lnTo>
                    <a:pt x="5299" y="5437"/>
                  </a:lnTo>
                  <a:lnTo>
                    <a:pt x="4631" y="5062"/>
                  </a:lnTo>
                  <a:lnTo>
                    <a:pt x="4631" y="4283"/>
                  </a:lnTo>
                  <a:close/>
                  <a:moveTo>
                    <a:pt x="6675" y="4325"/>
                  </a:moveTo>
                  <a:lnTo>
                    <a:pt x="7329" y="4700"/>
                  </a:lnTo>
                  <a:lnTo>
                    <a:pt x="7329" y="5465"/>
                  </a:lnTo>
                  <a:lnTo>
                    <a:pt x="6675" y="5089"/>
                  </a:lnTo>
                  <a:lnTo>
                    <a:pt x="6675" y="4325"/>
                  </a:lnTo>
                  <a:close/>
                  <a:moveTo>
                    <a:pt x="1586" y="4825"/>
                  </a:moveTo>
                  <a:lnTo>
                    <a:pt x="2253" y="5214"/>
                  </a:lnTo>
                  <a:lnTo>
                    <a:pt x="2253" y="5965"/>
                  </a:lnTo>
                  <a:lnTo>
                    <a:pt x="1586" y="5590"/>
                  </a:lnTo>
                  <a:lnTo>
                    <a:pt x="1586" y="4825"/>
                  </a:lnTo>
                  <a:close/>
                  <a:moveTo>
                    <a:pt x="3616" y="4839"/>
                  </a:moveTo>
                  <a:lnTo>
                    <a:pt x="4284" y="5228"/>
                  </a:lnTo>
                  <a:lnTo>
                    <a:pt x="4284" y="5993"/>
                  </a:lnTo>
                  <a:lnTo>
                    <a:pt x="3616" y="5618"/>
                  </a:lnTo>
                  <a:lnTo>
                    <a:pt x="3616" y="4839"/>
                  </a:lnTo>
                  <a:close/>
                  <a:moveTo>
                    <a:pt x="5646" y="4881"/>
                  </a:moveTo>
                  <a:lnTo>
                    <a:pt x="6314" y="5256"/>
                  </a:lnTo>
                  <a:lnTo>
                    <a:pt x="6314" y="6021"/>
                  </a:lnTo>
                  <a:lnTo>
                    <a:pt x="5646" y="5646"/>
                  </a:lnTo>
                  <a:lnTo>
                    <a:pt x="5646" y="4881"/>
                  </a:lnTo>
                  <a:close/>
                  <a:moveTo>
                    <a:pt x="7676" y="4909"/>
                  </a:moveTo>
                  <a:lnTo>
                    <a:pt x="8344" y="5284"/>
                  </a:lnTo>
                  <a:lnTo>
                    <a:pt x="8344" y="6063"/>
                  </a:lnTo>
                  <a:lnTo>
                    <a:pt x="7676" y="5673"/>
                  </a:lnTo>
                  <a:lnTo>
                    <a:pt x="7676" y="4909"/>
                  </a:lnTo>
                  <a:close/>
                  <a:moveTo>
                    <a:pt x="571" y="5367"/>
                  </a:moveTo>
                  <a:lnTo>
                    <a:pt x="1238" y="5757"/>
                  </a:lnTo>
                  <a:lnTo>
                    <a:pt x="1238" y="6522"/>
                  </a:lnTo>
                  <a:lnTo>
                    <a:pt x="571" y="6132"/>
                  </a:lnTo>
                  <a:lnTo>
                    <a:pt x="571" y="5367"/>
                  </a:lnTo>
                  <a:close/>
                  <a:moveTo>
                    <a:pt x="2601" y="5395"/>
                  </a:moveTo>
                  <a:lnTo>
                    <a:pt x="3269" y="5785"/>
                  </a:lnTo>
                  <a:lnTo>
                    <a:pt x="3269" y="6549"/>
                  </a:lnTo>
                  <a:lnTo>
                    <a:pt x="2601" y="6174"/>
                  </a:lnTo>
                  <a:lnTo>
                    <a:pt x="2601" y="5395"/>
                  </a:lnTo>
                  <a:close/>
                  <a:moveTo>
                    <a:pt x="4631" y="5423"/>
                  </a:moveTo>
                  <a:lnTo>
                    <a:pt x="5299" y="5812"/>
                  </a:lnTo>
                  <a:lnTo>
                    <a:pt x="5299" y="6577"/>
                  </a:lnTo>
                  <a:lnTo>
                    <a:pt x="4631" y="6202"/>
                  </a:lnTo>
                  <a:lnTo>
                    <a:pt x="4631" y="5423"/>
                  </a:lnTo>
                  <a:close/>
                  <a:moveTo>
                    <a:pt x="6675" y="5465"/>
                  </a:moveTo>
                  <a:lnTo>
                    <a:pt x="7329" y="5840"/>
                  </a:lnTo>
                  <a:lnTo>
                    <a:pt x="7329" y="6619"/>
                  </a:lnTo>
                  <a:lnTo>
                    <a:pt x="6675" y="6230"/>
                  </a:lnTo>
                  <a:lnTo>
                    <a:pt x="6675" y="5465"/>
                  </a:lnTo>
                  <a:close/>
                  <a:moveTo>
                    <a:pt x="1586" y="5951"/>
                  </a:moveTo>
                  <a:lnTo>
                    <a:pt x="2253" y="6341"/>
                  </a:lnTo>
                  <a:lnTo>
                    <a:pt x="2253" y="7105"/>
                  </a:lnTo>
                  <a:lnTo>
                    <a:pt x="1586" y="6716"/>
                  </a:lnTo>
                  <a:lnTo>
                    <a:pt x="1586" y="5951"/>
                  </a:lnTo>
                  <a:close/>
                  <a:moveTo>
                    <a:pt x="3616" y="5979"/>
                  </a:moveTo>
                  <a:lnTo>
                    <a:pt x="4284" y="6369"/>
                  </a:lnTo>
                  <a:lnTo>
                    <a:pt x="4284" y="7133"/>
                  </a:lnTo>
                  <a:lnTo>
                    <a:pt x="3616" y="6758"/>
                  </a:lnTo>
                  <a:lnTo>
                    <a:pt x="3616" y="5979"/>
                  </a:lnTo>
                  <a:close/>
                  <a:moveTo>
                    <a:pt x="5646" y="6021"/>
                  </a:moveTo>
                  <a:lnTo>
                    <a:pt x="6314" y="6396"/>
                  </a:lnTo>
                  <a:lnTo>
                    <a:pt x="6314" y="7175"/>
                  </a:lnTo>
                  <a:lnTo>
                    <a:pt x="5646" y="6786"/>
                  </a:lnTo>
                  <a:lnTo>
                    <a:pt x="5646" y="6021"/>
                  </a:lnTo>
                  <a:close/>
                  <a:moveTo>
                    <a:pt x="7676" y="6035"/>
                  </a:moveTo>
                  <a:lnTo>
                    <a:pt x="8344" y="6424"/>
                  </a:lnTo>
                  <a:lnTo>
                    <a:pt x="8344" y="7203"/>
                  </a:lnTo>
                  <a:lnTo>
                    <a:pt x="7676" y="6813"/>
                  </a:lnTo>
                  <a:lnTo>
                    <a:pt x="7676" y="6035"/>
                  </a:lnTo>
                  <a:close/>
                  <a:moveTo>
                    <a:pt x="571" y="6508"/>
                  </a:moveTo>
                  <a:lnTo>
                    <a:pt x="1238" y="6897"/>
                  </a:lnTo>
                  <a:lnTo>
                    <a:pt x="1238" y="7662"/>
                  </a:lnTo>
                  <a:lnTo>
                    <a:pt x="571" y="7286"/>
                  </a:lnTo>
                  <a:lnTo>
                    <a:pt x="571" y="6508"/>
                  </a:lnTo>
                  <a:close/>
                  <a:moveTo>
                    <a:pt x="2601" y="6535"/>
                  </a:moveTo>
                  <a:lnTo>
                    <a:pt x="3269" y="6925"/>
                  </a:lnTo>
                  <a:lnTo>
                    <a:pt x="3269" y="7689"/>
                  </a:lnTo>
                  <a:lnTo>
                    <a:pt x="2601" y="7314"/>
                  </a:lnTo>
                  <a:lnTo>
                    <a:pt x="2601" y="6535"/>
                  </a:lnTo>
                  <a:close/>
                  <a:moveTo>
                    <a:pt x="4631" y="6577"/>
                  </a:moveTo>
                  <a:lnTo>
                    <a:pt x="5299" y="6953"/>
                  </a:lnTo>
                  <a:lnTo>
                    <a:pt x="5299" y="7717"/>
                  </a:lnTo>
                  <a:lnTo>
                    <a:pt x="4631" y="7342"/>
                  </a:lnTo>
                  <a:lnTo>
                    <a:pt x="4631" y="6577"/>
                  </a:lnTo>
                  <a:close/>
                  <a:moveTo>
                    <a:pt x="6675" y="6605"/>
                  </a:moveTo>
                  <a:lnTo>
                    <a:pt x="7329" y="6980"/>
                  </a:lnTo>
                  <a:lnTo>
                    <a:pt x="7329" y="7759"/>
                  </a:lnTo>
                  <a:lnTo>
                    <a:pt x="6675" y="7370"/>
                  </a:lnTo>
                  <a:lnTo>
                    <a:pt x="6675" y="6605"/>
                  </a:lnTo>
                  <a:close/>
                  <a:moveTo>
                    <a:pt x="1586" y="7092"/>
                  </a:moveTo>
                  <a:lnTo>
                    <a:pt x="2253" y="7481"/>
                  </a:lnTo>
                  <a:lnTo>
                    <a:pt x="2253" y="8246"/>
                  </a:lnTo>
                  <a:lnTo>
                    <a:pt x="1586" y="7870"/>
                  </a:lnTo>
                  <a:lnTo>
                    <a:pt x="1586" y="7092"/>
                  </a:lnTo>
                  <a:close/>
                  <a:moveTo>
                    <a:pt x="3616" y="7133"/>
                  </a:moveTo>
                  <a:lnTo>
                    <a:pt x="4284" y="7509"/>
                  </a:lnTo>
                  <a:lnTo>
                    <a:pt x="4284" y="8273"/>
                  </a:lnTo>
                  <a:lnTo>
                    <a:pt x="3616" y="7898"/>
                  </a:lnTo>
                  <a:lnTo>
                    <a:pt x="3616" y="7133"/>
                  </a:lnTo>
                  <a:close/>
                  <a:moveTo>
                    <a:pt x="5646" y="7161"/>
                  </a:moveTo>
                  <a:lnTo>
                    <a:pt x="6314" y="7550"/>
                  </a:lnTo>
                  <a:lnTo>
                    <a:pt x="6314" y="8315"/>
                  </a:lnTo>
                  <a:lnTo>
                    <a:pt x="5646" y="7926"/>
                  </a:lnTo>
                  <a:lnTo>
                    <a:pt x="5646" y="7161"/>
                  </a:lnTo>
                  <a:close/>
                  <a:moveTo>
                    <a:pt x="7676" y="7189"/>
                  </a:moveTo>
                  <a:lnTo>
                    <a:pt x="8344" y="7578"/>
                  </a:lnTo>
                  <a:lnTo>
                    <a:pt x="8344" y="8343"/>
                  </a:lnTo>
                  <a:lnTo>
                    <a:pt x="7676" y="7954"/>
                  </a:lnTo>
                  <a:lnTo>
                    <a:pt x="7676" y="7189"/>
                  </a:lnTo>
                  <a:close/>
                  <a:moveTo>
                    <a:pt x="2601" y="7689"/>
                  </a:moveTo>
                  <a:lnTo>
                    <a:pt x="3269" y="8065"/>
                  </a:lnTo>
                  <a:lnTo>
                    <a:pt x="3269" y="8830"/>
                  </a:lnTo>
                  <a:lnTo>
                    <a:pt x="2601" y="8454"/>
                  </a:lnTo>
                  <a:lnTo>
                    <a:pt x="2601" y="7689"/>
                  </a:lnTo>
                  <a:close/>
                  <a:moveTo>
                    <a:pt x="4631" y="7717"/>
                  </a:moveTo>
                  <a:lnTo>
                    <a:pt x="5299" y="8093"/>
                  </a:lnTo>
                  <a:lnTo>
                    <a:pt x="5299" y="8871"/>
                  </a:lnTo>
                  <a:lnTo>
                    <a:pt x="4631" y="8482"/>
                  </a:lnTo>
                  <a:lnTo>
                    <a:pt x="4631" y="7717"/>
                  </a:lnTo>
                  <a:close/>
                  <a:moveTo>
                    <a:pt x="6675" y="7745"/>
                  </a:moveTo>
                  <a:lnTo>
                    <a:pt x="7329" y="8134"/>
                  </a:lnTo>
                  <a:lnTo>
                    <a:pt x="7329" y="8899"/>
                  </a:lnTo>
                  <a:lnTo>
                    <a:pt x="6675" y="8510"/>
                  </a:lnTo>
                  <a:lnTo>
                    <a:pt x="6675" y="7745"/>
                  </a:lnTo>
                  <a:close/>
                  <a:moveTo>
                    <a:pt x="3616" y="8273"/>
                  </a:moveTo>
                  <a:lnTo>
                    <a:pt x="4284" y="8649"/>
                  </a:lnTo>
                  <a:lnTo>
                    <a:pt x="4284" y="9428"/>
                  </a:lnTo>
                  <a:lnTo>
                    <a:pt x="3616" y="9038"/>
                  </a:lnTo>
                  <a:lnTo>
                    <a:pt x="3616" y="8273"/>
                  </a:lnTo>
                  <a:close/>
                  <a:moveTo>
                    <a:pt x="5646" y="8301"/>
                  </a:moveTo>
                  <a:lnTo>
                    <a:pt x="6314" y="8691"/>
                  </a:lnTo>
                  <a:lnTo>
                    <a:pt x="6314" y="9455"/>
                  </a:lnTo>
                  <a:lnTo>
                    <a:pt x="5646" y="9066"/>
                  </a:lnTo>
                  <a:lnTo>
                    <a:pt x="5646" y="8301"/>
                  </a:lnTo>
                  <a:close/>
                  <a:moveTo>
                    <a:pt x="7676" y="8343"/>
                  </a:moveTo>
                  <a:lnTo>
                    <a:pt x="8344" y="8718"/>
                  </a:lnTo>
                  <a:lnTo>
                    <a:pt x="8344" y="9483"/>
                  </a:lnTo>
                  <a:lnTo>
                    <a:pt x="7676" y="9108"/>
                  </a:lnTo>
                  <a:lnTo>
                    <a:pt x="7676" y="8343"/>
                  </a:lnTo>
                  <a:close/>
                  <a:moveTo>
                    <a:pt x="4631" y="8857"/>
                  </a:moveTo>
                  <a:lnTo>
                    <a:pt x="5299" y="9247"/>
                  </a:lnTo>
                  <a:lnTo>
                    <a:pt x="5299" y="10012"/>
                  </a:lnTo>
                  <a:lnTo>
                    <a:pt x="4631" y="9622"/>
                  </a:lnTo>
                  <a:lnTo>
                    <a:pt x="4631" y="8857"/>
                  </a:lnTo>
                  <a:close/>
                  <a:moveTo>
                    <a:pt x="6661" y="8885"/>
                  </a:moveTo>
                  <a:lnTo>
                    <a:pt x="7329" y="9275"/>
                  </a:lnTo>
                  <a:lnTo>
                    <a:pt x="7329" y="10039"/>
                  </a:lnTo>
                  <a:lnTo>
                    <a:pt x="6661" y="9650"/>
                  </a:lnTo>
                  <a:lnTo>
                    <a:pt x="6661" y="8885"/>
                  </a:lnTo>
                  <a:close/>
                  <a:moveTo>
                    <a:pt x="5646" y="9441"/>
                  </a:moveTo>
                  <a:lnTo>
                    <a:pt x="6314" y="9831"/>
                  </a:lnTo>
                  <a:lnTo>
                    <a:pt x="6314" y="10595"/>
                  </a:lnTo>
                  <a:lnTo>
                    <a:pt x="5646" y="10206"/>
                  </a:lnTo>
                  <a:lnTo>
                    <a:pt x="5646" y="9441"/>
                  </a:lnTo>
                  <a:close/>
                  <a:moveTo>
                    <a:pt x="7676" y="9469"/>
                  </a:moveTo>
                  <a:lnTo>
                    <a:pt x="8344" y="9859"/>
                  </a:lnTo>
                  <a:lnTo>
                    <a:pt x="8344" y="10623"/>
                  </a:lnTo>
                  <a:lnTo>
                    <a:pt x="7676" y="10248"/>
                  </a:lnTo>
                  <a:lnTo>
                    <a:pt x="7676" y="9469"/>
                  </a:lnTo>
                  <a:close/>
                  <a:moveTo>
                    <a:pt x="6675" y="10025"/>
                  </a:moveTo>
                  <a:lnTo>
                    <a:pt x="7329" y="10429"/>
                  </a:lnTo>
                  <a:lnTo>
                    <a:pt x="7329" y="11179"/>
                  </a:lnTo>
                  <a:lnTo>
                    <a:pt x="6675" y="10804"/>
                  </a:lnTo>
                  <a:lnTo>
                    <a:pt x="6675" y="10025"/>
                  </a:lnTo>
                  <a:close/>
                  <a:moveTo>
                    <a:pt x="7676" y="10609"/>
                  </a:moveTo>
                  <a:lnTo>
                    <a:pt x="8344" y="10999"/>
                  </a:lnTo>
                  <a:lnTo>
                    <a:pt x="8344" y="11763"/>
                  </a:lnTo>
                  <a:lnTo>
                    <a:pt x="7676" y="11388"/>
                  </a:lnTo>
                  <a:lnTo>
                    <a:pt x="7676" y="10609"/>
                  </a:lnTo>
                  <a:close/>
                  <a:moveTo>
                    <a:pt x="1" y="0"/>
                  </a:moveTo>
                  <a:lnTo>
                    <a:pt x="1" y="7940"/>
                  </a:lnTo>
                  <a:lnTo>
                    <a:pt x="8914" y="13084"/>
                  </a:lnTo>
                  <a:lnTo>
                    <a:pt x="8914" y="5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6191;p43"/>
            <p:cNvGrpSpPr/>
            <p:nvPr/>
          </p:nvGrpSpPr>
          <p:grpSpPr>
            <a:xfrm>
              <a:off x="3816734" y="3225842"/>
              <a:ext cx="447494" cy="630856"/>
              <a:chOff x="3816734" y="3225842"/>
              <a:chExt cx="447494" cy="630856"/>
            </a:xfrm>
          </p:grpSpPr>
          <p:sp>
            <p:nvSpPr>
              <p:cNvPr id="437" name="Google Shape;6192;p43"/>
              <p:cNvSpPr/>
              <p:nvPr/>
            </p:nvSpPr>
            <p:spPr>
              <a:xfrm>
                <a:off x="3816734" y="355405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79"/>
                    </a:lnTo>
                    <a:lnTo>
                      <a:pt x="667" y="1155"/>
                    </a:lnTo>
                    <a:lnTo>
                      <a:pt x="667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6193;p43"/>
              <p:cNvSpPr/>
              <p:nvPr/>
            </p:nvSpPr>
            <p:spPr>
              <a:xfrm>
                <a:off x="3816734" y="348842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7" y="1155"/>
                    </a:lnTo>
                    <a:lnTo>
                      <a:pt x="667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6194;p43"/>
              <p:cNvSpPr/>
              <p:nvPr/>
            </p:nvSpPr>
            <p:spPr>
              <a:xfrm>
                <a:off x="3816734" y="3422790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7" y="1154"/>
                    </a:lnTo>
                    <a:lnTo>
                      <a:pt x="667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6195;p43"/>
              <p:cNvSpPr/>
              <p:nvPr/>
            </p:nvSpPr>
            <p:spPr>
              <a:xfrm>
                <a:off x="3816734" y="3357160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7" y="1154"/>
                    </a:lnTo>
                    <a:lnTo>
                      <a:pt x="667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6196;p43"/>
              <p:cNvSpPr/>
              <p:nvPr/>
            </p:nvSpPr>
            <p:spPr>
              <a:xfrm>
                <a:off x="3816734" y="3291472"/>
                <a:ext cx="38457" cy="6655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6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7" y="1155"/>
                    </a:lnTo>
                    <a:lnTo>
                      <a:pt x="667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6197;p43"/>
              <p:cNvSpPr/>
              <p:nvPr/>
            </p:nvSpPr>
            <p:spPr>
              <a:xfrm>
                <a:off x="3816734" y="322584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7" y="1155"/>
                    </a:lnTo>
                    <a:lnTo>
                      <a:pt x="667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6198;p43"/>
              <p:cNvSpPr/>
              <p:nvPr/>
            </p:nvSpPr>
            <p:spPr>
              <a:xfrm>
                <a:off x="3875168" y="3588478"/>
                <a:ext cx="38457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1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7" y="1141"/>
                    </a:lnTo>
                    <a:lnTo>
                      <a:pt x="667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6199;p43"/>
              <p:cNvSpPr/>
              <p:nvPr/>
            </p:nvSpPr>
            <p:spPr>
              <a:xfrm>
                <a:off x="3875168" y="352204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79"/>
                    </a:lnTo>
                    <a:lnTo>
                      <a:pt x="667" y="1154"/>
                    </a:lnTo>
                    <a:lnTo>
                      <a:pt x="667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6200;p43"/>
              <p:cNvSpPr/>
              <p:nvPr/>
            </p:nvSpPr>
            <p:spPr>
              <a:xfrm>
                <a:off x="3875168" y="345641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7" y="1154"/>
                    </a:lnTo>
                    <a:lnTo>
                      <a:pt x="667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6201;p43"/>
              <p:cNvSpPr/>
              <p:nvPr/>
            </p:nvSpPr>
            <p:spPr>
              <a:xfrm>
                <a:off x="3875168" y="339078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7" y="1154"/>
                    </a:lnTo>
                    <a:lnTo>
                      <a:pt x="667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6202;p43"/>
              <p:cNvSpPr/>
              <p:nvPr/>
            </p:nvSpPr>
            <p:spPr>
              <a:xfrm>
                <a:off x="3875168" y="3325093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7" y="1155"/>
                    </a:lnTo>
                    <a:lnTo>
                      <a:pt x="667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6203;p43"/>
              <p:cNvSpPr/>
              <p:nvPr/>
            </p:nvSpPr>
            <p:spPr>
              <a:xfrm>
                <a:off x="3875168" y="3259463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7" y="1155"/>
                    </a:lnTo>
                    <a:lnTo>
                      <a:pt x="667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6204;p43"/>
              <p:cNvSpPr/>
              <p:nvPr/>
            </p:nvSpPr>
            <p:spPr>
              <a:xfrm>
                <a:off x="3933602" y="3622099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5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6205;p43"/>
              <p:cNvSpPr/>
              <p:nvPr/>
            </p:nvSpPr>
            <p:spPr>
              <a:xfrm>
                <a:off x="3933602" y="3556469"/>
                <a:ext cx="38457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1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40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6206;p43"/>
              <p:cNvSpPr/>
              <p:nvPr/>
            </p:nvSpPr>
            <p:spPr>
              <a:xfrm>
                <a:off x="3933602" y="349003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79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6207;p43"/>
              <p:cNvSpPr/>
              <p:nvPr/>
            </p:nvSpPr>
            <p:spPr>
              <a:xfrm>
                <a:off x="3933602" y="342440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79"/>
                    </a:lnTo>
                    <a:lnTo>
                      <a:pt x="668" y="1154"/>
                    </a:lnTo>
                    <a:lnTo>
                      <a:pt x="668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6208;p43"/>
              <p:cNvSpPr/>
              <p:nvPr/>
            </p:nvSpPr>
            <p:spPr>
              <a:xfrm>
                <a:off x="3933602" y="3358714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6209;p43"/>
              <p:cNvSpPr/>
              <p:nvPr/>
            </p:nvSpPr>
            <p:spPr>
              <a:xfrm>
                <a:off x="3933602" y="3293084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6210;p43"/>
              <p:cNvSpPr/>
              <p:nvPr/>
            </p:nvSpPr>
            <p:spPr>
              <a:xfrm>
                <a:off x="3992036" y="3655720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5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6211;p43"/>
              <p:cNvSpPr/>
              <p:nvPr/>
            </p:nvSpPr>
            <p:spPr>
              <a:xfrm>
                <a:off x="3992036" y="3590090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6212;p43"/>
              <p:cNvSpPr/>
              <p:nvPr/>
            </p:nvSpPr>
            <p:spPr>
              <a:xfrm>
                <a:off x="3992036" y="3524460"/>
                <a:ext cx="38457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1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40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6213;p43"/>
              <p:cNvSpPr/>
              <p:nvPr/>
            </p:nvSpPr>
            <p:spPr>
              <a:xfrm>
                <a:off x="3992036" y="3458023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79"/>
                    </a:lnTo>
                    <a:lnTo>
                      <a:pt x="668" y="1154"/>
                    </a:lnTo>
                    <a:lnTo>
                      <a:pt x="668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6214;p43"/>
              <p:cNvSpPr/>
              <p:nvPr/>
            </p:nvSpPr>
            <p:spPr>
              <a:xfrm>
                <a:off x="3992036" y="3392336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80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6215;p43"/>
              <p:cNvSpPr/>
              <p:nvPr/>
            </p:nvSpPr>
            <p:spPr>
              <a:xfrm>
                <a:off x="3992036" y="3326705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5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6216;p43"/>
              <p:cNvSpPr/>
              <p:nvPr/>
            </p:nvSpPr>
            <p:spPr>
              <a:xfrm>
                <a:off x="4050470" y="368934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6217;p43"/>
              <p:cNvSpPr/>
              <p:nvPr/>
            </p:nvSpPr>
            <p:spPr>
              <a:xfrm>
                <a:off x="4050470" y="362371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6218;p43"/>
              <p:cNvSpPr/>
              <p:nvPr/>
            </p:nvSpPr>
            <p:spPr>
              <a:xfrm>
                <a:off x="4050470" y="3558081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6219;p43"/>
              <p:cNvSpPr/>
              <p:nvPr/>
            </p:nvSpPr>
            <p:spPr>
              <a:xfrm>
                <a:off x="4050470" y="3492393"/>
                <a:ext cx="38457" cy="6574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2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41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6220;p43"/>
              <p:cNvSpPr/>
              <p:nvPr/>
            </p:nvSpPr>
            <p:spPr>
              <a:xfrm>
                <a:off x="4050470" y="3425957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80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6221;p43"/>
              <p:cNvSpPr/>
              <p:nvPr/>
            </p:nvSpPr>
            <p:spPr>
              <a:xfrm>
                <a:off x="4050470" y="3360326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79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6222;p43"/>
              <p:cNvSpPr/>
              <p:nvPr/>
            </p:nvSpPr>
            <p:spPr>
              <a:xfrm>
                <a:off x="4108904" y="372296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6223;p43"/>
              <p:cNvSpPr/>
              <p:nvPr/>
            </p:nvSpPr>
            <p:spPr>
              <a:xfrm>
                <a:off x="4108904" y="365733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6224;p43"/>
              <p:cNvSpPr/>
              <p:nvPr/>
            </p:nvSpPr>
            <p:spPr>
              <a:xfrm>
                <a:off x="4108904" y="3591702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6225;p43"/>
              <p:cNvSpPr/>
              <p:nvPr/>
            </p:nvSpPr>
            <p:spPr>
              <a:xfrm>
                <a:off x="4108904" y="3526014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55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6226;p43"/>
              <p:cNvSpPr/>
              <p:nvPr/>
            </p:nvSpPr>
            <p:spPr>
              <a:xfrm>
                <a:off x="4108904" y="3460384"/>
                <a:ext cx="38457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1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41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6227;p43"/>
              <p:cNvSpPr/>
              <p:nvPr/>
            </p:nvSpPr>
            <p:spPr>
              <a:xfrm>
                <a:off x="4108904" y="3393948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79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6228;p43"/>
              <p:cNvSpPr/>
              <p:nvPr/>
            </p:nvSpPr>
            <p:spPr>
              <a:xfrm>
                <a:off x="4167338" y="3756583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6229;p43"/>
              <p:cNvSpPr/>
              <p:nvPr/>
            </p:nvSpPr>
            <p:spPr>
              <a:xfrm>
                <a:off x="4167338" y="3690953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6230;p43"/>
              <p:cNvSpPr/>
              <p:nvPr/>
            </p:nvSpPr>
            <p:spPr>
              <a:xfrm>
                <a:off x="4167338" y="3625323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6231;p43"/>
              <p:cNvSpPr/>
              <p:nvPr/>
            </p:nvSpPr>
            <p:spPr>
              <a:xfrm>
                <a:off x="4167338" y="3559635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6232;p43"/>
              <p:cNvSpPr/>
              <p:nvPr/>
            </p:nvSpPr>
            <p:spPr>
              <a:xfrm>
                <a:off x="4167338" y="3494005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55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6233;p43"/>
              <p:cNvSpPr/>
              <p:nvPr/>
            </p:nvSpPr>
            <p:spPr>
              <a:xfrm>
                <a:off x="4167338" y="3428375"/>
                <a:ext cx="38457" cy="6568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41" extrusionOk="0">
                    <a:moveTo>
                      <a:pt x="0" y="1"/>
                    </a:moveTo>
                    <a:lnTo>
                      <a:pt x="0" y="765"/>
                    </a:lnTo>
                    <a:lnTo>
                      <a:pt x="668" y="1141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6234;p43"/>
              <p:cNvSpPr/>
              <p:nvPr/>
            </p:nvSpPr>
            <p:spPr>
              <a:xfrm>
                <a:off x="4225772" y="3790204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79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6235;p43"/>
              <p:cNvSpPr/>
              <p:nvPr/>
            </p:nvSpPr>
            <p:spPr>
              <a:xfrm>
                <a:off x="4225772" y="3724574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79"/>
                    </a:lnTo>
                    <a:lnTo>
                      <a:pt x="668" y="1154"/>
                    </a:lnTo>
                    <a:lnTo>
                      <a:pt x="668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6236;p43"/>
              <p:cNvSpPr/>
              <p:nvPr/>
            </p:nvSpPr>
            <p:spPr>
              <a:xfrm>
                <a:off x="4225772" y="3658944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668" y="1154"/>
                    </a:lnTo>
                    <a:lnTo>
                      <a:pt x="668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6237;p43"/>
              <p:cNvSpPr/>
              <p:nvPr/>
            </p:nvSpPr>
            <p:spPr>
              <a:xfrm>
                <a:off x="4225772" y="3593256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6"/>
                    </a:lnTo>
                    <a:lnTo>
                      <a:pt x="668" y="1155"/>
                    </a:lnTo>
                    <a:lnTo>
                      <a:pt x="668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238;p43"/>
              <p:cNvSpPr/>
              <p:nvPr/>
            </p:nvSpPr>
            <p:spPr>
              <a:xfrm>
                <a:off x="4225772" y="3527626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5"/>
                    </a:lnTo>
                    <a:lnTo>
                      <a:pt x="668" y="1155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239;p43"/>
              <p:cNvSpPr/>
              <p:nvPr/>
            </p:nvSpPr>
            <p:spPr>
              <a:xfrm>
                <a:off x="4225772" y="3461996"/>
                <a:ext cx="38457" cy="6649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55" extrusionOk="0">
                    <a:moveTo>
                      <a:pt x="0" y="1"/>
                    </a:moveTo>
                    <a:lnTo>
                      <a:pt x="0" y="765"/>
                    </a:lnTo>
                    <a:lnTo>
                      <a:pt x="668" y="1155"/>
                    </a:lnTo>
                    <a:lnTo>
                      <a:pt x="668" y="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" name="Google Shape;6240;p43"/>
            <p:cNvSpPr/>
            <p:nvPr/>
          </p:nvSpPr>
          <p:spPr>
            <a:xfrm>
              <a:off x="3783862" y="3076159"/>
              <a:ext cx="686868" cy="399478"/>
            </a:xfrm>
            <a:custGeom>
              <a:avLst/>
              <a:gdLst/>
              <a:ahLst/>
              <a:cxnLst/>
              <a:rect l="l" t="t" r="r" b="b"/>
              <a:pathLst>
                <a:path w="11931" h="6939" extrusionOk="0">
                  <a:moveTo>
                    <a:pt x="3074" y="1"/>
                  </a:moveTo>
                  <a:lnTo>
                    <a:pt x="1" y="1794"/>
                  </a:lnTo>
                  <a:lnTo>
                    <a:pt x="8914" y="6939"/>
                  </a:lnTo>
                  <a:lnTo>
                    <a:pt x="11931" y="5201"/>
                  </a:lnTo>
                  <a:lnTo>
                    <a:pt x="3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241;p43"/>
            <p:cNvSpPr/>
            <p:nvPr/>
          </p:nvSpPr>
          <p:spPr>
            <a:xfrm>
              <a:off x="4595604" y="3539658"/>
              <a:ext cx="188139" cy="400284"/>
            </a:xfrm>
            <a:custGeom>
              <a:avLst/>
              <a:gdLst/>
              <a:ahLst/>
              <a:cxnLst/>
              <a:rect l="l" t="t" r="r" b="b"/>
              <a:pathLst>
                <a:path w="3268" h="6953" extrusionOk="0">
                  <a:moveTo>
                    <a:pt x="334" y="696"/>
                  </a:moveTo>
                  <a:lnTo>
                    <a:pt x="2934" y="2211"/>
                  </a:lnTo>
                  <a:lnTo>
                    <a:pt x="2934" y="2795"/>
                  </a:lnTo>
                  <a:lnTo>
                    <a:pt x="334" y="1293"/>
                  </a:lnTo>
                  <a:lnTo>
                    <a:pt x="334" y="696"/>
                  </a:lnTo>
                  <a:close/>
                  <a:moveTo>
                    <a:pt x="334" y="1558"/>
                  </a:moveTo>
                  <a:lnTo>
                    <a:pt x="2934" y="3059"/>
                  </a:lnTo>
                  <a:lnTo>
                    <a:pt x="2934" y="3657"/>
                  </a:lnTo>
                  <a:lnTo>
                    <a:pt x="334" y="2156"/>
                  </a:lnTo>
                  <a:lnTo>
                    <a:pt x="334" y="1558"/>
                  </a:lnTo>
                  <a:close/>
                  <a:moveTo>
                    <a:pt x="334" y="2406"/>
                  </a:moveTo>
                  <a:lnTo>
                    <a:pt x="2934" y="3921"/>
                  </a:lnTo>
                  <a:lnTo>
                    <a:pt x="2934" y="4519"/>
                  </a:lnTo>
                  <a:lnTo>
                    <a:pt x="334" y="3004"/>
                  </a:lnTo>
                  <a:lnTo>
                    <a:pt x="334" y="2406"/>
                  </a:lnTo>
                  <a:close/>
                  <a:moveTo>
                    <a:pt x="0" y="0"/>
                  </a:moveTo>
                  <a:lnTo>
                    <a:pt x="0" y="5048"/>
                  </a:lnTo>
                  <a:lnTo>
                    <a:pt x="1099" y="5687"/>
                  </a:lnTo>
                  <a:lnTo>
                    <a:pt x="1099" y="3796"/>
                  </a:lnTo>
                  <a:lnTo>
                    <a:pt x="2183" y="4436"/>
                  </a:lnTo>
                  <a:lnTo>
                    <a:pt x="2183" y="6313"/>
                  </a:lnTo>
                  <a:lnTo>
                    <a:pt x="3268" y="6953"/>
                  </a:lnTo>
                  <a:lnTo>
                    <a:pt x="3268" y="1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242;p43"/>
            <p:cNvSpPr/>
            <p:nvPr/>
          </p:nvSpPr>
          <p:spPr>
            <a:xfrm>
              <a:off x="4658010" y="3758195"/>
              <a:ext cx="63327" cy="144904"/>
            </a:xfrm>
            <a:custGeom>
              <a:avLst/>
              <a:gdLst/>
              <a:ahLst/>
              <a:cxnLst/>
              <a:rect l="l" t="t" r="r" b="b"/>
              <a:pathLst>
                <a:path w="1100" h="2517" extrusionOk="0">
                  <a:moveTo>
                    <a:pt x="1" y="0"/>
                  </a:moveTo>
                  <a:lnTo>
                    <a:pt x="1" y="1891"/>
                  </a:lnTo>
                  <a:lnTo>
                    <a:pt x="1099" y="2517"/>
                  </a:lnTo>
                  <a:lnTo>
                    <a:pt x="1099" y="6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243;p43"/>
            <p:cNvSpPr/>
            <p:nvPr/>
          </p:nvSpPr>
          <p:spPr>
            <a:xfrm>
              <a:off x="4783686" y="3539658"/>
              <a:ext cx="188196" cy="400284"/>
            </a:xfrm>
            <a:custGeom>
              <a:avLst/>
              <a:gdLst/>
              <a:ahLst/>
              <a:cxnLst/>
              <a:rect l="l" t="t" r="r" b="b"/>
              <a:pathLst>
                <a:path w="3269" h="6953" extrusionOk="0">
                  <a:moveTo>
                    <a:pt x="2934" y="709"/>
                  </a:moveTo>
                  <a:lnTo>
                    <a:pt x="2934" y="1307"/>
                  </a:lnTo>
                  <a:lnTo>
                    <a:pt x="334" y="2809"/>
                  </a:lnTo>
                  <a:lnTo>
                    <a:pt x="334" y="2211"/>
                  </a:lnTo>
                  <a:lnTo>
                    <a:pt x="2934" y="709"/>
                  </a:lnTo>
                  <a:close/>
                  <a:moveTo>
                    <a:pt x="2934" y="1558"/>
                  </a:moveTo>
                  <a:lnTo>
                    <a:pt x="2934" y="2156"/>
                  </a:lnTo>
                  <a:lnTo>
                    <a:pt x="334" y="3657"/>
                  </a:lnTo>
                  <a:lnTo>
                    <a:pt x="334" y="3059"/>
                  </a:lnTo>
                  <a:lnTo>
                    <a:pt x="2934" y="1558"/>
                  </a:lnTo>
                  <a:close/>
                  <a:moveTo>
                    <a:pt x="2934" y="2420"/>
                  </a:moveTo>
                  <a:lnTo>
                    <a:pt x="2934" y="3018"/>
                  </a:lnTo>
                  <a:lnTo>
                    <a:pt x="334" y="4519"/>
                  </a:lnTo>
                  <a:lnTo>
                    <a:pt x="334" y="3921"/>
                  </a:lnTo>
                  <a:lnTo>
                    <a:pt x="2934" y="2420"/>
                  </a:lnTo>
                  <a:close/>
                  <a:moveTo>
                    <a:pt x="3268" y="0"/>
                  </a:moveTo>
                  <a:lnTo>
                    <a:pt x="1" y="1877"/>
                  </a:lnTo>
                  <a:lnTo>
                    <a:pt x="1" y="6953"/>
                  </a:lnTo>
                  <a:lnTo>
                    <a:pt x="3268" y="5062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6244;p43"/>
            <p:cNvGrpSpPr/>
            <p:nvPr/>
          </p:nvGrpSpPr>
          <p:grpSpPr>
            <a:xfrm>
              <a:off x="4614775" y="3579670"/>
              <a:ext cx="337880" cy="220206"/>
              <a:chOff x="4614775" y="3579670"/>
              <a:chExt cx="337880" cy="220206"/>
            </a:xfrm>
          </p:grpSpPr>
          <p:sp>
            <p:nvSpPr>
              <p:cNvPr id="431" name="Google Shape;6245;p43"/>
              <p:cNvSpPr/>
              <p:nvPr/>
            </p:nvSpPr>
            <p:spPr>
              <a:xfrm>
                <a:off x="4614775" y="3678115"/>
                <a:ext cx="149740" cy="121761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115" extrusionOk="0">
                    <a:moveTo>
                      <a:pt x="1" y="1"/>
                    </a:moveTo>
                    <a:lnTo>
                      <a:pt x="1" y="599"/>
                    </a:lnTo>
                    <a:lnTo>
                      <a:pt x="2601" y="2114"/>
                    </a:lnTo>
                    <a:lnTo>
                      <a:pt x="2601" y="151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6246;p43"/>
              <p:cNvSpPr/>
              <p:nvPr/>
            </p:nvSpPr>
            <p:spPr>
              <a:xfrm>
                <a:off x="4614775" y="3629295"/>
                <a:ext cx="149740" cy="12095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101" extrusionOk="0">
                    <a:moveTo>
                      <a:pt x="1" y="1"/>
                    </a:moveTo>
                    <a:lnTo>
                      <a:pt x="1" y="599"/>
                    </a:lnTo>
                    <a:lnTo>
                      <a:pt x="2601" y="2100"/>
                    </a:lnTo>
                    <a:lnTo>
                      <a:pt x="2601" y="15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6247;p43"/>
              <p:cNvSpPr/>
              <p:nvPr/>
            </p:nvSpPr>
            <p:spPr>
              <a:xfrm>
                <a:off x="4614775" y="3579670"/>
                <a:ext cx="149740" cy="121703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114" extrusionOk="0">
                    <a:moveTo>
                      <a:pt x="1" y="1"/>
                    </a:moveTo>
                    <a:lnTo>
                      <a:pt x="1" y="598"/>
                    </a:lnTo>
                    <a:lnTo>
                      <a:pt x="2601" y="2114"/>
                    </a:lnTo>
                    <a:lnTo>
                      <a:pt x="2601" y="151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6248;p43"/>
              <p:cNvSpPr/>
              <p:nvPr/>
            </p:nvSpPr>
            <p:spPr>
              <a:xfrm>
                <a:off x="4802915" y="3678115"/>
                <a:ext cx="149740" cy="121761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115" extrusionOk="0">
                    <a:moveTo>
                      <a:pt x="2600" y="1"/>
                    </a:moveTo>
                    <a:lnTo>
                      <a:pt x="0" y="1516"/>
                    </a:lnTo>
                    <a:lnTo>
                      <a:pt x="0" y="2114"/>
                    </a:lnTo>
                    <a:lnTo>
                      <a:pt x="2600" y="599"/>
                    </a:lnTo>
                    <a:lnTo>
                      <a:pt x="26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6249;p43"/>
              <p:cNvSpPr/>
              <p:nvPr/>
            </p:nvSpPr>
            <p:spPr>
              <a:xfrm>
                <a:off x="4802915" y="3629295"/>
                <a:ext cx="149740" cy="12095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101" extrusionOk="0">
                    <a:moveTo>
                      <a:pt x="2600" y="1"/>
                    </a:moveTo>
                    <a:lnTo>
                      <a:pt x="0" y="1502"/>
                    </a:lnTo>
                    <a:lnTo>
                      <a:pt x="0" y="2100"/>
                    </a:lnTo>
                    <a:lnTo>
                      <a:pt x="2600" y="599"/>
                    </a:lnTo>
                    <a:lnTo>
                      <a:pt x="26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6250;p43"/>
              <p:cNvSpPr/>
              <p:nvPr/>
            </p:nvSpPr>
            <p:spPr>
              <a:xfrm>
                <a:off x="4802915" y="3579670"/>
                <a:ext cx="149740" cy="121703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114" extrusionOk="0">
                    <a:moveTo>
                      <a:pt x="2600" y="1"/>
                    </a:moveTo>
                    <a:lnTo>
                      <a:pt x="0" y="1516"/>
                    </a:lnTo>
                    <a:lnTo>
                      <a:pt x="0" y="2114"/>
                    </a:lnTo>
                    <a:lnTo>
                      <a:pt x="2600" y="598"/>
                    </a:lnTo>
                    <a:lnTo>
                      <a:pt x="26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6251;p43"/>
            <p:cNvSpPr/>
            <p:nvPr/>
          </p:nvSpPr>
          <p:spPr>
            <a:xfrm>
              <a:off x="4595604" y="3431599"/>
              <a:ext cx="376278" cy="216175"/>
            </a:xfrm>
            <a:custGeom>
              <a:avLst/>
              <a:gdLst/>
              <a:ahLst/>
              <a:cxnLst/>
              <a:rect l="l" t="t" r="r" b="b"/>
              <a:pathLst>
                <a:path w="6536" h="3755" extrusionOk="0">
                  <a:moveTo>
                    <a:pt x="3268" y="0"/>
                  </a:moveTo>
                  <a:lnTo>
                    <a:pt x="0" y="1863"/>
                  </a:lnTo>
                  <a:lnTo>
                    <a:pt x="3268" y="3754"/>
                  </a:lnTo>
                  <a:lnTo>
                    <a:pt x="6535" y="1863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6336;p45"/>
          <p:cNvGrpSpPr>
            <a:grpSpLocks noChangeAspect="1"/>
          </p:cNvGrpSpPr>
          <p:nvPr/>
        </p:nvGrpSpPr>
        <p:grpSpPr>
          <a:xfrm>
            <a:off x="4911447" y="4140375"/>
            <a:ext cx="1987131" cy="728923"/>
            <a:chOff x="2407975" y="2531800"/>
            <a:chExt cx="4757900" cy="1367053"/>
          </a:xfrm>
        </p:grpSpPr>
        <p:grpSp>
          <p:nvGrpSpPr>
            <p:cNvPr id="758" name="Google Shape;6343;p45"/>
            <p:cNvGrpSpPr/>
            <p:nvPr/>
          </p:nvGrpSpPr>
          <p:grpSpPr>
            <a:xfrm>
              <a:off x="2407975" y="3554542"/>
              <a:ext cx="1189499" cy="344100"/>
              <a:chOff x="2407975" y="3554542"/>
              <a:chExt cx="1189500" cy="344100"/>
            </a:xfrm>
          </p:grpSpPr>
          <p:sp>
            <p:nvSpPr>
              <p:cNvPr id="885" name="Google Shape;6344;p45"/>
              <p:cNvSpPr/>
              <p:nvPr/>
            </p:nvSpPr>
            <p:spPr>
              <a:xfrm>
                <a:off x="2407975" y="3554542"/>
                <a:ext cx="1189500" cy="3441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6" name="Google Shape;6345;p45"/>
              <p:cNvGrpSpPr/>
              <p:nvPr/>
            </p:nvGrpSpPr>
            <p:grpSpPr>
              <a:xfrm>
                <a:off x="2530300" y="3675750"/>
                <a:ext cx="944850" cy="101700"/>
                <a:chOff x="2501625" y="3675750"/>
                <a:chExt cx="944850" cy="101700"/>
              </a:xfrm>
            </p:grpSpPr>
            <p:sp>
              <p:nvSpPr>
                <p:cNvPr id="887" name="Google Shape;6346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6347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6348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6349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6350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6351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6352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9" name="Google Shape;6359;p45"/>
            <p:cNvGrpSpPr/>
            <p:nvPr/>
          </p:nvGrpSpPr>
          <p:grpSpPr>
            <a:xfrm>
              <a:off x="3597449" y="3213653"/>
              <a:ext cx="1189499" cy="685200"/>
              <a:chOff x="3597450" y="3213653"/>
              <a:chExt cx="1189500" cy="685200"/>
            </a:xfrm>
          </p:grpSpPr>
          <p:sp>
            <p:nvSpPr>
              <p:cNvPr id="860" name="Google Shape;6360;p45"/>
              <p:cNvSpPr/>
              <p:nvPr/>
            </p:nvSpPr>
            <p:spPr>
              <a:xfrm>
                <a:off x="3597450" y="3213653"/>
                <a:ext cx="1189500" cy="685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1" name="Google Shape;6361;p45"/>
              <p:cNvGrpSpPr/>
              <p:nvPr/>
            </p:nvGrpSpPr>
            <p:grpSpPr>
              <a:xfrm>
                <a:off x="3719775" y="3334875"/>
                <a:ext cx="944850" cy="101700"/>
                <a:chOff x="2501625" y="3675750"/>
                <a:chExt cx="944850" cy="101700"/>
              </a:xfrm>
            </p:grpSpPr>
            <p:sp>
              <p:nvSpPr>
                <p:cNvPr id="878" name="Google Shape;6362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6363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6364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6365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6366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6367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6368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2" name="Google Shape;6369;p45"/>
              <p:cNvGrpSpPr/>
              <p:nvPr/>
            </p:nvGrpSpPr>
            <p:grpSpPr>
              <a:xfrm>
                <a:off x="3719775" y="3505400"/>
                <a:ext cx="944850" cy="101700"/>
                <a:chOff x="2501625" y="3675750"/>
                <a:chExt cx="944850" cy="101700"/>
              </a:xfrm>
            </p:grpSpPr>
            <p:sp>
              <p:nvSpPr>
                <p:cNvPr id="871" name="Google Shape;6370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6371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6372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6373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6374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6375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6376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3" name="Google Shape;6377;p45"/>
              <p:cNvGrpSpPr/>
              <p:nvPr/>
            </p:nvGrpSpPr>
            <p:grpSpPr>
              <a:xfrm>
                <a:off x="3719775" y="3675925"/>
                <a:ext cx="944850" cy="101700"/>
                <a:chOff x="2501625" y="3675750"/>
                <a:chExt cx="944850" cy="101700"/>
              </a:xfrm>
            </p:grpSpPr>
            <p:sp>
              <p:nvSpPr>
                <p:cNvPr id="864" name="Google Shape;6378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6379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6380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6381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6382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6383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6384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0" name="Google Shape;6391;p45"/>
            <p:cNvGrpSpPr/>
            <p:nvPr/>
          </p:nvGrpSpPr>
          <p:grpSpPr>
            <a:xfrm>
              <a:off x="4786875" y="2872726"/>
              <a:ext cx="1189499" cy="1026000"/>
              <a:chOff x="4786875" y="2872726"/>
              <a:chExt cx="1189500" cy="1026000"/>
            </a:xfrm>
          </p:grpSpPr>
          <p:sp>
            <p:nvSpPr>
              <p:cNvPr id="819" name="Google Shape;6392;p45"/>
              <p:cNvSpPr/>
              <p:nvPr/>
            </p:nvSpPr>
            <p:spPr>
              <a:xfrm>
                <a:off x="4786875" y="2872726"/>
                <a:ext cx="1189500" cy="102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0" name="Google Shape;6393;p45"/>
              <p:cNvGrpSpPr/>
              <p:nvPr/>
            </p:nvGrpSpPr>
            <p:grpSpPr>
              <a:xfrm>
                <a:off x="4909238" y="3334875"/>
                <a:ext cx="944850" cy="101700"/>
                <a:chOff x="2501625" y="3675750"/>
                <a:chExt cx="944850" cy="101700"/>
              </a:xfrm>
            </p:grpSpPr>
            <p:sp>
              <p:nvSpPr>
                <p:cNvPr id="853" name="Google Shape;6394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6395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6396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6397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6398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6399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6400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1" name="Google Shape;6401;p45"/>
              <p:cNvGrpSpPr/>
              <p:nvPr/>
            </p:nvGrpSpPr>
            <p:grpSpPr>
              <a:xfrm>
                <a:off x="4909238" y="3505400"/>
                <a:ext cx="944850" cy="101700"/>
                <a:chOff x="2501625" y="3675750"/>
                <a:chExt cx="944850" cy="101700"/>
              </a:xfrm>
            </p:grpSpPr>
            <p:sp>
              <p:nvSpPr>
                <p:cNvPr id="846" name="Google Shape;6402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6403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6404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6405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6406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6407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6408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2" name="Google Shape;6409;p45"/>
              <p:cNvGrpSpPr/>
              <p:nvPr/>
            </p:nvGrpSpPr>
            <p:grpSpPr>
              <a:xfrm>
                <a:off x="4909238" y="3675925"/>
                <a:ext cx="944850" cy="101700"/>
                <a:chOff x="2501625" y="3675750"/>
                <a:chExt cx="944850" cy="101700"/>
              </a:xfrm>
            </p:grpSpPr>
            <p:sp>
              <p:nvSpPr>
                <p:cNvPr id="839" name="Google Shape;6410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6411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6412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6413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6414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6415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6416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3" name="Google Shape;6417;p45"/>
              <p:cNvGrpSpPr/>
              <p:nvPr/>
            </p:nvGrpSpPr>
            <p:grpSpPr>
              <a:xfrm>
                <a:off x="4909238" y="3164350"/>
                <a:ext cx="944850" cy="101700"/>
                <a:chOff x="2501625" y="3675750"/>
                <a:chExt cx="944850" cy="101700"/>
              </a:xfrm>
            </p:grpSpPr>
            <p:sp>
              <p:nvSpPr>
                <p:cNvPr id="832" name="Google Shape;6418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6419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6420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6421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6422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6423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6424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4" name="Google Shape;6425;p45"/>
              <p:cNvGrpSpPr/>
              <p:nvPr/>
            </p:nvGrpSpPr>
            <p:grpSpPr>
              <a:xfrm>
                <a:off x="4909238" y="2993825"/>
                <a:ext cx="944850" cy="101700"/>
                <a:chOff x="2501625" y="3675750"/>
                <a:chExt cx="944850" cy="101700"/>
              </a:xfrm>
            </p:grpSpPr>
            <p:sp>
              <p:nvSpPr>
                <p:cNvPr id="825" name="Google Shape;6426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6427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6428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6429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6430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6431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6432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1" name="Google Shape;6439;p45"/>
            <p:cNvGrpSpPr/>
            <p:nvPr/>
          </p:nvGrpSpPr>
          <p:grpSpPr>
            <a:xfrm>
              <a:off x="5976376" y="2531800"/>
              <a:ext cx="1189499" cy="1366800"/>
              <a:chOff x="5976375" y="2531800"/>
              <a:chExt cx="1189500" cy="1366800"/>
            </a:xfrm>
          </p:grpSpPr>
          <p:sp>
            <p:nvSpPr>
              <p:cNvPr id="762" name="Google Shape;6440;p45"/>
              <p:cNvSpPr/>
              <p:nvPr/>
            </p:nvSpPr>
            <p:spPr>
              <a:xfrm>
                <a:off x="5976375" y="2531800"/>
                <a:ext cx="1189500" cy="1366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3" name="Google Shape;6441;p45"/>
              <p:cNvGrpSpPr/>
              <p:nvPr/>
            </p:nvGrpSpPr>
            <p:grpSpPr>
              <a:xfrm>
                <a:off x="6098613" y="3334875"/>
                <a:ext cx="944850" cy="101700"/>
                <a:chOff x="2501625" y="3675750"/>
                <a:chExt cx="944850" cy="101700"/>
              </a:xfrm>
            </p:grpSpPr>
            <p:sp>
              <p:nvSpPr>
                <p:cNvPr id="812" name="Google Shape;6442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6443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6444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6445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6446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6447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6448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4" name="Google Shape;6449;p45"/>
              <p:cNvGrpSpPr/>
              <p:nvPr/>
            </p:nvGrpSpPr>
            <p:grpSpPr>
              <a:xfrm>
                <a:off x="6098613" y="3505400"/>
                <a:ext cx="944850" cy="101700"/>
                <a:chOff x="2501625" y="3675750"/>
                <a:chExt cx="944850" cy="101700"/>
              </a:xfrm>
            </p:grpSpPr>
            <p:sp>
              <p:nvSpPr>
                <p:cNvPr id="805" name="Google Shape;6450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6451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6452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6453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6454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6455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6456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5" name="Google Shape;6457;p45"/>
              <p:cNvGrpSpPr/>
              <p:nvPr/>
            </p:nvGrpSpPr>
            <p:grpSpPr>
              <a:xfrm>
                <a:off x="6098613" y="3675925"/>
                <a:ext cx="944850" cy="101700"/>
                <a:chOff x="2501625" y="3675750"/>
                <a:chExt cx="944850" cy="101700"/>
              </a:xfrm>
            </p:grpSpPr>
            <p:sp>
              <p:nvSpPr>
                <p:cNvPr id="798" name="Google Shape;6458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6459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6460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6461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6462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6463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6464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6" name="Google Shape;6465;p45"/>
              <p:cNvGrpSpPr/>
              <p:nvPr/>
            </p:nvGrpSpPr>
            <p:grpSpPr>
              <a:xfrm>
                <a:off x="6098613" y="3164350"/>
                <a:ext cx="944850" cy="101700"/>
                <a:chOff x="2501625" y="3675750"/>
                <a:chExt cx="944850" cy="101700"/>
              </a:xfrm>
            </p:grpSpPr>
            <p:sp>
              <p:nvSpPr>
                <p:cNvPr id="791" name="Google Shape;6466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6467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6468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6469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6470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6471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6472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7" name="Google Shape;6473;p45"/>
              <p:cNvGrpSpPr/>
              <p:nvPr/>
            </p:nvGrpSpPr>
            <p:grpSpPr>
              <a:xfrm>
                <a:off x="6098613" y="2993825"/>
                <a:ext cx="944850" cy="101700"/>
                <a:chOff x="2501625" y="3675750"/>
                <a:chExt cx="944850" cy="101700"/>
              </a:xfrm>
            </p:grpSpPr>
            <p:sp>
              <p:nvSpPr>
                <p:cNvPr id="784" name="Google Shape;6474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6475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6476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6477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6478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6479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6480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8" name="Google Shape;6481;p45"/>
              <p:cNvGrpSpPr/>
              <p:nvPr/>
            </p:nvGrpSpPr>
            <p:grpSpPr>
              <a:xfrm>
                <a:off x="6098613" y="2823300"/>
                <a:ext cx="944850" cy="101700"/>
                <a:chOff x="2501625" y="3675750"/>
                <a:chExt cx="944850" cy="101700"/>
              </a:xfrm>
            </p:grpSpPr>
            <p:sp>
              <p:nvSpPr>
                <p:cNvPr id="777" name="Google Shape;6482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6483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6484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6485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6486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6487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6488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9" name="Google Shape;6489;p45"/>
              <p:cNvGrpSpPr/>
              <p:nvPr/>
            </p:nvGrpSpPr>
            <p:grpSpPr>
              <a:xfrm>
                <a:off x="6098613" y="2652775"/>
                <a:ext cx="944850" cy="101700"/>
                <a:chOff x="2501625" y="3675750"/>
                <a:chExt cx="944850" cy="101700"/>
              </a:xfrm>
            </p:grpSpPr>
            <p:sp>
              <p:nvSpPr>
                <p:cNvPr id="770" name="Google Shape;6490;p45"/>
                <p:cNvSpPr/>
                <p:nvPr/>
              </p:nvSpPr>
              <p:spPr>
                <a:xfrm>
                  <a:off x="25016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6491;p45"/>
                <p:cNvSpPr/>
                <p:nvPr/>
              </p:nvSpPr>
              <p:spPr>
                <a:xfrm>
                  <a:off x="26506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6492;p45"/>
                <p:cNvSpPr/>
                <p:nvPr/>
              </p:nvSpPr>
              <p:spPr>
                <a:xfrm>
                  <a:off x="27996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6493;p45"/>
                <p:cNvSpPr/>
                <p:nvPr/>
              </p:nvSpPr>
              <p:spPr>
                <a:xfrm>
                  <a:off x="294870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6494;p45"/>
                <p:cNvSpPr/>
                <p:nvPr/>
              </p:nvSpPr>
              <p:spPr>
                <a:xfrm>
                  <a:off x="309772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6495;p45"/>
                <p:cNvSpPr/>
                <p:nvPr/>
              </p:nvSpPr>
              <p:spPr>
                <a:xfrm>
                  <a:off x="3246750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6496;p45"/>
                <p:cNvSpPr/>
                <p:nvPr/>
              </p:nvSpPr>
              <p:spPr>
                <a:xfrm>
                  <a:off x="3395775" y="3675750"/>
                  <a:ext cx="50700" cy="1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94" name="Группа 893"/>
          <p:cNvGrpSpPr>
            <a:grpSpLocks noChangeAspect="1"/>
          </p:cNvGrpSpPr>
          <p:nvPr/>
        </p:nvGrpSpPr>
        <p:grpSpPr>
          <a:xfrm>
            <a:off x="5021911" y="133320"/>
            <a:ext cx="1228388" cy="1853045"/>
            <a:chOff x="3395413" y="1176238"/>
            <a:chExt cx="2353162" cy="3549787"/>
          </a:xfrm>
        </p:grpSpPr>
        <p:grpSp>
          <p:nvGrpSpPr>
            <p:cNvPr id="895" name="Google Shape;5739;p41"/>
            <p:cNvGrpSpPr/>
            <p:nvPr/>
          </p:nvGrpSpPr>
          <p:grpSpPr>
            <a:xfrm>
              <a:off x="3395413" y="1700975"/>
              <a:ext cx="1321414" cy="3025049"/>
              <a:chOff x="3350388" y="1700975"/>
              <a:chExt cx="1321414" cy="3025049"/>
            </a:xfrm>
          </p:grpSpPr>
          <p:sp>
            <p:nvSpPr>
              <p:cNvPr id="927" name="Google Shape;5740;p41"/>
              <p:cNvSpPr/>
              <p:nvPr/>
            </p:nvSpPr>
            <p:spPr>
              <a:xfrm>
                <a:off x="3350388" y="1773414"/>
                <a:ext cx="1321414" cy="2952553"/>
              </a:xfrm>
              <a:custGeom>
                <a:avLst/>
                <a:gdLst/>
                <a:ahLst/>
                <a:cxnLst/>
                <a:rect l="l" t="t" r="r" b="b"/>
                <a:pathLst>
                  <a:path w="22292" h="49809" extrusionOk="0">
                    <a:moveTo>
                      <a:pt x="1" y="0"/>
                    </a:moveTo>
                    <a:lnTo>
                      <a:pt x="1" y="49808"/>
                    </a:lnTo>
                    <a:lnTo>
                      <a:pt x="22292" y="49808"/>
                    </a:lnTo>
                    <a:lnTo>
                      <a:pt x="222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5741;p41"/>
              <p:cNvSpPr/>
              <p:nvPr/>
            </p:nvSpPr>
            <p:spPr>
              <a:xfrm>
                <a:off x="3350388" y="1773414"/>
                <a:ext cx="1321414" cy="2952553"/>
              </a:xfrm>
              <a:custGeom>
                <a:avLst/>
                <a:gdLst/>
                <a:ahLst/>
                <a:cxnLst/>
                <a:rect l="l" t="t" r="r" b="b"/>
                <a:pathLst>
                  <a:path w="22292" h="49809" extrusionOk="0">
                    <a:moveTo>
                      <a:pt x="22292" y="0"/>
                    </a:moveTo>
                    <a:lnTo>
                      <a:pt x="1" y="49808"/>
                    </a:lnTo>
                    <a:lnTo>
                      <a:pt x="22292" y="49808"/>
                    </a:lnTo>
                    <a:lnTo>
                      <a:pt x="222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5742;p41"/>
              <p:cNvSpPr/>
              <p:nvPr/>
            </p:nvSpPr>
            <p:spPr>
              <a:xfrm>
                <a:off x="3632257" y="4109835"/>
                <a:ext cx="757685" cy="616190"/>
              </a:xfrm>
              <a:custGeom>
                <a:avLst/>
                <a:gdLst/>
                <a:ahLst/>
                <a:cxnLst/>
                <a:rect l="l" t="t" r="r" b="b"/>
                <a:pathLst>
                  <a:path w="12782" h="10395" extrusionOk="0">
                    <a:moveTo>
                      <a:pt x="1" y="0"/>
                    </a:moveTo>
                    <a:lnTo>
                      <a:pt x="1" y="10394"/>
                    </a:lnTo>
                    <a:lnTo>
                      <a:pt x="12782" y="10394"/>
                    </a:lnTo>
                    <a:lnTo>
                      <a:pt x="127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5743;p41"/>
              <p:cNvSpPr/>
              <p:nvPr/>
            </p:nvSpPr>
            <p:spPr>
              <a:xfrm>
                <a:off x="3632257" y="4109835"/>
                <a:ext cx="757685" cy="616190"/>
              </a:xfrm>
              <a:custGeom>
                <a:avLst/>
                <a:gdLst/>
                <a:ahLst/>
                <a:cxnLst/>
                <a:rect l="l" t="t" r="r" b="b"/>
                <a:pathLst>
                  <a:path w="12782" h="10395" extrusionOk="0">
                    <a:moveTo>
                      <a:pt x="12782" y="0"/>
                    </a:moveTo>
                    <a:lnTo>
                      <a:pt x="1" y="10394"/>
                    </a:lnTo>
                    <a:lnTo>
                      <a:pt x="12782" y="10394"/>
                    </a:lnTo>
                    <a:lnTo>
                      <a:pt x="127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5744;p41"/>
              <p:cNvSpPr/>
              <p:nvPr/>
            </p:nvSpPr>
            <p:spPr>
              <a:xfrm>
                <a:off x="3549801" y="1700975"/>
                <a:ext cx="923721" cy="72496"/>
              </a:xfrm>
              <a:custGeom>
                <a:avLst/>
                <a:gdLst/>
                <a:ahLst/>
                <a:cxnLst/>
                <a:rect l="l" t="t" r="r" b="b"/>
                <a:pathLst>
                  <a:path w="15583" h="1223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15582" y="1222"/>
                    </a:lnTo>
                    <a:lnTo>
                      <a:pt x="15582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6100" cap="flat" cmpd="sng">
                <a:solidFill>
                  <a:schemeClr val="accent4"/>
                </a:solidFill>
                <a:prstDash val="solid"/>
                <a:miter lim="187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5745;p41"/>
              <p:cNvSpPr/>
              <p:nvPr/>
            </p:nvSpPr>
            <p:spPr>
              <a:xfrm>
                <a:off x="4011106" y="4109835"/>
                <a:ext cx="59" cy="616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95" fill="none" extrusionOk="0">
                    <a:moveTo>
                      <a:pt x="0" y="0"/>
                    </a:moveTo>
                    <a:lnTo>
                      <a:pt x="0" y="10394"/>
                    </a:lnTo>
                  </a:path>
                </a:pathLst>
              </a:custGeom>
              <a:noFill/>
              <a:ln w="6100" cap="flat" cmpd="sng">
                <a:solidFill>
                  <a:srgbClr val="FFFFFF"/>
                </a:solidFill>
                <a:prstDash val="solid"/>
                <a:miter lim="187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5746;p41"/>
              <p:cNvGrpSpPr/>
              <p:nvPr/>
            </p:nvGrpSpPr>
            <p:grpSpPr>
              <a:xfrm>
                <a:off x="3562926" y="2020550"/>
                <a:ext cx="897217" cy="1389418"/>
                <a:chOff x="3698304" y="2098375"/>
                <a:chExt cx="771335" cy="1194479"/>
              </a:xfrm>
            </p:grpSpPr>
            <p:sp>
              <p:nvSpPr>
                <p:cNvPr id="934" name="Google Shape;5747;p41"/>
                <p:cNvSpPr/>
                <p:nvPr/>
              </p:nvSpPr>
              <p:spPr>
                <a:xfrm>
                  <a:off x="3698304" y="2098375"/>
                  <a:ext cx="325685" cy="52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2" h="10395" extrusionOk="0">
                      <a:moveTo>
                        <a:pt x="1" y="0"/>
                      </a:moveTo>
                      <a:lnTo>
                        <a:pt x="1" y="10394"/>
                      </a:lnTo>
                      <a:lnTo>
                        <a:pt x="12782" y="10394"/>
                      </a:lnTo>
                      <a:lnTo>
                        <a:pt x="127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5748;p41"/>
                <p:cNvSpPr/>
                <p:nvPr/>
              </p:nvSpPr>
              <p:spPr>
                <a:xfrm>
                  <a:off x="4143954" y="2098375"/>
                  <a:ext cx="325685" cy="52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2" h="10395" extrusionOk="0">
                      <a:moveTo>
                        <a:pt x="1" y="0"/>
                      </a:moveTo>
                      <a:lnTo>
                        <a:pt x="1" y="10394"/>
                      </a:lnTo>
                      <a:lnTo>
                        <a:pt x="12782" y="10394"/>
                      </a:lnTo>
                      <a:lnTo>
                        <a:pt x="127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5749;p41"/>
                <p:cNvSpPr/>
                <p:nvPr/>
              </p:nvSpPr>
              <p:spPr>
                <a:xfrm>
                  <a:off x="3698304" y="2763125"/>
                  <a:ext cx="325685" cy="52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2" h="10395" extrusionOk="0">
                      <a:moveTo>
                        <a:pt x="1" y="0"/>
                      </a:moveTo>
                      <a:lnTo>
                        <a:pt x="1" y="10394"/>
                      </a:lnTo>
                      <a:lnTo>
                        <a:pt x="12782" y="10394"/>
                      </a:lnTo>
                      <a:lnTo>
                        <a:pt x="127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5750;p41"/>
                <p:cNvSpPr/>
                <p:nvPr/>
              </p:nvSpPr>
              <p:spPr>
                <a:xfrm>
                  <a:off x="4143954" y="2763125"/>
                  <a:ext cx="325685" cy="52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2" h="10395" extrusionOk="0">
                      <a:moveTo>
                        <a:pt x="1" y="0"/>
                      </a:moveTo>
                      <a:lnTo>
                        <a:pt x="1" y="10394"/>
                      </a:lnTo>
                      <a:lnTo>
                        <a:pt x="12782" y="10394"/>
                      </a:lnTo>
                      <a:lnTo>
                        <a:pt x="127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96" name="Google Shape;5757;p41"/>
            <p:cNvGrpSpPr/>
            <p:nvPr/>
          </p:nvGrpSpPr>
          <p:grpSpPr>
            <a:xfrm>
              <a:off x="4746904" y="1176238"/>
              <a:ext cx="1001671" cy="3549787"/>
              <a:chOff x="4701879" y="1176238"/>
              <a:chExt cx="1001671" cy="3549787"/>
            </a:xfrm>
          </p:grpSpPr>
          <p:sp>
            <p:nvSpPr>
              <p:cNvPr id="897" name="Google Shape;5758;p41"/>
              <p:cNvSpPr/>
              <p:nvPr/>
            </p:nvSpPr>
            <p:spPr>
              <a:xfrm>
                <a:off x="4701879" y="1176238"/>
                <a:ext cx="1001671" cy="354971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59883" extrusionOk="0">
                    <a:moveTo>
                      <a:pt x="0" y="0"/>
                    </a:moveTo>
                    <a:lnTo>
                      <a:pt x="0" y="59882"/>
                    </a:lnTo>
                    <a:lnTo>
                      <a:pt x="16897" y="59882"/>
                    </a:lnTo>
                    <a:lnTo>
                      <a:pt x="168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5759;p41"/>
              <p:cNvSpPr/>
              <p:nvPr/>
            </p:nvSpPr>
            <p:spPr>
              <a:xfrm>
                <a:off x="4701879" y="1176238"/>
                <a:ext cx="1001671" cy="354971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59883" extrusionOk="0">
                    <a:moveTo>
                      <a:pt x="16897" y="0"/>
                    </a:moveTo>
                    <a:lnTo>
                      <a:pt x="0" y="59882"/>
                    </a:lnTo>
                    <a:lnTo>
                      <a:pt x="16897" y="59882"/>
                    </a:lnTo>
                    <a:lnTo>
                      <a:pt x="168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5760;p41"/>
              <p:cNvGrpSpPr/>
              <p:nvPr/>
            </p:nvGrpSpPr>
            <p:grpSpPr>
              <a:xfrm>
                <a:off x="4800904" y="1295389"/>
                <a:ext cx="803320" cy="2709606"/>
                <a:chOff x="4762591" y="1474956"/>
                <a:chExt cx="690612" cy="2329441"/>
              </a:xfrm>
            </p:grpSpPr>
            <p:sp>
              <p:nvSpPr>
                <p:cNvPr id="903" name="Google Shape;5761;p41"/>
                <p:cNvSpPr/>
                <p:nvPr/>
              </p:nvSpPr>
              <p:spPr>
                <a:xfrm>
                  <a:off x="4762591" y="1474956"/>
                  <a:ext cx="196400" cy="2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286" extrusionOk="0">
                      <a:moveTo>
                        <a:pt x="0" y="0"/>
                      </a:moveTo>
                      <a:lnTo>
                        <a:pt x="0" y="4286"/>
                      </a:lnTo>
                      <a:lnTo>
                        <a:pt x="3853" y="4286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5762;p41"/>
                <p:cNvSpPr/>
                <p:nvPr/>
              </p:nvSpPr>
              <p:spPr>
                <a:xfrm>
                  <a:off x="5009698" y="1474956"/>
                  <a:ext cx="196400" cy="2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286" extrusionOk="0">
                      <a:moveTo>
                        <a:pt x="0" y="0"/>
                      </a:moveTo>
                      <a:lnTo>
                        <a:pt x="0" y="4286"/>
                      </a:lnTo>
                      <a:lnTo>
                        <a:pt x="3853" y="4286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5763;p41"/>
                <p:cNvSpPr/>
                <p:nvPr/>
              </p:nvSpPr>
              <p:spPr>
                <a:xfrm>
                  <a:off x="5256804" y="1474956"/>
                  <a:ext cx="196400" cy="2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286" extrusionOk="0">
                      <a:moveTo>
                        <a:pt x="1" y="0"/>
                      </a:moveTo>
                      <a:lnTo>
                        <a:pt x="1" y="4286"/>
                      </a:lnTo>
                      <a:lnTo>
                        <a:pt x="3854" y="4286"/>
                      </a:lnTo>
                      <a:lnTo>
                        <a:pt x="38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5764;p41"/>
                <p:cNvSpPr/>
                <p:nvPr/>
              </p:nvSpPr>
              <p:spPr>
                <a:xfrm>
                  <a:off x="4762591" y="1778577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5765;p41"/>
                <p:cNvSpPr/>
                <p:nvPr/>
              </p:nvSpPr>
              <p:spPr>
                <a:xfrm>
                  <a:off x="5009698" y="1778577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5766;p41"/>
                <p:cNvSpPr/>
                <p:nvPr/>
              </p:nvSpPr>
              <p:spPr>
                <a:xfrm>
                  <a:off x="5256804" y="1778577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1" y="0"/>
                      </a:moveTo>
                      <a:lnTo>
                        <a:pt x="1" y="4305"/>
                      </a:lnTo>
                      <a:lnTo>
                        <a:pt x="3854" y="4305"/>
                      </a:lnTo>
                      <a:lnTo>
                        <a:pt x="38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5767;p41"/>
                <p:cNvSpPr/>
                <p:nvPr/>
              </p:nvSpPr>
              <p:spPr>
                <a:xfrm>
                  <a:off x="4762591" y="2083166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4"/>
                      </a:lnTo>
                      <a:lnTo>
                        <a:pt x="3853" y="4304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5768;p41"/>
                <p:cNvSpPr/>
                <p:nvPr/>
              </p:nvSpPr>
              <p:spPr>
                <a:xfrm>
                  <a:off x="5009698" y="2083166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4"/>
                      </a:lnTo>
                      <a:lnTo>
                        <a:pt x="3853" y="4304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5769;p41"/>
                <p:cNvSpPr/>
                <p:nvPr/>
              </p:nvSpPr>
              <p:spPr>
                <a:xfrm>
                  <a:off x="5256804" y="2083166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1" y="0"/>
                      </a:moveTo>
                      <a:lnTo>
                        <a:pt x="1" y="4304"/>
                      </a:lnTo>
                      <a:lnTo>
                        <a:pt x="3854" y="4304"/>
                      </a:lnTo>
                      <a:lnTo>
                        <a:pt x="38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5770;p41"/>
                <p:cNvSpPr/>
                <p:nvPr/>
              </p:nvSpPr>
              <p:spPr>
                <a:xfrm>
                  <a:off x="4762591" y="2379143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4"/>
                      </a:lnTo>
                      <a:lnTo>
                        <a:pt x="3853" y="4304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5771;p41"/>
                <p:cNvSpPr/>
                <p:nvPr/>
              </p:nvSpPr>
              <p:spPr>
                <a:xfrm>
                  <a:off x="5009698" y="2379143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4"/>
                      </a:lnTo>
                      <a:lnTo>
                        <a:pt x="3853" y="4304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5772;p41"/>
                <p:cNvSpPr/>
                <p:nvPr/>
              </p:nvSpPr>
              <p:spPr>
                <a:xfrm>
                  <a:off x="5256804" y="2379143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1" y="0"/>
                      </a:moveTo>
                      <a:lnTo>
                        <a:pt x="1" y="4304"/>
                      </a:lnTo>
                      <a:lnTo>
                        <a:pt x="3854" y="4304"/>
                      </a:lnTo>
                      <a:lnTo>
                        <a:pt x="38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5773;p41"/>
                <p:cNvSpPr/>
                <p:nvPr/>
              </p:nvSpPr>
              <p:spPr>
                <a:xfrm>
                  <a:off x="4762591" y="2683732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4"/>
                      </a:lnTo>
                      <a:lnTo>
                        <a:pt x="3853" y="4304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5774;p41"/>
                <p:cNvSpPr/>
                <p:nvPr/>
              </p:nvSpPr>
              <p:spPr>
                <a:xfrm>
                  <a:off x="5009698" y="2683732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0"/>
                      </a:moveTo>
                      <a:lnTo>
                        <a:pt x="0" y="4304"/>
                      </a:lnTo>
                      <a:lnTo>
                        <a:pt x="3853" y="4304"/>
                      </a:lnTo>
                      <a:lnTo>
                        <a:pt x="38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5775;p41"/>
                <p:cNvSpPr/>
                <p:nvPr/>
              </p:nvSpPr>
              <p:spPr>
                <a:xfrm>
                  <a:off x="5256804" y="2683732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1" y="0"/>
                      </a:moveTo>
                      <a:lnTo>
                        <a:pt x="1" y="4304"/>
                      </a:lnTo>
                      <a:lnTo>
                        <a:pt x="3854" y="4304"/>
                      </a:lnTo>
                      <a:lnTo>
                        <a:pt x="38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5776;p41"/>
                <p:cNvSpPr/>
                <p:nvPr/>
              </p:nvSpPr>
              <p:spPr>
                <a:xfrm>
                  <a:off x="4762591" y="2988270"/>
                  <a:ext cx="196400" cy="219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6" extrusionOk="0">
                      <a:moveTo>
                        <a:pt x="0" y="1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5777;p41"/>
                <p:cNvSpPr/>
                <p:nvPr/>
              </p:nvSpPr>
              <p:spPr>
                <a:xfrm>
                  <a:off x="5009698" y="2988270"/>
                  <a:ext cx="196400" cy="219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6" extrusionOk="0">
                      <a:moveTo>
                        <a:pt x="0" y="1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5778;p41"/>
                <p:cNvSpPr/>
                <p:nvPr/>
              </p:nvSpPr>
              <p:spPr>
                <a:xfrm>
                  <a:off x="5256804" y="2988270"/>
                  <a:ext cx="196400" cy="219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6" extrusionOk="0">
                      <a:moveTo>
                        <a:pt x="1" y="1"/>
                      </a:moveTo>
                      <a:lnTo>
                        <a:pt x="1" y="4305"/>
                      </a:lnTo>
                      <a:lnTo>
                        <a:pt x="3854" y="4305"/>
                      </a:lnTo>
                      <a:lnTo>
                        <a:pt x="38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5779;p41"/>
                <p:cNvSpPr/>
                <p:nvPr/>
              </p:nvSpPr>
              <p:spPr>
                <a:xfrm>
                  <a:off x="4762591" y="3292859"/>
                  <a:ext cx="196400" cy="219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6" extrusionOk="0">
                      <a:moveTo>
                        <a:pt x="0" y="1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5780;p41"/>
                <p:cNvSpPr/>
                <p:nvPr/>
              </p:nvSpPr>
              <p:spPr>
                <a:xfrm>
                  <a:off x="5009698" y="3292859"/>
                  <a:ext cx="196400" cy="219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6" extrusionOk="0">
                      <a:moveTo>
                        <a:pt x="0" y="1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5781;p41"/>
                <p:cNvSpPr/>
                <p:nvPr/>
              </p:nvSpPr>
              <p:spPr>
                <a:xfrm>
                  <a:off x="5256804" y="3292859"/>
                  <a:ext cx="196400" cy="219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6" extrusionOk="0">
                      <a:moveTo>
                        <a:pt x="1" y="1"/>
                      </a:moveTo>
                      <a:lnTo>
                        <a:pt x="1" y="4305"/>
                      </a:lnTo>
                      <a:lnTo>
                        <a:pt x="3854" y="4305"/>
                      </a:lnTo>
                      <a:lnTo>
                        <a:pt x="38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5782;p41"/>
                <p:cNvSpPr/>
                <p:nvPr/>
              </p:nvSpPr>
              <p:spPr>
                <a:xfrm>
                  <a:off x="4762591" y="3585014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1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5783;p41"/>
                <p:cNvSpPr/>
                <p:nvPr/>
              </p:nvSpPr>
              <p:spPr>
                <a:xfrm>
                  <a:off x="5009698" y="3585014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0" y="1"/>
                      </a:moveTo>
                      <a:lnTo>
                        <a:pt x="0" y="4305"/>
                      </a:lnTo>
                      <a:lnTo>
                        <a:pt x="3853" y="4305"/>
                      </a:lnTo>
                      <a:lnTo>
                        <a:pt x="38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5784;p41"/>
                <p:cNvSpPr/>
                <p:nvPr/>
              </p:nvSpPr>
              <p:spPr>
                <a:xfrm>
                  <a:off x="5256804" y="3585014"/>
                  <a:ext cx="196400" cy="21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4305" extrusionOk="0">
                      <a:moveTo>
                        <a:pt x="1" y="1"/>
                      </a:moveTo>
                      <a:lnTo>
                        <a:pt x="1" y="4305"/>
                      </a:lnTo>
                      <a:lnTo>
                        <a:pt x="3854" y="4305"/>
                      </a:lnTo>
                      <a:lnTo>
                        <a:pt x="38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0" name="Google Shape;5785;p41"/>
              <p:cNvSpPr/>
              <p:nvPr/>
            </p:nvSpPr>
            <p:spPr>
              <a:xfrm>
                <a:off x="4915815" y="4109835"/>
                <a:ext cx="573806" cy="61619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10395" extrusionOk="0">
                    <a:moveTo>
                      <a:pt x="0" y="0"/>
                    </a:moveTo>
                    <a:lnTo>
                      <a:pt x="0" y="10394"/>
                    </a:lnTo>
                    <a:lnTo>
                      <a:pt x="9680" y="10394"/>
                    </a:lnTo>
                    <a:lnTo>
                      <a:pt x="9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5786;p41"/>
              <p:cNvSpPr/>
              <p:nvPr/>
            </p:nvSpPr>
            <p:spPr>
              <a:xfrm>
                <a:off x="4915815" y="4109835"/>
                <a:ext cx="573806" cy="61619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10395" extrusionOk="0">
                    <a:moveTo>
                      <a:pt x="9680" y="0"/>
                    </a:moveTo>
                    <a:lnTo>
                      <a:pt x="0" y="10394"/>
                    </a:lnTo>
                    <a:lnTo>
                      <a:pt x="9680" y="10394"/>
                    </a:lnTo>
                    <a:lnTo>
                      <a:pt x="96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5787;p41"/>
              <p:cNvSpPr/>
              <p:nvPr/>
            </p:nvSpPr>
            <p:spPr>
              <a:xfrm>
                <a:off x="5203257" y="4109835"/>
                <a:ext cx="59" cy="61619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95" fill="none" extrusionOk="0">
                    <a:moveTo>
                      <a:pt x="0" y="0"/>
                    </a:moveTo>
                    <a:lnTo>
                      <a:pt x="0" y="10394"/>
                    </a:lnTo>
                  </a:path>
                </a:pathLst>
              </a:custGeom>
              <a:noFill/>
              <a:ln w="6100" cap="flat" cmpd="sng">
                <a:solidFill>
                  <a:srgbClr val="FFFFFF"/>
                </a:solidFill>
                <a:prstDash val="solid"/>
                <a:miter lim="187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8" name="Google Shape;2061;p28"/>
          <p:cNvGrpSpPr/>
          <p:nvPr/>
        </p:nvGrpSpPr>
        <p:grpSpPr>
          <a:xfrm>
            <a:off x="7925131" y="705677"/>
            <a:ext cx="957499" cy="752290"/>
            <a:chOff x="3279375" y="1846867"/>
            <a:chExt cx="794619" cy="670160"/>
          </a:xfrm>
        </p:grpSpPr>
        <p:sp>
          <p:nvSpPr>
            <p:cNvPr id="939" name="Google Shape;2062;p28"/>
            <p:cNvSpPr/>
            <p:nvPr/>
          </p:nvSpPr>
          <p:spPr>
            <a:xfrm>
              <a:off x="3279375" y="2486078"/>
              <a:ext cx="794619" cy="30949"/>
            </a:xfrm>
            <a:custGeom>
              <a:avLst/>
              <a:gdLst/>
              <a:ahLst/>
              <a:cxnLst/>
              <a:rect l="l" t="t" r="r" b="b"/>
              <a:pathLst>
                <a:path w="10958" h="863" extrusionOk="0">
                  <a:moveTo>
                    <a:pt x="1" y="1"/>
                  </a:moveTo>
                  <a:lnTo>
                    <a:pt x="1" y="863"/>
                  </a:lnTo>
                  <a:lnTo>
                    <a:pt x="10957" y="863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0" name="Google Shape;2063;p28"/>
            <p:cNvGrpSpPr/>
            <p:nvPr/>
          </p:nvGrpSpPr>
          <p:grpSpPr>
            <a:xfrm>
              <a:off x="3292044" y="1846867"/>
              <a:ext cx="769290" cy="645398"/>
              <a:chOff x="3292044" y="1846867"/>
              <a:chExt cx="769290" cy="645398"/>
            </a:xfrm>
          </p:grpSpPr>
          <p:sp>
            <p:nvSpPr>
              <p:cNvPr id="941" name="Google Shape;2064;p28"/>
              <p:cNvSpPr/>
              <p:nvPr/>
            </p:nvSpPr>
            <p:spPr>
              <a:xfrm>
                <a:off x="3514879" y="1846867"/>
                <a:ext cx="302533" cy="644391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8886" extrusionOk="0">
                    <a:moveTo>
                      <a:pt x="2086" y="0"/>
                    </a:moveTo>
                    <a:lnTo>
                      <a:pt x="1" y="2823"/>
                    </a:lnTo>
                    <a:lnTo>
                      <a:pt x="1" y="8885"/>
                    </a:lnTo>
                    <a:lnTo>
                      <a:pt x="4172" y="8885"/>
                    </a:lnTo>
                    <a:lnTo>
                      <a:pt x="4172" y="2823"/>
                    </a:lnTo>
                    <a:lnTo>
                      <a:pt x="20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2065;p28"/>
              <p:cNvSpPr/>
              <p:nvPr/>
            </p:nvSpPr>
            <p:spPr>
              <a:xfrm>
                <a:off x="3838423" y="2019306"/>
                <a:ext cx="222911" cy="472959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6522" extrusionOk="0">
                    <a:moveTo>
                      <a:pt x="1544" y="0"/>
                    </a:moveTo>
                    <a:lnTo>
                      <a:pt x="1" y="2072"/>
                    </a:lnTo>
                    <a:lnTo>
                      <a:pt x="1" y="6521"/>
                    </a:lnTo>
                    <a:lnTo>
                      <a:pt x="3074" y="6521"/>
                    </a:lnTo>
                    <a:lnTo>
                      <a:pt x="3074" y="2072"/>
                    </a:lnTo>
                    <a:lnTo>
                      <a:pt x="15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2066;p28"/>
              <p:cNvSpPr/>
              <p:nvPr/>
            </p:nvSpPr>
            <p:spPr>
              <a:xfrm>
                <a:off x="3556200" y="2255203"/>
                <a:ext cx="219873" cy="192676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1600" extrusionOk="0">
                    <a:moveTo>
                      <a:pt x="1" y="1"/>
                    </a:moveTo>
                    <a:lnTo>
                      <a:pt x="1" y="1600"/>
                    </a:lnTo>
                    <a:lnTo>
                      <a:pt x="3032" y="1600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2067;p28"/>
              <p:cNvSpPr/>
              <p:nvPr/>
            </p:nvSpPr>
            <p:spPr>
              <a:xfrm>
                <a:off x="3530977" y="2195734"/>
                <a:ext cx="273382" cy="81002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117" extrusionOk="0">
                    <a:moveTo>
                      <a:pt x="210" y="0"/>
                    </a:moveTo>
                    <a:lnTo>
                      <a:pt x="1" y="904"/>
                    </a:lnTo>
                    <a:cubicBezTo>
                      <a:pt x="1" y="918"/>
                      <a:pt x="1" y="932"/>
                      <a:pt x="1" y="960"/>
                    </a:cubicBezTo>
                    <a:cubicBezTo>
                      <a:pt x="1" y="1029"/>
                      <a:pt x="57" y="1099"/>
                      <a:pt x="140" y="1099"/>
                    </a:cubicBezTo>
                    <a:cubicBezTo>
                      <a:pt x="223" y="1099"/>
                      <a:pt x="293" y="1029"/>
                      <a:pt x="293" y="960"/>
                    </a:cubicBezTo>
                    <a:cubicBezTo>
                      <a:pt x="293" y="1050"/>
                      <a:pt x="363" y="1095"/>
                      <a:pt x="432" y="1095"/>
                    </a:cubicBezTo>
                    <a:cubicBezTo>
                      <a:pt x="502" y="1095"/>
                      <a:pt x="571" y="1050"/>
                      <a:pt x="571" y="960"/>
                    </a:cubicBezTo>
                    <a:cubicBezTo>
                      <a:pt x="571" y="1029"/>
                      <a:pt x="641" y="1099"/>
                      <a:pt x="724" y="1099"/>
                    </a:cubicBezTo>
                    <a:cubicBezTo>
                      <a:pt x="807" y="1099"/>
                      <a:pt x="863" y="1029"/>
                      <a:pt x="863" y="960"/>
                    </a:cubicBezTo>
                    <a:cubicBezTo>
                      <a:pt x="863" y="1050"/>
                      <a:pt x="936" y="1095"/>
                      <a:pt x="1009" y="1095"/>
                    </a:cubicBezTo>
                    <a:cubicBezTo>
                      <a:pt x="1082" y="1095"/>
                      <a:pt x="1155" y="1050"/>
                      <a:pt x="1155" y="960"/>
                    </a:cubicBezTo>
                    <a:cubicBezTo>
                      <a:pt x="1155" y="1050"/>
                      <a:pt x="1228" y="1095"/>
                      <a:pt x="1301" y="1095"/>
                    </a:cubicBezTo>
                    <a:cubicBezTo>
                      <a:pt x="1368" y="1095"/>
                      <a:pt x="1434" y="1058"/>
                      <a:pt x="1445" y="983"/>
                    </a:cubicBezTo>
                    <a:lnTo>
                      <a:pt x="1445" y="983"/>
                    </a:lnTo>
                    <a:cubicBezTo>
                      <a:pt x="1445" y="1072"/>
                      <a:pt x="1516" y="1116"/>
                      <a:pt x="1588" y="1116"/>
                    </a:cubicBezTo>
                    <a:cubicBezTo>
                      <a:pt x="1663" y="1116"/>
                      <a:pt x="1740" y="1068"/>
                      <a:pt x="1739" y="972"/>
                    </a:cubicBezTo>
                    <a:lnTo>
                      <a:pt x="1739" y="972"/>
                    </a:lnTo>
                    <a:cubicBezTo>
                      <a:pt x="1745" y="1054"/>
                      <a:pt x="1812" y="1095"/>
                      <a:pt x="1878" y="1095"/>
                    </a:cubicBezTo>
                    <a:cubicBezTo>
                      <a:pt x="1948" y="1095"/>
                      <a:pt x="2017" y="1050"/>
                      <a:pt x="2017" y="960"/>
                    </a:cubicBezTo>
                    <a:cubicBezTo>
                      <a:pt x="2017" y="1029"/>
                      <a:pt x="2087" y="1099"/>
                      <a:pt x="2170" y="1099"/>
                    </a:cubicBezTo>
                    <a:cubicBezTo>
                      <a:pt x="2254" y="1099"/>
                      <a:pt x="2309" y="1029"/>
                      <a:pt x="2309" y="960"/>
                    </a:cubicBezTo>
                    <a:cubicBezTo>
                      <a:pt x="2309" y="1050"/>
                      <a:pt x="2382" y="1095"/>
                      <a:pt x="2455" y="1095"/>
                    </a:cubicBezTo>
                    <a:cubicBezTo>
                      <a:pt x="2528" y="1095"/>
                      <a:pt x="2601" y="1050"/>
                      <a:pt x="2601" y="960"/>
                    </a:cubicBezTo>
                    <a:cubicBezTo>
                      <a:pt x="2601" y="1050"/>
                      <a:pt x="2674" y="1095"/>
                      <a:pt x="2747" y="1095"/>
                    </a:cubicBezTo>
                    <a:cubicBezTo>
                      <a:pt x="2820" y="1095"/>
                      <a:pt x="2893" y="1050"/>
                      <a:pt x="2893" y="960"/>
                    </a:cubicBezTo>
                    <a:cubicBezTo>
                      <a:pt x="2893" y="1029"/>
                      <a:pt x="2949" y="1099"/>
                      <a:pt x="3032" y="1099"/>
                    </a:cubicBezTo>
                    <a:cubicBezTo>
                      <a:pt x="3116" y="1099"/>
                      <a:pt x="3185" y="1029"/>
                      <a:pt x="3185" y="960"/>
                    </a:cubicBezTo>
                    <a:cubicBezTo>
                      <a:pt x="3185" y="1050"/>
                      <a:pt x="3255" y="1095"/>
                      <a:pt x="3324" y="1095"/>
                    </a:cubicBezTo>
                    <a:cubicBezTo>
                      <a:pt x="3391" y="1095"/>
                      <a:pt x="3457" y="1054"/>
                      <a:pt x="3463" y="972"/>
                    </a:cubicBezTo>
                    <a:lnTo>
                      <a:pt x="3463" y="972"/>
                    </a:lnTo>
                    <a:cubicBezTo>
                      <a:pt x="3462" y="1068"/>
                      <a:pt x="3539" y="1116"/>
                      <a:pt x="3614" y="1116"/>
                    </a:cubicBezTo>
                    <a:cubicBezTo>
                      <a:pt x="3693" y="1116"/>
                      <a:pt x="3769" y="1064"/>
                      <a:pt x="3755" y="960"/>
                    </a:cubicBezTo>
                    <a:cubicBezTo>
                      <a:pt x="3755" y="932"/>
                      <a:pt x="3741" y="918"/>
                      <a:pt x="3727" y="904"/>
                    </a:cubicBezTo>
                    <a:lnTo>
                      <a:pt x="3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2068;p28"/>
              <p:cNvSpPr/>
              <p:nvPr/>
            </p:nvSpPr>
            <p:spPr>
              <a:xfrm>
                <a:off x="3557227" y="2094866"/>
                <a:ext cx="35387" cy="7976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100" extrusionOk="0">
                    <a:moveTo>
                      <a:pt x="1" y="1"/>
                    </a:moveTo>
                    <a:lnTo>
                      <a:pt x="1" y="1099"/>
                    </a:lnTo>
                    <a:lnTo>
                      <a:pt x="487" y="1099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2069;p28"/>
              <p:cNvSpPr/>
              <p:nvPr/>
            </p:nvSpPr>
            <p:spPr>
              <a:xfrm>
                <a:off x="3613716" y="2094866"/>
                <a:ext cx="35315" cy="7976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00" extrusionOk="0">
                    <a:moveTo>
                      <a:pt x="0" y="1"/>
                    </a:moveTo>
                    <a:lnTo>
                      <a:pt x="0" y="1099"/>
                    </a:lnTo>
                    <a:lnTo>
                      <a:pt x="487" y="1099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2070;p28"/>
              <p:cNvSpPr/>
              <p:nvPr/>
            </p:nvSpPr>
            <p:spPr>
              <a:xfrm>
                <a:off x="3670132" y="2094866"/>
                <a:ext cx="34372" cy="7976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100" extrusionOk="0">
                    <a:moveTo>
                      <a:pt x="1" y="1"/>
                    </a:moveTo>
                    <a:lnTo>
                      <a:pt x="1" y="1099"/>
                    </a:lnTo>
                    <a:lnTo>
                      <a:pt x="474" y="1099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2071;p28"/>
              <p:cNvSpPr/>
              <p:nvPr/>
            </p:nvSpPr>
            <p:spPr>
              <a:xfrm>
                <a:off x="3726620" y="2094866"/>
                <a:ext cx="34372" cy="7976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100" extrusionOk="0">
                    <a:moveTo>
                      <a:pt x="0" y="1"/>
                    </a:moveTo>
                    <a:lnTo>
                      <a:pt x="0" y="1099"/>
                    </a:lnTo>
                    <a:lnTo>
                      <a:pt x="473" y="1099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2072;p28"/>
              <p:cNvSpPr/>
              <p:nvPr/>
            </p:nvSpPr>
            <p:spPr>
              <a:xfrm>
                <a:off x="3874752" y="2200737"/>
                <a:ext cx="26250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22" extrusionOk="0">
                    <a:moveTo>
                      <a:pt x="0" y="1"/>
                    </a:moveTo>
                    <a:lnTo>
                      <a:pt x="0" y="821"/>
                    </a:lnTo>
                    <a:lnTo>
                      <a:pt x="362" y="821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2073;p28"/>
              <p:cNvSpPr/>
              <p:nvPr/>
            </p:nvSpPr>
            <p:spPr>
              <a:xfrm>
                <a:off x="3916085" y="2200737"/>
                <a:ext cx="26250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22" extrusionOk="0">
                    <a:moveTo>
                      <a:pt x="0" y="1"/>
                    </a:moveTo>
                    <a:lnTo>
                      <a:pt x="0" y="821"/>
                    </a:lnTo>
                    <a:lnTo>
                      <a:pt x="362" y="821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2074;p28"/>
              <p:cNvSpPr/>
              <p:nvPr/>
            </p:nvSpPr>
            <p:spPr>
              <a:xfrm>
                <a:off x="3957418" y="2200737"/>
                <a:ext cx="2632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22" extrusionOk="0">
                    <a:moveTo>
                      <a:pt x="1" y="1"/>
                    </a:moveTo>
                    <a:lnTo>
                      <a:pt x="1" y="821"/>
                    </a:lnTo>
                    <a:lnTo>
                      <a:pt x="362" y="821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2075;p28"/>
              <p:cNvSpPr/>
              <p:nvPr/>
            </p:nvSpPr>
            <p:spPr>
              <a:xfrm>
                <a:off x="3999767" y="2200737"/>
                <a:ext cx="25308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22" extrusionOk="0">
                    <a:moveTo>
                      <a:pt x="1" y="1"/>
                    </a:moveTo>
                    <a:lnTo>
                      <a:pt x="1" y="821"/>
                    </a:lnTo>
                    <a:lnTo>
                      <a:pt x="348" y="821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2076;p28"/>
              <p:cNvSpPr/>
              <p:nvPr/>
            </p:nvSpPr>
            <p:spPr>
              <a:xfrm>
                <a:off x="3874752" y="2295513"/>
                <a:ext cx="26250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08" extrusionOk="0">
                    <a:moveTo>
                      <a:pt x="0" y="1"/>
                    </a:moveTo>
                    <a:lnTo>
                      <a:pt x="0" y="807"/>
                    </a:lnTo>
                    <a:lnTo>
                      <a:pt x="362" y="807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2077;p28"/>
              <p:cNvSpPr/>
              <p:nvPr/>
            </p:nvSpPr>
            <p:spPr>
              <a:xfrm>
                <a:off x="3916085" y="2295513"/>
                <a:ext cx="26250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08" extrusionOk="0">
                    <a:moveTo>
                      <a:pt x="0" y="1"/>
                    </a:moveTo>
                    <a:lnTo>
                      <a:pt x="0" y="807"/>
                    </a:lnTo>
                    <a:lnTo>
                      <a:pt x="362" y="807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2078;p28"/>
              <p:cNvSpPr/>
              <p:nvPr/>
            </p:nvSpPr>
            <p:spPr>
              <a:xfrm>
                <a:off x="3957418" y="2295513"/>
                <a:ext cx="26323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08" extrusionOk="0">
                    <a:moveTo>
                      <a:pt x="1" y="1"/>
                    </a:moveTo>
                    <a:lnTo>
                      <a:pt x="1" y="807"/>
                    </a:lnTo>
                    <a:lnTo>
                      <a:pt x="362" y="807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2079;p28"/>
              <p:cNvSpPr/>
              <p:nvPr/>
            </p:nvSpPr>
            <p:spPr>
              <a:xfrm>
                <a:off x="3999767" y="2295513"/>
                <a:ext cx="25308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08" extrusionOk="0">
                    <a:moveTo>
                      <a:pt x="1" y="1"/>
                    </a:moveTo>
                    <a:lnTo>
                      <a:pt x="1" y="807"/>
                    </a:lnTo>
                    <a:lnTo>
                      <a:pt x="348" y="807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2080;p28"/>
              <p:cNvSpPr/>
              <p:nvPr/>
            </p:nvSpPr>
            <p:spPr>
              <a:xfrm>
                <a:off x="3874752" y="2389347"/>
                <a:ext cx="26250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07" extrusionOk="0">
                    <a:moveTo>
                      <a:pt x="0" y="0"/>
                    </a:moveTo>
                    <a:lnTo>
                      <a:pt x="0" y="806"/>
                    </a:lnTo>
                    <a:lnTo>
                      <a:pt x="362" y="806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2081;p28"/>
              <p:cNvSpPr/>
              <p:nvPr/>
            </p:nvSpPr>
            <p:spPr>
              <a:xfrm>
                <a:off x="3916085" y="2389347"/>
                <a:ext cx="26250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07" extrusionOk="0">
                    <a:moveTo>
                      <a:pt x="0" y="0"/>
                    </a:moveTo>
                    <a:lnTo>
                      <a:pt x="0" y="806"/>
                    </a:lnTo>
                    <a:lnTo>
                      <a:pt x="362" y="806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2082;p28"/>
              <p:cNvSpPr/>
              <p:nvPr/>
            </p:nvSpPr>
            <p:spPr>
              <a:xfrm>
                <a:off x="3957418" y="2389347"/>
                <a:ext cx="26323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07" extrusionOk="0">
                    <a:moveTo>
                      <a:pt x="1" y="0"/>
                    </a:moveTo>
                    <a:lnTo>
                      <a:pt x="1" y="806"/>
                    </a:lnTo>
                    <a:lnTo>
                      <a:pt x="362" y="806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2083;p28"/>
              <p:cNvSpPr/>
              <p:nvPr/>
            </p:nvSpPr>
            <p:spPr>
              <a:xfrm>
                <a:off x="3999767" y="2389347"/>
                <a:ext cx="25308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07" extrusionOk="0">
                    <a:moveTo>
                      <a:pt x="1" y="0"/>
                    </a:moveTo>
                    <a:lnTo>
                      <a:pt x="1" y="806"/>
                    </a:lnTo>
                    <a:lnTo>
                      <a:pt x="348" y="80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2084;p28"/>
              <p:cNvSpPr/>
              <p:nvPr/>
            </p:nvSpPr>
            <p:spPr>
              <a:xfrm>
                <a:off x="3292044" y="2019306"/>
                <a:ext cx="222911" cy="472959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6522" extrusionOk="0">
                    <a:moveTo>
                      <a:pt x="1530" y="0"/>
                    </a:moveTo>
                    <a:lnTo>
                      <a:pt x="1" y="2072"/>
                    </a:lnTo>
                    <a:lnTo>
                      <a:pt x="1" y="6521"/>
                    </a:lnTo>
                    <a:lnTo>
                      <a:pt x="3074" y="6521"/>
                    </a:lnTo>
                    <a:lnTo>
                      <a:pt x="3074" y="2072"/>
                    </a:lnTo>
                    <a:lnTo>
                      <a:pt x="153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2085;p28"/>
              <p:cNvSpPr/>
              <p:nvPr/>
            </p:nvSpPr>
            <p:spPr>
              <a:xfrm>
                <a:off x="3328373" y="2200737"/>
                <a:ext cx="25235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22" extrusionOk="0">
                    <a:moveTo>
                      <a:pt x="0" y="1"/>
                    </a:moveTo>
                    <a:lnTo>
                      <a:pt x="0" y="821"/>
                    </a:lnTo>
                    <a:lnTo>
                      <a:pt x="348" y="821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2086;p28"/>
              <p:cNvSpPr/>
              <p:nvPr/>
            </p:nvSpPr>
            <p:spPr>
              <a:xfrm>
                <a:off x="3369706" y="2200737"/>
                <a:ext cx="25235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22" extrusionOk="0">
                    <a:moveTo>
                      <a:pt x="0" y="1"/>
                    </a:moveTo>
                    <a:lnTo>
                      <a:pt x="0" y="821"/>
                    </a:lnTo>
                    <a:lnTo>
                      <a:pt x="348" y="821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2087;p28"/>
              <p:cNvSpPr/>
              <p:nvPr/>
            </p:nvSpPr>
            <p:spPr>
              <a:xfrm>
                <a:off x="3411039" y="2200737"/>
                <a:ext cx="25235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22" extrusionOk="0">
                    <a:moveTo>
                      <a:pt x="0" y="1"/>
                    </a:moveTo>
                    <a:lnTo>
                      <a:pt x="0" y="821"/>
                    </a:lnTo>
                    <a:lnTo>
                      <a:pt x="348" y="821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2088;p28"/>
              <p:cNvSpPr/>
              <p:nvPr/>
            </p:nvSpPr>
            <p:spPr>
              <a:xfrm>
                <a:off x="3452372" y="2200737"/>
                <a:ext cx="25308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22" extrusionOk="0">
                    <a:moveTo>
                      <a:pt x="0" y="1"/>
                    </a:moveTo>
                    <a:lnTo>
                      <a:pt x="0" y="821"/>
                    </a:lnTo>
                    <a:lnTo>
                      <a:pt x="348" y="821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2089;p28"/>
              <p:cNvSpPr/>
              <p:nvPr/>
            </p:nvSpPr>
            <p:spPr>
              <a:xfrm>
                <a:off x="3328373" y="2295513"/>
                <a:ext cx="25235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08" extrusionOk="0">
                    <a:moveTo>
                      <a:pt x="0" y="1"/>
                    </a:moveTo>
                    <a:lnTo>
                      <a:pt x="0" y="807"/>
                    </a:lnTo>
                    <a:lnTo>
                      <a:pt x="348" y="807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2090;p28"/>
              <p:cNvSpPr/>
              <p:nvPr/>
            </p:nvSpPr>
            <p:spPr>
              <a:xfrm>
                <a:off x="3369706" y="2295513"/>
                <a:ext cx="25235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08" extrusionOk="0">
                    <a:moveTo>
                      <a:pt x="0" y="1"/>
                    </a:moveTo>
                    <a:lnTo>
                      <a:pt x="0" y="807"/>
                    </a:lnTo>
                    <a:lnTo>
                      <a:pt x="348" y="807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2091;p28"/>
              <p:cNvSpPr/>
              <p:nvPr/>
            </p:nvSpPr>
            <p:spPr>
              <a:xfrm>
                <a:off x="3411039" y="2295513"/>
                <a:ext cx="25235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08" extrusionOk="0">
                    <a:moveTo>
                      <a:pt x="0" y="1"/>
                    </a:moveTo>
                    <a:lnTo>
                      <a:pt x="0" y="807"/>
                    </a:lnTo>
                    <a:lnTo>
                      <a:pt x="348" y="807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2092;p28"/>
              <p:cNvSpPr/>
              <p:nvPr/>
            </p:nvSpPr>
            <p:spPr>
              <a:xfrm>
                <a:off x="3452372" y="2295513"/>
                <a:ext cx="25308" cy="5859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08" extrusionOk="0">
                    <a:moveTo>
                      <a:pt x="0" y="1"/>
                    </a:moveTo>
                    <a:lnTo>
                      <a:pt x="0" y="807"/>
                    </a:lnTo>
                    <a:lnTo>
                      <a:pt x="348" y="807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2093;p28"/>
              <p:cNvSpPr/>
              <p:nvPr/>
            </p:nvSpPr>
            <p:spPr>
              <a:xfrm>
                <a:off x="3328373" y="2389347"/>
                <a:ext cx="25235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07" extrusionOk="0">
                    <a:moveTo>
                      <a:pt x="0" y="0"/>
                    </a:moveTo>
                    <a:lnTo>
                      <a:pt x="0" y="806"/>
                    </a:lnTo>
                    <a:lnTo>
                      <a:pt x="348" y="80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2094;p28"/>
              <p:cNvSpPr/>
              <p:nvPr/>
            </p:nvSpPr>
            <p:spPr>
              <a:xfrm>
                <a:off x="3369706" y="2389347"/>
                <a:ext cx="25235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07" extrusionOk="0">
                    <a:moveTo>
                      <a:pt x="0" y="0"/>
                    </a:moveTo>
                    <a:lnTo>
                      <a:pt x="0" y="806"/>
                    </a:lnTo>
                    <a:lnTo>
                      <a:pt x="348" y="80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2095;p28"/>
              <p:cNvSpPr/>
              <p:nvPr/>
            </p:nvSpPr>
            <p:spPr>
              <a:xfrm>
                <a:off x="3411039" y="2389347"/>
                <a:ext cx="25235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07" extrusionOk="0">
                    <a:moveTo>
                      <a:pt x="0" y="0"/>
                    </a:moveTo>
                    <a:lnTo>
                      <a:pt x="0" y="806"/>
                    </a:lnTo>
                    <a:lnTo>
                      <a:pt x="348" y="80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2096;p28"/>
              <p:cNvSpPr/>
              <p:nvPr/>
            </p:nvSpPr>
            <p:spPr>
              <a:xfrm>
                <a:off x="3452372" y="2389347"/>
                <a:ext cx="25308" cy="58522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07" extrusionOk="0">
                    <a:moveTo>
                      <a:pt x="0" y="0"/>
                    </a:moveTo>
                    <a:lnTo>
                      <a:pt x="0" y="806"/>
                    </a:lnTo>
                    <a:lnTo>
                      <a:pt x="348" y="806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5" name="Google Shape;4859;p37"/>
          <p:cNvGrpSpPr>
            <a:grpSpLocks noChangeAspect="1"/>
          </p:cNvGrpSpPr>
          <p:nvPr/>
        </p:nvGrpSpPr>
        <p:grpSpPr>
          <a:xfrm>
            <a:off x="3306120" y="3703301"/>
            <a:ext cx="447461" cy="451888"/>
            <a:chOff x="-59100700" y="1911950"/>
            <a:chExt cx="315875" cy="319000"/>
          </a:xfrm>
        </p:grpSpPr>
        <p:sp>
          <p:nvSpPr>
            <p:cNvPr id="646" name="Google Shape;4860;p3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7" name="Google Shape;4861;p3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8" name="Google Shape;4862;p3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9" name="Google Shape;4863;p3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0" name="Google Shape;4864;p3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1" name="Google Shape;4865;p3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2" name="Google Shape;4866;p3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3" name="Google Shape;4867;p3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4" name="Google Shape;4868;p3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5" name="Google Shape;4869;p3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797728" y="-235243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  <a:buClr>
                <a:srgbClr val="FFFFFF"/>
              </a:buClr>
            </a:pPr>
            <a:r>
              <a:rPr lang="uk-UA" sz="2200" dirty="0">
                <a:solidFill>
                  <a:srgbClr val="263248">
                    <a:lumMod val="60000"/>
                    <a:lumOff val="40000"/>
                  </a:srgbClr>
                </a:solidFill>
              </a:rPr>
              <a:t>ЖИТЛОВО-КОМУНАЛЬНЕ </a:t>
            </a:r>
            <a:r>
              <a:rPr lang="uk-UA" sz="2200" dirty="0" smtClean="0">
                <a:solidFill>
                  <a:srgbClr val="263248">
                    <a:lumMod val="60000"/>
                    <a:lumOff val="40000"/>
                  </a:srgbClr>
                </a:solidFill>
              </a:rPr>
              <a:t>ГОСПОДАРСТВО </a:t>
            </a:r>
            <a:endParaRPr lang="uk-UA" sz="2200" dirty="0">
              <a:solidFill>
                <a:srgbClr val="2632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5031026" y="107681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Clr>
                <a:srgbClr val="FFFFFF"/>
              </a:buClr>
            </a:pPr>
            <a:r>
              <a:rPr lang="uk-UA" sz="1800" dirty="0" smtClean="0">
                <a:solidFill>
                  <a:srgbClr val="263248">
                    <a:lumMod val="60000"/>
                    <a:lumOff val="40000"/>
                  </a:srgbClr>
                </a:solidFill>
              </a:rPr>
              <a:t>на 2024 рік</a:t>
            </a:r>
            <a:endParaRPr lang="uk-UA" sz="1800" dirty="0">
              <a:solidFill>
                <a:srgbClr val="263248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93761" y="731802"/>
            <a:ext cx="37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4859;p37"/>
          <p:cNvGrpSpPr>
            <a:grpSpLocks noChangeAspect="1"/>
          </p:cNvGrpSpPr>
          <p:nvPr/>
        </p:nvGrpSpPr>
        <p:grpSpPr>
          <a:xfrm>
            <a:off x="6621640" y="197338"/>
            <a:ext cx="529098" cy="534333"/>
            <a:chOff x="-59100700" y="1911950"/>
            <a:chExt cx="315875" cy="319000"/>
          </a:xfrm>
        </p:grpSpPr>
        <p:sp>
          <p:nvSpPr>
            <p:cNvPr id="15" name="Google Shape;4860;p3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6" name="Google Shape;4861;p3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7" name="Google Shape;4862;p3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8" name="Google Shape;4863;p3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9" name="Google Shape;4864;p3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28" name="Google Shape;4865;p3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29" name="Google Shape;4866;p3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30" name="Google Shape;4867;p3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31" name="Google Shape;4868;p3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32" name="Google Shape;4869;p3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4172" y="2000597"/>
            <a:ext cx="5117918" cy="250014"/>
            <a:chOff x="167003" y="927300"/>
            <a:chExt cx="5117918" cy="250014"/>
          </a:xfrm>
        </p:grpSpPr>
        <p:sp>
          <p:nvSpPr>
            <p:cNvPr id="26" name="Google Shape;159;p19"/>
            <p:cNvSpPr txBox="1">
              <a:spLocks/>
            </p:cNvSpPr>
            <p:nvPr/>
          </p:nvSpPr>
          <p:spPr>
            <a:xfrm>
              <a:off x="167003" y="927300"/>
              <a:ext cx="591883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None/>
              </a:pPr>
              <a:r>
                <a:rPr lang="ru-RU" sz="2000" b="1" dirty="0">
                  <a:solidFill>
                    <a:srgbClr val="FFFFFF"/>
                  </a:solidFill>
                  <a:latin typeface="Lora" panose="020B0604020202020204" charset="-52"/>
                </a:rPr>
                <a:t>719</a:t>
              </a:r>
            </a:p>
          </p:txBody>
        </p:sp>
        <p:sp>
          <p:nvSpPr>
            <p:cNvPr id="27" name="Google Shape;159;p19"/>
            <p:cNvSpPr txBox="1">
              <a:spLocks/>
            </p:cNvSpPr>
            <p:nvPr/>
          </p:nvSpPr>
          <p:spPr>
            <a:xfrm>
              <a:off x="766055" y="927300"/>
              <a:ext cx="4518866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БУДИНКИ КОМУНАЛЬНОЇ ВЛАСНОСТІ 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74170" y="2316781"/>
            <a:ext cx="5117918" cy="250014"/>
            <a:chOff x="167003" y="927300"/>
            <a:chExt cx="5117918" cy="250014"/>
          </a:xfrm>
        </p:grpSpPr>
        <p:sp>
          <p:nvSpPr>
            <p:cNvPr id="82" name="Google Shape;159;p19"/>
            <p:cNvSpPr txBox="1">
              <a:spLocks/>
            </p:cNvSpPr>
            <p:nvPr/>
          </p:nvSpPr>
          <p:spPr>
            <a:xfrm>
              <a:off x="167003" y="927300"/>
              <a:ext cx="591886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110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83" name="Google Shape;159;p19"/>
            <p:cNvSpPr txBox="1">
              <a:spLocks/>
            </p:cNvSpPr>
            <p:nvPr/>
          </p:nvSpPr>
          <p:spPr>
            <a:xfrm>
              <a:off x="766056" y="927300"/>
              <a:ext cx="4518865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БУДИНКИ ЖБК 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81338" y="3040116"/>
            <a:ext cx="5117916" cy="251025"/>
            <a:chOff x="344648" y="781609"/>
            <a:chExt cx="5117916" cy="251025"/>
          </a:xfrm>
        </p:grpSpPr>
        <p:sp>
          <p:nvSpPr>
            <p:cNvPr id="85" name="Google Shape;159;p19"/>
            <p:cNvSpPr txBox="1">
              <a:spLocks/>
            </p:cNvSpPr>
            <p:nvPr/>
          </p:nvSpPr>
          <p:spPr>
            <a:xfrm>
              <a:off x="344648" y="781609"/>
              <a:ext cx="584718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33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86" name="Google Shape;159;p19"/>
            <p:cNvSpPr txBox="1">
              <a:spLocks/>
            </p:cNvSpPr>
            <p:nvPr/>
          </p:nvSpPr>
          <p:spPr>
            <a:xfrm>
              <a:off x="929366" y="782620"/>
              <a:ext cx="4533198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ВІДОМЧІ БУДИНКИ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81336" y="4082121"/>
            <a:ext cx="5117917" cy="250014"/>
            <a:chOff x="167004" y="927300"/>
            <a:chExt cx="4880115" cy="250014"/>
          </a:xfrm>
        </p:grpSpPr>
        <p:sp>
          <p:nvSpPr>
            <p:cNvPr id="88" name="Google Shape;159;p19"/>
            <p:cNvSpPr txBox="1">
              <a:spLocks/>
            </p:cNvSpPr>
            <p:nvPr/>
          </p:nvSpPr>
          <p:spPr>
            <a:xfrm>
              <a:off x="167004" y="927300"/>
              <a:ext cx="564386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2479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89" name="Google Shape;159;p19"/>
            <p:cNvSpPr txBox="1">
              <a:spLocks/>
            </p:cNvSpPr>
            <p:nvPr/>
          </p:nvSpPr>
          <p:spPr>
            <a:xfrm>
              <a:off x="731390" y="927300"/>
              <a:ext cx="4315729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1600" b="1" dirty="0" smtClean="0">
                  <a:solidFill>
                    <a:srgbClr val="263248"/>
                  </a:solidFill>
                </a:rPr>
                <a:t>ПРИВАТНІ БУДИНКИ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81336" y="3748442"/>
            <a:ext cx="5117918" cy="250014"/>
            <a:chOff x="167003" y="927300"/>
            <a:chExt cx="5117918" cy="250014"/>
          </a:xfrm>
        </p:grpSpPr>
        <p:sp>
          <p:nvSpPr>
            <p:cNvPr id="91" name="Google Shape;159;p19"/>
            <p:cNvSpPr txBox="1">
              <a:spLocks/>
            </p:cNvSpPr>
            <p:nvPr/>
          </p:nvSpPr>
          <p:spPr>
            <a:xfrm>
              <a:off x="167003" y="927300"/>
              <a:ext cx="584721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33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92" name="Google Shape;159;p19"/>
            <p:cNvSpPr txBox="1">
              <a:spLocks/>
            </p:cNvSpPr>
            <p:nvPr/>
          </p:nvSpPr>
          <p:spPr>
            <a:xfrm>
              <a:off x="751725" y="927300"/>
              <a:ext cx="4533196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ГУРТОЖИТКИ</a:t>
              </a:r>
              <a:r>
                <a:rPr lang="uk-UA" sz="1400" b="1" spc="-80" dirty="0">
                  <a:solidFill>
                    <a:srgbClr val="263248"/>
                  </a:solidFill>
                </a:rPr>
                <a:t> </a:t>
              </a:r>
              <a:endParaRPr lang="ru-RU" sz="1400" b="1" spc="-80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81337" y="3403796"/>
            <a:ext cx="5117918" cy="250014"/>
            <a:chOff x="167003" y="927300"/>
            <a:chExt cx="5117918" cy="250014"/>
          </a:xfrm>
        </p:grpSpPr>
        <p:sp>
          <p:nvSpPr>
            <p:cNvPr id="97" name="Google Shape;159;p19"/>
            <p:cNvSpPr txBox="1">
              <a:spLocks/>
            </p:cNvSpPr>
            <p:nvPr/>
          </p:nvSpPr>
          <p:spPr>
            <a:xfrm>
              <a:off x="167003" y="927300"/>
              <a:ext cx="584719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65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98" name="Google Shape;159;p19"/>
            <p:cNvSpPr txBox="1">
              <a:spLocks/>
            </p:cNvSpPr>
            <p:nvPr/>
          </p:nvSpPr>
          <p:spPr>
            <a:xfrm>
              <a:off x="751724" y="927300"/>
              <a:ext cx="4533197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ІНВЕСТИЦІЙНІ БУДИНКИ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sp>
        <p:nvSpPr>
          <p:cNvPr id="3" name="Правая фигурная скобка 2"/>
          <p:cNvSpPr/>
          <p:nvPr/>
        </p:nvSpPr>
        <p:spPr>
          <a:xfrm>
            <a:off x="5430417" y="1946999"/>
            <a:ext cx="379918" cy="2450830"/>
          </a:xfrm>
          <a:prstGeom prst="rightBrace">
            <a:avLst>
              <a:gd name="adj1" fmla="val 8333"/>
              <a:gd name="adj2" fmla="val 4492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263248"/>
              </a:solidFill>
            </a:endParaRPr>
          </a:p>
        </p:txBody>
      </p:sp>
      <p:grpSp>
        <p:nvGrpSpPr>
          <p:cNvPr id="102" name="Группа 101"/>
          <p:cNvGrpSpPr>
            <a:grpSpLocks noChangeAspect="1"/>
          </p:cNvGrpSpPr>
          <p:nvPr/>
        </p:nvGrpSpPr>
        <p:grpSpPr>
          <a:xfrm>
            <a:off x="1018260" y="864340"/>
            <a:ext cx="6502217" cy="984050"/>
            <a:chOff x="326193" y="828318"/>
            <a:chExt cx="5043757" cy="907708"/>
          </a:xfrm>
        </p:grpSpPr>
        <p:grpSp>
          <p:nvGrpSpPr>
            <p:cNvPr id="103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105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6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9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104" name="Google Shape;407;p26"/>
            <p:cNvSpPr txBox="1">
              <a:spLocks/>
            </p:cNvSpPr>
            <p:nvPr/>
          </p:nvSpPr>
          <p:spPr>
            <a:xfrm>
              <a:off x="886275" y="1007944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>
                <a:buClr>
                  <a:srgbClr val="FFFFFF"/>
                </a:buClr>
              </a:pPr>
              <a:r>
                <a:rPr lang="uk-UA" sz="1600" dirty="0" smtClean="0">
                  <a:solidFill>
                    <a:srgbClr val="FFFFFF"/>
                  </a:solidFill>
                </a:rPr>
                <a:t>БУДИНКИ СВЯТОШИНСЬКОГО РАЙОНУ</a:t>
              </a:r>
              <a:endParaRPr lang="uk-UA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993096" y="2859659"/>
            <a:ext cx="2810443" cy="360913"/>
            <a:chOff x="5929949" y="1380029"/>
            <a:chExt cx="2810443" cy="360913"/>
          </a:xfrm>
        </p:grpSpPr>
        <p:sp>
          <p:nvSpPr>
            <p:cNvPr id="111" name="Google Shape;159;p19"/>
            <p:cNvSpPr txBox="1">
              <a:spLocks/>
            </p:cNvSpPr>
            <p:nvPr/>
          </p:nvSpPr>
          <p:spPr>
            <a:xfrm>
              <a:off x="5929949" y="1380029"/>
              <a:ext cx="771045" cy="36091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54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4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b="1" dirty="0" smtClean="0">
                  <a:solidFill>
                    <a:srgbClr val="FFFFFF"/>
                  </a:solidFill>
                  <a:latin typeface="Lora" panose="020B0604020202020204" charset="-52"/>
                </a:rPr>
                <a:t>3565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112" name="Google Shape;159;p19"/>
            <p:cNvSpPr txBox="1">
              <a:spLocks/>
            </p:cNvSpPr>
            <p:nvPr/>
          </p:nvSpPr>
          <p:spPr>
            <a:xfrm>
              <a:off x="6700995" y="1380030"/>
              <a:ext cx="2039397" cy="3609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2800" b="1" dirty="0">
                  <a:solidFill>
                    <a:srgbClr val="263248"/>
                  </a:solidFill>
                </a:rPr>
                <a:t>ВСЬОГО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74170" y="2654115"/>
            <a:ext cx="5117917" cy="286509"/>
            <a:chOff x="167004" y="927300"/>
            <a:chExt cx="5117917" cy="286509"/>
          </a:xfrm>
        </p:grpSpPr>
        <p:sp>
          <p:nvSpPr>
            <p:cNvPr id="77" name="Google Shape;159;p19"/>
            <p:cNvSpPr txBox="1">
              <a:spLocks/>
            </p:cNvSpPr>
            <p:nvPr/>
          </p:nvSpPr>
          <p:spPr>
            <a:xfrm>
              <a:off x="167004" y="927300"/>
              <a:ext cx="591886" cy="2865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126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78" name="Google Shape;159;p19"/>
            <p:cNvSpPr txBox="1">
              <a:spLocks/>
            </p:cNvSpPr>
            <p:nvPr/>
          </p:nvSpPr>
          <p:spPr>
            <a:xfrm>
              <a:off x="766058" y="927300"/>
              <a:ext cx="4518863" cy="2865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БУДИНКИ ОСББ 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9156768"/>
              </p:ext>
            </p:extLst>
          </p:nvPr>
        </p:nvGraphicFramePr>
        <p:xfrm>
          <a:off x="475945" y="671734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21;p14"/>
          <p:cNvSpPr txBox="1">
            <a:spLocks/>
          </p:cNvSpPr>
          <p:nvPr/>
        </p:nvSpPr>
        <p:spPr>
          <a:xfrm>
            <a:off x="346606" y="4341851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ЗАГАЛЬНОГО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2797728" y="-235243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</a:pPr>
            <a:r>
              <a:rPr lang="uk-UA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ЖИТЛОВО-КОМУНАЛЬНЕ ГОСПОДАРСТВО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4800958" y="125670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93761" y="731802"/>
            <a:ext cx="37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4859;p37"/>
          <p:cNvGrpSpPr>
            <a:grpSpLocks noChangeAspect="1"/>
          </p:cNvGrpSpPr>
          <p:nvPr/>
        </p:nvGrpSpPr>
        <p:grpSpPr>
          <a:xfrm>
            <a:off x="6621640" y="197338"/>
            <a:ext cx="529098" cy="534333"/>
            <a:chOff x="-59100700" y="1911950"/>
            <a:chExt cx="315875" cy="319000"/>
          </a:xfrm>
        </p:grpSpPr>
        <p:sp>
          <p:nvSpPr>
            <p:cNvPr id="9" name="Google Shape;4860;p3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Google Shape;4861;p3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Google Shape;4862;p3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Google Shape;4863;p3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Google Shape;4864;p3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Google Shape;4865;p3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Google Shape;4866;p3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Google Shape;4867;p3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Google Shape;4868;p3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Google Shape;4869;p3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7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479495" y="4397172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ЗАГАЛЬНИЙ ОБСЯГ ВИДАТКІВ, МЛН. ГРН</a:t>
            </a:r>
            <a:endParaRPr lang="uk-UA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221;p14"/>
          <p:cNvSpPr txBox="1">
            <a:spLocks/>
          </p:cNvSpPr>
          <p:nvPr/>
        </p:nvSpPr>
        <p:spPr>
          <a:xfrm>
            <a:off x="2261300" y="-249746"/>
            <a:ext cx="4749100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</a:pP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ТА СТРУКТУРА ВИДАТКІВ</a:t>
            </a:r>
          </a:p>
        </p:txBody>
      </p:sp>
      <p:sp>
        <p:nvSpPr>
          <p:cNvPr id="19" name="Google Shape;221;p14"/>
          <p:cNvSpPr txBox="1">
            <a:spLocks/>
          </p:cNvSpPr>
          <p:nvPr/>
        </p:nvSpPr>
        <p:spPr>
          <a:xfrm>
            <a:off x="3684823" y="169125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61300" y="705799"/>
            <a:ext cx="39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oogle Shape;4891;p37"/>
          <p:cNvGrpSpPr>
            <a:grpSpLocks noChangeAspect="1"/>
          </p:cNvGrpSpPr>
          <p:nvPr/>
        </p:nvGrpSpPr>
        <p:grpSpPr>
          <a:xfrm>
            <a:off x="5922811" y="147242"/>
            <a:ext cx="424895" cy="404215"/>
            <a:chOff x="-59889100" y="1945025"/>
            <a:chExt cx="317425" cy="301975"/>
          </a:xfrm>
        </p:grpSpPr>
        <p:sp>
          <p:nvSpPr>
            <p:cNvPr id="22" name="Google Shape;4892;p3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4893;p3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Google Shape;4894;p3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4895;p3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910580894"/>
              </p:ext>
            </p:extLst>
          </p:nvPr>
        </p:nvGraphicFramePr>
        <p:xfrm>
          <a:off x="668864" y="948445"/>
          <a:ext cx="7408010" cy="34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Google Shape;1101;p34"/>
          <p:cNvSpPr>
            <a:spLocks/>
          </p:cNvSpPr>
          <p:nvPr/>
        </p:nvSpPr>
        <p:spPr>
          <a:xfrm rot="1117649">
            <a:off x="3858034" y="2942606"/>
            <a:ext cx="1006243" cy="4838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Скругленный прямоугольник 15"/>
          <p:cNvSpPr/>
          <p:nvPr/>
        </p:nvSpPr>
        <p:spPr>
          <a:xfrm rot="814443">
            <a:off x="3717397" y="1287656"/>
            <a:ext cx="880551" cy="30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12,0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 rot="1200741">
            <a:off x="3866608" y="2599316"/>
            <a:ext cx="1206358" cy="300915"/>
            <a:chOff x="6232790" y="209571"/>
            <a:chExt cx="992704" cy="354600"/>
          </a:xfrm>
        </p:grpSpPr>
        <p:grpSp>
          <p:nvGrpSpPr>
            <p:cNvPr id="32" name="Google Shape;872;p40"/>
            <p:cNvGrpSpPr>
              <a:grpSpLocks noChangeAspect="1"/>
            </p:cNvGrpSpPr>
            <p:nvPr/>
          </p:nvGrpSpPr>
          <p:grpSpPr>
            <a:xfrm>
              <a:off x="6232790" y="364067"/>
              <a:ext cx="182190" cy="87934"/>
              <a:chOff x="6931035" y="3426730"/>
              <a:chExt cx="502028" cy="231839"/>
            </a:xfrm>
          </p:grpSpPr>
          <p:sp>
            <p:nvSpPr>
              <p:cNvPr id="34" name="Google Shape;873;p40"/>
              <p:cNvSpPr/>
              <p:nvPr/>
            </p:nvSpPr>
            <p:spPr>
              <a:xfrm>
                <a:off x="7090003" y="3426730"/>
                <a:ext cx="343060" cy="228462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91" extrusionOk="0">
                    <a:moveTo>
                      <a:pt x="50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4" y="0"/>
                      <a:pt x="192" y="0"/>
                      <a:pt x="191" y="2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0" y="193"/>
                      <a:pt x="0" y="197"/>
                      <a:pt x="2" y="200"/>
                    </a:cubicBezTo>
                    <a:cubicBezTo>
                      <a:pt x="191" y="389"/>
                      <a:pt x="191" y="389"/>
                      <a:pt x="191" y="389"/>
                    </a:cubicBezTo>
                    <a:cubicBezTo>
                      <a:pt x="192" y="390"/>
                      <a:pt x="194" y="391"/>
                      <a:pt x="196" y="391"/>
                    </a:cubicBezTo>
                    <a:cubicBezTo>
                      <a:pt x="507" y="391"/>
                      <a:pt x="507" y="391"/>
                      <a:pt x="507" y="391"/>
                    </a:cubicBezTo>
                    <a:cubicBezTo>
                      <a:pt x="553" y="391"/>
                      <a:pt x="590" y="353"/>
                      <a:pt x="590" y="307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37"/>
                      <a:pt x="553" y="0"/>
                      <a:pt x="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874;p40"/>
              <p:cNvSpPr/>
              <p:nvPr/>
            </p:nvSpPr>
            <p:spPr>
              <a:xfrm>
                <a:off x="6931035" y="3430106"/>
                <a:ext cx="343548" cy="22846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91" extrusionOk="0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3"/>
                      <a:pt x="38" y="391"/>
                      <a:pt x="84" y="391"/>
                    </a:cubicBezTo>
                    <a:cubicBezTo>
                      <a:pt x="395" y="391"/>
                      <a:pt x="395" y="391"/>
                      <a:pt x="395" y="391"/>
                    </a:cubicBezTo>
                    <a:cubicBezTo>
                      <a:pt x="396" y="391"/>
                      <a:pt x="398" y="390"/>
                      <a:pt x="399" y="389"/>
                    </a:cubicBezTo>
                    <a:cubicBezTo>
                      <a:pt x="588" y="200"/>
                      <a:pt x="588" y="200"/>
                      <a:pt x="588" y="200"/>
                    </a:cubicBezTo>
                    <a:cubicBezTo>
                      <a:pt x="591" y="197"/>
                      <a:pt x="591" y="193"/>
                      <a:pt x="588" y="190"/>
                    </a:cubicBezTo>
                    <a:cubicBezTo>
                      <a:pt x="399" y="2"/>
                      <a:pt x="399" y="2"/>
                      <a:pt x="399" y="2"/>
                    </a:cubicBezTo>
                    <a:cubicBezTo>
                      <a:pt x="398" y="0"/>
                      <a:pt x="396" y="0"/>
                      <a:pt x="395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Скругленный прямоугольник 32"/>
            <p:cNvSpPr/>
            <p:nvPr/>
          </p:nvSpPr>
          <p:spPr>
            <a:xfrm>
              <a:off x="6500894" y="209571"/>
              <a:ext cx="724600" cy="354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263,0</a:t>
              </a:r>
              <a:endPara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Google Shape;1101;p34"/>
          <p:cNvSpPr>
            <a:spLocks/>
          </p:cNvSpPr>
          <p:nvPr/>
        </p:nvSpPr>
        <p:spPr>
          <a:xfrm rot="600561">
            <a:off x="3423541" y="1645928"/>
            <a:ext cx="1006243" cy="4838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 rot="715217" flipV="1">
            <a:off x="3388918" y="1251446"/>
            <a:ext cx="289349" cy="9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1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 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9154773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221;p14"/>
          <p:cNvSpPr txBox="1">
            <a:spLocks/>
          </p:cNvSpPr>
          <p:nvPr/>
        </p:nvSpPr>
        <p:spPr>
          <a:xfrm>
            <a:off x="2797728" y="-235243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</a:pPr>
            <a:r>
              <a:rPr lang="uk-UA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ЖИТЛОВО-КОМУНАЛЬНЕ ГОСПОДАРСТВО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4800958" y="125670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93761" y="731802"/>
            <a:ext cx="37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4859;p37"/>
          <p:cNvGrpSpPr>
            <a:grpSpLocks noChangeAspect="1"/>
          </p:cNvGrpSpPr>
          <p:nvPr/>
        </p:nvGrpSpPr>
        <p:grpSpPr>
          <a:xfrm>
            <a:off x="6621640" y="197338"/>
            <a:ext cx="529098" cy="534333"/>
            <a:chOff x="-59100700" y="1911950"/>
            <a:chExt cx="315875" cy="319000"/>
          </a:xfrm>
        </p:grpSpPr>
        <p:sp>
          <p:nvSpPr>
            <p:cNvPr id="10" name="Google Shape;4860;p3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Google Shape;4861;p3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Google Shape;4862;p3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Google Shape;4863;p3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Google Shape;4864;p3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Google Shape;4865;p3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Google Shape;4866;p3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Google Shape;4867;p3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Google Shape;4868;p3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Google Shape;4869;p3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0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31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797728" y="-235243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  <a:buClr>
                <a:srgbClr val="FFFFFF"/>
              </a:buClr>
            </a:pPr>
            <a:r>
              <a:rPr lang="uk-UA" sz="2200" dirty="0">
                <a:solidFill>
                  <a:srgbClr val="263248">
                    <a:lumMod val="60000"/>
                    <a:lumOff val="40000"/>
                  </a:srgbClr>
                </a:solidFill>
              </a:rPr>
              <a:t>ЖИТЛОВО-КОМУНАЛЬНЕ </a:t>
            </a:r>
            <a:r>
              <a:rPr lang="uk-UA" sz="2200" dirty="0" smtClean="0">
                <a:solidFill>
                  <a:srgbClr val="263248">
                    <a:lumMod val="60000"/>
                    <a:lumOff val="40000"/>
                  </a:srgbClr>
                </a:solidFill>
              </a:rPr>
              <a:t>ГОСПОДАРСТВО </a:t>
            </a:r>
            <a:endParaRPr lang="uk-UA" sz="2200" dirty="0">
              <a:solidFill>
                <a:srgbClr val="2632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5031026" y="107681"/>
            <a:ext cx="5134709" cy="6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Clr>
                <a:srgbClr val="FFFFFF"/>
              </a:buClr>
            </a:pPr>
            <a:r>
              <a:rPr lang="uk-UA" sz="1800" dirty="0" smtClean="0">
                <a:solidFill>
                  <a:srgbClr val="263248">
                    <a:lumMod val="60000"/>
                    <a:lumOff val="40000"/>
                  </a:srgbClr>
                </a:solidFill>
              </a:rPr>
              <a:t>на 2024 рік</a:t>
            </a:r>
            <a:endParaRPr lang="uk-UA" sz="1800" dirty="0">
              <a:solidFill>
                <a:srgbClr val="263248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93761" y="731802"/>
            <a:ext cx="37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4859;p37"/>
          <p:cNvGrpSpPr>
            <a:grpSpLocks noChangeAspect="1"/>
          </p:cNvGrpSpPr>
          <p:nvPr/>
        </p:nvGrpSpPr>
        <p:grpSpPr>
          <a:xfrm>
            <a:off x="6621640" y="197338"/>
            <a:ext cx="529098" cy="534333"/>
            <a:chOff x="-59100700" y="1911950"/>
            <a:chExt cx="315875" cy="319000"/>
          </a:xfrm>
        </p:grpSpPr>
        <p:sp>
          <p:nvSpPr>
            <p:cNvPr id="15" name="Google Shape;4860;p3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6" name="Google Shape;4861;p3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7" name="Google Shape;4862;p3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8" name="Google Shape;4863;p3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19" name="Google Shape;4864;p3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28" name="Google Shape;4865;p3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29" name="Google Shape;4866;p3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30" name="Google Shape;4867;p3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31" name="Google Shape;4868;p3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  <p:sp>
          <p:nvSpPr>
            <p:cNvPr id="32" name="Google Shape;4869;p3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63248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415165" y="2199221"/>
            <a:ext cx="5735573" cy="250014"/>
            <a:chOff x="167003" y="927300"/>
            <a:chExt cx="5117919" cy="250014"/>
          </a:xfrm>
        </p:grpSpPr>
        <p:sp>
          <p:nvSpPr>
            <p:cNvPr id="82" name="Google Shape;159;p19"/>
            <p:cNvSpPr txBox="1">
              <a:spLocks/>
            </p:cNvSpPr>
            <p:nvPr/>
          </p:nvSpPr>
          <p:spPr>
            <a:xfrm>
              <a:off x="167003" y="927300"/>
              <a:ext cx="468427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83" name="Google Shape;159;p19"/>
            <p:cNvSpPr txBox="1">
              <a:spLocks/>
            </p:cNvSpPr>
            <p:nvPr/>
          </p:nvSpPr>
          <p:spPr>
            <a:xfrm>
              <a:off x="635430" y="927300"/>
              <a:ext cx="4649492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КАПІТАЛЬНИЙ РЕМОНТ ЖИТЛОВИХ </a:t>
              </a:r>
              <a:r>
                <a:rPr lang="uk-UA" sz="1600" b="1" dirty="0" smtClean="0">
                  <a:solidFill>
                    <a:srgbClr val="263248"/>
                  </a:solidFill>
                </a:rPr>
                <a:t>БУДИНКІВ, </a:t>
              </a:r>
              <a:r>
                <a:rPr lang="uk-UA" sz="1600" b="1" dirty="0">
                  <a:solidFill>
                    <a:srgbClr val="263248"/>
                  </a:solidFill>
                </a:rPr>
                <a:t>У Т. Ч.: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415170" y="2542906"/>
            <a:ext cx="5735568" cy="250014"/>
            <a:chOff x="337484" y="927300"/>
            <a:chExt cx="5117918" cy="250014"/>
          </a:xfrm>
        </p:grpSpPr>
        <p:sp>
          <p:nvSpPr>
            <p:cNvPr id="85" name="Google Shape;159;p19"/>
            <p:cNvSpPr txBox="1">
              <a:spLocks/>
            </p:cNvSpPr>
            <p:nvPr/>
          </p:nvSpPr>
          <p:spPr>
            <a:xfrm>
              <a:off x="337484" y="927300"/>
              <a:ext cx="468427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ru-RU" sz="2000" b="1" dirty="0">
                  <a:solidFill>
                    <a:srgbClr val="FFFFFF"/>
                  </a:solidFill>
                  <a:latin typeface="Lora" panose="020B0604020202020204" charset="-52"/>
                </a:rPr>
                <a:t>4</a:t>
              </a:r>
            </a:p>
          </p:txBody>
        </p:sp>
        <p:sp>
          <p:nvSpPr>
            <p:cNvPr id="86" name="Google Shape;159;p19"/>
            <p:cNvSpPr txBox="1">
              <a:spLocks/>
            </p:cNvSpPr>
            <p:nvPr/>
          </p:nvSpPr>
          <p:spPr>
            <a:xfrm>
              <a:off x="805911" y="927300"/>
              <a:ext cx="4649491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КАПІТАЛЬНИЙ РЕМОНТ ПОКРІВЕЛЬ ЖБ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415171" y="3296016"/>
            <a:ext cx="5735567" cy="250014"/>
            <a:chOff x="167004" y="927300"/>
            <a:chExt cx="5117917" cy="250014"/>
          </a:xfrm>
        </p:grpSpPr>
        <p:sp>
          <p:nvSpPr>
            <p:cNvPr id="88" name="Google Shape;159;p19"/>
            <p:cNvSpPr txBox="1">
              <a:spLocks/>
            </p:cNvSpPr>
            <p:nvPr/>
          </p:nvSpPr>
          <p:spPr>
            <a:xfrm>
              <a:off x="167004" y="927300"/>
              <a:ext cx="468426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6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89" name="Google Shape;159;p19"/>
            <p:cNvSpPr txBox="1">
              <a:spLocks/>
            </p:cNvSpPr>
            <p:nvPr/>
          </p:nvSpPr>
          <p:spPr>
            <a:xfrm>
              <a:off x="635430" y="927300"/>
              <a:ext cx="4649491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1400" b="1" dirty="0">
                  <a:solidFill>
                    <a:srgbClr val="263248"/>
                  </a:solidFill>
                </a:rPr>
                <a:t>КАП. РЕМОНТ ІНЖЕНЕРНИХ МЕРЕЖ (ХВП, ГВП, ЦО, КАНАЛІЗАЦІЯ) ЖБ</a:t>
              </a:r>
              <a:endParaRPr lang="ru-RU" sz="14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415171" y="3636853"/>
            <a:ext cx="5735567" cy="250014"/>
            <a:chOff x="167004" y="927300"/>
            <a:chExt cx="5117917" cy="250014"/>
          </a:xfrm>
        </p:grpSpPr>
        <p:sp>
          <p:nvSpPr>
            <p:cNvPr id="91" name="Google Shape;159;p19"/>
            <p:cNvSpPr txBox="1">
              <a:spLocks/>
            </p:cNvSpPr>
            <p:nvPr/>
          </p:nvSpPr>
          <p:spPr>
            <a:xfrm>
              <a:off x="167004" y="927300"/>
              <a:ext cx="468426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1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92" name="Google Shape;159;p19"/>
            <p:cNvSpPr txBox="1">
              <a:spLocks/>
            </p:cNvSpPr>
            <p:nvPr/>
          </p:nvSpPr>
          <p:spPr>
            <a:xfrm>
              <a:off x="635430" y="927300"/>
              <a:ext cx="4649491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1400" b="1" dirty="0">
                  <a:solidFill>
                    <a:srgbClr val="263248"/>
                  </a:solidFill>
                </a:rPr>
                <a:t>КАП. РЕМОНТ ЕЛЕКТРИЧНИХ МЕРЕЖ </a:t>
              </a:r>
              <a:r>
                <a:rPr lang="en-US" sz="1400" b="1" dirty="0">
                  <a:solidFill>
                    <a:srgbClr val="263248"/>
                  </a:solidFill>
                </a:rPr>
                <a:t>/</a:t>
              </a:r>
              <a:r>
                <a:rPr lang="uk-UA" sz="1400" b="1" dirty="0">
                  <a:solidFill>
                    <a:srgbClr val="263248"/>
                  </a:solidFill>
                </a:rPr>
                <a:t> </a:t>
              </a:r>
              <a:r>
                <a:rPr lang="uk-UA" sz="1400" b="1" dirty="0" smtClean="0">
                  <a:solidFill>
                    <a:srgbClr val="263248"/>
                  </a:solidFill>
                  <a:latin typeface="Roboto Condensed Light" panose="020B0604020202020204" charset="0"/>
                  <a:ea typeface="Roboto Condensed Light" panose="020B0604020202020204" charset="0"/>
                </a:rPr>
                <a:t>ЕЛЕКТРОЩИТОВИХ</a:t>
              </a:r>
              <a:r>
                <a:rPr lang="uk-UA" sz="1400" b="1" dirty="0" smtClean="0">
                  <a:solidFill>
                    <a:srgbClr val="263248"/>
                  </a:solidFill>
                </a:rPr>
                <a:t> </a:t>
              </a:r>
              <a:r>
                <a:rPr lang="uk-UA" sz="1400" b="1" dirty="0">
                  <a:solidFill>
                    <a:srgbClr val="263248"/>
                  </a:solidFill>
                </a:rPr>
                <a:t>ЖБ</a:t>
              </a:r>
              <a:endParaRPr lang="ru-RU" sz="1400" b="1" dirty="0">
                <a:solidFill>
                  <a:srgbClr val="263248"/>
                </a:solidFill>
              </a:endParaRPr>
            </a:p>
          </p:txBody>
        </p:sp>
      </p:grpSp>
      <p:sp>
        <p:nvSpPr>
          <p:cNvPr id="3" name="Правая фигурная скобка 2"/>
          <p:cNvSpPr/>
          <p:nvPr/>
        </p:nvSpPr>
        <p:spPr>
          <a:xfrm>
            <a:off x="7601892" y="2159606"/>
            <a:ext cx="330545" cy="1765355"/>
          </a:xfrm>
          <a:prstGeom prst="rightBrace">
            <a:avLst>
              <a:gd name="adj1" fmla="val 8333"/>
              <a:gd name="adj2" fmla="val 3777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263248"/>
              </a:solidFill>
            </a:endParaRPr>
          </a:p>
        </p:txBody>
      </p:sp>
      <p:grpSp>
        <p:nvGrpSpPr>
          <p:cNvPr id="102" name="Группа 101"/>
          <p:cNvGrpSpPr>
            <a:grpSpLocks noChangeAspect="1"/>
          </p:cNvGrpSpPr>
          <p:nvPr/>
        </p:nvGrpSpPr>
        <p:grpSpPr>
          <a:xfrm>
            <a:off x="1088874" y="1063245"/>
            <a:ext cx="5579404" cy="511719"/>
            <a:chOff x="326193" y="828318"/>
            <a:chExt cx="5043757" cy="907708"/>
          </a:xfrm>
        </p:grpSpPr>
        <p:grpSp>
          <p:nvGrpSpPr>
            <p:cNvPr id="103" name="Google Shape;401;p26"/>
            <p:cNvGrpSpPr/>
            <p:nvPr/>
          </p:nvGrpSpPr>
          <p:grpSpPr>
            <a:xfrm>
              <a:off x="326193" y="828318"/>
              <a:ext cx="5043757" cy="907708"/>
              <a:chOff x="-1535283" y="1287960"/>
              <a:chExt cx="11486579" cy="2067200"/>
            </a:xfrm>
          </p:grpSpPr>
          <p:sp>
            <p:nvSpPr>
              <p:cNvPr id="105" name="Google Shape;402;p26"/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6" name="Google Shape;403;p26"/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404;p26"/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405;p26"/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9" name="Google Shape;406;p26"/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104" name="Google Shape;407;p26"/>
            <p:cNvSpPr txBox="1">
              <a:spLocks/>
            </p:cNvSpPr>
            <p:nvPr/>
          </p:nvSpPr>
          <p:spPr>
            <a:xfrm>
              <a:off x="886275" y="101714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Roboto Condensed"/>
                <a:buNone/>
                <a:defRPr sz="20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>
                <a:buClr>
                  <a:srgbClr val="FFFFFF"/>
                </a:buClr>
              </a:pPr>
              <a:r>
                <a:rPr lang="uk-UA" sz="1400" dirty="0">
                  <a:solidFill>
                    <a:srgbClr val="FFFFFF"/>
                  </a:solidFill>
                </a:rPr>
                <a:t>ЖИТЛОВЕ ГОСПОДАРСТВО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605992" y="1613247"/>
            <a:ext cx="2810443" cy="360913"/>
            <a:chOff x="5929950" y="1380029"/>
            <a:chExt cx="2810443" cy="360913"/>
          </a:xfrm>
        </p:grpSpPr>
        <p:sp>
          <p:nvSpPr>
            <p:cNvPr id="111" name="Google Shape;159;p19"/>
            <p:cNvSpPr txBox="1">
              <a:spLocks/>
            </p:cNvSpPr>
            <p:nvPr/>
          </p:nvSpPr>
          <p:spPr>
            <a:xfrm>
              <a:off x="5929950" y="1380029"/>
              <a:ext cx="583498" cy="36091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54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4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ru-RU" b="1" dirty="0" smtClean="0">
                  <a:solidFill>
                    <a:srgbClr val="FFFFFF"/>
                  </a:solidFill>
                  <a:latin typeface="Lora" panose="020B0604020202020204" charset="-52"/>
                </a:rPr>
                <a:t>12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112" name="Google Shape;159;p19"/>
            <p:cNvSpPr txBox="1">
              <a:spLocks/>
            </p:cNvSpPr>
            <p:nvPr/>
          </p:nvSpPr>
          <p:spPr>
            <a:xfrm>
              <a:off x="6529127" y="1380030"/>
              <a:ext cx="2211266" cy="3609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2800" b="1" dirty="0">
                  <a:solidFill>
                    <a:srgbClr val="263248"/>
                  </a:solidFill>
                </a:rPr>
                <a:t>ВСЬОГО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415166" y="2917277"/>
            <a:ext cx="5735571" cy="250014"/>
            <a:chOff x="337484" y="927300"/>
            <a:chExt cx="5117918" cy="250014"/>
          </a:xfrm>
        </p:grpSpPr>
        <p:sp>
          <p:nvSpPr>
            <p:cNvPr id="72" name="Google Shape;159;p19"/>
            <p:cNvSpPr txBox="1">
              <a:spLocks/>
            </p:cNvSpPr>
            <p:nvPr/>
          </p:nvSpPr>
          <p:spPr>
            <a:xfrm>
              <a:off x="337484" y="927300"/>
              <a:ext cx="468427" cy="2500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3600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Lora" panose="020B0604020202020204" charset="-52"/>
                </a:rPr>
                <a:t>1</a:t>
              </a:r>
              <a:endParaRPr lang="ru-RU" sz="2000" b="1" dirty="0">
                <a:solidFill>
                  <a:srgbClr val="FFFFFF"/>
                </a:solidFill>
                <a:latin typeface="Lora" panose="020B0604020202020204" charset="-52"/>
              </a:endParaRPr>
            </a:p>
          </p:txBody>
        </p:sp>
        <p:sp>
          <p:nvSpPr>
            <p:cNvPr id="73" name="Google Shape;159;p19"/>
            <p:cNvSpPr txBox="1">
              <a:spLocks/>
            </p:cNvSpPr>
            <p:nvPr/>
          </p:nvSpPr>
          <p:spPr>
            <a:xfrm>
              <a:off x="805911" y="927300"/>
              <a:ext cx="4649491" cy="2500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6000" tIns="18000" rIns="36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300"/>
                </a:spcBef>
                <a:buClr>
                  <a:srgbClr val="C7D3E6"/>
                </a:buClr>
                <a:buFont typeface="Roboto Condensed Light"/>
                <a:buNone/>
              </a:pPr>
              <a:r>
                <a:rPr lang="uk-UA" sz="1600" b="1" dirty="0">
                  <a:solidFill>
                    <a:srgbClr val="263248"/>
                  </a:solidFill>
                </a:rPr>
                <a:t>КАПІТАЛЬНИЙ </a:t>
              </a:r>
              <a:r>
                <a:rPr lang="uk-UA" sz="1600" b="1" dirty="0" smtClean="0">
                  <a:solidFill>
                    <a:srgbClr val="263248"/>
                  </a:solidFill>
                </a:rPr>
                <a:t>ФАСАДІВ ЖБ</a:t>
              </a:r>
              <a:endParaRPr lang="ru-RU" sz="1600" b="1" dirty="0">
                <a:solidFill>
                  <a:srgbClr val="2632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7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99065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БУДІВНИЦТВО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281" y="4146488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84" name="Google Shape;2217;p55"/>
          <p:cNvGrpSpPr>
            <a:grpSpLocks noChangeAspect="1"/>
          </p:cNvGrpSpPr>
          <p:nvPr/>
        </p:nvGrpSpPr>
        <p:grpSpPr>
          <a:xfrm>
            <a:off x="6997705" y="1784483"/>
            <a:ext cx="1788714" cy="2435331"/>
            <a:chOff x="5145148" y="506737"/>
            <a:chExt cx="3006335" cy="4093119"/>
          </a:xfrm>
        </p:grpSpPr>
        <p:sp>
          <p:nvSpPr>
            <p:cNvPr id="1785" name="Google Shape;2218;p55"/>
            <p:cNvSpPr/>
            <p:nvPr/>
          </p:nvSpPr>
          <p:spPr>
            <a:xfrm>
              <a:off x="6890714" y="876389"/>
              <a:ext cx="1224254" cy="3717491"/>
            </a:xfrm>
            <a:custGeom>
              <a:avLst/>
              <a:gdLst/>
              <a:ahLst/>
              <a:cxnLst/>
              <a:rect l="l" t="t" r="r" b="b"/>
              <a:pathLst>
                <a:path w="31612" h="95991" extrusionOk="0">
                  <a:moveTo>
                    <a:pt x="0" y="1"/>
                  </a:moveTo>
                  <a:lnTo>
                    <a:pt x="0" y="95990"/>
                  </a:lnTo>
                  <a:lnTo>
                    <a:pt x="31612" y="95990"/>
                  </a:lnTo>
                  <a:lnTo>
                    <a:pt x="31612" y="1"/>
                  </a:lnTo>
                  <a:close/>
                </a:path>
              </a:pathLst>
            </a:custGeom>
            <a:solidFill>
              <a:srgbClr val="E0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2219;p55"/>
            <p:cNvSpPr/>
            <p:nvPr/>
          </p:nvSpPr>
          <p:spPr>
            <a:xfrm>
              <a:off x="7502875" y="876450"/>
              <a:ext cx="612127" cy="3717409"/>
            </a:xfrm>
            <a:custGeom>
              <a:avLst/>
              <a:gdLst/>
              <a:ahLst/>
              <a:cxnLst/>
              <a:rect l="l" t="t" r="r" b="b"/>
              <a:pathLst>
                <a:path w="15806" h="95717" extrusionOk="0">
                  <a:moveTo>
                    <a:pt x="0" y="1"/>
                  </a:moveTo>
                  <a:lnTo>
                    <a:pt x="0" y="95717"/>
                  </a:lnTo>
                  <a:lnTo>
                    <a:pt x="15806" y="95717"/>
                  </a:lnTo>
                  <a:lnTo>
                    <a:pt x="15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2220;p55"/>
            <p:cNvSpPr/>
            <p:nvPr/>
          </p:nvSpPr>
          <p:spPr>
            <a:xfrm>
              <a:off x="7030797" y="506737"/>
              <a:ext cx="432044" cy="380227"/>
            </a:xfrm>
            <a:custGeom>
              <a:avLst/>
              <a:gdLst/>
              <a:ahLst/>
              <a:cxnLst/>
              <a:rect l="l" t="t" r="r" b="b"/>
              <a:pathLst>
                <a:path w="11156" h="9818" extrusionOk="0">
                  <a:moveTo>
                    <a:pt x="0" y="0"/>
                  </a:moveTo>
                  <a:lnTo>
                    <a:pt x="0" y="9818"/>
                  </a:lnTo>
                  <a:lnTo>
                    <a:pt x="11156" y="9818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E0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2221;p55"/>
            <p:cNvSpPr/>
            <p:nvPr/>
          </p:nvSpPr>
          <p:spPr>
            <a:xfrm>
              <a:off x="7360422" y="506737"/>
              <a:ext cx="102434" cy="380227"/>
            </a:xfrm>
            <a:custGeom>
              <a:avLst/>
              <a:gdLst/>
              <a:ahLst/>
              <a:cxnLst/>
              <a:rect l="l" t="t" r="r" b="b"/>
              <a:pathLst>
                <a:path w="2645" h="9818" extrusionOk="0">
                  <a:moveTo>
                    <a:pt x="0" y="0"/>
                  </a:moveTo>
                  <a:lnTo>
                    <a:pt x="0" y="9818"/>
                  </a:lnTo>
                  <a:lnTo>
                    <a:pt x="2645" y="9818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2222;p55"/>
            <p:cNvSpPr/>
            <p:nvPr/>
          </p:nvSpPr>
          <p:spPr>
            <a:xfrm>
              <a:off x="6789475" y="864595"/>
              <a:ext cx="1362007" cy="22384"/>
            </a:xfrm>
            <a:custGeom>
              <a:avLst/>
              <a:gdLst/>
              <a:ahLst/>
              <a:cxnLst/>
              <a:rect l="l" t="t" r="r" b="b"/>
              <a:pathLst>
                <a:path w="35169" h="578" extrusionOk="0">
                  <a:moveTo>
                    <a:pt x="0" y="0"/>
                  </a:moveTo>
                  <a:lnTo>
                    <a:pt x="0" y="578"/>
                  </a:lnTo>
                  <a:lnTo>
                    <a:pt x="35168" y="578"/>
                  </a:lnTo>
                  <a:lnTo>
                    <a:pt x="35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2223;p55"/>
            <p:cNvSpPr/>
            <p:nvPr/>
          </p:nvSpPr>
          <p:spPr>
            <a:xfrm>
              <a:off x="7133197" y="1054135"/>
              <a:ext cx="103635" cy="217803"/>
            </a:xfrm>
            <a:custGeom>
              <a:avLst/>
              <a:gdLst/>
              <a:ahLst/>
              <a:cxnLst/>
              <a:rect l="l" t="t" r="r" b="b"/>
              <a:pathLst>
                <a:path w="2676" h="5624" extrusionOk="0">
                  <a:moveTo>
                    <a:pt x="1" y="0"/>
                  </a:moveTo>
                  <a:lnTo>
                    <a:pt x="1" y="5623"/>
                  </a:lnTo>
                  <a:lnTo>
                    <a:pt x="2676" y="5623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2224;p55"/>
            <p:cNvSpPr/>
            <p:nvPr/>
          </p:nvSpPr>
          <p:spPr>
            <a:xfrm>
              <a:off x="7750077" y="1054135"/>
              <a:ext cx="103596" cy="217803"/>
            </a:xfrm>
            <a:custGeom>
              <a:avLst/>
              <a:gdLst/>
              <a:ahLst/>
              <a:cxnLst/>
              <a:rect l="l" t="t" r="r" b="b"/>
              <a:pathLst>
                <a:path w="2675" h="5624" extrusionOk="0">
                  <a:moveTo>
                    <a:pt x="0" y="0"/>
                  </a:moveTo>
                  <a:lnTo>
                    <a:pt x="0" y="5623"/>
                  </a:lnTo>
                  <a:lnTo>
                    <a:pt x="2675" y="5623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2225;p55"/>
            <p:cNvSpPr/>
            <p:nvPr/>
          </p:nvSpPr>
          <p:spPr>
            <a:xfrm>
              <a:off x="7750077" y="1487321"/>
              <a:ext cx="103596" cy="219004"/>
            </a:xfrm>
            <a:custGeom>
              <a:avLst/>
              <a:gdLst/>
              <a:ahLst/>
              <a:cxnLst/>
              <a:rect l="l" t="t" r="r" b="b"/>
              <a:pathLst>
                <a:path w="2675" h="5655" extrusionOk="0">
                  <a:moveTo>
                    <a:pt x="0" y="1"/>
                  </a:moveTo>
                  <a:lnTo>
                    <a:pt x="0" y="5654"/>
                  </a:lnTo>
                  <a:lnTo>
                    <a:pt x="2675" y="565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2226;p55"/>
            <p:cNvSpPr/>
            <p:nvPr/>
          </p:nvSpPr>
          <p:spPr>
            <a:xfrm>
              <a:off x="7750077" y="1934644"/>
              <a:ext cx="103596" cy="219004"/>
            </a:xfrm>
            <a:custGeom>
              <a:avLst/>
              <a:gdLst/>
              <a:ahLst/>
              <a:cxnLst/>
              <a:rect l="l" t="t" r="r" b="b"/>
              <a:pathLst>
                <a:path w="2675" h="5655" extrusionOk="0">
                  <a:moveTo>
                    <a:pt x="0" y="1"/>
                  </a:moveTo>
                  <a:lnTo>
                    <a:pt x="0" y="5655"/>
                  </a:lnTo>
                  <a:lnTo>
                    <a:pt x="2675" y="5655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2227;p55"/>
            <p:cNvSpPr/>
            <p:nvPr/>
          </p:nvSpPr>
          <p:spPr>
            <a:xfrm>
              <a:off x="7750077" y="2382005"/>
              <a:ext cx="103596" cy="217803"/>
            </a:xfrm>
            <a:custGeom>
              <a:avLst/>
              <a:gdLst/>
              <a:ahLst/>
              <a:cxnLst/>
              <a:rect l="l" t="t" r="r" b="b"/>
              <a:pathLst>
                <a:path w="2675" h="5624" extrusionOk="0">
                  <a:moveTo>
                    <a:pt x="0" y="0"/>
                  </a:moveTo>
                  <a:lnTo>
                    <a:pt x="0" y="5623"/>
                  </a:lnTo>
                  <a:lnTo>
                    <a:pt x="2675" y="5623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2228;p55"/>
            <p:cNvSpPr/>
            <p:nvPr/>
          </p:nvSpPr>
          <p:spPr>
            <a:xfrm>
              <a:off x="7750077" y="2815191"/>
              <a:ext cx="103596" cy="219004"/>
            </a:xfrm>
            <a:custGeom>
              <a:avLst/>
              <a:gdLst/>
              <a:ahLst/>
              <a:cxnLst/>
              <a:rect l="l" t="t" r="r" b="b"/>
              <a:pathLst>
                <a:path w="2675" h="5655" extrusionOk="0">
                  <a:moveTo>
                    <a:pt x="0" y="1"/>
                  </a:moveTo>
                  <a:lnTo>
                    <a:pt x="0" y="5654"/>
                  </a:lnTo>
                  <a:lnTo>
                    <a:pt x="2675" y="565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2229;p55"/>
            <p:cNvSpPr/>
            <p:nvPr/>
          </p:nvSpPr>
          <p:spPr>
            <a:xfrm>
              <a:off x="7750077" y="3251940"/>
              <a:ext cx="103596" cy="217803"/>
            </a:xfrm>
            <a:custGeom>
              <a:avLst/>
              <a:gdLst/>
              <a:ahLst/>
              <a:cxnLst/>
              <a:rect l="l" t="t" r="r" b="b"/>
              <a:pathLst>
                <a:path w="2675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2675" y="562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2230;p55"/>
            <p:cNvSpPr/>
            <p:nvPr/>
          </p:nvSpPr>
          <p:spPr>
            <a:xfrm>
              <a:off x="7750077" y="3693375"/>
              <a:ext cx="103596" cy="219004"/>
            </a:xfrm>
            <a:custGeom>
              <a:avLst/>
              <a:gdLst/>
              <a:ahLst/>
              <a:cxnLst/>
              <a:rect l="l" t="t" r="r" b="b"/>
              <a:pathLst>
                <a:path w="2675" h="5655" extrusionOk="0">
                  <a:moveTo>
                    <a:pt x="0" y="1"/>
                  </a:moveTo>
                  <a:lnTo>
                    <a:pt x="0" y="5655"/>
                  </a:lnTo>
                  <a:lnTo>
                    <a:pt x="2675" y="5655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2231;p55"/>
            <p:cNvSpPr/>
            <p:nvPr/>
          </p:nvSpPr>
          <p:spPr>
            <a:xfrm>
              <a:off x="7133197" y="1494409"/>
              <a:ext cx="103635" cy="217803"/>
            </a:xfrm>
            <a:custGeom>
              <a:avLst/>
              <a:gdLst/>
              <a:ahLst/>
              <a:cxnLst/>
              <a:rect l="l" t="t" r="r" b="b"/>
              <a:pathLst>
                <a:path w="2676" h="5624" extrusionOk="0">
                  <a:moveTo>
                    <a:pt x="1" y="0"/>
                  </a:moveTo>
                  <a:lnTo>
                    <a:pt x="1" y="5623"/>
                  </a:lnTo>
                  <a:lnTo>
                    <a:pt x="2676" y="5623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2232;p55"/>
            <p:cNvSpPr/>
            <p:nvPr/>
          </p:nvSpPr>
          <p:spPr>
            <a:xfrm>
              <a:off x="7133197" y="3696939"/>
              <a:ext cx="103635" cy="218965"/>
            </a:xfrm>
            <a:custGeom>
              <a:avLst/>
              <a:gdLst/>
              <a:ahLst/>
              <a:cxnLst/>
              <a:rect l="l" t="t" r="r" b="b"/>
              <a:pathLst>
                <a:path w="2676" h="5654" extrusionOk="0">
                  <a:moveTo>
                    <a:pt x="1" y="0"/>
                  </a:moveTo>
                  <a:lnTo>
                    <a:pt x="1" y="5654"/>
                  </a:lnTo>
                  <a:lnTo>
                    <a:pt x="2676" y="5654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2233;p55"/>
            <p:cNvSpPr/>
            <p:nvPr/>
          </p:nvSpPr>
          <p:spPr>
            <a:xfrm>
              <a:off x="6198506" y="1615631"/>
              <a:ext cx="14174" cy="784038"/>
            </a:xfrm>
            <a:custGeom>
              <a:avLst/>
              <a:gdLst/>
              <a:ahLst/>
              <a:cxnLst/>
              <a:rect l="l" t="t" r="r" b="b"/>
              <a:pathLst>
                <a:path w="366" h="20245" extrusionOk="0">
                  <a:moveTo>
                    <a:pt x="1" y="1"/>
                  </a:moveTo>
                  <a:lnTo>
                    <a:pt x="1" y="20244"/>
                  </a:lnTo>
                  <a:lnTo>
                    <a:pt x="365" y="20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2234;p55"/>
            <p:cNvSpPr/>
            <p:nvPr/>
          </p:nvSpPr>
          <p:spPr>
            <a:xfrm>
              <a:off x="5948934" y="1627405"/>
              <a:ext cx="14174" cy="784038"/>
            </a:xfrm>
            <a:custGeom>
              <a:avLst/>
              <a:gdLst/>
              <a:ahLst/>
              <a:cxnLst/>
              <a:rect l="l" t="t" r="r" b="b"/>
              <a:pathLst>
                <a:path w="366" h="20245" extrusionOk="0">
                  <a:moveTo>
                    <a:pt x="1" y="1"/>
                  </a:moveTo>
                  <a:lnTo>
                    <a:pt x="1" y="20244"/>
                  </a:lnTo>
                  <a:lnTo>
                    <a:pt x="365" y="20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2235;p55"/>
            <p:cNvSpPr/>
            <p:nvPr/>
          </p:nvSpPr>
          <p:spPr>
            <a:xfrm>
              <a:off x="5699363" y="1613269"/>
              <a:ext cx="15336" cy="784038"/>
            </a:xfrm>
            <a:custGeom>
              <a:avLst/>
              <a:gdLst/>
              <a:ahLst/>
              <a:cxnLst/>
              <a:rect l="l" t="t" r="r" b="b"/>
              <a:pathLst>
                <a:path w="396" h="20245" extrusionOk="0">
                  <a:moveTo>
                    <a:pt x="1" y="1"/>
                  </a:moveTo>
                  <a:lnTo>
                    <a:pt x="1" y="20244"/>
                  </a:lnTo>
                  <a:lnTo>
                    <a:pt x="396" y="20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2236;p55"/>
            <p:cNvSpPr/>
            <p:nvPr/>
          </p:nvSpPr>
          <p:spPr>
            <a:xfrm>
              <a:off x="5449792" y="1627405"/>
              <a:ext cx="15375" cy="784038"/>
            </a:xfrm>
            <a:custGeom>
              <a:avLst/>
              <a:gdLst/>
              <a:ahLst/>
              <a:cxnLst/>
              <a:rect l="l" t="t" r="r" b="b"/>
              <a:pathLst>
                <a:path w="397" h="20245" extrusionOk="0">
                  <a:moveTo>
                    <a:pt x="1" y="1"/>
                  </a:moveTo>
                  <a:lnTo>
                    <a:pt x="1" y="20244"/>
                  </a:lnTo>
                  <a:lnTo>
                    <a:pt x="396" y="20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2237;p55"/>
            <p:cNvSpPr/>
            <p:nvPr/>
          </p:nvSpPr>
          <p:spPr>
            <a:xfrm>
              <a:off x="5441581" y="2236034"/>
              <a:ext cx="1786926" cy="2357846"/>
            </a:xfrm>
            <a:custGeom>
              <a:avLst/>
              <a:gdLst/>
              <a:ahLst/>
              <a:cxnLst/>
              <a:rect l="l" t="t" r="r" b="b"/>
              <a:pathLst>
                <a:path w="46141" h="60883" extrusionOk="0">
                  <a:moveTo>
                    <a:pt x="0" y="0"/>
                  </a:moveTo>
                  <a:lnTo>
                    <a:pt x="0" y="60883"/>
                  </a:lnTo>
                  <a:lnTo>
                    <a:pt x="46141" y="60883"/>
                  </a:lnTo>
                  <a:lnTo>
                    <a:pt x="46141" y="0"/>
                  </a:lnTo>
                  <a:close/>
                </a:path>
              </a:pathLst>
            </a:custGeom>
            <a:solidFill>
              <a:srgbClr val="E0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2238;p55"/>
            <p:cNvSpPr/>
            <p:nvPr/>
          </p:nvSpPr>
          <p:spPr>
            <a:xfrm>
              <a:off x="6390409" y="2236034"/>
              <a:ext cx="838141" cy="2357846"/>
            </a:xfrm>
            <a:custGeom>
              <a:avLst/>
              <a:gdLst/>
              <a:ahLst/>
              <a:cxnLst/>
              <a:rect l="l" t="t" r="r" b="b"/>
              <a:pathLst>
                <a:path w="21642" h="60883" extrusionOk="0">
                  <a:moveTo>
                    <a:pt x="0" y="0"/>
                  </a:moveTo>
                  <a:lnTo>
                    <a:pt x="0" y="60883"/>
                  </a:lnTo>
                  <a:lnTo>
                    <a:pt x="21642" y="60883"/>
                  </a:lnTo>
                  <a:lnTo>
                    <a:pt x="216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2239;p55"/>
            <p:cNvSpPr/>
            <p:nvPr/>
          </p:nvSpPr>
          <p:spPr>
            <a:xfrm>
              <a:off x="5815900" y="2555047"/>
              <a:ext cx="161339" cy="390838"/>
            </a:xfrm>
            <a:custGeom>
              <a:avLst/>
              <a:gdLst/>
              <a:ahLst/>
              <a:cxnLst/>
              <a:rect l="l" t="t" r="r" b="b"/>
              <a:pathLst>
                <a:path w="4166" h="10092" extrusionOk="0">
                  <a:moveTo>
                    <a:pt x="1" y="0"/>
                  </a:moveTo>
                  <a:lnTo>
                    <a:pt x="1" y="10092"/>
                  </a:lnTo>
                  <a:lnTo>
                    <a:pt x="4165" y="10092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2240;p55"/>
            <p:cNvSpPr/>
            <p:nvPr/>
          </p:nvSpPr>
          <p:spPr>
            <a:xfrm>
              <a:off x="5815900" y="4084231"/>
              <a:ext cx="161339" cy="390838"/>
            </a:xfrm>
            <a:custGeom>
              <a:avLst/>
              <a:gdLst/>
              <a:ahLst/>
              <a:cxnLst/>
              <a:rect l="l" t="t" r="r" b="b"/>
              <a:pathLst>
                <a:path w="4166" h="10092" extrusionOk="0">
                  <a:moveTo>
                    <a:pt x="1" y="0"/>
                  </a:moveTo>
                  <a:lnTo>
                    <a:pt x="1" y="10092"/>
                  </a:lnTo>
                  <a:lnTo>
                    <a:pt x="4165" y="10092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2241;p55"/>
            <p:cNvSpPr/>
            <p:nvPr/>
          </p:nvSpPr>
          <p:spPr>
            <a:xfrm>
              <a:off x="5815900" y="3326106"/>
              <a:ext cx="161339" cy="389676"/>
            </a:xfrm>
            <a:custGeom>
              <a:avLst/>
              <a:gdLst/>
              <a:ahLst/>
              <a:cxnLst/>
              <a:rect l="l" t="t" r="r" b="b"/>
              <a:pathLst>
                <a:path w="4166" h="10062" extrusionOk="0">
                  <a:moveTo>
                    <a:pt x="1" y="1"/>
                  </a:moveTo>
                  <a:lnTo>
                    <a:pt x="1" y="10061"/>
                  </a:lnTo>
                  <a:lnTo>
                    <a:pt x="4165" y="10061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2242;p55"/>
            <p:cNvSpPr/>
            <p:nvPr/>
          </p:nvSpPr>
          <p:spPr>
            <a:xfrm>
              <a:off x="6569338" y="2555047"/>
              <a:ext cx="160138" cy="390838"/>
            </a:xfrm>
            <a:custGeom>
              <a:avLst/>
              <a:gdLst/>
              <a:ahLst/>
              <a:cxnLst/>
              <a:rect l="l" t="t" r="r" b="b"/>
              <a:pathLst>
                <a:path w="4135" h="10092" extrusionOk="0">
                  <a:moveTo>
                    <a:pt x="0" y="0"/>
                  </a:moveTo>
                  <a:lnTo>
                    <a:pt x="0" y="10092"/>
                  </a:lnTo>
                  <a:lnTo>
                    <a:pt x="4134" y="1009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2243;p55"/>
            <p:cNvSpPr/>
            <p:nvPr/>
          </p:nvSpPr>
          <p:spPr>
            <a:xfrm>
              <a:off x="6917785" y="2555047"/>
              <a:ext cx="160138" cy="390838"/>
            </a:xfrm>
            <a:custGeom>
              <a:avLst/>
              <a:gdLst/>
              <a:ahLst/>
              <a:cxnLst/>
              <a:rect l="l" t="t" r="r" b="b"/>
              <a:pathLst>
                <a:path w="4135" h="10092" extrusionOk="0">
                  <a:moveTo>
                    <a:pt x="0" y="0"/>
                  </a:moveTo>
                  <a:lnTo>
                    <a:pt x="0" y="10092"/>
                  </a:lnTo>
                  <a:lnTo>
                    <a:pt x="4134" y="1009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2244;p55"/>
            <p:cNvSpPr/>
            <p:nvPr/>
          </p:nvSpPr>
          <p:spPr>
            <a:xfrm>
              <a:off x="6569338" y="3296672"/>
              <a:ext cx="160138" cy="390838"/>
            </a:xfrm>
            <a:custGeom>
              <a:avLst/>
              <a:gdLst/>
              <a:ahLst/>
              <a:cxnLst/>
              <a:rect l="l" t="t" r="r" b="b"/>
              <a:pathLst>
                <a:path w="4135" h="10092" extrusionOk="0">
                  <a:moveTo>
                    <a:pt x="0" y="1"/>
                  </a:moveTo>
                  <a:lnTo>
                    <a:pt x="0" y="10092"/>
                  </a:lnTo>
                  <a:lnTo>
                    <a:pt x="4134" y="10092"/>
                  </a:lnTo>
                  <a:lnTo>
                    <a:pt x="4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2245;p55"/>
            <p:cNvSpPr/>
            <p:nvPr/>
          </p:nvSpPr>
          <p:spPr>
            <a:xfrm>
              <a:off x="6917785" y="3296672"/>
              <a:ext cx="160138" cy="390838"/>
            </a:xfrm>
            <a:custGeom>
              <a:avLst/>
              <a:gdLst/>
              <a:ahLst/>
              <a:cxnLst/>
              <a:rect l="l" t="t" r="r" b="b"/>
              <a:pathLst>
                <a:path w="4135" h="10092" extrusionOk="0">
                  <a:moveTo>
                    <a:pt x="0" y="1"/>
                  </a:moveTo>
                  <a:lnTo>
                    <a:pt x="0" y="10092"/>
                  </a:lnTo>
                  <a:lnTo>
                    <a:pt x="4134" y="10092"/>
                  </a:lnTo>
                  <a:lnTo>
                    <a:pt x="4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2246;p55"/>
            <p:cNvSpPr/>
            <p:nvPr/>
          </p:nvSpPr>
          <p:spPr>
            <a:xfrm>
              <a:off x="6569338" y="4037136"/>
              <a:ext cx="160138" cy="390838"/>
            </a:xfrm>
            <a:custGeom>
              <a:avLst/>
              <a:gdLst/>
              <a:ahLst/>
              <a:cxnLst/>
              <a:rect l="l" t="t" r="r" b="b"/>
              <a:pathLst>
                <a:path w="4135" h="10092" extrusionOk="0">
                  <a:moveTo>
                    <a:pt x="0" y="0"/>
                  </a:moveTo>
                  <a:lnTo>
                    <a:pt x="0" y="10092"/>
                  </a:lnTo>
                  <a:lnTo>
                    <a:pt x="4134" y="1009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2247;p55"/>
            <p:cNvSpPr/>
            <p:nvPr/>
          </p:nvSpPr>
          <p:spPr>
            <a:xfrm>
              <a:off x="6917785" y="4037136"/>
              <a:ext cx="160138" cy="390838"/>
            </a:xfrm>
            <a:custGeom>
              <a:avLst/>
              <a:gdLst/>
              <a:ahLst/>
              <a:cxnLst/>
              <a:rect l="l" t="t" r="r" b="b"/>
              <a:pathLst>
                <a:path w="4135" h="10092" extrusionOk="0">
                  <a:moveTo>
                    <a:pt x="0" y="0"/>
                  </a:moveTo>
                  <a:lnTo>
                    <a:pt x="0" y="10092"/>
                  </a:lnTo>
                  <a:lnTo>
                    <a:pt x="4134" y="1009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2248;p55"/>
            <p:cNvSpPr/>
            <p:nvPr/>
          </p:nvSpPr>
          <p:spPr>
            <a:xfrm>
              <a:off x="6390409" y="1842855"/>
              <a:ext cx="838141" cy="433206"/>
            </a:xfrm>
            <a:custGeom>
              <a:avLst/>
              <a:gdLst/>
              <a:ahLst/>
              <a:cxnLst/>
              <a:rect l="l" t="t" r="r" b="b"/>
              <a:pathLst>
                <a:path w="21642" h="11186" extrusionOk="0">
                  <a:moveTo>
                    <a:pt x="10821" y="0"/>
                  </a:moveTo>
                  <a:lnTo>
                    <a:pt x="10821" y="2705"/>
                  </a:lnTo>
                  <a:lnTo>
                    <a:pt x="4620" y="2705"/>
                  </a:lnTo>
                  <a:lnTo>
                    <a:pt x="4620" y="5715"/>
                  </a:lnTo>
                  <a:lnTo>
                    <a:pt x="0" y="5715"/>
                  </a:lnTo>
                  <a:lnTo>
                    <a:pt x="0" y="11186"/>
                  </a:lnTo>
                  <a:lnTo>
                    <a:pt x="21642" y="10760"/>
                  </a:lnTo>
                  <a:lnTo>
                    <a:pt x="216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2249;p55"/>
            <p:cNvSpPr/>
            <p:nvPr/>
          </p:nvSpPr>
          <p:spPr>
            <a:xfrm>
              <a:off x="6390409" y="1496733"/>
              <a:ext cx="14174" cy="784038"/>
            </a:xfrm>
            <a:custGeom>
              <a:avLst/>
              <a:gdLst/>
              <a:ahLst/>
              <a:cxnLst/>
              <a:rect l="l" t="t" r="r" b="b"/>
              <a:pathLst>
                <a:path w="366" h="20245" extrusionOk="0">
                  <a:moveTo>
                    <a:pt x="1" y="1"/>
                  </a:moveTo>
                  <a:lnTo>
                    <a:pt x="1" y="20244"/>
                  </a:lnTo>
                  <a:lnTo>
                    <a:pt x="365" y="2024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2250;p55"/>
            <p:cNvSpPr/>
            <p:nvPr/>
          </p:nvSpPr>
          <p:spPr>
            <a:xfrm>
              <a:off x="6561089" y="1496733"/>
              <a:ext cx="15336" cy="784038"/>
            </a:xfrm>
            <a:custGeom>
              <a:avLst/>
              <a:gdLst/>
              <a:ahLst/>
              <a:cxnLst/>
              <a:rect l="l" t="t" r="r" b="b"/>
              <a:pathLst>
                <a:path w="396" h="20245" extrusionOk="0">
                  <a:moveTo>
                    <a:pt x="0" y="1"/>
                  </a:moveTo>
                  <a:lnTo>
                    <a:pt x="0" y="20244"/>
                  </a:lnTo>
                  <a:lnTo>
                    <a:pt x="396" y="20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2251;p55"/>
            <p:cNvSpPr/>
            <p:nvPr/>
          </p:nvSpPr>
          <p:spPr>
            <a:xfrm>
              <a:off x="6802411" y="1387284"/>
              <a:ext cx="15336" cy="782838"/>
            </a:xfrm>
            <a:custGeom>
              <a:avLst/>
              <a:gdLst/>
              <a:ahLst/>
              <a:cxnLst/>
              <a:rect l="l" t="t" r="r" b="b"/>
              <a:pathLst>
                <a:path w="396" h="20214" extrusionOk="0">
                  <a:moveTo>
                    <a:pt x="1" y="0"/>
                  </a:moveTo>
                  <a:lnTo>
                    <a:pt x="1" y="20213"/>
                  </a:lnTo>
                  <a:lnTo>
                    <a:pt x="396" y="2021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2252;p55"/>
            <p:cNvSpPr/>
            <p:nvPr/>
          </p:nvSpPr>
          <p:spPr>
            <a:xfrm>
              <a:off x="7209726" y="1387284"/>
              <a:ext cx="14174" cy="782838"/>
            </a:xfrm>
            <a:custGeom>
              <a:avLst/>
              <a:gdLst/>
              <a:ahLst/>
              <a:cxnLst/>
              <a:rect l="l" t="t" r="r" b="b"/>
              <a:pathLst>
                <a:path w="366" h="20214" extrusionOk="0">
                  <a:moveTo>
                    <a:pt x="0" y="0"/>
                  </a:moveTo>
                  <a:lnTo>
                    <a:pt x="0" y="20213"/>
                  </a:lnTo>
                  <a:lnTo>
                    <a:pt x="365" y="202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2253;p55"/>
            <p:cNvSpPr/>
            <p:nvPr/>
          </p:nvSpPr>
          <p:spPr>
            <a:xfrm>
              <a:off x="7006088" y="1387284"/>
              <a:ext cx="14136" cy="782838"/>
            </a:xfrm>
            <a:custGeom>
              <a:avLst/>
              <a:gdLst/>
              <a:ahLst/>
              <a:cxnLst/>
              <a:rect l="l" t="t" r="r" b="b"/>
              <a:pathLst>
                <a:path w="365" h="20214" extrusionOk="0">
                  <a:moveTo>
                    <a:pt x="0" y="0"/>
                  </a:moveTo>
                  <a:lnTo>
                    <a:pt x="0" y="20213"/>
                  </a:lnTo>
                  <a:lnTo>
                    <a:pt x="365" y="202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2254;p55"/>
            <p:cNvSpPr/>
            <p:nvPr/>
          </p:nvSpPr>
          <p:spPr>
            <a:xfrm>
              <a:off x="5463928" y="2026471"/>
              <a:ext cx="926478" cy="15336"/>
            </a:xfrm>
            <a:custGeom>
              <a:avLst/>
              <a:gdLst/>
              <a:ahLst/>
              <a:cxnLst/>
              <a:rect l="l" t="t" r="r" b="b"/>
              <a:pathLst>
                <a:path w="23923" h="396" extrusionOk="0">
                  <a:moveTo>
                    <a:pt x="1" y="1"/>
                  </a:moveTo>
                  <a:lnTo>
                    <a:pt x="1" y="396"/>
                  </a:lnTo>
                  <a:lnTo>
                    <a:pt x="23922" y="396"/>
                  </a:lnTo>
                  <a:lnTo>
                    <a:pt x="23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2255;p55"/>
            <p:cNvSpPr/>
            <p:nvPr/>
          </p:nvSpPr>
          <p:spPr>
            <a:xfrm>
              <a:off x="5466291" y="1835768"/>
              <a:ext cx="1345510" cy="14174"/>
            </a:xfrm>
            <a:custGeom>
              <a:avLst/>
              <a:gdLst/>
              <a:ahLst/>
              <a:cxnLst/>
              <a:rect l="l" t="t" r="r" b="b"/>
              <a:pathLst>
                <a:path w="34743" h="366" extrusionOk="0">
                  <a:moveTo>
                    <a:pt x="0" y="1"/>
                  </a:moveTo>
                  <a:lnTo>
                    <a:pt x="0" y="366"/>
                  </a:lnTo>
                  <a:lnTo>
                    <a:pt x="34743" y="366"/>
                  </a:lnTo>
                  <a:lnTo>
                    <a:pt x="347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2256;p55"/>
            <p:cNvSpPr/>
            <p:nvPr/>
          </p:nvSpPr>
          <p:spPr>
            <a:xfrm>
              <a:off x="5741772" y="1625352"/>
              <a:ext cx="209555" cy="218694"/>
            </a:xfrm>
            <a:custGeom>
              <a:avLst/>
              <a:gdLst/>
              <a:ahLst/>
              <a:cxnLst/>
              <a:rect l="l" t="t" r="r" b="b"/>
              <a:pathLst>
                <a:path w="5411" h="5647" extrusionOk="0">
                  <a:moveTo>
                    <a:pt x="3648" y="1"/>
                  </a:moveTo>
                  <a:cubicBezTo>
                    <a:pt x="3108" y="1"/>
                    <a:pt x="2568" y="282"/>
                    <a:pt x="2310" y="844"/>
                  </a:cubicBezTo>
                  <a:lnTo>
                    <a:pt x="0" y="1057"/>
                  </a:lnTo>
                  <a:lnTo>
                    <a:pt x="2341" y="5647"/>
                  </a:lnTo>
                  <a:lnTo>
                    <a:pt x="3800" y="2941"/>
                  </a:lnTo>
                  <a:cubicBezTo>
                    <a:pt x="4803" y="2850"/>
                    <a:pt x="5410" y="1786"/>
                    <a:pt x="4985" y="844"/>
                  </a:cubicBezTo>
                  <a:cubicBezTo>
                    <a:pt x="4727" y="282"/>
                    <a:pt x="4187" y="1"/>
                    <a:pt x="3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2257;p55"/>
            <p:cNvSpPr/>
            <p:nvPr/>
          </p:nvSpPr>
          <p:spPr>
            <a:xfrm>
              <a:off x="5225046" y="1313311"/>
              <a:ext cx="251845" cy="184653"/>
            </a:xfrm>
            <a:custGeom>
              <a:avLst/>
              <a:gdLst/>
              <a:ahLst/>
              <a:cxnLst/>
              <a:rect l="l" t="t" r="r" b="b"/>
              <a:pathLst>
                <a:path w="6503" h="4768" extrusionOk="0">
                  <a:moveTo>
                    <a:pt x="1638" y="0"/>
                  </a:moveTo>
                  <a:cubicBezTo>
                    <a:pt x="966" y="0"/>
                    <a:pt x="306" y="443"/>
                    <a:pt x="181" y="1211"/>
                  </a:cubicBezTo>
                  <a:cubicBezTo>
                    <a:pt x="0" y="2202"/>
                    <a:pt x="789" y="2977"/>
                    <a:pt x="1642" y="2977"/>
                  </a:cubicBezTo>
                  <a:cubicBezTo>
                    <a:pt x="1940" y="2977"/>
                    <a:pt x="2246" y="2882"/>
                    <a:pt x="2521" y="2670"/>
                  </a:cubicBezTo>
                  <a:lnTo>
                    <a:pt x="5986" y="4767"/>
                  </a:lnTo>
                  <a:lnTo>
                    <a:pt x="4983" y="2244"/>
                  </a:lnTo>
                  <a:lnTo>
                    <a:pt x="6503" y="1606"/>
                  </a:lnTo>
                  <a:lnTo>
                    <a:pt x="2886" y="694"/>
                  </a:lnTo>
                  <a:cubicBezTo>
                    <a:pt x="2585" y="218"/>
                    <a:pt x="2109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2258;p55"/>
            <p:cNvSpPr/>
            <p:nvPr/>
          </p:nvSpPr>
          <p:spPr>
            <a:xfrm>
              <a:off x="5421558" y="1337827"/>
              <a:ext cx="1377305" cy="2681570"/>
            </a:xfrm>
            <a:custGeom>
              <a:avLst/>
              <a:gdLst/>
              <a:ahLst/>
              <a:cxnLst/>
              <a:rect l="l" t="t" r="r" b="b"/>
              <a:pathLst>
                <a:path w="35564" h="69242" extrusionOk="0">
                  <a:moveTo>
                    <a:pt x="3587" y="852"/>
                  </a:moveTo>
                  <a:lnTo>
                    <a:pt x="3496" y="4286"/>
                  </a:lnTo>
                  <a:lnTo>
                    <a:pt x="882" y="2098"/>
                  </a:lnTo>
                  <a:lnTo>
                    <a:pt x="3587" y="852"/>
                  </a:lnTo>
                  <a:close/>
                  <a:moveTo>
                    <a:pt x="3952" y="1429"/>
                  </a:moveTo>
                  <a:lnTo>
                    <a:pt x="7174" y="7387"/>
                  </a:lnTo>
                  <a:lnTo>
                    <a:pt x="7174" y="7387"/>
                  </a:lnTo>
                  <a:lnTo>
                    <a:pt x="3861" y="4621"/>
                  </a:lnTo>
                  <a:lnTo>
                    <a:pt x="3952" y="1429"/>
                  </a:lnTo>
                  <a:close/>
                  <a:moveTo>
                    <a:pt x="1034" y="2736"/>
                  </a:moveTo>
                  <a:lnTo>
                    <a:pt x="3466" y="4803"/>
                  </a:lnTo>
                  <a:lnTo>
                    <a:pt x="3344" y="8846"/>
                  </a:lnTo>
                  <a:lnTo>
                    <a:pt x="1034" y="2736"/>
                  </a:lnTo>
                  <a:close/>
                  <a:moveTo>
                    <a:pt x="3861" y="5137"/>
                  </a:moveTo>
                  <a:lnTo>
                    <a:pt x="7022" y="7782"/>
                  </a:lnTo>
                  <a:lnTo>
                    <a:pt x="3739" y="9301"/>
                  </a:lnTo>
                  <a:lnTo>
                    <a:pt x="3861" y="5137"/>
                  </a:lnTo>
                  <a:close/>
                  <a:moveTo>
                    <a:pt x="7691" y="8694"/>
                  </a:moveTo>
                  <a:lnTo>
                    <a:pt x="7174" y="12341"/>
                  </a:lnTo>
                  <a:lnTo>
                    <a:pt x="4134" y="10305"/>
                  </a:lnTo>
                  <a:lnTo>
                    <a:pt x="7691" y="8694"/>
                  </a:lnTo>
                  <a:close/>
                  <a:moveTo>
                    <a:pt x="8055" y="9028"/>
                  </a:moveTo>
                  <a:lnTo>
                    <a:pt x="11308" y="15107"/>
                  </a:lnTo>
                  <a:lnTo>
                    <a:pt x="11308" y="15107"/>
                  </a:lnTo>
                  <a:lnTo>
                    <a:pt x="7539" y="12584"/>
                  </a:lnTo>
                  <a:lnTo>
                    <a:pt x="8055" y="9028"/>
                  </a:lnTo>
                  <a:close/>
                  <a:moveTo>
                    <a:pt x="4073" y="10730"/>
                  </a:moveTo>
                  <a:lnTo>
                    <a:pt x="7113" y="12767"/>
                  </a:lnTo>
                  <a:lnTo>
                    <a:pt x="6505" y="17174"/>
                  </a:lnTo>
                  <a:lnTo>
                    <a:pt x="4073" y="10730"/>
                  </a:lnTo>
                  <a:close/>
                  <a:moveTo>
                    <a:pt x="7478" y="13010"/>
                  </a:moveTo>
                  <a:lnTo>
                    <a:pt x="11156" y="15472"/>
                  </a:lnTo>
                  <a:lnTo>
                    <a:pt x="6870" y="17417"/>
                  </a:lnTo>
                  <a:lnTo>
                    <a:pt x="7478" y="13010"/>
                  </a:lnTo>
                  <a:close/>
                  <a:moveTo>
                    <a:pt x="11855" y="16353"/>
                  </a:moveTo>
                  <a:lnTo>
                    <a:pt x="10852" y="20517"/>
                  </a:lnTo>
                  <a:lnTo>
                    <a:pt x="7143" y="18511"/>
                  </a:lnTo>
                  <a:lnTo>
                    <a:pt x="11855" y="16353"/>
                  </a:lnTo>
                  <a:close/>
                  <a:moveTo>
                    <a:pt x="12189" y="16718"/>
                  </a:moveTo>
                  <a:lnTo>
                    <a:pt x="15563" y="23040"/>
                  </a:lnTo>
                  <a:lnTo>
                    <a:pt x="15533" y="23040"/>
                  </a:lnTo>
                  <a:lnTo>
                    <a:pt x="11247" y="20730"/>
                  </a:lnTo>
                  <a:lnTo>
                    <a:pt x="12189" y="16718"/>
                  </a:lnTo>
                  <a:close/>
                  <a:moveTo>
                    <a:pt x="7204" y="18998"/>
                  </a:moveTo>
                  <a:lnTo>
                    <a:pt x="10760" y="20913"/>
                  </a:lnTo>
                  <a:lnTo>
                    <a:pt x="9666" y="25472"/>
                  </a:lnTo>
                  <a:lnTo>
                    <a:pt x="7204" y="18998"/>
                  </a:lnTo>
                  <a:close/>
                  <a:moveTo>
                    <a:pt x="11125" y="21095"/>
                  </a:moveTo>
                  <a:lnTo>
                    <a:pt x="15077" y="23253"/>
                  </a:lnTo>
                  <a:lnTo>
                    <a:pt x="10061" y="25533"/>
                  </a:lnTo>
                  <a:lnTo>
                    <a:pt x="10061" y="25533"/>
                  </a:lnTo>
                  <a:lnTo>
                    <a:pt x="11125" y="21095"/>
                  </a:lnTo>
                  <a:close/>
                  <a:moveTo>
                    <a:pt x="15897" y="24074"/>
                  </a:moveTo>
                  <a:lnTo>
                    <a:pt x="14469" y="28390"/>
                  </a:lnTo>
                  <a:lnTo>
                    <a:pt x="10365" y="26627"/>
                  </a:lnTo>
                  <a:lnTo>
                    <a:pt x="15897" y="24074"/>
                  </a:lnTo>
                  <a:close/>
                  <a:moveTo>
                    <a:pt x="16262" y="24317"/>
                  </a:moveTo>
                  <a:lnTo>
                    <a:pt x="19636" y="30639"/>
                  </a:lnTo>
                  <a:lnTo>
                    <a:pt x="19636" y="30639"/>
                  </a:lnTo>
                  <a:lnTo>
                    <a:pt x="14834" y="28542"/>
                  </a:lnTo>
                  <a:lnTo>
                    <a:pt x="16262" y="24317"/>
                  </a:lnTo>
                  <a:close/>
                  <a:moveTo>
                    <a:pt x="10244" y="26992"/>
                  </a:moveTo>
                  <a:lnTo>
                    <a:pt x="14347" y="28755"/>
                  </a:lnTo>
                  <a:lnTo>
                    <a:pt x="12706" y="33588"/>
                  </a:lnTo>
                  <a:lnTo>
                    <a:pt x="10244" y="26992"/>
                  </a:lnTo>
                  <a:close/>
                  <a:moveTo>
                    <a:pt x="14712" y="28937"/>
                  </a:moveTo>
                  <a:lnTo>
                    <a:pt x="19302" y="30913"/>
                  </a:lnTo>
                  <a:lnTo>
                    <a:pt x="13071" y="33740"/>
                  </a:lnTo>
                  <a:lnTo>
                    <a:pt x="14712" y="28937"/>
                  </a:lnTo>
                  <a:close/>
                  <a:moveTo>
                    <a:pt x="20062" y="31764"/>
                  </a:moveTo>
                  <a:lnTo>
                    <a:pt x="18116" y="36384"/>
                  </a:lnTo>
                  <a:lnTo>
                    <a:pt x="13496" y="34773"/>
                  </a:lnTo>
                  <a:lnTo>
                    <a:pt x="20062" y="31764"/>
                  </a:lnTo>
                  <a:close/>
                  <a:moveTo>
                    <a:pt x="20366" y="32007"/>
                  </a:moveTo>
                  <a:lnTo>
                    <a:pt x="23770" y="38360"/>
                  </a:lnTo>
                  <a:lnTo>
                    <a:pt x="18511" y="36506"/>
                  </a:lnTo>
                  <a:lnTo>
                    <a:pt x="20366" y="32007"/>
                  </a:lnTo>
                  <a:close/>
                  <a:moveTo>
                    <a:pt x="13314" y="35107"/>
                  </a:moveTo>
                  <a:lnTo>
                    <a:pt x="17964" y="36749"/>
                  </a:lnTo>
                  <a:lnTo>
                    <a:pt x="15867" y="41794"/>
                  </a:lnTo>
                  <a:lnTo>
                    <a:pt x="13314" y="35107"/>
                  </a:lnTo>
                  <a:close/>
                  <a:moveTo>
                    <a:pt x="18359" y="36870"/>
                  </a:moveTo>
                  <a:lnTo>
                    <a:pt x="23375" y="38633"/>
                  </a:lnTo>
                  <a:lnTo>
                    <a:pt x="16262" y="41855"/>
                  </a:lnTo>
                  <a:lnTo>
                    <a:pt x="16262" y="41855"/>
                  </a:lnTo>
                  <a:lnTo>
                    <a:pt x="18359" y="36870"/>
                  </a:lnTo>
                  <a:close/>
                  <a:moveTo>
                    <a:pt x="24104" y="39484"/>
                  </a:moveTo>
                  <a:lnTo>
                    <a:pt x="21733" y="44256"/>
                  </a:lnTo>
                  <a:lnTo>
                    <a:pt x="16688" y="42858"/>
                  </a:lnTo>
                  <a:lnTo>
                    <a:pt x="24104" y="39484"/>
                  </a:lnTo>
                  <a:close/>
                  <a:moveTo>
                    <a:pt x="24469" y="39667"/>
                  </a:moveTo>
                  <a:lnTo>
                    <a:pt x="27843" y="45959"/>
                  </a:lnTo>
                  <a:lnTo>
                    <a:pt x="22128" y="44378"/>
                  </a:lnTo>
                  <a:lnTo>
                    <a:pt x="24469" y="39667"/>
                  </a:lnTo>
                  <a:close/>
                  <a:moveTo>
                    <a:pt x="16384" y="43193"/>
                  </a:moveTo>
                  <a:lnTo>
                    <a:pt x="21551" y="44621"/>
                  </a:lnTo>
                  <a:lnTo>
                    <a:pt x="18937" y="49910"/>
                  </a:lnTo>
                  <a:lnTo>
                    <a:pt x="16384" y="43193"/>
                  </a:lnTo>
                  <a:close/>
                  <a:moveTo>
                    <a:pt x="21946" y="44712"/>
                  </a:moveTo>
                  <a:lnTo>
                    <a:pt x="27569" y="46293"/>
                  </a:lnTo>
                  <a:lnTo>
                    <a:pt x="19302" y="50062"/>
                  </a:lnTo>
                  <a:lnTo>
                    <a:pt x="21946" y="44712"/>
                  </a:lnTo>
                  <a:close/>
                  <a:moveTo>
                    <a:pt x="28390" y="47995"/>
                  </a:moveTo>
                  <a:lnTo>
                    <a:pt x="25776" y="53102"/>
                  </a:lnTo>
                  <a:lnTo>
                    <a:pt x="20244" y="51673"/>
                  </a:lnTo>
                  <a:lnTo>
                    <a:pt x="28390" y="47995"/>
                  </a:lnTo>
                  <a:close/>
                  <a:moveTo>
                    <a:pt x="28755" y="48147"/>
                  </a:moveTo>
                  <a:lnTo>
                    <a:pt x="30639" y="54348"/>
                  </a:lnTo>
                  <a:lnTo>
                    <a:pt x="26171" y="53223"/>
                  </a:lnTo>
                  <a:lnTo>
                    <a:pt x="28755" y="48147"/>
                  </a:lnTo>
                  <a:close/>
                  <a:moveTo>
                    <a:pt x="19970" y="52007"/>
                  </a:moveTo>
                  <a:lnTo>
                    <a:pt x="25594" y="53436"/>
                  </a:lnTo>
                  <a:lnTo>
                    <a:pt x="23466" y="57600"/>
                  </a:lnTo>
                  <a:lnTo>
                    <a:pt x="19970" y="52007"/>
                  </a:lnTo>
                  <a:close/>
                  <a:moveTo>
                    <a:pt x="25989" y="53557"/>
                  </a:moveTo>
                  <a:lnTo>
                    <a:pt x="30578" y="54743"/>
                  </a:lnTo>
                  <a:lnTo>
                    <a:pt x="23770" y="57843"/>
                  </a:lnTo>
                  <a:lnTo>
                    <a:pt x="25989" y="53557"/>
                  </a:lnTo>
                  <a:close/>
                  <a:moveTo>
                    <a:pt x="31308" y="56475"/>
                  </a:moveTo>
                  <a:lnTo>
                    <a:pt x="31369" y="56719"/>
                  </a:lnTo>
                  <a:lnTo>
                    <a:pt x="29545" y="61430"/>
                  </a:lnTo>
                  <a:lnTo>
                    <a:pt x="24803" y="59697"/>
                  </a:lnTo>
                  <a:lnTo>
                    <a:pt x="24682" y="59515"/>
                  </a:lnTo>
                  <a:lnTo>
                    <a:pt x="31308" y="56475"/>
                  </a:lnTo>
                  <a:close/>
                  <a:moveTo>
                    <a:pt x="31551" y="57326"/>
                  </a:moveTo>
                  <a:lnTo>
                    <a:pt x="33223" y="62798"/>
                  </a:lnTo>
                  <a:lnTo>
                    <a:pt x="33223" y="62798"/>
                  </a:lnTo>
                  <a:lnTo>
                    <a:pt x="29910" y="61582"/>
                  </a:lnTo>
                  <a:lnTo>
                    <a:pt x="31551" y="57326"/>
                  </a:lnTo>
                  <a:close/>
                  <a:moveTo>
                    <a:pt x="25138" y="60244"/>
                  </a:moveTo>
                  <a:lnTo>
                    <a:pt x="29393" y="61825"/>
                  </a:lnTo>
                  <a:lnTo>
                    <a:pt x="28147" y="65017"/>
                  </a:lnTo>
                  <a:lnTo>
                    <a:pt x="25138" y="60244"/>
                  </a:lnTo>
                  <a:close/>
                  <a:moveTo>
                    <a:pt x="3921" y="0"/>
                  </a:moveTo>
                  <a:lnTo>
                    <a:pt x="0" y="1794"/>
                  </a:lnTo>
                  <a:lnTo>
                    <a:pt x="18846" y="51399"/>
                  </a:lnTo>
                  <a:lnTo>
                    <a:pt x="18846" y="51430"/>
                  </a:lnTo>
                  <a:lnTo>
                    <a:pt x="30031" y="69242"/>
                  </a:lnTo>
                  <a:lnTo>
                    <a:pt x="30275" y="69211"/>
                  </a:lnTo>
                  <a:lnTo>
                    <a:pt x="30518" y="69181"/>
                  </a:lnTo>
                  <a:lnTo>
                    <a:pt x="30730" y="69150"/>
                  </a:lnTo>
                  <a:lnTo>
                    <a:pt x="28420" y="65473"/>
                  </a:lnTo>
                  <a:lnTo>
                    <a:pt x="29758" y="61977"/>
                  </a:lnTo>
                  <a:lnTo>
                    <a:pt x="33344" y="63314"/>
                  </a:lnTo>
                  <a:lnTo>
                    <a:pt x="34925" y="68542"/>
                  </a:lnTo>
                  <a:lnTo>
                    <a:pt x="35107" y="68512"/>
                  </a:lnTo>
                  <a:lnTo>
                    <a:pt x="35351" y="68451"/>
                  </a:lnTo>
                  <a:lnTo>
                    <a:pt x="35563" y="68421"/>
                  </a:lnTo>
                  <a:lnTo>
                    <a:pt x="29028" y="46810"/>
                  </a:lnTo>
                  <a:lnTo>
                    <a:pt x="29028" y="46779"/>
                  </a:lnTo>
                  <a:lnTo>
                    <a:pt x="4073" y="244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2259;p55"/>
            <p:cNvSpPr/>
            <p:nvPr/>
          </p:nvSpPr>
          <p:spPr>
            <a:xfrm>
              <a:off x="5272063" y="1321328"/>
              <a:ext cx="2432010" cy="2416712"/>
            </a:xfrm>
            <a:custGeom>
              <a:avLst/>
              <a:gdLst/>
              <a:ahLst/>
              <a:cxnLst/>
              <a:rect l="l" t="t" r="r" b="b"/>
              <a:pathLst>
                <a:path w="62798" h="62403" extrusionOk="0">
                  <a:moveTo>
                    <a:pt x="7052" y="1"/>
                  </a:moveTo>
                  <a:lnTo>
                    <a:pt x="31" y="761"/>
                  </a:lnTo>
                  <a:cubicBezTo>
                    <a:pt x="31" y="751"/>
                    <a:pt x="31" y="741"/>
                    <a:pt x="31" y="730"/>
                  </a:cubicBezTo>
                  <a:lnTo>
                    <a:pt x="15" y="761"/>
                  </a:lnTo>
                  <a:lnTo>
                    <a:pt x="0" y="761"/>
                  </a:lnTo>
                  <a:lnTo>
                    <a:pt x="0" y="791"/>
                  </a:lnTo>
                  <a:cubicBezTo>
                    <a:pt x="31" y="7478"/>
                    <a:pt x="31" y="12980"/>
                    <a:pt x="31" y="16779"/>
                  </a:cubicBezTo>
                  <a:lnTo>
                    <a:pt x="31" y="16718"/>
                  </a:lnTo>
                  <a:cubicBezTo>
                    <a:pt x="31" y="12930"/>
                    <a:pt x="31" y="7479"/>
                    <a:pt x="31" y="788"/>
                  </a:cubicBezTo>
                  <a:lnTo>
                    <a:pt x="31" y="788"/>
                  </a:lnTo>
                  <a:lnTo>
                    <a:pt x="6966" y="67"/>
                  </a:lnTo>
                  <a:lnTo>
                    <a:pt x="6966" y="67"/>
                  </a:lnTo>
                  <a:lnTo>
                    <a:pt x="25198" y="20427"/>
                  </a:lnTo>
                  <a:lnTo>
                    <a:pt x="51764" y="50123"/>
                  </a:lnTo>
                  <a:cubicBezTo>
                    <a:pt x="55168" y="53923"/>
                    <a:pt x="57934" y="56993"/>
                    <a:pt x="59819" y="59090"/>
                  </a:cubicBezTo>
                  <a:lnTo>
                    <a:pt x="62007" y="61552"/>
                  </a:lnTo>
                  <a:lnTo>
                    <a:pt x="62585" y="62190"/>
                  </a:lnTo>
                  <a:cubicBezTo>
                    <a:pt x="62707" y="62312"/>
                    <a:pt x="62798" y="62403"/>
                    <a:pt x="62798" y="62403"/>
                  </a:cubicBezTo>
                  <a:cubicBezTo>
                    <a:pt x="62798" y="62403"/>
                    <a:pt x="62737" y="62312"/>
                    <a:pt x="62585" y="62160"/>
                  </a:cubicBezTo>
                  <a:lnTo>
                    <a:pt x="62038" y="61522"/>
                  </a:lnTo>
                  <a:lnTo>
                    <a:pt x="59849" y="59090"/>
                  </a:lnTo>
                  <a:lnTo>
                    <a:pt x="51855" y="50093"/>
                  </a:lnTo>
                  <a:lnTo>
                    <a:pt x="25320" y="20396"/>
                  </a:lnTo>
                  <a:lnTo>
                    <a:pt x="7082" y="31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2260;p55"/>
            <p:cNvSpPr/>
            <p:nvPr/>
          </p:nvSpPr>
          <p:spPr>
            <a:xfrm>
              <a:off x="5248516" y="1958191"/>
              <a:ext cx="43568" cy="93062"/>
            </a:xfrm>
            <a:custGeom>
              <a:avLst/>
              <a:gdLst/>
              <a:ahLst/>
              <a:cxnLst/>
              <a:rect l="l" t="t" r="r" b="b"/>
              <a:pathLst>
                <a:path w="1125" h="2403" extrusionOk="0">
                  <a:moveTo>
                    <a:pt x="152" y="1"/>
                  </a:moveTo>
                  <a:cubicBezTo>
                    <a:pt x="61" y="1"/>
                    <a:pt x="0" y="62"/>
                    <a:pt x="0" y="153"/>
                  </a:cubicBezTo>
                  <a:lnTo>
                    <a:pt x="0" y="2250"/>
                  </a:lnTo>
                  <a:cubicBezTo>
                    <a:pt x="0" y="2341"/>
                    <a:pt x="61" y="2402"/>
                    <a:pt x="152" y="2402"/>
                  </a:cubicBezTo>
                  <a:lnTo>
                    <a:pt x="973" y="2402"/>
                  </a:lnTo>
                  <a:cubicBezTo>
                    <a:pt x="1034" y="2402"/>
                    <a:pt x="1125" y="2341"/>
                    <a:pt x="1125" y="2250"/>
                  </a:cubicBezTo>
                  <a:lnTo>
                    <a:pt x="1125" y="153"/>
                  </a:lnTo>
                  <a:cubicBezTo>
                    <a:pt x="1125" y="62"/>
                    <a:pt x="1034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2261;p55"/>
            <p:cNvSpPr/>
            <p:nvPr/>
          </p:nvSpPr>
          <p:spPr>
            <a:xfrm>
              <a:off x="5184923" y="2034604"/>
              <a:ext cx="174274" cy="30750"/>
            </a:xfrm>
            <a:custGeom>
              <a:avLst/>
              <a:gdLst/>
              <a:ahLst/>
              <a:cxnLst/>
              <a:rect l="l" t="t" r="r" b="b"/>
              <a:pathLst>
                <a:path w="4500" h="794" extrusionOk="0">
                  <a:moveTo>
                    <a:pt x="374" y="0"/>
                  </a:moveTo>
                  <a:cubicBezTo>
                    <a:pt x="157" y="0"/>
                    <a:pt x="1" y="173"/>
                    <a:pt x="1" y="399"/>
                  </a:cubicBezTo>
                  <a:cubicBezTo>
                    <a:pt x="1" y="612"/>
                    <a:pt x="183" y="794"/>
                    <a:pt x="426" y="794"/>
                  </a:cubicBezTo>
                  <a:lnTo>
                    <a:pt x="4104" y="794"/>
                  </a:lnTo>
                  <a:cubicBezTo>
                    <a:pt x="4317" y="794"/>
                    <a:pt x="4499" y="612"/>
                    <a:pt x="4499" y="399"/>
                  </a:cubicBezTo>
                  <a:cubicBezTo>
                    <a:pt x="4499" y="173"/>
                    <a:pt x="4343" y="0"/>
                    <a:pt x="4151" y="0"/>
                  </a:cubicBezTo>
                  <a:cubicBezTo>
                    <a:pt x="4135" y="0"/>
                    <a:pt x="4120" y="1"/>
                    <a:pt x="4104" y="4"/>
                  </a:cubicBezTo>
                  <a:lnTo>
                    <a:pt x="426" y="4"/>
                  </a:lnTo>
                  <a:cubicBezTo>
                    <a:pt x="409" y="1"/>
                    <a:pt x="391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2262;p55"/>
            <p:cNvSpPr/>
            <p:nvPr/>
          </p:nvSpPr>
          <p:spPr>
            <a:xfrm>
              <a:off x="5227331" y="2299589"/>
              <a:ext cx="96548" cy="122456"/>
            </a:xfrm>
            <a:custGeom>
              <a:avLst/>
              <a:gdLst/>
              <a:ahLst/>
              <a:cxnLst/>
              <a:rect l="l" t="t" r="r" b="b"/>
              <a:pathLst>
                <a:path w="2493" h="3162" extrusionOk="0">
                  <a:moveTo>
                    <a:pt x="1429" y="1"/>
                  </a:moveTo>
                  <a:lnTo>
                    <a:pt x="882" y="244"/>
                  </a:lnTo>
                  <a:cubicBezTo>
                    <a:pt x="882" y="426"/>
                    <a:pt x="882" y="639"/>
                    <a:pt x="882" y="821"/>
                  </a:cubicBezTo>
                  <a:cubicBezTo>
                    <a:pt x="882" y="852"/>
                    <a:pt x="882" y="882"/>
                    <a:pt x="912" y="912"/>
                  </a:cubicBezTo>
                  <a:cubicBezTo>
                    <a:pt x="942" y="943"/>
                    <a:pt x="1003" y="973"/>
                    <a:pt x="1034" y="1004"/>
                  </a:cubicBezTo>
                  <a:cubicBezTo>
                    <a:pt x="1277" y="1095"/>
                    <a:pt x="1490" y="1277"/>
                    <a:pt x="1611" y="1490"/>
                  </a:cubicBezTo>
                  <a:cubicBezTo>
                    <a:pt x="1763" y="1855"/>
                    <a:pt x="1581" y="2280"/>
                    <a:pt x="1216" y="2371"/>
                  </a:cubicBezTo>
                  <a:cubicBezTo>
                    <a:pt x="1145" y="2395"/>
                    <a:pt x="1075" y="2406"/>
                    <a:pt x="1006" y="2406"/>
                  </a:cubicBezTo>
                  <a:cubicBezTo>
                    <a:pt x="720" y="2406"/>
                    <a:pt x="469" y="2216"/>
                    <a:pt x="395" y="1946"/>
                  </a:cubicBezTo>
                  <a:cubicBezTo>
                    <a:pt x="395" y="1855"/>
                    <a:pt x="395" y="1733"/>
                    <a:pt x="274" y="1703"/>
                  </a:cubicBezTo>
                  <a:cubicBezTo>
                    <a:pt x="91" y="1703"/>
                    <a:pt x="0" y="1946"/>
                    <a:pt x="0" y="2098"/>
                  </a:cubicBezTo>
                  <a:cubicBezTo>
                    <a:pt x="61" y="2675"/>
                    <a:pt x="517" y="3131"/>
                    <a:pt x="1094" y="3162"/>
                  </a:cubicBezTo>
                  <a:cubicBezTo>
                    <a:pt x="1307" y="3162"/>
                    <a:pt x="1550" y="3101"/>
                    <a:pt x="1733" y="3010"/>
                  </a:cubicBezTo>
                  <a:cubicBezTo>
                    <a:pt x="2037" y="2827"/>
                    <a:pt x="2249" y="2554"/>
                    <a:pt x="2310" y="2189"/>
                  </a:cubicBezTo>
                  <a:cubicBezTo>
                    <a:pt x="2493" y="1156"/>
                    <a:pt x="1368" y="609"/>
                    <a:pt x="1429" y="548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2263;p55"/>
            <p:cNvSpPr/>
            <p:nvPr/>
          </p:nvSpPr>
          <p:spPr>
            <a:xfrm>
              <a:off x="5145148" y="2049979"/>
              <a:ext cx="255021" cy="279651"/>
            </a:xfrm>
            <a:custGeom>
              <a:avLst/>
              <a:gdLst/>
              <a:ahLst/>
              <a:cxnLst/>
              <a:rect l="l" t="t" r="r" b="b"/>
              <a:pathLst>
                <a:path w="6585" h="7221" extrusionOk="0">
                  <a:moveTo>
                    <a:pt x="895" y="1"/>
                  </a:moveTo>
                  <a:cubicBezTo>
                    <a:pt x="370" y="1"/>
                    <a:pt x="1" y="562"/>
                    <a:pt x="238" y="1066"/>
                  </a:cubicBezTo>
                  <a:lnTo>
                    <a:pt x="2578" y="6719"/>
                  </a:lnTo>
                  <a:cubicBezTo>
                    <a:pt x="2700" y="7054"/>
                    <a:pt x="2996" y="7221"/>
                    <a:pt x="3292" y="7221"/>
                  </a:cubicBezTo>
                  <a:cubicBezTo>
                    <a:pt x="3589" y="7221"/>
                    <a:pt x="3885" y="7054"/>
                    <a:pt x="4007" y="6719"/>
                  </a:cubicBezTo>
                  <a:lnTo>
                    <a:pt x="6347" y="1066"/>
                  </a:lnTo>
                  <a:cubicBezTo>
                    <a:pt x="6584" y="562"/>
                    <a:pt x="6215" y="1"/>
                    <a:pt x="5689" y="1"/>
                  </a:cubicBezTo>
                  <a:cubicBezTo>
                    <a:pt x="5676" y="1"/>
                    <a:pt x="5662" y="1"/>
                    <a:pt x="5648" y="2"/>
                  </a:cubicBezTo>
                  <a:lnTo>
                    <a:pt x="937" y="2"/>
                  </a:lnTo>
                  <a:cubicBezTo>
                    <a:pt x="923" y="1"/>
                    <a:pt x="909" y="1"/>
                    <a:pt x="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2264;p55"/>
            <p:cNvSpPr/>
            <p:nvPr/>
          </p:nvSpPr>
          <p:spPr>
            <a:xfrm>
              <a:off x="5167262" y="2065316"/>
              <a:ext cx="51856" cy="44769"/>
            </a:xfrm>
            <a:custGeom>
              <a:avLst/>
              <a:gdLst/>
              <a:ahLst/>
              <a:cxnLst/>
              <a:rect l="l" t="t" r="r" b="b"/>
              <a:pathLst>
                <a:path w="1339" h="1156" extrusionOk="0">
                  <a:moveTo>
                    <a:pt x="609" y="1"/>
                  </a:moveTo>
                  <a:lnTo>
                    <a:pt x="1" y="609"/>
                  </a:lnTo>
                  <a:lnTo>
                    <a:pt x="1" y="670"/>
                  </a:lnTo>
                  <a:lnTo>
                    <a:pt x="214" y="1156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2265;p55"/>
            <p:cNvSpPr/>
            <p:nvPr/>
          </p:nvSpPr>
          <p:spPr>
            <a:xfrm>
              <a:off x="5184923" y="2065316"/>
              <a:ext cx="94224" cy="85975"/>
            </a:xfrm>
            <a:custGeom>
              <a:avLst/>
              <a:gdLst/>
              <a:ahLst/>
              <a:cxnLst/>
              <a:rect l="l" t="t" r="r" b="b"/>
              <a:pathLst>
                <a:path w="2433" h="2220" extrusionOk="0">
                  <a:moveTo>
                    <a:pt x="1673" y="1"/>
                  </a:moveTo>
                  <a:lnTo>
                    <a:pt x="1" y="1703"/>
                  </a:lnTo>
                  <a:lnTo>
                    <a:pt x="214" y="2220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2266;p55"/>
            <p:cNvSpPr/>
            <p:nvPr/>
          </p:nvSpPr>
          <p:spPr>
            <a:xfrm>
              <a:off x="5235542" y="2128909"/>
              <a:ext cx="127181" cy="146003"/>
            </a:xfrm>
            <a:custGeom>
              <a:avLst/>
              <a:gdLst/>
              <a:ahLst/>
              <a:cxnLst/>
              <a:rect l="l" t="t" r="r" b="b"/>
              <a:pathLst>
                <a:path w="3284" h="3770" extrusionOk="0">
                  <a:moveTo>
                    <a:pt x="3284" y="0"/>
                  </a:moveTo>
                  <a:lnTo>
                    <a:pt x="1" y="3253"/>
                  </a:lnTo>
                  <a:lnTo>
                    <a:pt x="244" y="3769"/>
                  </a:lnTo>
                  <a:lnTo>
                    <a:pt x="2737" y="1277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2267;p55"/>
            <p:cNvSpPr/>
            <p:nvPr/>
          </p:nvSpPr>
          <p:spPr>
            <a:xfrm>
              <a:off x="5253202" y="2228947"/>
              <a:ext cx="67153" cy="83613"/>
            </a:xfrm>
            <a:custGeom>
              <a:avLst/>
              <a:gdLst/>
              <a:ahLst/>
              <a:cxnLst/>
              <a:rect l="l" t="t" r="r" b="b"/>
              <a:pathLst>
                <a:path w="1734" h="2159" extrusionOk="0">
                  <a:moveTo>
                    <a:pt x="1733" y="1"/>
                  </a:moveTo>
                  <a:lnTo>
                    <a:pt x="1" y="1733"/>
                  </a:lnTo>
                  <a:lnTo>
                    <a:pt x="62" y="1885"/>
                  </a:lnTo>
                  <a:cubicBezTo>
                    <a:pt x="122" y="2007"/>
                    <a:pt x="214" y="2098"/>
                    <a:pt x="335" y="2159"/>
                  </a:cubicBezTo>
                  <a:lnTo>
                    <a:pt x="1217" y="1277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2268;p55"/>
            <p:cNvSpPr/>
            <p:nvPr/>
          </p:nvSpPr>
          <p:spPr>
            <a:xfrm>
              <a:off x="5201421" y="2065316"/>
              <a:ext cx="136592" cy="127181"/>
            </a:xfrm>
            <a:custGeom>
              <a:avLst/>
              <a:gdLst/>
              <a:ahLst/>
              <a:cxnLst/>
              <a:rect l="l" t="t" r="r" b="b"/>
              <a:pathLst>
                <a:path w="3527" h="3284" extrusionOk="0">
                  <a:moveTo>
                    <a:pt x="2766" y="1"/>
                  </a:moveTo>
                  <a:lnTo>
                    <a:pt x="0" y="2767"/>
                  </a:lnTo>
                  <a:lnTo>
                    <a:pt x="213" y="3284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2269;p55"/>
            <p:cNvSpPr/>
            <p:nvPr/>
          </p:nvSpPr>
          <p:spPr>
            <a:xfrm>
              <a:off x="5217881" y="2066517"/>
              <a:ext cx="161339" cy="168348"/>
            </a:xfrm>
            <a:custGeom>
              <a:avLst/>
              <a:gdLst/>
              <a:ahLst/>
              <a:cxnLst/>
              <a:rect l="l" t="t" r="r" b="b"/>
              <a:pathLst>
                <a:path w="4166" h="4347" extrusionOk="0">
                  <a:moveTo>
                    <a:pt x="3800" y="0"/>
                  </a:moveTo>
                  <a:lnTo>
                    <a:pt x="1" y="3800"/>
                  </a:lnTo>
                  <a:lnTo>
                    <a:pt x="214" y="4347"/>
                  </a:lnTo>
                  <a:lnTo>
                    <a:pt x="4165" y="426"/>
                  </a:lnTo>
                  <a:cubicBezTo>
                    <a:pt x="4165" y="335"/>
                    <a:pt x="4135" y="243"/>
                    <a:pt x="4074" y="183"/>
                  </a:cubicBezTo>
                  <a:cubicBezTo>
                    <a:pt x="4013" y="91"/>
                    <a:pt x="3922" y="31"/>
                    <a:pt x="3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2270;p55"/>
            <p:cNvSpPr/>
            <p:nvPr/>
          </p:nvSpPr>
          <p:spPr>
            <a:xfrm>
              <a:off x="7591132" y="3691052"/>
              <a:ext cx="197820" cy="91862"/>
            </a:xfrm>
            <a:custGeom>
              <a:avLst/>
              <a:gdLst/>
              <a:ahLst/>
              <a:cxnLst/>
              <a:rect l="l" t="t" r="r" b="b"/>
              <a:pathLst>
                <a:path w="5108" h="2372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lnTo>
                    <a:pt x="1" y="2371"/>
                  </a:lnTo>
                  <a:lnTo>
                    <a:pt x="5107" y="2371"/>
                  </a:lnTo>
                  <a:lnTo>
                    <a:pt x="5107" y="1003"/>
                  </a:lnTo>
                  <a:cubicBezTo>
                    <a:pt x="5107" y="456"/>
                    <a:pt x="4682" y="0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2271;p55"/>
            <p:cNvSpPr/>
            <p:nvPr/>
          </p:nvSpPr>
          <p:spPr>
            <a:xfrm>
              <a:off x="7213251" y="3491209"/>
              <a:ext cx="41245" cy="269311"/>
            </a:xfrm>
            <a:custGeom>
              <a:avLst/>
              <a:gdLst/>
              <a:ahLst/>
              <a:cxnLst/>
              <a:rect l="l" t="t" r="r" b="b"/>
              <a:pathLst>
                <a:path w="1065" h="6954" extrusionOk="0">
                  <a:moveTo>
                    <a:pt x="548" y="1"/>
                  </a:moveTo>
                  <a:cubicBezTo>
                    <a:pt x="533" y="1"/>
                    <a:pt x="517" y="8"/>
                    <a:pt x="517" y="23"/>
                  </a:cubicBezTo>
                  <a:lnTo>
                    <a:pt x="92" y="1300"/>
                  </a:lnTo>
                  <a:cubicBezTo>
                    <a:pt x="31" y="1513"/>
                    <a:pt x="1" y="1756"/>
                    <a:pt x="1" y="1969"/>
                  </a:cubicBezTo>
                  <a:lnTo>
                    <a:pt x="1" y="6954"/>
                  </a:lnTo>
                  <a:lnTo>
                    <a:pt x="821" y="6954"/>
                  </a:lnTo>
                  <a:lnTo>
                    <a:pt x="821" y="1969"/>
                  </a:lnTo>
                  <a:cubicBezTo>
                    <a:pt x="821" y="1725"/>
                    <a:pt x="882" y="1513"/>
                    <a:pt x="943" y="1300"/>
                  </a:cubicBezTo>
                  <a:lnTo>
                    <a:pt x="1065" y="874"/>
                  </a:lnTo>
                  <a:lnTo>
                    <a:pt x="578" y="23"/>
                  </a:lnTo>
                  <a:cubicBezTo>
                    <a:pt x="578" y="8"/>
                    <a:pt x="563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2272;p55"/>
            <p:cNvSpPr/>
            <p:nvPr/>
          </p:nvSpPr>
          <p:spPr>
            <a:xfrm>
              <a:off x="6389209" y="3585089"/>
              <a:ext cx="1682206" cy="593305"/>
            </a:xfrm>
            <a:custGeom>
              <a:avLst/>
              <a:gdLst/>
              <a:ahLst/>
              <a:cxnLst/>
              <a:rect l="l" t="t" r="r" b="b"/>
              <a:pathLst>
                <a:path w="43437" h="15320" extrusionOk="0">
                  <a:moveTo>
                    <a:pt x="15958" y="1520"/>
                  </a:moveTo>
                  <a:cubicBezTo>
                    <a:pt x="16354" y="1520"/>
                    <a:pt x="16627" y="1855"/>
                    <a:pt x="16597" y="2219"/>
                  </a:cubicBezTo>
                  <a:lnTo>
                    <a:pt x="16597" y="2250"/>
                  </a:lnTo>
                  <a:lnTo>
                    <a:pt x="16050" y="7296"/>
                  </a:lnTo>
                  <a:cubicBezTo>
                    <a:pt x="16050" y="7356"/>
                    <a:pt x="16050" y="7417"/>
                    <a:pt x="16019" y="7478"/>
                  </a:cubicBezTo>
                  <a:cubicBezTo>
                    <a:pt x="15781" y="8491"/>
                    <a:pt x="14901" y="9211"/>
                    <a:pt x="13864" y="9211"/>
                  </a:cubicBezTo>
                  <a:cubicBezTo>
                    <a:pt x="13843" y="9211"/>
                    <a:pt x="13822" y="9211"/>
                    <a:pt x="13800" y="9210"/>
                  </a:cubicBezTo>
                  <a:lnTo>
                    <a:pt x="11338" y="9210"/>
                  </a:lnTo>
                  <a:cubicBezTo>
                    <a:pt x="11323" y="9211"/>
                    <a:pt x="11308" y="9212"/>
                    <a:pt x="11292" y="9212"/>
                  </a:cubicBezTo>
                  <a:cubicBezTo>
                    <a:pt x="10800" y="9212"/>
                    <a:pt x="10460" y="8741"/>
                    <a:pt x="10578" y="8299"/>
                  </a:cubicBezTo>
                  <a:lnTo>
                    <a:pt x="11733" y="2219"/>
                  </a:lnTo>
                  <a:cubicBezTo>
                    <a:pt x="11825" y="1824"/>
                    <a:pt x="12159" y="1520"/>
                    <a:pt x="12554" y="1520"/>
                  </a:cubicBezTo>
                  <a:close/>
                  <a:moveTo>
                    <a:pt x="9454" y="1"/>
                  </a:moveTo>
                  <a:cubicBezTo>
                    <a:pt x="9089" y="1"/>
                    <a:pt x="8755" y="244"/>
                    <a:pt x="8663" y="578"/>
                  </a:cubicBezTo>
                  <a:lnTo>
                    <a:pt x="8359" y="1551"/>
                  </a:lnTo>
                  <a:lnTo>
                    <a:pt x="9484" y="1551"/>
                  </a:lnTo>
                  <a:cubicBezTo>
                    <a:pt x="9758" y="1551"/>
                    <a:pt x="10001" y="1642"/>
                    <a:pt x="10153" y="1855"/>
                  </a:cubicBezTo>
                  <a:cubicBezTo>
                    <a:pt x="10335" y="2037"/>
                    <a:pt x="10396" y="2311"/>
                    <a:pt x="10335" y="2554"/>
                  </a:cubicBezTo>
                  <a:lnTo>
                    <a:pt x="9271" y="7691"/>
                  </a:lnTo>
                  <a:cubicBezTo>
                    <a:pt x="9180" y="8086"/>
                    <a:pt x="8815" y="8390"/>
                    <a:pt x="8420" y="8390"/>
                  </a:cubicBezTo>
                  <a:lnTo>
                    <a:pt x="6262" y="8390"/>
                  </a:lnTo>
                  <a:cubicBezTo>
                    <a:pt x="6232" y="8724"/>
                    <a:pt x="6232" y="9028"/>
                    <a:pt x="6323" y="9362"/>
                  </a:cubicBezTo>
                  <a:lnTo>
                    <a:pt x="6445" y="9879"/>
                  </a:lnTo>
                  <a:lnTo>
                    <a:pt x="882" y="10973"/>
                  </a:lnTo>
                  <a:cubicBezTo>
                    <a:pt x="791" y="10973"/>
                    <a:pt x="730" y="11065"/>
                    <a:pt x="700" y="11156"/>
                  </a:cubicBezTo>
                  <a:lnTo>
                    <a:pt x="183" y="12554"/>
                  </a:lnTo>
                  <a:cubicBezTo>
                    <a:pt x="153" y="12615"/>
                    <a:pt x="122" y="12676"/>
                    <a:pt x="92" y="12736"/>
                  </a:cubicBezTo>
                  <a:cubicBezTo>
                    <a:pt x="1" y="13223"/>
                    <a:pt x="61" y="13983"/>
                    <a:pt x="365" y="13983"/>
                  </a:cubicBezTo>
                  <a:lnTo>
                    <a:pt x="6293" y="13983"/>
                  </a:lnTo>
                  <a:lnTo>
                    <a:pt x="6049" y="14287"/>
                  </a:lnTo>
                  <a:lnTo>
                    <a:pt x="5715" y="15320"/>
                  </a:lnTo>
                  <a:lnTo>
                    <a:pt x="43436" y="15320"/>
                  </a:lnTo>
                  <a:cubicBezTo>
                    <a:pt x="43436" y="11946"/>
                    <a:pt x="43345" y="6840"/>
                    <a:pt x="42767" y="5441"/>
                  </a:cubicBezTo>
                  <a:cubicBezTo>
                    <a:pt x="42524" y="4864"/>
                    <a:pt x="42008" y="4438"/>
                    <a:pt x="41400" y="4347"/>
                  </a:cubicBezTo>
                  <a:lnTo>
                    <a:pt x="20427" y="4347"/>
                  </a:lnTo>
                  <a:lnTo>
                    <a:pt x="20427" y="852"/>
                  </a:lnTo>
                  <a:cubicBezTo>
                    <a:pt x="20427" y="365"/>
                    <a:pt x="20062" y="1"/>
                    <a:pt x="19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2273;p55"/>
            <p:cNvSpPr/>
            <p:nvPr/>
          </p:nvSpPr>
          <p:spPr>
            <a:xfrm>
              <a:off x="6758840" y="4191356"/>
              <a:ext cx="640437" cy="93023"/>
            </a:xfrm>
            <a:custGeom>
              <a:avLst/>
              <a:gdLst/>
              <a:ahLst/>
              <a:cxnLst/>
              <a:rect l="l" t="t" r="r" b="b"/>
              <a:pathLst>
                <a:path w="16537" h="2402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lnTo>
                    <a:pt x="1" y="2006"/>
                  </a:lnTo>
                  <a:cubicBezTo>
                    <a:pt x="1" y="2098"/>
                    <a:pt x="183" y="2402"/>
                    <a:pt x="274" y="2402"/>
                  </a:cubicBezTo>
                  <a:lnTo>
                    <a:pt x="16354" y="2189"/>
                  </a:lnTo>
                  <a:cubicBezTo>
                    <a:pt x="16445" y="2189"/>
                    <a:pt x="16536" y="2098"/>
                    <a:pt x="16536" y="2006"/>
                  </a:cubicBezTo>
                  <a:lnTo>
                    <a:pt x="16536" y="213"/>
                  </a:lnTo>
                  <a:cubicBezTo>
                    <a:pt x="16536" y="91"/>
                    <a:pt x="16445" y="0"/>
                    <a:pt x="163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2274;p55"/>
            <p:cNvSpPr/>
            <p:nvPr/>
          </p:nvSpPr>
          <p:spPr>
            <a:xfrm>
              <a:off x="6794316" y="3643957"/>
              <a:ext cx="238871" cy="297892"/>
            </a:xfrm>
            <a:custGeom>
              <a:avLst/>
              <a:gdLst/>
              <a:ahLst/>
              <a:cxnLst/>
              <a:rect l="l" t="t" r="r" b="b"/>
              <a:pathLst>
                <a:path w="6168" h="7692" extrusionOk="0">
                  <a:moveTo>
                    <a:pt x="2094" y="0"/>
                  </a:moveTo>
                  <a:cubicBezTo>
                    <a:pt x="1699" y="0"/>
                    <a:pt x="1365" y="304"/>
                    <a:pt x="1273" y="699"/>
                  </a:cubicBezTo>
                  <a:lnTo>
                    <a:pt x="118" y="6779"/>
                  </a:lnTo>
                  <a:cubicBezTo>
                    <a:pt x="1" y="7249"/>
                    <a:pt x="339" y="7692"/>
                    <a:pt x="830" y="7692"/>
                  </a:cubicBezTo>
                  <a:cubicBezTo>
                    <a:pt x="846" y="7692"/>
                    <a:pt x="862" y="7691"/>
                    <a:pt x="878" y="7690"/>
                  </a:cubicBezTo>
                  <a:lnTo>
                    <a:pt x="3340" y="7690"/>
                  </a:lnTo>
                  <a:cubicBezTo>
                    <a:pt x="3362" y="7691"/>
                    <a:pt x="3383" y="7691"/>
                    <a:pt x="3404" y="7691"/>
                  </a:cubicBezTo>
                  <a:cubicBezTo>
                    <a:pt x="4441" y="7691"/>
                    <a:pt x="5321" y="6971"/>
                    <a:pt x="5559" y="5958"/>
                  </a:cubicBezTo>
                  <a:cubicBezTo>
                    <a:pt x="5590" y="5897"/>
                    <a:pt x="5590" y="5836"/>
                    <a:pt x="5590" y="5776"/>
                  </a:cubicBezTo>
                  <a:lnTo>
                    <a:pt x="6137" y="730"/>
                  </a:lnTo>
                  <a:cubicBezTo>
                    <a:pt x="6167" y="335"/>
                    <a:pt x="5894" y="0"/>
                    <a:pt x="5498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2275;p55"/>
            <p:cNvSpPr/>
            <p:nvPr/>
          </p:nvSpPr>
          <p:spPr>
            <a:xfrm>
              <a:off x="6609346" y="4179582"/>
              <a:ext cx="1463241" cy="15336"/>
            </a:xfrm>
            <a:custGeom>
              <a:avLst/>
              <a:gdLst/>
              <a:ahLst/>
              <a:cxnLst/>
              <a:rect l="l" t="t" r="r" b="b"/>
              <a:pathLst>
                <a:path w="37783" h="396" extrusionOk="0">
                  <a:moveTo>
                    <a:pt x="61" y="0"/>
                  </a:moveTo>
                  <a:cubicBezTo>
                    <a:pt x="1" y="122"/>
                    <a:pt x="1" y="274"/>
                    <a:pt x="1" y="395"/>
                  </a:cubicBezTo>
                  <a:lnTo>
                    <a:pt x="37752" y="395"/>
                  </a:lnTo>
                  <a:cubicBezTo>
                    <a:pt x="37783" y="274"/>
                    <a:pt x="37752" y="122"/>
                    <a:pt x="37722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2276;p55"/>
            <p:cNvSpPr/>
            <p:nvPr/>
          </p:nvSpPr>
          <p:spPr>
            <a:xfrm>
              <a:off x="6628207" y="3583927"/>
              <a:ext cx="553261" cy="537964"/>
            </a:xfrm>
            <a:custGeom>
              <a:avLst/>
              <a:gdLst/>
              <a:ahLst/>
              <a:cxnLst/>
              <a:rect l="l" t="t" r="r" b="b"/>
              <a:pathLst>
                <a:path w="14286" h="13891" extrusionOk="0">
                  <a:moveTo>
                    <a:pt x="3283" y="0"/>
                  </a:moveTo>
                  <a:cubicBezTo>
                    <a:pt x="2918" y="31"/>
                    <a:pt x="2614" y="243"/>
                    <a:pt x="2492" y="608"/>
                  </a:cubicBezTo>
                  <a:lnTo>
                    <a:pt x="213" y="7629"/>
                  </a:lnTo>
                  <a:cubicBezTo>
                    <a:pt x="30" y="8207"/>
                    <a:pt x="0" y="8815"/>
                    <a:pt x="122" y="9392"/>
                  </a:cubicBezTo>
                  <a:lnTo>
                    <a:pt x="1094" y="13891"/>
                  </a:lnTo>
                  <a:lnTo>
                    <a:pt x="14286" y="13891"/>
                  </a:lnTo>
                  <a:lnTo>
                    <a:pt x="14286" y="851"/>
                  </a:lnTo>
                  <a:cubicBezTo>
                    <a:pt x="14286" y="395"/>
                    <a:pt x="13891" y="0"/>
                    <a:pt x="1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2277;p55"/>
            <p:cNvSpPr/>
            <p:nvPr/>
          </p:nvSpPr>
          <p:spPr>
            <a:xfrm>
              <a:off x="6794316" y="3643957"/>
              <a:ext cx="238871" cy="297892"/>
            </a:xfrm>
            <a:custGeom>
              <a:avLst/>
              <a:gdLst/>
              <a:ahLst/>
              <a:cxnLst/>
              <a:rect l="l" t="t" r="r" b="b"/>
              <a:pathLst>
                <a:path w="6168" h="7692" extrusionOk="0">
                  <a:moveTo>
                    <a:pt x="2094" y="0"/>
                  </a:moveTo>
                  <a:cubicBezTo>
                    <a:pt x="1699" y="0"/>
                    <a:pt x="1365" y="304"/>
                    <a:pt x="1273" y="699"/>
                  </a:cubicBezTo>
                  <a:lnTo>
                    <a:pt x="118" y="6779"/>
                  </a:lnTo>
                  <a:cubicBezTo>
                    <a:pt x="0" y="7221"/>
                    <a:pt x="340" y="7692"/>
                    <a:pt x="832" y="7692"/>
                  </a:cubicBezTo>
                  <a:cubicBezTo>
                    <a:pt x="848" y="7692"/>
                    <a:pt x="863" y="7691"/>
                    <a:pt x="878" y="7690"/>
                  </a:cubicBezTo>
                  <a:lnTo>
                    <a:pt x="3340" y="7690"/>
                  </a:lnTo>
                  <a:cubicBezTo>
                    <a:pt x="4404" y="7690"/>
                    <a:pt x="5316" y="6991"/>
                    <a:pt x="5559" y="5958"/>
                  </a:cubicBezTo>
                  <a:cubicBezTo>
                    <a:pt x="5590" y="5897"/>
                    <a:pt x="5590" y="5836"/>
                    <a:pt x="5590" y="5776"/>
                  </a:cubicBezTo>
                  <a:lnTo>
                    <a:pt x="6137" y="730"/>
                  </a:lnTo>
                  <a:cubicBezTo>
                    <a:pt x="6167" y="335"/>
                    <a:pt x="5894" y="0"/>
                    <a:pt x="5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2278;p55"/>
            <p:cNvSpPr/>
            <p:nvPr/>
          </p:nvSpPr>
          <p:spPr>
            <a:xfrm>
              <a:off x="6630530" y="3645119"/>
              <a:ext cx="161300" cy="264896"/>
            </a:xfrm>
            <a:custGeom>
              <a:avLst/>
              <a:gdLst/>
              <a:ahLst/>
              <a:cxnLst/>
              <a:rect l="l" t="t" r="r" b="b"/>
              <a:pathLst>
                <a:path w="4165" h="6840" extrusionOk="0">
                  <a:moveTo>
                    <a:pt x="2128" y="1"/>
                  </a:moveTo>
                  <a:lnTo>
                    <a:pt x="153" y="6110"/>
                  </a:lnTo>
                  <a:cubicBezTo>
                    <a:pt x="92" y="6353"/>
                    <a:pt x="31" y="6597"/>
                    <a:pt x="1" y="6840"/>
                  </a:cubicBezTo>
                  <a:lnTo>
                    <a:pt x="2189" y="6840"/>
                  </a:lnTo>
                  <a:cubicBezTo>
                    <a:pt x="2584" y="6840"/>
                    <a:pt x="2949" y="6566"/>
                    <a:pt x="3040" y="6141"/>
                  </a:cubicBezTo>
                  <a:lnTo>
                    <a:pt x="4104" y="1004"/>
                  </a:lnTo>
                  <a:cubicBezTo>
                    <a:pt x="4165" y="761"/>
                    <a:pt x="4104" y="487"/>
                    <a:pt x="3952" y="305"/>
                  </a:cubicBezTo>
                  <a:cubicBezTo>
                    <a:pt x="3770" y="92"/>
                    <a:pt x="3527" y="1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2279;p55"/>
            <p:cNvSpPr/>
            <p:nvPr/>
          </p:nvSpPr>
          <p:spPr>
            <a:xfrm>
              <a:off x="6599934" y="4176058"/>
              <a:ext cx="1484425" cy="41206"/>
            </a:xfrm>
            <a:custGeom>
              <a:avLst/>
              <a:gdLst/>
              <a:ahLst/>
              <a:cxnLst/>
              <a:rect l="l" t="t" r="r" b="b"/>
              <a:pathLst>
                <a:path w="38330" h="1064" extrusionOk="0">
                  <a:moveTo>
                    <a:pt x="304" y="0"/>
                  </a:moveTo>
                  <a:cubicBezTo>
                    <a:pt x="1" y="0"/>
                    <a:pt x="1" y="1064"/>
                    <a:pt x="304" y="1064"/>
                  </a:cubicBezTo>
                  <a:lnTo>
                    <a:pt x="38026" y="1064"/>
                  </a:lnTo>
                  <a:cubicBezTo>
                    <a:pt x="38329" y="1064"/>
                    <a:pt x="38329" y="0"/>
                    <a:pt x="38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2280;p55"/>
            <p:cNvSpPr/>
            <p:nvPr/>
          </p:nvSpPr>
          <p:spPr>
            <a:xfrm>
              <a:off x="6678826" y="3772267"/>
              <a:ext cx="502644" cy="353505"/>
            </a:xfrm>
            <a:custGeom>
              <a:avLst/>
              <a:gdLst/>
              <a:ahLst/>
              <a:cxnLst/>
              <a:rect l="l" t="t" r="r" b="b"/>
              <a:pathLst>
                <a:path w="12979" h="9128" extrusionOk="0">
                  <a:moveTo>
                    <a:pt x="12979" y="0"/>
                  </a:moveTo>
                  <a:cubicBezTo>
                    <a:pt x="12979" y="152"/>
                    <a:pt x="12949" y="365"/>
                    <a:pt x="12949" y="608"/>
                  </a:cubicBezTo>
                  <a:cubicBezTo>
                    <a:pt x="12918" y="1186"/>
                    <a:pt x="12888" y="1946"/>
                    <a:pt x="12827" y="2918"/>
                  </a:cubicBezTo>
                  <a:cubicBezTo>
                    <a:pt x="12797" y="3891"/>
                    <a:pt x="12736" y="5046"/>
                    <a:pt x="12705" y="6353"/>
                  </a:cubicBezTo>
                  <a:cubicBezTo>
                    <a:pt x="12675" y="6657"/>
                    <a:pt x="12645" y="6991"/>
                    <a:pt x="12645" y="7326"/>
                  </a:cubicBezTo>
                  <a:cubicBezTo>
                    <a:pt x="12645" y="7660"/>
                    <a:pt x="12584" y="7995"/>
                    <a:pt x="12432" y="8329"/>
                  </a:cubicBezTo>
                  <a:cubicBezTo>
                    <a:pt x="12249" y="8602"/>
                    <a:pt x="11976" y="8815"/>
                    <a:pt x="11642" y="8906"/>
                  </a:cubicBezTo>
                  <a:cubicBezTo>
                    <a:pt x="11341" y="8981"/>
                    <a:pt x="11041" y="9036"/>
                    <a:pt x="10741" y="9036"/>
                  </a:cubicBezTo>
                  <a:cubicBezTo>
                    <a:pt x="10677" y="9036"/>
                    <a:pt x="10612" y="9033"/>
                    <a:pt x="10547" y="9028"/>
                  </a:cubicBezTo>
                  <a:lnTo>
                    <a:pt x="2948" y="8937"/>
                  </a:lnTo>
                  <a:lnTo>
                    <a:pt x="608" y="8906"/>
                  </a:lnTo>
                  <a:lnTo>
                    <a:pt x="0" y="8906"/>
                  </a:lnTo>
                  <a:lnTo>
                    <a:pt x="608" y="8937"/>
                  </a:lnTo>
                  <a:lnTo>
                    <a:pt x="2918" y="8998"/>
                  </a:lnTo>
                  <a:lnTo>
                    <a:pt x="10547" y="9119"/>
                  </a:lnTo>
                  <a:cubicBezTo>
                    <a:pt x="10617" y="9125"/>
                    <a:pt x="10686" y="9127"/>
                    <a:pt x="10755" y="9127"/>
                  </a:cubicBezTo>
                  <a:cubicBezTo>
                    <a:pt x="11072" y="9127"/>
                    <a:pt x="11372" y="9073"/>
                    <a:pt x="11672" y="8998"/>
                  </a:cubicBezTo>
                  <a:cubicBezTo>
                    <a:pt x="12037" y="8906"/>
                    <a:pt x="12341" y="8663"/>
                    <a:pt x="12523" y="8359"/>
                  </a:cubicBezTo>
                  <a:cubicBezTo>
                    <a:pt x="12705" y="8025"/>
                    <a:pt x="12766" y="7660"/>
                    <a:pt x="12766" y="7326"/>
                  </a:cubicBezTo>
                  <a:cubicBezTo>
                    <a:pt x="12766" y="6991"/>
                    <a:pt x="12797" y="6657"/>
                    <a:pt x="12797" y="6323"/>
                  </a:cubicBezTo>
                  <a:cubicBezTo>
                    <a:pt x="12827" y="5046"/>
                    <a:pt x="12888" y="3891"/>
                    <a:pt x="12918" y="2918"/>
                  </a:cubicBezTo>
                  <a:cubicBezTo>
                    <a:pt x="12949" y="1946"/>
                    <a:pt x="12979" y="1156"/>
                    <a:pt x="12979" y="608"/>
                  </a:cubicBezTo>
                  <a:lnTo>
                    <a:pt x="1297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2281;p55"/>
            <p:cNvSpPr/>
            <p:nvPr/>
          </p:nvSpPr>
          <p:spPr>
            <a:xfrm>
              <a:off x="6763565" y="3932373"/>
              <a:ext cx="3563" cy="191895"/>
            </a:xfrm>
            <a:custGeom>
              <a:avLst/>
              <a:gdLst/>
              <a:ahLst/>
              <a:cxnLst/>
              <a:rect l="l" t="t" r="r" b="b"/>
              <a:pathLst>
                <a:path w="92" h="4955" extrusionOk="0">
                  <a:moveTo>
                    <a:pt x="61" y="0"/>
                  </a:moveTo>
                  <a:cubicBezTo>
                    <a:pt x="31" y="0"/>
                    <a:pt x="1" y="1125"/>
                    <a:pt x="1" y="2493"/>
                  </a:cubicBezTo>
                  <a:cubicBezTo>
                    <a:pt x="1" y="3861"/>
                    <a:pt x="1" y="4955"/>
                    <a:pt x="61" y="4955"/>
                  </a:cubicBezTo>
                  <a:cubicBezTo>
                    <a:pt x="92" y="4955"/>
                    <a:pt x="92" y="3861"/>
                    <a:pt x="92" y="2493"/>
                  </a:cubicBezTo>
                  <a:cubicBezTo>
                    <a:pt x="92" y="11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2282;p55"/>
            <p:cNvSpPr/>
            <p:nvPr/>
          </p:nvSpPr>
          <p:spPr>
            <a:xfrm>
              <a:off x="6765928" y="3586251"/>
              <a:ext cx="76564" cy="344946"/>
            </a:xfrm>
            <a:custGeom>
              <a:avLst/>
              <a:gdLst/>
              <a:ahLst/>
              <a:cxnLst/>
              <a:rect l="l" t="t" r="r" b="b"/>
              <a:pathLst>
                <a:path w="1977" h="8907" extrusionOk="0">
                  <a:moveTo>
                    <a:pt x="1976" y="1"/>
                  </a:moveTo>
                  <a:lnTo>
                    <a:pt x="1976" y="1"/>
                  </a:lnTo>
                  <a:cubicBezTo>
                    <a:pt x="1946" y="92"/>
                    <a:pt x="1915" y="214"/>
                    <a:pt x="1915" y="335"/>
                  </a:cubicBezTo>
                  <a:cubicBezTo>
                    <a:pt x="1854" y="579"/>
                    <a:pt x="1794" y="913"/>
                    <a:pt x="1702" y="1308"/>
                  </a:cubicBezTo>
                  <a:cubicBezTo>
                    <a:pt x="1550" y="2098"/>
                    <a:pt x="1307" y="3223"/>
                    <a:pt x="1034" y="4469"/>
                  </a:cubicBezTo>
                  <a:cubicBezTo>
                    <a:pt x="760" y="5685"/>
                    <a:pt x="487" y="6810"/>
                    <a:pt x="304" y="7600"/>
                  </a:cubicBezTo>
                  <a:cubicBezTo>
                    <a:pt x="213" y="7995"/>
                    <a:pt x="122" y="8299"/>
                    <a:pt x="61" y="8542"/>
                  </a:cubicBezTo>
                  <a:cubicBezTo>
                    <a:pt x="31" y="8664"/>
                    <a:pt x="0" y="8785"/>
                    <a:pt x="0" y="8907"/>
                  </a:cubicBezTo>
                  <a:cubicBezTo>
                    <a:pt x="31" y="8785"/>
                    <a:pt x="91" y="8664"/>
                    <a:pt x="122" y="8573"/>
                  </a:cubicBezTo>
                  <a:cubicBezTo>
                    <a:pt x="183" y="8329"/>
                    <a:pt x="274" y="7995"/>
                    <a:pt x="365" y="7630"/>
                  </a:cubicBezTo>
                  <a:cubicBezTo>
                    <a:pt x="578" y="6810"/>
                    <a:pt x="851" y="5715"/>
                    <a:pt x="1125" y="4469"/>
                  </a:cubicBezTo>
                  <a:cubicBezTo>
                    <a:pt x="1429" y="3253"/>
                    <a:pt x="1642" y="2129"/>
                    <a:pt x="1763" y="1308"/>
                  </a:cubicBezTo>
                  <a:cubicBezTo>
                    <a:pt x="1854" y="913"/>
                    <a:pt x="1885" y="579"/>
                    <a:pt x="1946" y="366"/>
                  </a:cubicBezTo>
                  <a:cubicBezTo>
                    <a:pt x="1946" y="244"/>
                    <a:pt x="1976" y="123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2283;p55"/>
            <p:cNvSpPr/>
            <p:nvPr/>
          </p:nvSpPr>
          <p:spPr>
            <a:xfrm>
              <a:off x="6923672" y="3985123"/>
              <a:ext cx="102434" cy="36752"/>
            </a:xfrm>
            <a:custGeom>
              <a:avLst/>
              <a:gdLst/>
              <a:ahLst/>
              <a:cxnLst/>
              <a:rect l="l" t="t" r="r" b="b"/>
              <a:pathLst>
                <a:path w="2645" h="949" extrusionOk="0">
                  <a:moveTo>
                    <a:pt x="2614" y="614"/>
                  </a:moveTo>
                  <a:lnTo>
                    <a:pt x="2614" y="614"/>
                  </a:lnTo>
                  <a:cubicBezTo>
                    <a:pt x="2584" y="675"/>
                    <a:pt x="2523" y="766"/>
                    <a:pt x="2462" y="796"/>
                  </a:cubicBezTo>
                  <a:cubicBezTo>
                    <a:pt x="2440" y="819"/>
                    <a:pt x="2417" y="837"/>
                    <a:pt x="2393" y="852"/>
                  </a:cubicBezTo>
                  <a:lnTo>
                    <a:pt x="2393" y="852"/>
                  </a:lnTo>
                  <a:cubicBezTo>
                    <a:pt x="2416" y="846"/>
                    <a:pt x="2439" y="838"/>
                    <a:pt x="2462" y="827"/>
                  </a:cubicBezTo>
                  <a:cubicBezTo>
                    <a:pt x="2523" y="766"/>
                    <a:pt x="2614" y="705"/>
                    <a:pt x="2614" y="614"/>
                  </a:cubicBezTo>
                  <a:close/>
                  <a:moveTo>
                    <a:pt x="2393" y="852"/>
                  </a:moveTo>
                  <a:lnTo>
                    <a:pt x="2393" y="852"/>
                  </a:lnTo>
                  <a:cubicBezTo>
                    <a:pt x="2356" y="861"/>
                    <a:pt x="2320" y="868"/>
                    <a:pt x="2283" y="886"/>
                  </a:cubicBezTo>
                  <a:lnTo>
                    <a:pt x="2283" y="886"/>
                  </a:lnTo>
                  <a:cubicBezTo>
                    <a:pt x="2325" y="882"/>
                    <a:pt x="2360" y="871"/>
                    <a:pt x="2393" y="852"/>
                  </a:cubicBezTo>
                  <a:close/>
                  <a:moveTo>
                    <a:pt x="2283" y="886"/>
                  </a:moveTo>
                  <a:cubicBezTo>
                    <a:pt x="2272" y="887"/>
                    <a:pt x="2261" y="888"/>
                    <a:pt x="2250" y="888"/>
                  </a:cubicBezTo>
                  <a:cubicBezTo>
                    <a:pt x="2250" y="888"/>
                    <a:pt x="2263" y="901"/>
                    <a:pt x="2272" y="901"/>
                  </a:cubicBezTo>
                  <a:cubicBezTo>
                    <a:pt x="2277" y="901"/>
                    <a:pt x="2280" y="898"/>
                    <a:pt x="2280" y="888"/>
                  </a:cubicBezTo>
                  <a:cubicBezTo>
                    <a:pt x="2281" y="887"/>
                    <a:pt x="2282" y="887"/>
                    <a:pt x="2283" y="886"/>
                  </a:cubicBezTo>
                  <a:close/>
                  <a:moveTo>
                    <a:pt x="2258" y="0"/>
                  </a:moveTo>
                  <a:cubicBezTo>
                    <a:pt x="2235" y="0"/>
                    <a:pt x="2212" y="2"/>
                    <a:pt x="2189" y="6"/>
                  </a:cubicBezTo>
                  <a:lnTo>
                    <a:pt x="578" y="6"/>
                  </a:lnTo>
                  <a:cubicBezTo>
                    <a:pt x="0" y="36"/>
                    <a:pt x="0" y="888"/>
                    <a:pt x="578" y="948"/>
                  </a:cubicBezTo>
                  <a:lnTo>
                    <a:pt x="943" y="948"/>
                  </a:lnTo>
                  <a:lnTo>
                    <a:pt x="1399" y="888"/>
                  </a:lnTo>
                  <a:lnTo>
                    <a:pt x="2037" y="888"/>
                  </a:lnTo>
                  <a:cubicBezTo>
                    <a:pt x="2128" y="888"/>
                    <a:pt x="2189" y="857"/>
                    <a:pt x="2280" y="857"/>
                  </a:cubicBezTo>
                  <a:cubicBezTo>
                    <a:pt x="2189" y="827"/>
                    <a:pt x="2128" y="827"/>
                    <a:pt x="2037" y="827"/>
                  </a:cubicBezTo>
                  <a:lnTo>
                    <a:pt x="608" y="827"/>
                  </a:lnTo>
                  <a:cubicBezTo>
                    <a:pt x="547" y="827"/>
                    <a:pt x="517" y="827"/>
                    <a:pt x="487" y="796"/>
                  </a:cubicBezTo>
                  <a:cubicBezTo>
                    <a:pt x="335" y="736"/>
                    <a:pt x="243" y="584"/>
                    <a:pt x="274" y="432"/>
                  </a:cubicBezTo>
                  <a:cubicBezTo>
                    <a:pt x="274" y="265"/>
                    <a:pt x="401" y="124"/>
                    <a:pt x="562" y="124"/>
                  </a:cubicBezTo>
                  <a:cubicBezTo>
                    <a:pt x="577" y="124"/>
                    <a:pt x="592" y="125"/>
                    <a:pt x="608" y="128"/>
                  </a:cubicBezTo>
                  <a:lnTo>
                    <a:pt x="2250" y="128"/>
                  </a:lnTo>
                  <a:cubicBezTo>
                    <a:pt x="2270" y="122"/>
                    <a:pt x="2291" y="120"/>
                    <a:pt x="2312" y="120"/>
                  </a:cubicBezTo>
                  <a:cubicBezTo>
                    <a:pt x="2411" y="120"/>
                    <a:pt x="2503" y="179"/>
                    <a:pt x="2554" y="280"/>
                  </a:cubicBezTo>
                  <a:cubicBezTo>
                    <a:pt x="2614" y="371"/>
                    <a:pt x="2645" y="492"/>
                    <a:pt x="2614" y="614"/>
                  </a:cubicBezTo>
                  <a:cubicBezTo>
                    <a:pt x="2645" y="553"/>
                    <a:pt x="2645" y="492"/>
                    <a:pt x="2645" y="432"/>
                  </a:cubicBezTo>
                  <a:cubicBezTo>
                    <a:pt x="2645" y="340"/>
                    <a:pt x="2645" y="280"/>
                    <a:pt x="2584" y="219"/>
                  </a:cubicBezTo>
                  <a:cubicBezTo>
                    <a:pt x="2531" y="87"/>
                    <a:pt x="2409" y="0"/>
                    <a:pt x="2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2284;p55"/>
            <p:cNvSpPr/>
            <p:nvPr/>
          </p:nvSpPr>
          <p:spPr>
            <a:xfrm>
              <a:off x="7710031" y="3807588"/>
              <a:ext cx="266097" cy="4725"/>
            </a:xfrm>
            <a:custGeom>
              <a:avLst/>
              <a:gdLst/>
              <a:ahLst/>
              <a:cxnLst/>
              <a:rect l="l" t="t" r="r" b="b"/>
              <a:pathLst>
                <a:path w="6871" h="122" extrusionOk="0">
                  <a:moveTo>
                    <a:pt x="3435" y="0"/>
                  </a:moveTo>
                  <a:cubicBezTo>
                    <a:pt x="1520" y="0"/>
                    <a:pt x="1" y="31"/>
                    <a:pt x="1" y="61"/>
                  </a:cubicBezTo>
                  <a:cubicBezTo>
                    <a:pt x="1" y="92"/>
                    <a:pt x="1520" y="122"/>
                    <a:pt x="3435" y="122"/>
                  </a:cubicBezTo>
                  <a:cubicBezTo>
                    <a:pt x="5350" y="122"/>
                    <a:pt x="6870" y="92"/>
                    <a:pt x="6870" y="61"/>
                  </a:cubicBezTo>
                  <a:cubicBezTo>
                    <a:pt x="6870" y="31"/>
                    <a:pt x="5350" y="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2285;p55"/>
            <p:cNvSpPr/>
            <p:nvPr/>
          </p:nvSpPr>
          <p:spPr>
            <a:xfrm>
              <a:off x="7710031" y="3833498"/>
              <a:ext cx="266097" cy="4725"/>
            </a:xfrm>
            <a:custGeom>
              <a:avLst/>
              <a:gdLst/>
              <a:ahLst/>
              <a:cxnLst/>
              <a:rect l="l" t="t" r="r" b="b"/>
              <a:pathLst>
                <a:path w="6871" h="122" extrusionOk="0">
                  <a:moveTo>
                    <a:pt x="3435" y="0"/>
                  </a:moveTo>
                  <a:cubicBezTo>
                    <a:pt x="1520" y="0"/>
                    <a:pt x="1" y="30"/>
                    <a:pt x="1" y="61"/>
                  </a:cubicBezTo>
                  <a:cubicBezTo>
                    <a:pt x="1" y="91"/>
                    <a:pt x="1520" y="122"/>
                    <a:pt x="3435" y="122"/>
                  </a:cubicBezTo>
                  <a:cubicBezTo>
                    <a:pt x="5350" y="122"/>
                    <a:pt x="6870" y="91"/>
                    <a:pt x="6870" y="61"/>
                  </a:cubicBezTo>
                  <a:cubicBezTo>
                    <a:pt x="6870" y="30"/>
                    <a:pt x="5350" y="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2286;p55"/>
            <p:cNvSpPr/>
            <p:nvPr/>
          </p:nvSpPr>
          <p:spPr>
            <a:xfrm>
              <a:off x="7710031" y="3860569"/>
              <a:ext cx="266097" cy="4725"/>
            </a:xfrm>
            <a:custGeom>
              <a:avLst/>
              <a:gdLst/>
              <a:ahLst/>
              <a:cxnLst/>
              <a:rect l="l" t="t" r="r" b="b"/>
              <a:pathLst>
                <a:path w="6871" h="122" extrusionOk="0">
                  <a:moveTo>
                    <a:pt x="3435" y="0"/>
                  </a:moveTo>
                  <a:cubicBezTo>
                    <a:pt x="1520" y="0"/>
                    <a:pt x="1" y="31"/>
                    <a:pt x="1" y="61"/>
                  </a:cubicBezTo>
                  <a:cubicBezTo>
                    <a:pt x="1" y="91"/>
                    <a:pt x="1520" y="122"/>
                    <a:pt x="3435" y="122"/>
                  </a:cubicBezTo>
                  <a:cubicBezTo>
                    <a:pt x="5350" y="122"/>
                    <a:pt x="6870" y="91"/>
                    <a:pt x="6870" y="61"/>
                  </a:cubicBezTo>
                  <a:cubicBezTo>
                    <a:pt x="6870" y="31"/>
                    <a:pt x="5350" y="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2287;p55"/>
            <p:cNvSpPr/>
            <p:nvPr/>
          </p:nvSpPr>
          <p:spPr>
            <a:xfrm>
              <a:off x="7710031" y="3886441"/>
              <a:ext cx="266097" cy="4763"/>
            </a:xfrm>
            <a:custGeom>
              <a:avLst/>
              <a:gdLst/>
              <a:ahLst/>
              <a:cxnLst/>
              <a:rect l="l" t="t" r="r" b="b"/>
              <a:pathLst>
                <a:path w="6871" h="123" extrusionOk="0">
                  <a:moveTo>
                    <a:pt x="3435" y="1"/>
                  </a:moveTo>
                  <a:cubicBezTo>
                    <a:pt x="1520" y="1"/>
                    <a:pt x="1" y="31"/>
                    <a:pt x="1" y="62"/>
                  </a:cubicBezTo>
                  <a:cubicBezTo>
                    <a:pt x="1" y="92"/>
                    <a:pt x="1520" y="122"/>
                    <a:pt x="3435" y="122"/>
                  </a:cubicBezTo>
                  <a:cubicBezTo>
                    <a:pt x="5350" y="122"/>
                    <a:pt x="6870" y="92"/>
                    <a:pt x="6870" y="62"/>
                  </a:cubicBezTo>
                  <a:cubicBezTo>
                    <a:pt x="6870" y="31"/>
                    <a:pt x="5350" y="1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2288;p55"/>
            <p:cNvSpPr/>
            <p:nvPr/>
          </p:nvSpPr>
          <p:spPr>
            <a:xfrm>
              <a:off x="7710031" y="3913512"/>
              <a:ext cx="266097" cy="4763"/>
            </a:xfrm>
            <a:custGeom>
              <a:avLst/>
              <a:gdLst/>
              <a:ahLst/>
              <a:cxnLst/>
              <a:rect l="l" t="t" r="r" b="b"/>
              <a:pathLst>
                <a:path w="6871" h="123" extrusionOk="0">
                  <a:moveTo>
                    <a:pt x="3435" y="1"/>
                  </a:moveTo>
                  <a:cubicBezTo>
                    <a:pt x="1520" y="1"/>
                    <a:pt x="1" y="31"/>
                    <a:pt x="1" y="62"/>
                  </a:cubicBezTo>
                  <a:cubicBezTo>
                    <a:pt x="1" y="92"/>
                    <a:pt x="1520" y="123"/>
                    <a:pt x="3435" y="123"/>
                  </a:cubicBezTo>
                  <a:cubicBezTo>
                    <a:pt x="5350" y="123"/>
                    <a:pt x="6870" y="92"/>
                    <a:pt x="6870" y="62"/>
                  </a:cubicBezTo>
                  <a:cubicBezTo>
                    <a:pt x="6870" y="31"/>
                    <a:pt x="5350" y="1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2289;p55"/>
            <p:cNvSpPr/>
            <p:nvPr/>
          </p:nvSpPr>
          <p:spPr>
            <a:xfrm>
              <a:off x="7710031" y="3940623"/>
              <a:ext cx="266097" cy="3563"/>
            </a:xfrm>
            <a:custGeom>
              <a:avLst/>
              <a:gdLst/>
              <a:ahLst/>
              <a:cxnLst/>
              <a:rect l="l" t="t" r="r" b="b"/>
              <a:pathLst>
                <a:path w="6871" h="92" extrusionOk="0">
                  <a:moveTo>
                    <a:pt x="3435" y="0"/>
                  </a:moveTo>
                  <a:cubicBezTo>
                    <a:pt x="1520" y="0"/>
                    <a:pt x="1" y="30"/>
                    <a:pt x="1" y="61"/>
                  </a:cubicBezTo>
                  <a:cubicBezTo>
                    <a:pt x="1" y="91"/>
                    <a:pt x="1520" y="91"/>
                    <a:pt x="3435" y="91"/>
                  </a:cubicBezTo>
                  <a:cubicBezTo>
                    <a:pt x="5350" y="91"/>
                    <a:pt x="6870" y="91"/>
                    <a:pt x="6870" y="61"/>
                  </a:cubicBezTo>
                  <a:cubicBezTo>
                    <a:pt x="6870" y="0"/>
                    <a:pt x="5350" y="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2290;p55"/>
            <p:cNvSpPr/>
            <p:nvPr/>
          </p:nvSpPr>
          <p:spPr>
            <a:xfrm>
              <a:off x="7710031" y="3966494"/>
              <a:ext cx="266097" cy="4763"/>
            </a:xfrm>
            <a:custGeom>
              <a:avLst/>
              <a:gdLst/>
              <a:ahLst/>
              <a:cxnLst/>
              <a:rect l="l" t="t" r="r" b="b"/>
              <a:pathLst>
                <a:path w="6871" h="123" extrusionOk="0">
                  <a:moveTo>
                    <a:pt x="3435" y="1"/>
                  </a:moveTo>
                  <a:cubicBezTo>
                    <a:pt x="1520" y="1"/>
                    <a:pt x="1" y="31"/>
                    <a:pt x="1" y="62"/>
                  </a:cubicBezTo>
                  <a:cubicBezTo>
                    <a:pt x="1" y="92"/>
                    <a:pt x="1520" y="122"/>
                    <a:pt x="3435" y="122"/>
                  </a:cubicBezTo>
                  <a:cubicBezTo>
                    <a:pt x="5350" y="122"/>
                    <a:pt x="6870" y="92"/>
                    <a:pt x="6870" y="62"/>
                  </a:cubicBezTo>
                  <a:cubicBezTo>
                    <a:pt x="6870" y="31"/>
                    <a:pt x="5350" y="1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2291;p55"/>
            <p:cNvSpPr/>
            <p:nvPr/>
          </p:nvSpPr>
          <p:spPr>
            <a:xfrm>
              <a:off x="6315042" y="4235855"/>
              <a:ext cx="1625703" cy="364000"/>
            </a:xfrm>
            <a:custGeom>
              <a:avLst/>
              <a:gdLst/>
              <a:ahLst/>
              <a:cxnLst/>
              <a:rect l="l" t="t" r="r" b="b"/>
              <a:pathLst>
                <a:path w="41978" h="9399" extrusionOk="0">
                  <a:moveTo>
                    <a:pt x="37412" y="0"/>
                  </a:moveTo>
                  <a:cubicBezTo>
                    <a:pt x="37333" y="0"/>
                    <a:pt x="37254" y="2"/>
                    <a:pt x="37175" y="6"/>
                  </a:cubicBezTo>
                  <a:lnTo>
                    <a:pt x="3891" y="1526"/>
                  </a:lnTo>
                  <a:cubicBezTo>
                    <a:pt x="1764" y="1557"/>
                    <a:pt x="62" y="3228"/>
                    <a:pt x="1" y="5326"/>
                  </a:cubicBezTo>
                  <a:cubicBezTo>
                    <a:pt x="1" y="7392"/>
                    <a:pt x="1703" y="9399"/>
                    <a:pt x="3800" y="9399"/>
                  </a:cubicBezTo>
                  <a:cubicBezTo>
                    <a:pt x="3800" y="9399"/>
                    <a:pt x="23720" y="9282"/>
                    <a:pt x="32358" y="9282"/>
                  </a:cubicBezTo>
                  <a:cubicBezTo>
                    <a:pt x="34517" y="9282"/>
                    <a:pt x="35971" y="9289"/>
                    <a:pt x="36232" y="9307"/>
                  </a:cubicBezTo>
                  <a:cubicBezTo>
                    <a:pt x="36414" y="9320"/>
                    <a:pt x="36638" y="9333"/>
                    <a:pt x="36892" y="9333"/>
                  </a:cubicBezTo>
                  <a:cubicBezTo>
                    <a:pt x="38418" y="9333"/>
                    <a:pt x="41004" y="8884"/>
                    <a:pt x="41734" y="5417"/>
                  </a:cubicBezTo>
                  <a:cubicBezTo>
                    <a:pt x="41977" y="4383"/>
                    <a:pt x="41856" y="3289"/>
                    <a:pt x="41369" y="2347"/>
                  </a:cubicBezTo>
                  <a:cubicBezTo>
                    <a:pt x="40557" y="897"/>
                    <a:pt x="39053" y="0"/>
                    <a:pt x="37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2292;p55"/>
            <p:cNvSpPr/>
            <p:nvPr/>
          </p:nvSpPr>
          <p:spPr>
            <a:xfrm>
              <a:off x="6329246" y="4323198"/>
              <a:ext cx="271945" cy="240691"/>
            </a:xfrm>
            <a:custGeom>
              <a:avLst/>
              <a:gdLst/>
              <a:ahLst/>
              <a:cxnLst/>
              <a:rect l="l" t="t" r="r" b="b"/>
              <a:pathLst>
                <a:path w="7022" h="6215" extrusionOk="0">
                  <a:moveTo>
                    <a:pt x="3486" y="0"/>
                  </a:moveTo>
                  <a:cubicBezTo>
                    <a:pt x="3116" y="0"/>
                    <a:pt x="2739" y="66"/>
                    <a:pt x="2371" y="205"/>
                  </a:cubicBezTo>
                  <a:cubicBezTo>
                    <a:pt x="790" y="843"/>
                    <a:pt x="0" y="2636"/>
                    <a:pt x="608" y="4217"/>
                  </a:cubicBezTo>
                  <a:cubicBezTo>
                    <a:pt x="1077" y="5460"/>
                    <a:pt x="2271" y="6215"/>
                    <a:pt x="3518" y="6215"/>
                  </a:cubicBezTo>
                  <a:cubicBezTo>
                    <a:pt x="3886" y="6215"/>
                    <a:pt x="4260" y="6149"/>
                    <a:pt x="4620" y="6010"/>
                  </a:cubicBezTo>
                  <a:cubicBezTo>
                    <a:pt x="6231" y="5372"/>
                    <a:pt x="7022" y="3579"/>
                    <a:pt x="6414" y="1998"/>
                  </a:cubicBezTo>
                  <a:cubicBezTo>
                    <a:pt x="5921" y="755"/>
                    <a:pt x="4740" y="0"/>
                    <a:pt x="3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2293;p55"/>
            <p:cNvSpPr/>
            <p:nvPr/>
          </p:nvSpPr>
          <p:spPr>
            <a:xfrm>
              <a:off x="7575834" y="4260797"/>
              <a:ext cx="341422" cy="311989"/>
            </a:xfrm>
            <a:custGeom>
              <a:avLst/>
              <a:gdLst/>
              <a:ahLst/>
              <a:cxnLst/>
              <a:rect l="l" t="t" r="r" b="b"/>
              <a:pathLst>
                <a:path w="8816" h="8056" extrusionOk="0">
                  <a:moveTo>
                    <a:pt x="4408" y="1"/>
                  </a:moveTo>
                  <a:cubicBezTo>
                    <a:pt x="3374" y="1"/>
                    <a:pt x="2341" y="396"/>
                    <a:pt x="1551" y="1186"/>
                  </a:cubicBezTo>
                  <a:cubicBezTo>
                    <a:pt x="1" y="2767"/>
                    <a:pt x="1" y="5289"/>
                    <a:pt x="1551" y="6870"/>
                  </a:cubicBezTo>
                  <a:cubicBezTo>
                    <a:pt x="2341" y="7660"/>
                    <a:pt x="3374" y="8055"/>
                    <a:pt x="4408" y="8055"/>
                  </a:cubicBezTo>
                  <a:cubicBezTo>
                    <a:pt x="5441" y="8055"/>
                    <a:pt x="6475" y="7660"/>
                    <a:pt x="7265" y="6870"/>
                  </a:cubicBezTo>
                  <a:cubicBezTo>
                    <a:pt x="8815" y="5289"/>
                    <a:pt x="8815" y="2767"/>
                    <a:pt x="7265" y="1186"/>
                  </a:cubicBezTo>
                  <a:cubicBezTo>
                    <a:pt x="6475" y="396"/>
                    <a:pt x="5441" y="1"/>
                    <a:pt x="4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2294;p55"/>
            <p:cNvSpPr/>
            <p:nvPr/>
          </p:nvSpPr>
          <p:spPr>
            <a:xfrm>
              <a:off x="6510470" y="4265522"/>
              <a:ext cx="1253687" cy="58866"/>
            </a:xfrm>
            <a:custGeom>
              <a:avLst/>
              <a:gdLst/>
              <a:ahLst/>
              <a:cxnLst/>
              <a:rect l="l" t="t" r="r" b="b"/>
              <a:pathLst>
                <a:path w="32372" h="1520" extrusionOk="0">
                  <a:moveTo>
                    <a:pt x="32281" y="0"/>
                  </a:moveTo>
                  <a:lnTo>
                    <a:pt x="32038" y="31"/>
                  </a:lnTo>
                  <a:lnTo>
                    <a:pt x="31034" y="122"/>
                  </a:lnTo>
                  <a:cubicBezTo>
                    <a:pt x="30726" y="156"/>
                    <a:pt x="30357" y="195"/>
                    <a:pt x="29936" y="236"/>
                  </a:cubicBezTo>
                  <a:lnTo>
                    <a:pt x="29936" y="236"/>
                  </a:lnTo>
                  <a:lnTo>
                    <a:pt x="31034" y="152"/>
                  </a:lnTo>
                  <a:lnTo>
                    <a:pt x="32038" y="61"/>
                  </a:lnTo>
                  <a:lnTo>
                    <a:pt x="32281" y="61"/>
                  </a:lnTo>
                  <a:lnTo>
                    <a:pt x="32372" y="0"/>
                  </a:lnTo>
                  <a:close/>
                  <a:moveTo>
                    <a:pt x="29936" y="236"/>
                  </a:moveTo>
                  <a:lnTo>
                    <a:pt x="27448" y="426"/>
                  </a:lnTo>
                  <a:cubicBezTo>
                    <a:pt x="24408" y="669"/>
                    <a:pt x="20183" y="942"/>
                    <a:pt x="15533" y="1155"/>
                  </a:cubicBezTo>
                  <a:cubicBezTo>
                    <a:pt x="10882" y="1338"/>
                    <a:pt x="6657" y="1459"/>
                    <a:pt x="3618" y="1490"/>
                  </a:cubicBezTo>
                  <a:lnTo>
                    <a:pt x="0" y="1520"/>
                  </a:lnTo>
                  <a:lnTo>
                    <a:pt x="3618" y="1520"/>
                  </a:lnTo>
                  <a:cubicBezTo>
                    <a:pt x="6657" y="1490"/>
                    <a:pt x="10882" y="1429"/>
                    <a:pt x="15533" y="1216"/>
                  </a:cubicBezTo>
                  <a:cubicBezTo>
                    <a:pt x="20183" y="1003"/>
                    <a:pt x="24408" y="699"/>
                    <a:pt x="27448" y="456"/>
                  </a:cubicBezTo>
                  <a:cubicBezTo>
                    <a:pt x="28396" y="380"/>
                    <a:pt x="29237" y="304"/>
                    <a:pt x="29936" y="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2295;p55"/>
            <p:cNvSpPr/>
            <p:nvPr/>
          </p:nvSpPr>
          <p:spPr>
            <a:xfrm>
              <a:off x="6461013" y="4556262"/>
              <a:ext cx="1253725" cy="3602"/>
            </a:xfrm>
            <a:custGeom>
              <a:avLst/>
              <a:gdLst/>
              <a:ahLst/>
              <a:cxnLst/>
              <a:rect l="l" t="t" r="r" b="b"/>
              <a:pathLst>
                <a:path w="32373" h="93" extrusionOk="0">
                  <a:moveTo>
                    <a:pt x="16171" y="1"/>
                  </a:moveTo>
                  <a:cubicBezTo>
                    <a:pt x="7265" y="1"/>
                    <a:pt x="1" y="1"/>
                    <a:pt x="1" y="31"/>
                  </a:cubicBezTo>
                  <a:cubicBezTo>
                    <a:pt x="1" y="62"/>
                    <a:pt x="7265" y="92"/>
                    <a:pt x="16171" y="92"/>
                  </a:cubicBezTo>
                  <a:cubicBezTo>
                    <a:pt x="25108" y="92"/>
                    <a:pt x="32372" y="62"/>
                    <a:pt x="32372" y="31"/>
                  </a:cubicBezTo>
                  <a:cubicBezTo>
                    <a:pt x="32372" y="1"/>
                    <a:pt x="25108" y="1"/>
                    <a:pt x="16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2296;p55"/>
            <p:cNvSpPr/>
            <p:nvPr/>
          </p:nvSpPr>
          <p:spPr>
            <a:xfrm>
              <a:off x="6629369" y="3908826"/>
              <a:ext cx="47131" cy="210755"/>
            </a:xfrm>
            <a:custGeom>
              <a:avLst/>
              <a:gdLst/>
              <a:ahLst/>
              <a:cxnLst/>
              <a:rect l="l" t="t" r="r" b="b"/>
              <a:pathLst>
                <a:path w="1217" h="5442" extrusionOk="0">
                  <a:moveTo>
                    <a:pt x="31" y="0"/>
                  </a:moveTo>
                  <a:cubicBezTo>
                    <a:pt x="0" y="92"/>
                    <a:pt x="0" y="152"/>
                    <a:pt x="0" y="244"/>
                  </a:cubicBezTo>
                  <a:cubicBezTo>
                    <a:pt x="0" y="426"/>
                    <a:pt x="31" y="639"/>
                    <a:pt x="31" y="821"/>
                  </a:cubicBezTo>
                  <a:cubicBezTo>
                    <a:pt x="152" y="1490"/>
                    <a:pt x="274" y="2128"/>
                    <a:pt x="456" y="2766"/>
                  </a:cubicBezTo>
                  <a:cubicBezTo>
                    <a:pt x="669" y="3526"/>
                    <a:pt x="851" y="4165"/>
                    <a:pt x="1003" y="4651"/>
                  </a:cubicBezTo>
                  <a:cubicBezTo>
                    <a:pt x="1064" y="4924"/>
                    <a:pt x="1125" y="5168"/>
                    <a:pt x="1216" y="5441"/>
                  </a:cubicBezTo>
                  <a:cubicBezTo>
                    <a:pt x="1216" y="5350"/>
                    <a:pt x="1216" y="5289"/>
                    <a:pt x="1186" y="5198"/>
                  </a:cubicBezTo>
                  <a:cubicBezTo>
                    <a:pt x="1155" y="5046"/>
                    <a:pt x="1125" y="4864"/>
                    <a:pt x="1064" y="4620"/>
                  </a:cubicBezTo>
                  <a:cubicBezTo>
                    <a:pt x="943" y="4134"/>
                    <a:pt x="760" y="3435"/>
                    <a:pt x="578" y="2706"/>
                  </a:cubicBezTo>
                  <a:cubicBezTo>
                    <a:pt x="365" y="1976"/>
                    <a:pt x="213" y="1307"/>
                    <a:pt x="122" y="821"/>
                  </a:cubicBezTo>
                  <a:cubicBezTo>
                    <a:pt x="31" y="335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2297;p55"/>
            <p:cNvSpPr/>
            <p:nvPr/>
          </p:nvSpPr>
          <p:spPr>
            <a:xfrm>
              <a:off x="7607631" y="4302005"/>
              <a:ext cx="94185" cy="210755"/>
            </a:xfrm>
            <a:custGeom>
              <a:avLst/>
              <a:gdLst/>
              <a:ahLst/>
              <a:cxnLst/>
              <a:rect l="l" t="t" r="r" b="b"/>
              <a:pathLst>
                <a:path w="2432" h="5442" extrusionOk="0">
                  <a:moveTo>
                    <a:pt x="2432" y="0"/>
                  </a:moveTo>
                  <a:cubicBezTo>
                    <a:pt x="2341" y="0"/>
                    <a:pt x="2250" y="31"/>
                    <a:pt x="2158" y="61"/>
                  </a:cubicBezTo>
                  <a:cubicBezTo>
                    <a:pt x="1915" y="122"/>
                    <a:pt x="1702" y="244"/>
                    <a:pt x="1490" y="365"/>
                  </a:cubicBezTo>
                  <a:cubicBezTo>
                    <a:pt x="760" y="821"/>
                    <a:pt x="243" y="1551"/>
                    <a:pt x="91" y="2371"/>
                  </a:cubicBezTo>
                  <a:cubicBezTo>
                    <a:pt x="0" y="2827"/>
                    <a:pt x="0" y="3283"/>
                    <a:pt x="152" y="3739"/>
                  </a:cubicBezTo>
                  <a:cubicBezTo>
                    <a:pt x="243" y="4104"/>
                    <a:pt x="395" y="4438"/>
                    <a:pt x="639" y="4742"/>
                  </a:cubicBezTo>
                  <a:cubicBezTo>
                    <a:pt x="760" y="4955"/>
                    <a:pt x="943" y="5137"/>
                    <a:pt x="1155" y="5289"/>
                  </a:cubicBezTo>
                  <a:cubicBezTo>
                    <a:pt x="1216" y="5350"/>
                    <a:pt x="1277" y="5411"/>
                    <a:pt x="1368" y="5441"/>
                  </a:cubicBezTo>
                  <a:cubicBezTo>
                    <a:pt x="1125" y="5229"/>
                    <a:pt x="882" y="4985"/>
                    <a:pt x="699" y="4712"/>
                  </a:cubicBezTo>
                  <a:cubicBezTo>
                    <a:pt x="487" y="4408"/>
                    <a:pt x="335" y="4074"/>
                    <a:pt x="243" y="3739"/>
                  </a:cubicBezTo>
                  <a:cubicBezTo>
                    <a:pt x="122" y="3283"/>
                    <a:pt x="122" y="2827"/>
                    <a:pt x="183" y="2402"/>
                  </a:cubicBezTo>
                  <a:cubicBezTo>
                    <a:pt x="274" y="1976"/>
                    <a:pt x="456" y="1551"/>
                    <a:pt x="730" y="1186"/>
                  </a:cubicBezTo>
                  <a:cubicBezTo>
                    <a:pt x="943" y="912"/>
                    <a:pt x="1216" y="639"/>
                    <a:pt x="1520" y="426"/>
                  </a:cubicBezTo>
                  <a:cubicBezTo>
                    <a:pt x="1794" y="244"/>
                    <a:pt x="2098" y="122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2298;p55"/>
            <p:cNvSpPr/>
            <p:nvPr/>
          </p:nvSpPr>
          <p:spPr>
            <a:xfrm>
              <a:off x="6847143" y="3780516"/>
              <a:ext cx="136592" cy="98910"/>
            </a:xfrm>
            <a:custGeom>
              <a:avLst/>
              <a:gdLst/>
              <a:ahLst/>
              <a:cxnLst/>
              <a:rect l="l" t="t" r="r" b="b"/>
              <a:pathLst>
                <a:path w="3527" h="2554" extrusionOk="0">
                  <a:moveTo>
                    <a:pt x="3527" y="0"/>
                  </a:moveTo>
                  <a:cubicBezTo>
                    <a:pt x="2919" y="395"/>
                    <a:pt x="2311" y="791"/>
                    <a:pt x="1733" y="1246"/>
                  </a:cubicBezTo>
                  <a:cubicBezTo>
                    <a:pt x="1125" y="1642"/>
                    <a:pt x="548" y="2098"/>
                    <a:pt x="1" y="2553"/>
                  </a:cubicBezTo>
                  <a:cubicBezTo>
                    <a:pt x="609" y="2189"/>
                    <a:pt x="1216" y="1763"/>
                    <a:pt x="1794" y="1338"/>
                  </a:cubicBezTo>
                  <a:cubicBezTo>
                    <a:pt x="2402" y="912"/>
                    <a:pt x="2979" y="487"/>
                    <a:pt x="3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2299;p55"/>
            <p:cNvSpPr/>
            <p:nvPr/>
          </p:nvSpPr>
          <p:spPr>
            <a:xfrm>
              <a:off x="6874215" y="3743995"/>
              <a:ext cx="120133" cy="84813"/>
            </a:xfrm>
            <a:custGeom>
              <a:avLst/>
              <a:gdLst/>
              <a:ahLst/>
              <a:cxnLst/>
              <a:rect l="l" t="t" r="r" b="b"/>
              <a:pathLst>
                <a:path w="3102" h="2190" extrusionOk="0">
                  <a:moveTo>
                    <a:pt x="3101" y="1"/>
                  </a:moveTo>
                  <a:cubicBezTo>
                    <a:pt x="2554" y="335"/>
                    <a:pt x="2037" y="670"/>
                    <a:pt x="1520" y="1034"/>
                  </a:cubicBezTo>
                  <a:cubicBezTo>
                    <a:pt x="1004" y="1399"/>
                    <a:pt x="487" y="1764"/>
                    <a:pt x="1" y="2189"/>
                  </a:cubicBezTo>
                  <a:cubicBezTo>
                    <a:pt x="548" y="1855"/>
                    <a:pt x="1065" y="1521"/>
                    <a:pt x="1581" y="1156"/>
                  </a:cubicBezTo>
                  <a:cubicBezTo>
                    <a:pt x="2098" y="791"/>
                    <a:pt x="2615" y="427"/>
                    <a:pt x="3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2300;p55"/>
            <p:cNvSpPr/>
            <p:nvPr/>
          </p:nvSpPr>
          <p:spPr>
            <a:xfrm>
              <a:off x="6681150" y="3800500"/>
              <a:ext cx="61267" cy="43607"/>
            </a:xfrm>
            <a:custGeom>
              <a:avLst/>
              <a:gdLst/>
              <a:ahLst/>
              <a:cxnLst/>
              <a:rect l="l" t="t" r="r" b="b"/>
              <a:pathLst>
                <a:path w="1582" h="1126" extrusionOk="0">
                  <a:moveTo>
                    <a:pt x="1581" y="1"/>
                  </a:moveTo>
                  <a:lnTo>
                    <a:pt x="1581" y="1"/>
                  </a:lnTo>
                  <a:cubicBezTo>
                    <a:pt x="1308" y="153"/>
                    <a:pt x="1004" y="305"/>
                    <a:pt x="761" y="518"/>
                  </a:cubicBezTo>
                  <a:cubicBezTo>
                    <a:pt x="487" y="670"/>
                    <a:pt x="244" y="882"/>
                    <a:pt x="1" y="1126"/>
                  </a:cubicBezTo>
                  <a:cubicBezTo>
                    <a:pt x="305" y="974"/>
                    <a:pt x="578" y="791"/>
                    <a:pt x="821" y="609"/>
                  </a:cubicBezTo>
                  <a:cubicBezTo>
                    <a:pt x="1095" y="427"/>
                    <a:pt x="1369" y="244"/>
                    <a:pt x="1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2301;p55"/>
            <p:cNvSpPr/>
            <p:nvPr/>
          </p:nvSpPr>
          <p:spPr>
            <a:xfrm>
              <a:off x="6689399" y="3766380"/>
              <a:ext cx="70678" cy="55380"/>
            </a:xfrm>
            <a:custGeom>
              <a:avLst/>
              <a:gdLst/>
              <a:ahLst/>
              <a:cxnLst/>
              <a:rect l="l" t="t" r="r" b="b"/>
              <a:pathLst>
                <a:path w="1825" h="1430" extrusionOk="0">
                  <a:moveTo>
                    <a:pt x="1824" y="1"/>
                  </a:moveTo>
                  <a:lnTo>
                    <a:pt x="1824" y="1"/>
                  </a:lnTo>
                  <a:cubicBezTo>
                    <a:pt x="1490" y="183"/>
                    <a:pt x="1186" y="426"/>
                    <a:pt x="882" y="669"/>
                  </a:cubicBezTo>
                  <a:cubicBezTo>
                    <a:pt x="578" y="882"/>
                    <a:pt x="274" y="1156"/>
                    <a:pt x="1" y="1429"/>
                  </a:cubicBezTo>
                  <a:cubicBezTo>
                    <a:pt x="335" y="1247"/>
                    <a:pt x="669" y="1004"/>
                    <a:pt x="943" y="760"/>
                  </a:cubicBezTo>
                  <a:cubicBezTo>
                    <a:pt x="1277" y="548"/>
                    <a:pt x="1551" y="274"/>
                    <a:pt x="1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2302;p55"/>
            <p:cNvSpPr/>
            <p:nvPr/>
          </p:nvSpPr>
          <p:spPr>
            <a:xfrm>
              <a:off x="6933083" y="3972110"/>
              <a:ext cx="95386" cy="5306"/>
            </a:xfrm>
            <a:custGeom>
              <a:avLst/>
              <a:gdLst/>
              <a:ahLst/>
              <a:cxnLst/>
              <a:rect l="l" t="t" r="r" b="b"/>
              <a:pathLst>
                <a:path w="2463" h="137" extrusionOk="0">
                  <a:moveTo>
                    <a:pt x="1232" y="0"/>
                  </a:moveTo>
                  <a:cubicBezTo>
                    <a:pt x="821" y="0"/>
                    <a:pt x="411" y="23"/>
                    <a:pt x="0" y="69"/>
                  </a:cubicBezTo>
                  <a:cubicBezTo>
                    <a:pt x="411" y="114"/>
                    <a:pt x="821" y="137"/>
                    <a:pt x="1232" y="137"/>
                  </a:cubicBezTo>
                  <a:cubicBezTo>
                    <a:pt x="1642" y="137"/>
                    <a:pt x="2052" y="114"/>
                    <a:pt x="2463" y="69"/>
                  </a:cubicBezTo>
                  <a:cubicBezTo>
                    <a:pt x="2052" y="23"/>
                    <a:pt x="1642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2303;p55"/>
            <p:cNvSpPr/>
            <p:nvPr/>
          </p:nvSpPr>
          <p:spPr>
            <a:xfrm>
              <a:off x="6351564" y="4339688"/>
              <a:ext cx="85936" cy="203668"/>
            </a:xfrm>
            <a:custGeom>
              <a:avLst/>
              <a:gdLst/>
              <a:ahLst/>
              <a:cxnLst/>
              <a:rect l="l" t="t" r="r" b="b"/>
              <a:pathLst>
                <a:path w="2219" h="5259" extrusionOk="0">
                  <a:moveTo>
                    <a:pt x="1854" y="0"/>
                  </a:moveTo>
                  <a:cubicBezTo>
                    <a:pt x="1763" y="0"/>
                    <a:pt x="1672" y="31"/>
                    <a:pt x="1581" y="91"/>
                  </a:cubicBezTo>
                  <a:cubicBezTo>
                    <a:pt x="1368" y="183"/>
                    <a:pt x="1155" y="335"/>
                    <a:pt x="973" y="517"/>
                  </a:cubicBezTo>
                  <a:cubicBezTo>
                    <a:pt x="699" y="760"/>
                    <a:pt x="456" y="1064"/>
                    <a:pt x="304" y="1429"/>
                  </a:cubicBezTo>
                  <a:cubicBezTo>
                    <a:pt x="91" y="1824"/>
                    <a:pt x="0" y="2310"/>
                    <a:pt x="30" y="2766"/>
                  </a:cubicBezTo>
                  <a:cubicBezTo>
                    <a:pt x="91" y="3222"/>
                    <a:pt x="243" y="3678"/>
                    <a:pt x="486" y="4073"/>
                  </a:cubicBezTo>
                  <a:cubicBezTo>
                    <a:pt x="699" y="4377"/>
                    <a:pt x="973" y="4651"/>
                    <a:pt x="1277" y="4863"/>
                  </a:cubicBezTo>
                  <a:cubicBezTo>
                    <a:pt x="1489" y="5015"/>
                    <a:pt x="1702" y="5137"/>
                    <a:pt x="1945" y="5198"/>
                  </a:cubicBezTo>
                  <a:cubicBezTo>
                    <a:pt x="2037" y="5228"/>
                    <a:pt x="2128" y="5259"/>
                    <a:pt x="2219" y="5259"/>
                  </a:cubicBezTo>
                  <a:cubicBezTo>
                    <a:pt x="1915" y="5137"/>
                    <a:pt x="1611" y="4985"/>
                    <a:pt x="1337" y="4803"/>
                  </a:cubicBezTo>
                  <a:cubicBezTo>
                    <a:pt x="1033" y="4590"/>
                    <a:pt x="790" y="4316"/>
                    <a:pt x="578" y="4012"/>
                  </a:cubicBezTo>
                  <a:cubicBezTo>
                    <a:pt x="61" y="3252"/>
                    <a:pt x="0" y="2280"/>
                    <a:pt x="395" y="1459"/>
                  </a:cubicBezTo>
                  <a:cubicBezTo>
                    <a:pt x="547" y="1125"/>
                    <a:pt x="760" y="821"/>
                    <a:pt x="1033" y="578"/>
                  </a:cubicBezTo>
                  <a:cubicBezTo>
                    <a:pt x="1277" y="335"/>
                    <a:pt x="1550" y="152"/>
                    <a:pt x="1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2304;p55"/>
            <p:cNvSpPr/>
            <p:nvPr/>
          </p:nvSpPr>
          <p:spPr>
            <a:xfrm>
              <a:off x="6413918" y="4066570"/>
              <a:ext cx="206069" cy="3563"/>
            </a:xfrm>
            <a:custGeom>
              <a:avLst/>
              <a:gdLst/>
              <a:ahLst/>
              <a:cxnLst/>
              <a:rect l="l" t="t" r="r" b="b"/>
              <a:pathLst>
                <a:path w="5321" h="92" extrusionOk="0">
                  <a:moveTo>
                    <a:pt x="2676" y="0"/>
                  </a:moveTo>
                  <a:cubicBezTo>
                    <a:pt x="1186" y="0"/>
                    <a:pt x="1" y="0"/>
                    <a:pt x="1" y="31"/>
                  </a:cubicBezTo>
                  <a:cubicBezTo>
                    <a:pt x="1" y="61"/>
                    <a:pt x="1217" y="92"/>
                    <a:pt x="2676" y="92"/>
                  </a:cubicBezTo>
                  <a:cubicBezTo>
                    <a:pt x="4135" y="92"/>
                    <a:pt x="5320" y="61"/>
                    <a:pt x="5320" y="31"/>
                  </a:cubicBezTo>
                  <a:cubicBezTo>
                    <a:pt x="5320" y="0"/>
                    <a:pt x="4135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2305;p55"/>
            <p:cNvSpPr/>
            <p:nvPr/>
          </p:nvSpPr>
          <p:spPr>
            <a:xfrm>
              <a:off x="5394487" y="1303009"/>
              <a:ext cx="291967" cy="318998"/>
            </a:xfrm>
            <a:custGeom>
              <a:avLst/>
              <a:gdLst/>
              <a:ahLst/>
              <a:cxnLst/>
              <a:rect l="l" t="t" r="r" b="b"/>
              <a:pathLst>
                <a:path w="7539" h="8237" extrusionOk="0">
                  <a:moveTo>
                    <a:pt x="3062" y="1"/>
                  </a:moveTo>
                  <a:cubicBezTo>
                    <a:pt x="2677" y="1"/>
                    <a:pt x="2286" y="84"/>
                    <a:pt x="1915" y="261"/>
                  </a:cubicBezTo>
                  <a:cubicBezTo>
                    <a:pt x="578" y="869"/>
                    <a:pt x="0" y="2480"/>
                    <a:pt x="639" y="3817"/>
                  </a:cubicBezTo>
                  <a:lnTo>
                    <a:pt x="2645" y="8134"/>
                  </a:lnTo>
                  <a:cubicBezTo>
                    <a:pt x="2668" y="8202"/>
                    <a:pt x="2725" y="8236"/>
                    <a:pt x="2790" y="8236"/>
                  </a:cubicBezTo>
                  <a:cubicBezTo>
                    <a:pt x="2812" y="8236"/>
                    <a:pt x="2835" y="8232"/>
                    <a:pt x="2858" y="8225"/>
                  </a:cubicBezTo>
                  <a:lnTo>
                    <a:pt x="7417" y="6097"/>
                  </a:lnTo>
                  <a:cubicBezTo>
                    <a:pt x="7508" y="6067"/>
                    <a:pt x="7538" y="5975"/>
                    <a:pt x="7508" y="5884"/>
                  </a:cubicBezTo>
                  <a:lnTo>
                    <a:pt x="5472" y="1538"/>
                  </a:lnTo>
                  <a:cubicBezTo>
                    <a:pt x="5032" y="571"/>
                    <a:pt x="4068" y="1"/>
                    <a:pt x="3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3576;p69"/>
          <p:cNvGrpSpPr/>
          <p:nvPr/>
        </p:nvGrpSpPr>
        <p:grpSpPr>
          <a:xfrm>
            <a:off x="234586" y="268354"/>
            <a:ext cx="1554951" cy="1826472"/>
            <a:chOff x="832688" y="2274400"/>
            <a:chExt cx="1549800" cy="1928796"/>
          </a:xfrm>
        </p:grpSpPr>
        <p:cxnSp>
          <p:nvCxnSpPr>
            <p:cNvPr id="1874" name="Google Shape;3577;p69"/>
            <p:cNvCxnSpPr/>
            <p:nvPr/>
          </p:nvCxnSpPr>
          <p:spPr>
            <a:xfrm>
              <a:off x="832688" y="4194208"/>
              <a:ext cx="1549800" cy="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75" name="Google Shape;3578;p69"/>
            <p:cNvGrpSpPr/>
            <p:nvPr/>
          </p:nvGrpSpPr>
          <p:grpSpPr>
            <a:xfrm>
              <a:off x="886343" y="2274400"/>
              <a:ext cx="1442490" cy="1928796"/>
              <a:chOff x="832659" y="2172763"/>
              <a:chExt cx="1599745" cy="2139304"/>
            </a:xfrm>
          </p:grpSpPr>
          <p:sp>
            <p:nvSpPr>
              <p:cNvPr id="1876" name="Google Shape;3579;p69"/>
              <p:cNvSpPr/>
              <p:nvPr/>
            </p:nvSpPr>
            <p:spPr>
              <a:xfrm>
                <a:off x="1349459" y="2789886"/>
                <a:ext cx="5492" cy="28076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245" extrusionOk="0">
                    <a:moveTo>
                      <a:pt x="1" y="1"/>
                    </a:moveTo>
                    <a:lnTo>
                      <a:pt x="1" y="20244"/>
                    </a:lnTo>
                    <a:lnTo>
                      <a:pt x="396" y="20244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3580;p69"/>
              <p:cNvSpPr/>
              <p:nvPr/>
            </p:nvSpPr>
            <p:spPr>
              <a:xfrm>
                <a:off x="1260522" y="2794102"/>
                <a:ext cx="5062" cy="28076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245" extrusionOk="0">
                    <a:moveTo>
                      <a:pt x="0" y="1"/>
                    </a:moveTo>
                    <a:lnTo>
                      <a:pt x="0" y="20244"/>
                    </a:lnTo>
                    <a:lnTo>
                      <a:pt x="365" y="20244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3581;p69"/>
              <p:cNvSpPr/>
              <p:nvPr/>
            </p:nvSpPr>
            <p:spPr>
              <a:xfrm>
                <a:off x="1171155" y="2789040"/>
                <a:ext cx="5076" cy="28076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0245" extrusionOk="0">
                    <a:moveTo>
                      <a:pt x="0" y="1"/>
                    </a:moveTo>
                    <a:lnTo>
                      <a:pt x="0" y="20244"/>
                    </a:lnTo>
                    <a:lnTo>
                      <a:pt x="365" y="20244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3582;p69"/>
              <p:cNvSpPr/>
              <p:nvPr/>
            </p:nvSpPr>
            <p:spPr>
              <a:xfrm>
                <a:off x="1081788" y="2794102"/>
                <a:ext cx="5492" cy="28076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245" extrusionOk="0">
                    <a:moveTo>
                      <a:pt x="0" y="1"/>
                    </a:moveTo>
                    <a:lnTo>
                      <a:pt x="0" y="20244"/>
                    </a:lnTo>
                    <a:lnTo>
                      <a:pt x="396" y="20244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3583;p69"/>
              <p:cNvSpPr/>
              <p:nvPr/>
            </p:nvSpPr>
            <p:spPr>
              <a:xfrm>
                <a:off x="1212885" y="3126691"/>
                <a:ext cx="57345" cy="139972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0093" extrusionOk="0">
                    <a:moveTo>
                      <a:pt x="1" y="1"/>
                    </a:moveTo>
                    <a:lnTo>
                      <a:pt x="1" y="10092"/>
                    </a:lnTo>
                    <a:lnTo>
                      <a:pt x="4134" y="10092"/>
                    </a:lnTo>
                    <a:lnTo>
                      <a:pt x="413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3584;p69"/>
              <p:cNvSpPr/>
              <p:nvPr/>
            </p:nvSpPr>
            <p:spPr>
              <a:xfrm>
                <a:off x="1212885" y="3402378"/>
                <a:ext cx="57345" cy="139958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0092" extrusionOk="0">
                    <a:moveTo>
                      <a:pt x="1" y="1"/>
                    </a:moveTo>
                    <a:lnTo>
                      <a:pt x="1" y="10092"/>
                    </a:lnTo>
                    <a:lnTo>
                      <a:pt x="4134" y="10092"/>
                    </a:lnTo>
                    <a:lnTo>
                      <a:pt x="413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3585;p69"/>
              <p:cNvSpPr/>
              <p:nvPr/>
            </p:nvSpPr>
            <p:spPr>
              <a:xfrm>
                <a:off x="1482248" y="3126691"/>
                <a:ext cx="57761" cy="13997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0093" extrusionOk="0">
                    <a:moveTo>
                      <a:pt x="0" y="1"/>
                    </a:moveTo>
                    <a:lnTo>
                      <a:pt x="0" y="10092"/>
                    </a:lnTo>
                    <a:lnTo>
                      <a:pt x="4165" y="10092"/>
                    </a:lnTo>
                    <a:lnTo>
                      <a:pt x="416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3586;p69"/>
              <p:cNvSpPr/>
              <p:nvPr/>
            </p:nvSpPr>
            <p:spPr>
              <a:xfrm>
                <a:off x="1607021" y="3126691"/>
                <a:ext cx="57761" cy="13997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0093" extrusionOk="0">
                    <a:moveTo>
                      <a:pt x="0" y="1"/>
                    </a:moveTo>
                    <a:lnTo>
                      <a:pt x="0" y="10092"/>
                    </a:lnTo>
                    <a:lnTo>
                      <a:pt x="4165" y="10092"/>
                    </a:lnTo>
                    <a:lnTo>
                      <a:pt x="416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3587;p69"/>
              <p:cNvSpPr/>
              <p:nvPr/>
            </p:nvSpPr>
            <p:spPr>
              <a:xfrm>
                <a:off x="1482248" y="3391838"/>
                <a:ext cx="57761" cy="139958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0092" extrusionOk="0">
                    <a:moveTo>
                      <a:pt x="0" y="1"/>
                    </a:moveTo>
                    <a:lnTo>
                      <a:pt x="0" y="10092"/>
                    </a:lnTo>
                    <a:lnTo>
                      <a:pt x="4165" y="10092"/>
                    </a:lnTo>
                    <a:lnTo>
                      <a:pt x="416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3588;p69"/>
              <p:cNvSpPr/>
              <p:nvPr/>
            </p:nvSpPr>
            <p:spPr>
              <a:xfrm>
                <a:off x="1607021" y="3391838"/>
                <a:ext cx="57761" cy="139958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0092" extrusionOk="0">
                    <a:moveTo>
                      <a:pt x="0" y="1"/>
                    </a:moveTo>
                    <a:lnTo>
                      <a:pt x="0" y="10092"/>
                    </a:lnTo>
                    <a:lnTo>
                      <a:pt x="4165" y="10092"/>
                    </a:lnTo>
                    <a:lnTo>
                      <a:pt x="416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3589;p69"/>
              <p:cNvSpPr/>
              <p:nvPr/>
            </p:nvSpPr>
            <p:spPr>
              <a:xfrm>
                <a:off x="1607021" y="3657401"/>
                <a:ext cx="57761" cy="13997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0093" extrusionOk="0">
                    <a:moveTo>
                      <a:pt x="0" y="1"/>
                    </a:moveTo>
                    <a:lnTo>
                      <a:pt x="0" y="10092"/>
                    </a:lnTo>
                    <a:lnTo>
                      <a:pt x="4165" y="10092"/>
                    </a:lnTo>
                    <a:lnTo>
                      <a:pt x="416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3590;p69"/>
              <p:cNvSpPr/>
              <p:nvPr/>
            </p:nvSpPr>
            <p:spPr>
              <a:xfrm>
                <a:off x="1418593" y="2871667"/>
                <a:ext cx="300151" cy="155144"/>
              </a:xfrm>
              <a:custGeom>
                <a:avLst/>
                <a:gdLst/>
                <a:ahLst/>
                <a:cxnLst/>
                <a:rect l="l" t="t" r="r" b="b"/>
                <a:pathLst>
                  <a:path w="21643" h="11187" extrusionOk="0">
                    <a:moveTo>
                      <a:pt x="10821" y="0"/>
                    </a:moveTo>
                    <a:lnTo>
                      <a:pt x="10821" y="2675"/>
                    </a:lnTo>
                    <a:lnTo>
                      <a:pt x="4590" y="2675"/>
                    </a:lnTo>
                    <a:lnTo>
                      <a:pt x="4590" y="5684"/>
                    </a:lnTo>
                    <a:lnTo>
                      <a:pt x="1" y="5684"/>
                    </a:lnTo>
                    <a:lnTo>
                      <a:pt x="1" y="11186"/>
                    </a:lnTo>
                    <a:lnTo>
                      <a:pt x="21642" y="10761"/>
                    </a:lnTo>
                    <a:lnTo>
                      <a:pt x="216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3591;p69"/>
              <p:cNvSpPr/>
              <p:nvPr/>
            </p:nvSpPr>
            <p:spPr>
              <a:xfrm>
                <a:off x="1415639" y="2747741"/>
                <a:ext cx="5492" cy="28074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244" extrusionOk="0">
                    <a:moveTo>
                      <a:pt x="1" y="0"/>
                    </a:moveTo>
                    <a:lnTo>
                      <a:pt x="1" y="20244"/>
                    </a:lnTo>
                    <a:lnTo>
                      <a:pt x="396" y="20244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3592;p69"/>
              <p:cNvSpPr/>
              <p:nvPr/>
            </p:nvSpPr>
            <p:spPr>
              <a:xfrm>
                <a:off x="1479710" y="2747741"/>
                <a:ext cx="5076" cy="28074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0244" extrusionOk="0">
                    <a:moveTo>
                      <a:pt x="1" y="0"/>
                    </a:moveTo>
                    <a:lnTo>
                      <a:pt x="1" y="20244"/>
                    </a:lnTo>
                    <a:lnTo>
                      <a:pt x="366" y="20244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3593;p69"/>
              <p:cNvSpPr/>
              <p:nvPr/>
            </p:nvSpPr>
            <p:spPr>
              <a:xfrm>
                <a:off x="1566137" y="2708119"/>
                <a:ext cx="5062" cy="280749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244" extrusionOk="0">
                    <a:moveTo>
                      <a:pt x="0" y="0"/>
                    </a:moveTo>
                    <a:lnTo>
                      <a:pt x="0" y="20243"/>
                    </a:lnTo>
                    <a:lnTo>
                      <a:pt x="365" y="20243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3594;p69"/>
              <p:cNvSpPr/>
              <p:nvPr/>
            </p:nvSpPr>
            <p:spPr>
              <a:xfrm>
                <a:off x="1711560" y="2708119"/>
                <a:ext cx="5492" cy="28074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244" extrusionOk="0">
                    <a:moveTo>
                      <a:pt x="1" y="0"/>
                    </a:moveTo>
                    <a:lnTo>
                      <a:pt x="1" y="20243"/>
                    </a:lnTo>
                    <a:lnTo>
                      <a:pt x="396" y="20243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3595;p69"/>
              <p:cNvSpPr/>
              <p:nvPr/>
            </p:nvSpPr>
            <p:spPr>
              <a:xfrm>
                <a:off x="1638640" y="2708119"/>
                <a:ext cx="5492" cy="28074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244" extrusionOk="0">
                    <a:moveTo>
                      <a:pt x="0" y="0"/>
                    </a:moveTo>
                    <a:lnTo>
                      <a:pt x="0" y="20243"/>
                    </a:lnTo>
                    <a:lnTo>
                      <a:pt x="395" y="20243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3596;p69"/>
              <p:cNvSpPr/>
              <p:nvPr/>
            </p:nvSpPr>
            <p:spPr>
              <a:xfrm>
                <a:off x="1086850" y="2937431"/>
                <a:ext cx="331757" cy="549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396" extrusionOk="0">
                    <a:moveTo>
                      <a:pt x="0" y="0"/>
                    </a:moveTo>
                    <a:lnTo>
                      <a:pt x="0" y="395"/>
                    </a:lnTo>
                    <a:lnTo>
                      <a:pt x="23922" y="395"/>
                    </a:lnTo>
                    <a:lnTo>
                      <a:pt x="2392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3597;p69"/>
              <p:cNvSpPr/>
              <p:nvPr/>
            </p:nvSpPr>
            <p:spPr>
              <a:xfrm>
                <a:off x="1087682" y="2869143"/>
                <a:ext cx="481839" cy="5062"/>
              </a:xfrm>
              <a:custGeom>
                <a:avLst/>
                <a:gdLst/>
                <a:ahLst/>
                <a:cxnLst/>
                <a:rect l="l" t="t" r="r" b="b"/>
                <a:pathLst>
                  <a:path w="34744" h="365" extrusionOk="0">
                    <a:moveTo>
                      <a:pt x="1" y="0"/>
                    </a:moveTo>
                    <a:lnTo>
                      <a:pt x="1" y="365"/>
                    </a:lnTo>
                    <a:lnTo>
                      <a:pt x="34743" y="365"/>
                    </a:lnTo>
                    <a:lnTo>
                      <a:pt x="3474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3598;p69"/>
              <p:cNvSpPr/>
              <p:nvPr/>
            </p:nvSpPr>
            <p:spPr>
              <a:xfrm>
                <a:off x="2128883" y="4167462"/>
                <a:ext cx="161884" cy="137851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9940" extrusionOk="0">
                    <a:moveTo>
                      <a:pt x="11277" y="0"/>
                    </a:moveTo>
                    <a:lnTo>
                      <a:pt x="5441" y="274"/>
                    </a:lnTo>
                    <a:lnTo>
                      <a:pt x="5958" y="6292"/>
                    </a:lnTo>
                    <a:cubicBezTo>
                      <a:pt x="5958" y="6292"/>
                      <a:pt x="0" y="8815"/>
                      <a:pt x="0" y="9940"/>
                    </a:cubicBezTo>
                    <a:lnTo>
                      <a:pt x="11672" y="9362"/>
                    </a:lnTo>
                    <a:lnTo>
                      <a:pt x="1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3599;p69"/>
              <p:cNvSpPr/>
              <p:nvPr/>
            </p:nvSpPr>
            <p:spPr>
              <a:xfrm>
                <a:off x="2212343" y="4201495"/>
                <a:ext cx="24464" cy="14506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046" extrusionOk="0">
                    <a:moveTo>
                      <a:pt x="1433" y="198"/>
                    </a:moveTo>
                    <a:cubicBezTo>
                      <a:pt x="1475" y="198"/>
                      <a:pt x="1505" y="206"/>
                      <a:pt x="1521" y="221"/>
                    </a:cubicBezTo>
                    <a:cubicBezTo>
                      <a:pt x="1551" y="282"/>
                      <a:pt x="1521" y="252"/>
                      <a:pt x="1521" y="312"/>
                    </a:cubicBezTo>
                    <a:cubicBezTo>
                      <a:pt x="1490" y="343"/>
                      <a:pt x="1460" y="373"/>
                      <a:pt x="1399" y="404"/>
                    </a:cubicBezTo>
                    <a:cubicBezTo>
                      <a:pt x="1308" y="464"/>
                      <a:pt x="1217" y="525"/>
                      <a:pt x="1095" y="586"/>
                    </a:cubicBezTo>
                    <a:cubicBezTo>
                      <a:pt x="913" y="708"/>
                      <a:pt x="730" y="768"/>
                      <a:pt x="548" y="829"/>
                    </a:cubicBezTo>
                    <a:cubicBezTo>
                      <a:pt x="402" y="878"/>
                      <a:pt x="256" y="907"/>
                      <a:pt x="109" y="964"/>
                    </a:cubicBezTo>
                    <a:lnTo>
                      <a:pt x="109" y="964"/>
                    </a:lnTo>
                    <a:cubicBezTo>
                      <a:pt x="178" y="895"/>
                      <a:pt x="281" y="791"/>
                      <a:pt x="426" y="677"/>
                    </a:cubicBezTo>
                    <a:cubicBezTo>
                      <a:pt x="578" y="556"/>
                      <a:pt x="761" y="434"/>
                      <a:pt x="943" y="343"/>
                    </a:cubicBezTo>
                    <a:cubicBezTo>
                      <a:pt x="1034" y="312"/>
                      <a:pt x="1156" y="252"/>
                      <a:pt x="1277" y="221"/>
                    </a:cubicBezTo>
                    <a:cubicBezTo>
                      <a:pt x="1338" y="206"/>
                      <a:pt x="1391" y="198"/>
                      <a:pt x="1433" y="198"/>
                    </a:cubicBezTo>
                    <a:close/>
                    <a:moveTo>
                      <a:pt x="1479" y="0"/>
                    </a:moveTo>
                    <a:cubicBezTo>
                      <a:pt x="1463" y="0"/>
                      <a:pt x="1446" y="3"/>
                      <a:pt x="1429" y="9"/>
                    </a:cubicBezTo>
                    <a:cubicBezTo>
                      <a:pt x="1369" y="9"/>
                      <a:pt x="1277" y="9"/>
                      <a:pt x="1217" y="39"/>
                    </a:cubicBezTo>
                    <a:cubicBezTo>
                      <a:pt x="1095" y="69"/>
                      <a:pt x="973" y="130"/>
                      <a:pt x="852" y="191"/>
                    </a:cubicBezTo>
                    <a:cubicBezTo>
                      <a:pt x="669" y="282"/>
                      <a:pt x="487" y="404"/>
                      <a:pt x="335" y="556"/>
                    </a:cubicBezTo>
                    <a:cubicBezTo>
                      <a:pt x="129" y="761"/>
                      <a:pt x="44" y="932"/>
                      <a:pt x="14" y="1005"/>
                    </a:cubicBezTo>
                    <a:lnTo>
                      <a:pt x="14" y="1005"/>
                    </a:lnTo>
                    <a:cubicBezTo>
                      <a:pt x="10" y="1007"/>
                      <a:pt x="5" y="1009"/>
                      <a:pt x="1" y="1012"/>
                    </a:cubicBezTo>
                    <a:cubicBezTo>
                      <a:pt x="4" y="1012"/>
                      <a:pt x="8" y="1013"/>
                      <a:pt x="11" y="1013"/>
                    </a:cubicBezTo>
                    <a:lnTo>
                      <a:pt x="11" y="1013"/>
                    </a:lnTo>
                    <a:cubicBezTo>
                      <a:pt x="4" y="1032"/>
                      <a:pt x="1" y="1042"/>
                      <a:pt x="1" y="1042"/>
                    </a:cubicBezTo>
                    <a:cubicBezTo>
                      <a:pt x="3" y="1044"/>
                      <a:pt x="6" y="1045"/>
                      <a:pt x="9" y="1045"/>
                    </a:cubicBezTo>
                    <a:cubicBezTo>
                      <a:pt x="19" y="1045"/>
                      <a:pt x="33" y="1036"/>
                      <a:pt x="52" y="1019"/>
                    </a:cubicBezTo>
                    <a:lnTo>
                      <a:pt x="52" y="1019"/>
                    </a:lnTo>
                    <a:cubicBezTo>
                      <a:pt x="112" y="1027"/>
                      <a:pt x="175" y="1032"/>
                      <a:pt x="239" y="1032"/>
                    </a:cubicBezTo>
                    <a:cubicBezTo>
                      <a:pt x="354" y="1032"/>
                      <a:pt x="471" y="1017"/>
                      <a:pt x="578" y="981"/>
                    </a:cubicBezTo>
                    <a:cubicBezTo>
                      <a:pt x="791" y="920"/>
                      <a:pt x="1004" y="860"/>
                      <a:pt x="1186" y="768"/>
                    </a:cubicBezTo>
                    <a:cubicBezTo>
                      <a:pt x="1308" y="708"/>
                      <a:pt x="1399" y="647"/>
                      <a:pt x="1521" y="556"/>
                    </a:cubicBezTo>
                    <a:cubicBezTo>
                      <a:pt x="1581" y="525"/>
                      <a:pt x="1642" y="464"/>
                      <a:pt x="1672" y="404"/>
                    </a:cubicBezTo>
                    <a:cubicBezTo>
                      <a:pt x="1764" y="312"/>
                      <a:pt x="1764" y="191"/>
                      <a:pt x="1672" y="100"/>
                    </a:cubicBezTo>
                    <a:cubicBezTo>
                      <a:pt x="1623" y="50"/>
                      <a:pt x="1553" y="0"/>
                      <a:pt x="14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3600;p69"/>
              <p:cNvSpPr/>
              <p:nvPr/>
            </p:nvSpPr>
            <p:spPr>
              <a:xfrm>
                <a:off x="2201803" y="4191066"/>
                <a:ext cx="13508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825" extrusionOk="0">
                    <a:moveTo>
                      <a:pt x="305" y="1"/>
                    </a:moveTo>
                    <a:cubicBezTo>
                      <a:pt x="183" y="1"/>
                      <a:pt x="92" y="61"/>
                      <a:pt x="62" y="183"/>
                    </a:cubicBezTo>
                    <a:cubicBezTo>
                      <a:pt x="31" y="244"/>
                      <a:pt x="31" y="305"/>
                      <a:pt x="1" y="396"/>
                    </a:cubicBezTo>
                    <a:cubicBezTo>
                      <a:pt x="1" y="517"/>
                      <a:pt x="1" y="639"/>
                      <a:pt x="31" y="761"/>
                    </a:cubicBezTo>
                    <a:cubicBezTo>
                      <a:pt x="62" y="1004"/>
                      <a:pt x="183" y="1186"/>
                      <a:pt x="305" y="1368"/>
                    </a:cubicBezTo>
                    <a:cubicBezTo>
                      <a:pt x="548" y="1642"/>
                      <a:pt x="791" y="1703"/>
                      <a:pt x="791" y="1703"/>
                    </a:cubicBezTo>
                    <a:cubicBezTo>
                      <a:pt x="791" y="1672"/>
                      <a:pt x="609" y="1551"/>
                      <a:pt x="426" y="1277"/>
                    </a:cubicBezTo>
                    <a:cubicBezTo>
                      <a:pt x="305" y="1125"/>
                      <a:pt x="244" y="943"/>
                      <a:pt x="214" y="730"/>
                    </a:cubicBezTo>
                    <a:cubicBezTo>
                      <a:pt x="183" y="639"/>
                      <a:pt x="183" y="517"/>
                      <a:pt x="214" y="396"/>
                    </a:cubicBezTo>
                    <a:cubicBezTo>
                      <a:pt x="214" y="274"/>
                      <a:pt x="274" y="183"/>
                      <a:pt x="305" y="183"/>
                    </a:cubicBezTo>
                    <a:cubicBezTo>
                      <a:pt x="366" y="213"/>
                      <a:pt x="487" y="274"/>
                      <a:pt x="518" y="365"/>
                    </a:cubicBezTo>
                    <a:cubicBezTo>
                      <a:pt x="578" y="457"/>
                      <a:pt x="639" y="578"/>
                      <a:pt x="700" y="669"/>
                    </a:cubicBezTo>
                    <a:cubicBezTo>
                      <a:pt x="761" y="852"/>
                      <a:pt x="791" y="1064"/>
                      <a:pt x="822" y="1247"/>
                    </a:cubicBezTo>
                    <a:cubicBezTo>
                      <a:pt x="852" y="1612"/>
                      <a:pt x="791" y="1824"/>
                      <a:pt x="822" y="1824"/>
                    </a:cubicBezTo>
                    <a:cubicBezTo>
                      <a:pt x="943" y="1672"/>
                      <a:pt x="973" y="1460"/>
                      <a:pt x="973" y="1277"/>
                    </a:cubicBezTo>
                    <a:cubicBezTo>
                      <a:pt x="973" y="1034"/>
                      <a:pt x="913" y="821"/>
                      <a:pt x="852" y="639"/>
                    </a:cubicBezTo>
                    <a:cubicBezTo>
                      <a:pt x="791" y="517"/>
                      <a:pt x="761" y="396"/>
                      <a:pt x="670" y="274"/>
                    </a:cubicBezTo>
                    <a:cubicBezTo>
                      <a:pt x="609" y="122"/>
                      <a:pt x="457" y="31"/>
                      <a:pt x="3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3601;p69"/>
              <p:cNvSpPr/>
              <p:nvPr/>
            </p:nvSpPr>
            <p:spPr>
              <a:xfrm>
                <a:off x="2230052" y="4161984"/>
                <a:ext cx="173256" cy="138696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0001" extrusionOk="0">
                    <a:moveTo>
                      <a:pt x="6292" y="0"/>
                    </a:moveTo>
                    <a:lnTo>
                      <a:pt x="6505" y="6383"/>
                    </a:lnTo>
                    <a:cubicBezTo>
                      <a:pt x="6505" y="6383"/>
                      <a:pt x="61" y="8754"/>
                      <a:pt x="0" y="9940"/>
                    </a:cubicBezTo>
                    <a:lnTo>
                      <a:pt x="12402" y="10000"/>
                    </a:lnTo>
                    <a:lnTo>
                      <a:pt x="12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3602;p69"/>
              <p:cNvSpPr/>
              <p:nvPr/>
            </p:nvSpPr>
            <p:spPr>
              <a:xfrm>
                <a:off x="2323205" y="4195282"/>
                <a:ext cx="26156" cy="1477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65" extrusionOk="0">
                    <a:moveTo>
                      <a:pt x="1528" y="224"/>
                    </a:moveTo>
                    <a:cubicBezTo>
                      <a:pt x="1591" y="224"/>
                      <a:pt x="1637" y="239"/>
                      <a:pt x="1673" y="274"/>
                    </a:cubicBezTo>
                    <a:cubicBezTo>
                      <a:pt x="1703" y="335"/>
                      <a:pt x="1673" y="305"/>
                      <a:pt x="1673" y="335"/>
                    </a:cubicBezTo>
                    <a:cubicBezTo>
                      <a:pt x="1612" y="396"/>
                      <a:pt x="1581" y="426"/>
                      <a:pt x="1521" y="457"/>
                    </a:cubicBezTo>
                    <a:cubicBezTo>
                      <a:pt x="1399" y="517"/>
                      <a:pt x="1308" y="578"/>
                      <a:pt x="1186" y="639"/>
                    </a:cubicBezTo>
                    <a:cubicBezTo>
                      <a:pt x="1004" y="730"/>
                      <a:pt x="791" y="821"/>
                      <a:pt x="578" y="882"/>
                    </a:cubicBezTo>
                    <a:cubicBezTo>
                      <a:pt x="428" y="882"/>
                      <a:pt x="256" y="924"/>
                      <a:pt x="98" y="972"/>
                    </a:cubicBezTo>
                    <a:lnTo>
                      <a:pt x="98" y="972"/>
                    </a:lnTo>
                    <a:cubicBezTo>
                      <a:pt x="178" y="899"/>
                      <a:pt x="303" y="789"/>
                      <a:pt x="457" y="669"/>
                    </a:cubicBezTo>
                    <a:cubicBezTo>
                      <a:pt x="639" y="548"/>
                      <a:pt x="821" y="426"/>
                      <a:pt x="1034" y="365"/>
                    </a:cubicBezTo>
                    <a:cubicBezTo>
                      <a:pt x="1125" y="305"/>
                      <a:pt x="1247" y="274"/>
                      <a:pt x="1369" y="244"/>
                    </a:cubicBezTo>
                    <a:cubicBezTo>
                      <a:pt x="1432" y="231"/>
                      <a:pt x="1484" y="224"/>
                      <a:pt x="1528" y="224"/>
                    </a:cubicBezTo>
                    <a:close/>
                    <a:moveTo>
                      <a:pt x="1581" y="1"/>
                    </a:moveTo>
                    <a:cubicBezTo>
                      <a:pt x="1490" y="1"/>
                      <a:pt x="1399" y="1"/>
                      <a:pt x="1338" y="31"/>
                    </a:cubicBezTo>
                    <a:cubicBezTo>
                      <a:pt x="1217" y="61"/>
                      <a:pt x="1095" y="122"/>
                      <a:pt x="943" y="153"/>
                    </a:cubicBezTo>
                    <a:cubicBezTo>
                      <a:pt x="761" y="274"/>
                      <a:pt x="548" y="396"/>
                      <a:pt x="396" y="548"/>
                    </a:cubicBezTo>
                    <a:cubicBezTo>
                      <a:pt x="180" y="742"/>
                      <a:pt x="71" y="906"/>
                      <a:pt x="27" y="995"/>
                    </a:cubicBezTo>
                    <a:lnTo>
                      <a:pt x="27" y="995"/>
                    </a:lnTo>
                    <a:cubicBezTo>
                      <a:pt x="18" y="998"/>
                      <a:pt x="9" y="1001"/>
                      <a:pt x="1" y="1004"/>
                    </a:cubicBezTo>
                    <a:cubicBezTo>
                      <a:pt x="7" y="1006"/>
                      <a:pt x="13" y="1008"/>
                      <a:pt x="20" y="1010"/>
                    </a:cubicBezTo>
                    <a:lnTo>
                      <a:pt x="20" y="1010"/>
                    </a:lnTo>
                    <a:cubicBezTo>
                      <a:pt x="6" y="1038"/>
                      <a:pt x="1" y="1057"/>
                      <a:pt x="1" y="1064"/>
                    </a:cubicBezTo>
                    <a:cubicBezTo>
                      <a:pt x="1" y="1064"/>
                      <a:pt x="18" y="1048"/>
                      <a:pt x="49" y="1018"/>
                    </a:cubicBezTo>
                    <a:lnTo>
                      <a:pt x="49" y="1018"/>
                    </a:lnTo>
                    <a:cubicBezTo>
                      <a:pt x="126" y="1039"/>
                      <a:pt x="209" y="1049"/>
                      <a:pt x="293" y="1049"/>
                    </a:cubicBezTo>
                    <a:cubicBezTo>
                      <a:pt x="396" y="1049"/>
                      <a:pt x="502" y="1034"/>
                      <a:pt x="609" y="1004"/>
                    </a:cubicBezTo>
                    <a:cubicBezTo>
                      <a:pt x="821" y="973"/>
                      <a:pt x="1065" y="882"/>
                      <a:pt x="1247" y="791"/>
                    </a:cubicBezTo>
                    <a:cubicBezTo>
                      <a:pt x="1369" y="760"/>
                      <a:pt x="1490" y="669"/>
                      <a:pt x="1612" y="609"/>
                    </a:cubicBezTo>
                    <a:cubicBezTo>
                      <a:pt x="1703" y="578"/>
                      <a:pt x="1764" y="517"/>
                      <a:pt x="1794" y="457"/>
                    </a:cubicBezTo>
                    <a:cubicBezTo>
                      <a:pt x="1885" y="365"/>
                      <a:pt x="1885" y="244"/>
                      <a:pt x="1825" y="153"/>
                    </a:cubicBezTo>
                    <a:cubicBezTo>
                      <a:pt x="1764" y="61"/>
                      <a:pt x="1673" y="1"/>
                      <a:pt x="15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3603;p69"/>
              <p:cNvSpPr/>
              <p:nvPr/>
            </p:nvSpPr>
            <p:spPr>
              <a:xfrm>
                <a:off x="2313095" y="4183064"/>
                <a:ext cx="13494" cy="274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976" extrusionOk="0">
                    <a:moveTo>
                      <a:pt x="335" y="0"/>
                    </a:moveTo>
                    <a:cubicBezTo>
                      <a:pt x="213" y="0"/>
                      <a:pt x="122" y="61"/>
                      <a:pt x="61" y="152"/>
                    </a:cubicBezTo>
                    <a:cubicBezTo>
                      <a:pt x="31" y="243"/>
                      <a:pt x="31" y="304"/>
                      <a:pt x="0" y="395"/>
                    </a:cubicBezTo>
                    <a:cubicBezTo>
                      <a:pt x="0" y="517"/>
                      <a:pt x="0" y="669"/>
                      <a:pt x="0" y="821"/>
                    </a:cubicBezTo>
                    <a:cubicBezTo>
                      <a:pt x="31" y="1034"/>
                      <a:pt x="122" y="1277"/>
                      <a:pt x="274" y="1459"/>
                    </a:cubicBezTo>
                    <a:cubicBezTo>
                      <a:pt x="517" y="1793"/>
                      <a:pt x="760" y="1824"/>
                      <a:pt x="760" y="1824"/>
                    </a:cubicBezTo>
                    <a:cubicBezTo>
                      <a:pt x="760" y="1824"/>
                      <a:pt x="578" y="1702"/>
                      <a:pt x="395" y="1368"/>
                    </a:cubicBezTo>
                    <a:cubicBezTo>
                      <a:pt x="274" y="1186"/>
                      <a:pt x="213" y="1003"/>
                      <a:pt x="183" y="790"/>
                    </a:cubicBezTo>
                    <a:cubicBezTo>
                      <a:pt x="183" y="669"/>
                      <a:pt x="183" y="547"/>
                      <a:pt x="183" y="426"/>
                    </a:cubicBezTo>
                    <a:cubicBezTo>
                      <a:pt x="210" y="317"/>
                      <a:pt x="261" y="208"/>
                      <a:pt x="294" y="208"/>
                    </a:cubicBezTo>
                    <a:cubicBezTo>
                      <a:pt x="298" y="208"/>
                      <a:pt x="301" y="210"/>
                      <a:pt x="304" y="213"/>
                    </a:cubicBezTo>
                    <a:cubicBezTo>
                      <a:pt x="365" y="213"/>
                      <a:pt x="487" y="304"/>
                      <a:pt x="517" y="426"/>
                    </a:cubicBezTo>
                    <a:cubicBezTo>
                      <a:pt x="578" y="517"/>
                      <a:pt x="639" y="638"/>
                      <a:pt x="669" y="760"/>
                    </a:cubicBezTo>
                    <a:cubicBezTo>
                      <a:pt x="760" y="942"/>
                      <a:pt x="791" y="1155"/>
                      <a:pt x="791" y="1368"/>
                    </a:cubicBezTo>
                    <a:cubicBezTo>
                      <a:pt x="821" y="1733"/>
                      <a:pt x="760" y="1945"/>
                      <a:pt x="791" y="1976"/>
                    </a:cubicBezTo>
                    <a:cubicBezTo>
                      <a:pt x="912" y="1793"/>
                      <a:pt x="973" y="1581"/>
                      <a:pt x="943" y="1368"/>
                    </a:cubicBezTo>
                    <a:cubicBezTo>
                      <a:pt x="973" y="1125"/>
                      <a:pt x="943" y="912"/>
                      <a:pt x="882" y="699"/>
                    </a:cubicBezTo>
                    <a:cubicBezTo>
                      <a:pt x="821" y="547"/>
                      <a:pt x="791" y="426"/>
                      <a:pt x="699" y="304"/>
                    </a:cubicBezTo>
                    <a:cubicBezTo>
                      <a:pt x="639" y="152"/>
                      <a:pt x="517" y="31"/>
                      <a:pt x="3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3604;p69"/>
              <p:cNvSpPr/>
              <p:nvPr/>
            </p:nvSpPr>
            <p:spPr>
              <a:xfrm>
                <a:off x="2044148" y="3381728"/>
                <a:ext cx="244511" cy="842649"/>
              </a:xfrm>
              <a:custGeom>
                <a:avLst/>
                <a:gdLst/>
                <a:ahLst/>
                <a:cxnLst/>
                <a:rect l="l" t="t" r="r" b="b"/>
                <a:pathLst>
                  <a:path w="17631" h="60761" extrusionOk="0">
                    <a:moveTo>
                      <a:pt x="852" y="0"/>
                    </a:moveTo>
                    <a:lnTo>
                      <a:pt x="852" y="0"/>
                    </a:lnTo>
                    <a:cubicBezTo>
                      <a:pt x="305" y="334"/>
                      <a:pt x="1" y="7660"/>
                      <a:pt x="1369" y="11307"/>
                    </a:cubicBezTo>
                    <a:cubicBezTo>
                      <a:pt x="2736" y="14955"/>
                      <a:pt x="7691" y="34378"/>
                      <a:pt x="7691" y="34378"/>
                    </a:cubicBezTo>
                    <a:lnTo>
                      <a:pt x="11369" y="60761"/>
                    </a:lnTo>
                    <a:lnTo>
                      <a:pt x="17630" y="60396"/>
                    </a:lnTo>
                    <a:lnTo>
                      <a:pt x="15411" y="3465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3605;p69"/>
              <p:cNvSpPr/>
              <p:nvPr/>
            </p:nvSpPr>
            <p:spPr>
              <a:xfrm>
                <a:off x="2167243" y="3396165"/>
                <a:ext cx="262207" cy="821889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59264" extrusionOk="0">
                    <a:moveTo>
                      <a:pt x="15769" y="0"/>
                    </a:moveTo>
                    <a:cubicBezTo>
                      <a:pt x="10544" y="0"/>
                      <a:pt x="0" y="2424"/>
                      <a:pt x="0" y="2424"/>
                    </a:cubicBezTo>
                    <a:cubicBezTo>
                      <a:pt x="0" y="2424"/>
                      <a:pt x="2280" y="18503"/>
                      <a:pt x="3739" y="24947"/>
                    </a:cubicBezTo>
                    <a:cubicBezTo>
                      <a:pt x="5228" y="31391"/>
                      <a:pt x="5776" y="33549"/>
                      <a:pt x="5776" y="33549"/>
                    </a:cubicBezTo>
                    <a:cubicBezTo>
                      <a:pt x="5776" y="33549"/>
                      <a:pt x="8298" y="38595"/>
                      <a:pt x="8298" y="38747"/>
                    </a:cubicBezTo>
                    <a:lnTo>
                      <a:pt x="10517" y="59264"/>
                    </a:lnTo>
                    <a:lnTo>
                      <a:pt x="17144" y="59264"/>
                    </a:lnTo>
                    <a:cubicBezTo>
                      <a:pt x="17144" y="59264"/>
                      <a:pt x="18907" y="41270"/>
                      <a:pt x="17934" y="37683"/>
                    </a:cubicBezTo>
                    <a:cubicBezTo>
                      <a:pt x="16992" y="34096"/>
                      <a:pt x="15502" y="28595"/>
                      <a:pt x="15837" y="24583"/>
                    </a:cubicBezTo>
                    <a:cubicBezTo>
                      <a:pt x="16141" y="20570"/>
                      <a:pt x="16262" y="12029"/>
                      <a:pt x="16262" y="11330"/>
                    </a:cubicBezTo>
                    <a:cubicBezTo>
                      <a:pt x="16262" y="10631"/>
                      <a:pt x="17964" y="5768"/>
                      <a:pt x="17964" y="5768"/>
                    </a:cubicBezTo>
                    <a:cubicBezTo>
                      <a:pt x="18451" y="4218"/>
                      <a:pt x="18694" y="2576"/>
                      <a:pt x="18633" y="935"/>
                    </a:cubicBezTo>
                    <a:cubicBezTo>
                      <a:pt x="18603" y="256"/>
                      <a:pt x="17467" y="0"/>
                      <a:pt x="15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3606;p69"/>
              <p:cNvSpPr/>
              <p:nvPr/>
            </p:nvSpPr>
            <p:spPr>
              <a:xfrm>
                <a:off x="2155857" y="3463495"/>
                <a:ext cx="126479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33467" extrusionOk="0">
                    <a:moveTo>
                      <a:pt x="1" y="1"/>
                    </a:moveTo>
                    <a:cubicBezTo>
                      <a:pt x="1" y="1"/>
                      <a:pt x="1" y="31"/>
                      <a:pt x="1" y="62"/>
                    </a:cubicBezTo>
                    <a:cubicBezTo>
                      <a:pt x="31" y="153"/>
                      <a:pt x="61" y="244"/>
                      <a:pt x="61" y="335"/>
                    </a:cubicBezTo>
                    <a:cubicBezTo>
                      <a:pt x="92" y="578"/>
                      <a:pt x="153" y="913"/>
                      <a:pt x="244" y="1338"/>
                    </a:cubicBezTo>
                    <a:cubicBezTo>
                      <a:pt x="426" y="2220"/>
                      <a:pt x="669" y="3466"/>
                      <a:pt x="943" y="5016"/>
                    </a:cubicBezTo>
                    <a:cubicBezTo>
                      <a:pt x="1581" y="8086"/>
                      <a:pt x="2432" y="12372"/>
                      <a:pt x="3527" y="17083"/>
                    </a:cubicBezTo>
                    <a:cubicBezTo>
                      <a:pt x="4560" y="21612"/>
                      <a:pt x="5654" y="25746"/>
                      <a:pt x="6505" y="28725"/>
                    </a:cubicBezTo>
                    <a:lnTo>
                      <a:pt x="8420" y="32190"/>
                    </a:lnTo>
                    <a:cubicBezTo>
                      <a:pt x="8633" y="32615"/>
                      <a:pt x="8815" y="32919"/>
                      <a:pt x="8937" y="33132"/>
                    </a:cubicBezTo>
                    <a:lnTo>
                      <a:pt x="9059" y="33375"/>
                    </a:lnTo>
                    <a:cubicBezTo>
                      <a:pt x="9089" y="33406"/>
                      <a:pt x="9089" y="33436"/>
                      <a:pt x="9119" y="33466"/>
                    </a:cubicBezTo>
                    <a:cubicBezTo>
                      <a:pt x="9119" y="33436"/>
                      <a:pt x="9089" y="33436"/>
                      <a:pt x="9089" y="33406"/>
                    </a:cubicBezTo>
                    <a:lnTo>
                      <a:pt x="8967" y="33162"/>
                    </a:lnTo>
                    <a:cubicBezTo>
                      <a:pt x="8846" y="32919"/>
                      <a:pt x="8663" y="32615"/>
                      <a:pt x="8451" y="32190"/>
                    </a:cubicBezTo>
                    <a:cubicBezTo>
                      <a:pt x="8025" y="31339"/>
                      <a:pt x="7387" y="30153"/>
                      <a:pt x="6627" y="28694"/>
                    </a:cubicBezTo>
                    <a:cubicBezTo>
                      <a:pt x="5806" y="25685"/>
                      <a:pt x="4742" y="21582"/>
                      <a:pt x="3709" y="17022"/>
                    </a:cubicBezTo>
                    <a:cubicBezTo>
                      <a:pt x="2615" y="12341"/>
                      <a:pt x="1733" y="8056"/>
                      <a:pt x="1095" y="4986"/>
                    </a:cubicBezTo>
                    <a:cubicBezTo>
                      <a:pt x="761" y="3436"/>
                      <a:pt x="517" y="2189"/>
                      <a:pt x="335" y="1308"/>
                    </a:cubicBezTo>
                    <a:lnTo>
                      <a:pt x="92" y="335"/>
                    </a:lnTo>
                    <a:cubicBezTo>
                      <a:pt x="92" y="214"/>
                      <a:pt x="61" y="122"/>
                      <a:pt x="31" y="6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3607;p69"/>
              <p:cNvSpPr/>
              <p:nvPr/>
            </p:nvSpPr>
            <p:spPr>
              <a:xfrm>
                <a:off x="2373797" y="3519981"/>
                <a:ext cx="21926" cy="27834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20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3" y="366"/>
                      <a:pt x="517" y="700"/>
                      <a:pt x="791" y="1004"/>
                    </a:cubicBezTo>
                    <a:cubicBezTo>
                      <a:pt x="1034" y="1369"/>
                      <a:pt x="1307" y="1703"/>
                      <a:pt x="1581" y="2007"/>
                    </a:cubicBezTo>
                    <a:cubicBezTo>
                      <a:pt x="1459" y="1581"/>
                      <a:pt x="1247" y="1217"/>
                      <a:pt x="943" y="882"/>
                    </a:cubicBezTo>
                    <a:cubicBezTo>
                      <a:pt x="699" y="518"/>
                      <a:pt x="365" y="24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3608;p69"/>
              <p:cNvSpPr/>
              <p:nvPr/>
            </p:nvSpPr>
            <p:spPr>
              <a:xfrm>
                <a:off x="2073660" y="2514102"/>
                <a:ext cx="136172" cy="203947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4706" extrusionOk="0">
                    <a:moveTo>
                      <a:pt x="4325" y="1"/>
                    </a:moveTo>
                    <a:cubicBezTo>
                      <a:pt x="3420" y="1"/>
                      <a:pt x="2507" y="258"/>
                      <a:pt x="1703" y="798"/>
                    </a:cubicBezTo>
                    <a:lnTo>
                      <a:pt x="943" y="1285"/>
                    </a:lnTo>
                    <a:cubicBezTo>
                      <a:pt x="335" y="3139"/>
                      <a:pt x="1" y="5114"/>
                      <a:pt x="1" y="7060"/>
                    </a:cubicBezTo>
                    <a:cubicBezTo>
                      <a:pt x="31" y="8276"/>
                      <a:pt x="456" y="9400"/>
                      <a:pt x="1186" y="10343"/>
                    </a:cubicBezTo>
                    <a:cubicBezTo>
                      <a:pt x="1520" y="10768"/>
                      <a:pt x="2007" y="11102"/>
                      <a:pt x="2280" y="11589"/>
                    </a:cubicBezTo>
                    <a:cubicBezTo>
                      <a:pt x="2432" y="12045"/>
                      <a:pt x="2584" y="12531"/>
                      <a:pt x="2706" y="12987"/>
                    </a:cubicBezTo>
                    <a:cubicBezTo>
                      <a:pt x="3142" y="14089"/>
                      <a:pt x="4341" y="14705"/>
                      <a:pt x="5530" y="14705"/>
                    </a:cubicBezTo>
                    <a:cubicBezTo>
                      <a:pt x="5916" y="14705"/>
                      <a:pt x="6300" y="14641"/>
                      <a:pt x="6657" y="14507"/>
                    </a:cubicBezTo>
                    <a:cubicBezTo>
                      <a:pt x="8116" y="13960"/>
                      <a:pt x="9058" y="12501"/>
                      <a:pt x="9454" y="10981"/>
                    </a:cubicBezTo>
                    <a:cubicBezTo>
                      <a:pt x="9818" y="9461"/>
                      <a:pt x="9666" y="7880"/>
                      <a:pt x="9484" y="6330"/>
                    </a:cubicBezTo>
                    <a:cubicBezTo>
                      <a:pt x="9332" y="4811"/>
                      <a:pt x="9089" y="3230"/>
                      <a:pt x="8207" y="1984"/>
                    </a:cubicBezTo>
                    <a:cubicBezTo>
                      <a:pt x="7281" y="698"/>
                      <a:pt x="5814" y="1"/>
                      <a:pt x="4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3609;p69"/>
              <p:cNvSpPr/>
              <p:nvPr/>
            </p:nvSpPr>
            <p:spPr>
              <a:xfrm>
                <a:off x="2061858" y="2464495"/>
                <a:ext cx="272747" cy="67857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4893" extrusionOk="0">
                    <a:moveTo>
                      <a:pt x="5012" y="1"/>
                    </a:moveTo>
                    <a:cubicBezTo>
                      <a:pt x="4504" y="1"/>
                      <a:pt x="4033" y="97"/>
                      <a:pt x="3587" y="363"/>
                    </a:cubicBezTo>
                    <a:cubicBezTo>
                      <a:pt x="2918" y="758"/>
                      <a:pt x="0" y="2339"/>
                      <a:pt x="0" y="2977"/>
                    </a:cubicBezTo>
                    <a:cubicBezTo>
                      <a:pt x="0" y="3646"/>
                      <a:pt x="1004" y="4254"/>
                      <a:pt x="2706" y="4740"/>
                    </a:cubicBezTo>
                    <a:lnTo>
                      <a:pt x="16931" y="4892"/>
                    </a:lnTo>
                    <a:cubicBezTo>
                      <a:pt x="18603" y="4497"/>
                      <a:pt x="19666" y="3889"/>
                      <a:pt x="19666" y="3251"/>
                    </a:cubicBezTo>
                    <a:cubicBezTo>
                      <a:pt x="19666" y="1883"/>
                      <a:pt x="15289" y="728"/>
                      <a:pt x="9849" y="667"/>
                    </a:cubicBezTo>
                    <a:cubicBezTo>
                      <a:pt x="7842" y="623"/>
                      <a:pt x="6305" y="1"/>
                      <a:pt x="50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3610;p69"/>
              <p:cNvSpPr/>
              <p:nvPr/>
            </p:nvSpPr>
            <p:spPr>
              <a:xfrm>
                <a:off x="2078722" y="2479570"/>
                <a:ext cx="242389" cy="52353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775" extrusionOk="0">
                    <a:moveTo>
                      <a:pt x="8047" y="1"/>
                    </a:moveTo>
                    <a:cubicBezTo>
                      <a:pt x="3571" y="1"/>
                      <a:pt x="146" y="544"/>
                      <a:pt x="31" y="2073"/>
                    </a:cubicBezTo>
                    <a:cubicBezTo>
                      <a:pt x="0" y="2650"/>
                      <a:pt x="943" y="3197"/>
                      <a:pt x="2432" y="3592"/>
                    </a:cubicBezTo>
                    <a:lnTo>
                      <a:pt x="15046" y="3775"/>
                    </a:lnTo>
                    <a:cubicBezTo>
                      <a:pt x="16536" y="3410"/>
                      <a:pt x="17447" y="2893"/>
                      <a:pt x="17447" y="2316"/>
                    </a:cubicBezTo>
                    <a:cubicBezTo>
                      <a:pt x="17478" y="1100"/>
                      <a:pt x="13587" y="97"/>
                      <a:pt x="8785" y="6"/>
                    </a:cubicBezTo>
                    <a:cubicBezTo>
                      <a:pt x="8536" y="2"/>
                      <a:pt x="8290" y="1"/>
                      <a:pt x="8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3611;p69"/>
              <p:cNvSpPr/>
              <p:nvPr/>
            </p:nvSpPr>
            <p:spPr>
              <a:xfrm>
                <a:off x="2101064" y="2433611"/>
                <a:ext cx="185058" cy="383277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7637" extrusionOk="0">
                    <a:moveTo>
                      <a:pt x="6718" y="1"/>
                    </a:moveTo>
                    <a:cubicBezTo>
                      <a:pt x="6627" y="1"/>
                      <a:pt x="6536" y="3"/>
                      <a:pt x="6444" y="6"/>
                    </a:cubicBezTo>
                    <a:cubicBezTo>
                      <a:pt x="2888" y="128"/>
                      <a:pt x="122" y="3168"/>
                      <a:pt x="61" y="6724"/>
                    </a:cubicBezTo>
                    <a:cubicBezTo>
                      <a:pt x="0" y="9855"/>
                      <a:pt x="0" y="12985"/>
                      <a:pt x="152" y="14110"/>
                    </a:cubicBezTo>
                    <a:cubicBezTo>
                      <a:pt x="669" y="17484"/>
                      <a:pt x="2827" y="18548"/>
                      <a:pt x="3678" y="18821"/>
                    </a:cubicBezTo>
                    <a:cubicBezTo>
                      <a:pt x="3952" y="18882"/>
                      <a:pt x="4286" y="18913"/>
                      <a:pt x="4590" y="18913"/>
                    </a:cubicBezTo>
                    <a:cubicBezTo>
                      <a:pt x="4590" y="18913"/>
                      <a:pt x="4620" y="18913"/>
                      <a:pt x="4620" y="18943"/>
                    </a:cubicBezTo>
                    <a:lnTo>
                      <a:pt x="4377" y="22925"/>
                    </a:lnTo>
                    <a:cubicBezTo>
                      <a:pt x="4377" y="25508"/>
                      <a:pt x="6079" y="27606"/>
                      <a:pt x="8663" y="27636"/>
                    </a:cubicBezTo>
                    <a:cubicBezTo>
                      <a:pt x="8681" y="27636"/>
                      <a:pt x="8698" y="27636"/>
                      <a:pt x="8716" y="27636"/>
                    </a:cubicBezTo>
                    <a:cubicBezTo>
                      <a:pt x="11300" y="27636"/>
                      <a:pt x="13010" y="25430"/>
                      <a:pt x="13040" y="22864"/>
                    </a:cubicBezTo>
                    <a:lnTo>
                      <a:pt x="13344" y="6602"/>
                    </a:lnTo>
                    <a:cubicBezTo>
                      <a:pt x="13314" y="2926"/>
                      <a:pt x="10334" y="1"/>
                      <a:pt x="6718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3612;p69"/>
              <p:cNvSpPr/>
              <p:nvPr/>
            </p:nvSpPr>
            <p:spPr>
              <a:xfrm>
                <a:off x="2116652" y="2552115"/>
                <a:ext cx="15200" cy="14409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39" extrusionOk="0">
                    <a:moveTo>
                      <a:pt x="532" y="0"/>
                    </a:moveTo>
                    <a:cubicBezTo>
                      <a:pt x="275" y="0"/>
                      <a:pt x="31" y="231"/>
                      <a:pt x="31" y="489"/>
                    </a:cubicBezTo>
                    <a:cubicBezTo>
                      <a:pt x="1" y="793"/>
                      <a:pt x="244" y="1036"/>
                      <a:pt x="548" y="1036"/>
                    </a:cubicBezTo>
                    <a:cubicBezTo>
                      <a:pt x="566" y="1038"/>
                      <a:pt x="583" y="1039"/>
                      <a:pt x="601" y="1039"/>
                    </a:cubicBezTo>
                    <a:cubicBezTo>
                      <a:pt x="856" y="1039"/>
                      <a:pt x="1095" y="836"/>
                      <a:pt x="1095" y="580"/>
                    </a:cubicBezTo>
                    <a:cubicBezTo>
                      <a:pt x="1095" y="276"/>
                      <a:pt x="882" y="33"/>
                      <a:pt x="578" y="3"/>
                    </a:cubicBezTo>
                    <a:cubicBezTo>
                      <a:pt x="563" y="1"/>
                      <a:pt x="547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3613;p69"/>
              <p:cNvSpPr/>
              <p:nvPr/>
            </p:nvSpPr>
            <p:spPr>
              <a:xfrm>
                <a:off x="2113712" y="2530231"/>
                <a:ext cx="3078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595" extrusionOk="0">
                    <a:moveTo>
                      <a:pt x="1094" y="0"/>
                    </a:moveTo>
                    <a:cubicBezTo>
                      <a:pt x="790" y="0"/>
                      <a:pt x="486" y="91"/>
                      <a:pt x="243" y="274"/>
                    </a:cubicBezTo>
                    <a:cubicBezTo>
                      <a:pt x="61" y="426"/>
                      <a:pt x="0" y="547"/>
                      <a:pt x="31" y="578"/>
                    </a:cubicBezTo>
                    <a:cubicBezTo>
                      <a:pt x="36" y="583"/>
                      <a:pt x="45" y="586"/>
                      <a:pt x="56" y="586"/>
                    </a:cubicBezTo>
                    <a:cubicBezTo>
                      <a:pt x="170" y="586"/>
                      <a:pt x="569" y="334"/>
                      <a:pt x="1094" y="334"/>
                    </a:cubicBezTo>
                    <a:cubicBezTo>
                      <a:pt x="1597" y="361"/>
                      <a:pt x="1985" y="595"/>
                      <a:pt x="2117" y="595"/>
                    </a:cubicBezTo>
                    <a:cubicBezTo>
                      <a:pt x="2136" y="595"/>
                      <a:pt x="2150" y="589"/>
                      <a:pt x="2158" y="578"/>
                    </a:cubicBezTo>
                    <a:cubicBezTo>
                      <a:pt x="2219" y="517"/>
                      <a:pt x="2128" y="426"/>
                      <a:pt x="1945" y="274"/>
                    </a:cubicBezTo>
                    <a:cubicBezTo>
                      <a:pt x="1702" y="122"/>
                      <a:pt x="1398" y="0"/>
                      <a:pt x="1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3614;p69"/>
              <p:cNvSpPr/>
              <p:nvPr/>
            </p:nvSpPr>
            <p:spPr>
              <a:xfrm>
                <a:off x="2190431" y="2552115"/>
                <a:ext cx="15186" cy="14409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039" extrusionOk="0">
                    <a:moveTo>
                      <a:pt x="526" y="0"/>
                    </a:moveTo>
                    <a:cubicBezTo>
                      <a:pt x="247" y="0"/>
                      <a:pt x="29" y="231"/>
                      <a:pt x="0" y="489"/>
                    </a:cubicBezTo>
                    <a:cubicBezTo>
                      <a:pt x="0" y="793"/>
                      <a:pt x="243" y="1036"/>
                      <a:pt x="517" y="1036"/>
                    </a:cubicBezTo>
                    <a:cubicBezTo>
                      <a:pt x="536" y="1038"/>
                      <a:pt x="556" y="1039"/>
                      <a:pt x="574" y="1039"/>
                    </a:cubicBezTo>
                    <a:cubicBezTo>
                      <a:pt x="851" y="1039"/>
                      <a:pt x="1066" y="836"/>
                      <a:pt x="1094" y="580"/>
                    </a:cubicBezTo>
                    <a:cubicBezTo>
                      <a:pt x="1094" y="276"/>
                      <a:pt x="882" y="33"/>
                      <a:pt x="578" y="3"/>
                    </a:cubicBezTo>
                    <a:cubicBezTo>
                      <a:pt x="560" y="1"/>
                      <a:pt x="543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3615;p69"/>
              <p:cNvSpPr/>
              <p:nvPr/>
            </p:nvSpPr>
            <p:spPr>
              <a:xfrm>
                <a:off x="2192955" y="2532755"/>
                <a:ext cx="31204" cy="8141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587" extrusionOk="0">
                    <a:moveTo>
                      <a:pt x="1095" y="0"/>
                    </a:moveTo>
                    <a:cubicBezTo>
                      <a:pt x="791" y="0"/>
                      <a:pt x="517" y="92"/>
                      <a:pt x="244" y="274"/>
                    </a:cubicBezTo>
                    <a:cubicBezTo>
                      <a:pt x="92" y="426"/>
                      <a:pt x="1" y="548"/>
                      <a:pt x="61" y="578"/>
                    </a:cubicBezTo>
                    <a:cubicBezTo>
                      <a:pt x="67" y="583"/>
                      <a:pt x="75" y="586"/>
                      <a:pt x="86" y="586"/>
                    </a:cubicBezTo>
                    <a:cubicBezTo>
                      <a:pt x="196" y="586"/>
                      <a:pt x="573" y="335"/>
                      <a:pt x="1125" y="335"/>
                    </a:cubicBezTo>
                    <a:cubicBezTo>
                      <a:pt x="1645" y="362"/>
                      <a:pt x="2042" y="587"/>
                      <a:pt x="2160" y="587"/>
                    </a:cubicBezTo>
                    <a:cubicBezTo>
                      <a:pt x="2173" y="587"/>
                      <a:pt x="2183" y="584"/>
                      <a:pt x="2189" y="578"/>
                    </a:cubicBezTo>
                    <a:cubicBezTo>
                      <a:pt x="2250" y="517"/>
                      <a:pt x="2159" y="426"/>
                      <a:pt x="1976" y="274"/>
                    </a:cubicBezTo>
                    <a:cubicBezTo>
                      <a:pt x="1703" y="92"/>
                      <a:pt x="1399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3616;p69"/>
              <p:cNvSpPr/>
              <p:nvPr/>
            </p:nvSpPr>
            <p:spPr>
              <a:xfrm>
                <a:off x="2142793" y="2532741"/>
                <a:ext cx="26142" cy="67788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888" extrusionOk="0">
                    <a:moveTo>
                      <a:pt x="1822" y="1"/>
                    </a:moveTo>
                    <a:cubicBezTo>
                      <a:pt x="1750" y="1"/>
                      <a:pt x="1178" y="1266"/>
                      <a:pt x="548" y="2859"/>
                    </a:cubicBezTo>
                    <a:cubicBezTo>
                      <a:pt x="396" y="3254"/>
                      <a:pt x="244" y="3619"/>
                      <a:pt x="122" y="4014"/>
                    </a:cubicBezTo>
                    <a:cubicBezTo>
                      <a:pt x="31" y="4196"/>
                      <a:pt x="0" y="4378"/>
                      <a:pt x="31" y="4591"/>
                    </a:cubicBezTo>
                    <a:cubicBezTo>
                      <a:pt x="92" y="4682"/>
                      <a:pt x="152" y="4774"/>
                      <a:pt x="274" y="4804"/>
                    </a:cubicBezTo>
                    <a:cubicBezTo>
                      <a:pt x="365" y="4834"/>
                      <a:pt x="456" y="4834"/>
                      <a:pt x="517" y="4865"/>
                    </a:cubicBezTo>
                    <a:cubicBezTo>
                      <a:pt x="684" y="4880"/>
                      <a:pt x="844" y="4888"/>
                      <a:pt x="1003" y="4888"/>
                    </a:cubicBezTo>
                    <a:cubicBezTo>
                      <a:pt x="1163" y="4888"/>
                      <a:pt x="1323" y="4880"/>
                      <a:pt x="1490" y="4865"/>
                    </a:cubicBezTo>
                    <a:cubicBezTo>
                      <a:pt x="1186" y="4774"/>
                      <a:pt x="852" y="4713"/>
                      <a:pt x="548" y="4682"/>
                    </a:cubicBezTo>
                    <a:cubicBezTo>
                      <a:pt x="396" y="4682"/>
                      <a:pt x="244" y="4652"/>
                      <a:pt x="244" y="4530"/>
                    </a:cubicBezTo>
                    <a:cubicBezTo>
                      <a:pt x="213" y="4378"/>
                      <a:pt x="244" y="4226"/>
                      <a:pt x="335" y="4105"/>
                    </a:cubicBezTo>
                    <a:lnTo>
                      <a:pt x="791" y="2950"/>
                    </a:lnTo>
                    <a:cubicBezTo>
                      <a:pt x="1429" y="1339"/>
                      <a:pt x="1885" y="32"/>
                      <a:pt x="1824" y="1"/>
                    </a:cubicBezTo>
                    <a:cubicBezTo>
                      <a:pt x="1823" y="1"/>
                      <a:pt x="1823" y="1"/>
                      <a:pt x="1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3617;p69"/>
              <p:cNvSpPr/>
              <p:nvPr/>
            </p:nvSpPr>
            <p:spPr>
              <a:xfrm>
                <a:off x="2164289" y="2676069"/>
                <a:ext cx="71255" cy="35669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572" extrusionOk="0">
                    <a:moveTo>
                      <a:pt x="5137" y="1"/>
                    </a:moveTo>
                    <a:lnTo>
                      <a:pt x="5137" y="1"/>
                    </a:lnTo>
                    <a:cubicBezTo>
                      <a:pt x="2948" y="1296"/>
                      <a:pt x="1104" y="1442"/>
                      <a:pt x="385" y="1442"/>
                    </a:cubicBezTo>
                    <a:cubicBezTo>
                      <a:pt x="176" y="1442"/>
                      <a:pt x="61" y="1430"/>
                      <a:pt x="61" y="1430"/>
                    </a:cubicBezTo>
                    <a:lnTo>
                      <a:pt x="1" y="2524"/>
                    </a:lnTo>
                    <a:cubicBezTo>
                      <a:pt x="301" y="2556"/>
                      <a:pt x="585" y="2571"/>
                      <a:pt x="852" y="2571"/>
                    </a:cubicBezTo>
                    <a:cubicBezTo>
                      <a:pt x="4351" y="2571"/>
                      <a:pt x="5137" y="1"/>
                      <a:pt x="5137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3618;p69"/>
              <p:cNvSpPr/>
              <p:nvPr/>
            </p:nvSpPr>
            <p:spPr>
              <a:xfrm>
                <a:off x="2165551" y="2614467"/>
                <a:ext cx="25726" cy="18278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18" extrusionOk="0">
                    <a:moveTo>
                      <a:pt x="926" y="1"/>
                    </a:moveTo>
                    <a:cubicBezTo>
                      <a:pt x="599" y="1"/>
                      <a:pt x="284" y="126"/>
                      <a:pt x="92" y="400"/>
                    </a:cubicBezTo>
                    <a:lnTo>
                      <a:pt x="62" y="431"/>
                    </a:lnTo>
                    <a:cubicBezTo>
                      <a:pt x="1" y="492"/>
                      <a:pt x="1" y="583"/>
                      <a:pt x="62" y="643"/>
                    </a:cubicBezTo>
                    <a:cubicBezTo>
                      <a:pt x="92" y="704"/>
                      <a:pt x="153" y="765"/>
                      <a:pt x="214" y="826"/>
                    </a:cubicBezTo>
                    <a:cubicBezTo>
                      <a:pt x="426" y="1008"/>
                      <a:pt x="670" y="1160"/>
                      <a:pt x="973" y="1282"/>
                    </a:cubicBezTo>
                    <a:cubicBezTo>
                      <a:pt x="1039" y="1306"/>
                      <a:pt x="1108" y="1318"/>
                      <a:pt x="1179" y="1318"/>
                    </a:cubicBezTo>
                    <a:cubicBezTo>
                      <a:pt x="1373" y="1318"/>
                      <a:pt x="1578" y="1233"/>
                      <a:pt x="1733" y="1099"/>
                    </a:cubicBezTo>
                    <a:cubicBezTo>
                      <a:pt x="1855" y="856"/>
                      <a:pt x="1825" y="583"/>
                      <a:pt x="1673" y="400"/>
                    </a:cubicBezTo>
                    <a:cubicBezTo>
                      <a:pt x="1521" y="188"/>
                      <a:pt x="1277" y="36"/>
                      <a:pt x="1034" y="5"/>
                    </a:cubicBezTo>
                    <a:cubicBezTo>
                      <a:pt x="998" y="2"/>
                      <a:pt x="962" y="1"/>
                      <a:pt x="926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3619;p69"/>
              <p:cNvSpPr/>
              <p:nvPr/>
            </p:nvSpPr>
            <p:spPr>
              <a:xfrm>
                <a:off x="2160919" y="2606104"/>
                <a:ext cx="27834" cy="23202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673" extrusionOk="0">
                    <a:moveTo>
                      <a:pt x="1885" y="0"/>
                    </a:moveTo>
                    <a:cubicBezTo>
                      <a:pt x="1794" y="0"/>
                      <a:pt x="1794" y="639"/>
                      <a:pt x="1247" y="1064"/>
                    </a:cubicBezTo>
                    <a:cubicBezTo>
                      <a:pt x="700" y="1520"/>
                      <a:pt x="31" y="1459"/>
                      <a:pt x="0" y="1520"/>
                    </a:cubicBezTo>
                    <a:cubicBezTo>
                      <a:pt x="0" y="1611"/>
                      <a:pt x="152" y="1642"/>
                      <a:pt x="456" y="1672"/>
                    </a:cubicBezTo>
                    <a:cubicBezTo>
                      <a:pt x="821" y="1672"/>
                      <a:pt x="1186" y="1550"/>
                      <a:pt x="1459" y="1338"/>
                    </a:cubicBezTo>
                    <a:cubicBezTo>
                      <a:pt x="1763" y="1095"/>
                      <a:pt x="1946" y="791"/>
                      <a:pt x="1976" y="426"/>
                    </a:cubicBezTo>
                    <a:cubicBezTo>
                      <a:pt x="2007" y="152"/>
                      <a:pt x="1946" y="0"/>
                      <a:pt x="1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3620;p69"/>
              <p:cNvSpPr/>
              <p:nvPr/>
            </p:nvSpPr>
            <p:spPr>
              <a:xfrm>
                <a:off x="2162181" y="2463622"/>
                <a:ext cx="135326" cy="148820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0731" extrusionOk="0">
                    <a:moveTo>
                      <a:pt x="973" y="1"/>
                    </a:moveTo>
                    <a:lnTo>
                      <a:pt x="1" y="548"/>
                    </a:lnTo>
                    <a:cubicBezTo>
                      <a:pt x="639" y="1460"/>
                      <a:pt x="1642" y="2067"/>
                      <a:pt x="2736" y="2159"/>
                    </a:cubicBezTo>
                    <a:cubicBezTo>
                      <a:pt x="3466" y="2219"/>
                      <a:pt x="4256" y="2128"/>
                      <a:pt x="4803" y="2584"/>
                    </a:cubicBezTo>
                    <a:cubicBezTo>
                      <a:pt x="5168" y="2949"/>
                      <a:pt x="5289" y="3496"/>
                      <a:pt x="5472" y="3982"/>
                    </a:cubicBezTo>
                    <a:cubicBezTo>
                      <a:pt x="5715" y="4742"/>
                      <a:pt x="5685" y="5685"/>
                      <a:pt x="6384" y="6080"/>
                    </a:cubicBezTo>
                    <a:cubicBezTo>
                      <a:pt x="6931" y="6414"/>
                      <a:pt x="7356" y="6292"/>
                      <a:pt x="7752" y="6809"/>
                    </a:cubicBezTo>
                    <a:cubicBezTo>
                      <a:pt x="8116" y="7296"/>
                      <a:pt x="8207" y="8055"/>
                      <a:pt x="8207" y="8724"/>
                    </a:cubicBezTo>
                    <a:cubicBezTo>
                      <a:pt x="8207" y="9362"/>
                      <a:pt x="8268" y="10426"/>
                      <a:pt x="8846" y="10730"/>
                    </a:cubicBezTo>
                    <a:cubicBezTo>
                      <a:pt x="8907" y="8329"/>
                      <a:pt x="9697" y="5624"/>
                      <a:pt x="9727" y="3223"/>
                    </a:cubicBezTo>
                    <a:cubicBezTo>
                      <a:pt x="9758" y="2888"/>
                      <a:pt x="9727" y="2523"/>
                      <a:pt x="9636" y="2189"/>
                    </a:cubicBezTo>
                    <a:cubicBezTo>
                      <a:pt x="9332" y="1429"/>
                      <a:pt x="8481" y="1034"/>
                      <a:pt x="7721" y="821"/>
                    </a:cubicBezTo>
                    <a:cubicBezTo>
                      <a:pt x="5533" y="183"/>
                      <a:pt x="3253" y="92"/>
                      <a:pt x="9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3621;p69"/>
              <p:cNvSpPr/>
              <p:nvPr/>
            </p:nvSpPr>
            <p:spPr>
              <a:xfrm>
                <a:off x="2080830" y="2365823"/>
                <a:ext cx="237757" cy="13154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9485" extrusionOk="0">
                    <a:moveTo>
                      <a:pt x="7326" y="1"/>
                    </a:moveTo>
                    <a:cubicBezTo>
                      <a:pt x="3405" y="669"/>
                      <a:pt x="1733" y="3162"/>
                      <a:pt x="1581" y="3435"/>
                    </a:cubicBezTo>
                    <a:cubicBezTo>
                      <a:pt x="1459" y="3739"/>
                      <a:pt x="0" y="9484"/>
                      <a:pt x="0" y="9484"/>
                    </a:cubicBezTo>
                    <a:lnTo>
                      <a:pt x="1824" y="8664"/>
                    </a:lnTo>
                    <a:lnTo>
                      <a:pt x="8055" y="7235"/>
                    </a:lnTo>
                    <a:lnTo>
                      <a:pt x="17143" y="9332"/>
                    </a:lnTo>
                    <a:cubicBezTo>
                      <a:pt x="17143" y="9332"/>
                      <a:pt x="16870" y="3861"/>
                      <a:pt x="16019" y="2736"/>
                    </a:cubicBezTo>
                    <a:cubicBezTo>
                      <a:pt x="15198" y="1581"/>
                      <a:pt x="10578" y="31"/>
                      <a:pt x="10578" y="31"/>
                    </a:cubicBezTo>
                    <a:lnTo>
                      <a:pt x="73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3622;p69"/>
              <p:cNvSpPr/>
              <p:nvPr/>
            </p:nvSpPr>
            <p:spPr>
              <a:xfrm>
                <a:off x="2165135" y="2356559"/>
                <a:ext cx="75471" cy="130681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9423" extrusionOk="0">
                    <a:moveTo>
                      <a:pt x="1429" y="0"/>
                    </a:moveTo>
                    <a:cubicBezTo>
                      <a:pt x="1064" y="0"/>
                      <a:pt x="730" y="213"/>
                      <a:pt x="578" y="547"/>
                    </a:cubicBezTo>
                    <a:cubicBezTo>
                      <a:pt x="456" y="851"/>
                      <a:pt x="396" y="1155"/>
                      <a:pt x="365" y="1459"/>
                    </a:cubicBezTo>
                    <a:cubicBezTo>
                      <a:pt x="304" y="2462"/>
                      <a:pt x="0" y="9423"/>
                      <a:pt x="0" y="9423"/>
                    </a:cubicBezTo>
                    <a:lnTo>
                      <a:pt x="4073" y="9271"/>
                    </a:lnTo>
                    <a:lnTo>
                      <a:pt x="4043" y="699"/>
                    </a:lnTo>
                    <a:lnTo>
                      <a:pt x="5441" y="1034"/>
                    </a:lnTo>
                    <a:lnTo>
                      <a:pt x="5441" y="790"/>
                    </a:lnTo>
                    <a:cubicBezTo>
                      <a:pt x="5411" y="638"/>
                      <a:pt x="5350" y="486"/>
                      <a:pt x="5259" y="365"/>
                    </a:cubicBezTo>
                    <a:cubicBezTo>
                      <a:pt x="5137" y="213"/>
                      <a:pt x="4925" y="91"/>
                      <a:pt x="4712" y="91"/>
                    </a:cubicBezTo>
                    <a:lnTo>
                      <a:pt x="2341" y="0"/>
                    </a:ln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3623;p69"/>
              <p:cNvSpPr/>
              <p:nvPr/>
            </p:nvSpPr>
            <p:spPr>
              <a:xfrm>
                <a:off x="2096418" y="2451404"/>
                <a:ext cx="201090" cy="6408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4621" extrusionOk="0">
                    <a:moveTo>
                      <a:pt x="6870" y="0"/>
                    </a:moveTo>
                    <a:lnTo>
                      <a:pt x="457" y="1915"/>
                    </a:lnTo>
                    <a:lnTo>
                      <a:pt x="1" y="3921"/>
                    </a:lnTo>
                    <a:cubicBezTo>
                      <a:pt x="2002" y="3427"/>
                      <a:pt x="4041" y="3181"/>
                      <a:pt x="6074" y="3181"/>
                    </a:cubicBezTo>
                    <a:cubicBezTo>
                      <a:pt x="8920" y="3181"/>
                      <a:pt x="11757" y="3663"/>
                      <a:pt x="14469" y="4620"/>
                    </a:cubicBezTo>
                    <a:lnTo>
                      <a:pt x="14500" y="2371"/>
                    </a:lnTo>
                    <a:lnTo>
                      <a:pt x="68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3624;p69"/>
              <p:cNvSpPr/>
              <p:nvPr/>
            </p:nvSpPr>
            <p:spPr>
              <a:xfrm>
                <a:off x="2077460" y="2450530"/>
                <a:ext cx="249559" cy="50203"/>
              </a:xfrm>
              <a:custGeom>
                <a:avLst/>
                <a:gdLst/>
                <a:ahLst/>
                <a:cxnLst/>
                <a:rect l="l" t="t" r="r" b="b"/>
                <a:pathLst>
                  <a:path w="17995" h="3620" extrusionOk="0">
                    <a:moveTo>
                      <a:pt x="5931" y="1"/>
                    </a:moveTo>
                    <a:cubicBezTo>
                      <a:pt x="4636" y="1"/>
                      <a:pt x="3406" y="485"/>
                      <a:pt x="2462" y="1370"/>
                    </a:cubicBezTo>
                    <a:lnTo>
                      <a:pt x="2189" y="1644"/>
                    </a:lnTo>
                    <a:lnTo>
                      <a:pt x="0" y="3224"/>
                    </a:lnTo>
                    <a:cubicBezTo>
                      <a:pt x="2797" y="2373"/>
                      <a:pt x="5684" y="1948"/>
                      <a:pt x="8602" y="1948"/>
                    </a:cubicBezTo>
                    <a:cubicBezTo>
                      <a:pt x="13009" y="2069"/>
                      <a:pt x="17994" y="3619"/>
                      <a:pt x="17994" y="3619"/>
                    </a:cubicBezTo>
                    <a:lnTo>
                      <a:pt x="15107" y="1826"/>
                    </a:lnTo>
                    <a:cubicBezTo>
                      <a:pt x="14195" y="823"/>
                      <a:pt x="12918" y="245"/>
                      <a:pt x="11581" y="185"/>
                    </a:cubicBezTo>
                    <a:lnTo>
                      <a:pt x="6049" y="2"/>
                    </a:lnTo>
                    <a:cubicBezTo>
                      <a:pt x="6009" y="1"/>
                      <a:pt x="5970" y="1"/>
                      <a:pt x="5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3625;p69"/>
              <p:cNvSpPr/>
              <p:nvPr/>
            </p:nvSpPr>
            <p:spPr>
              <a:xfrm>
                <a:off x="2086308" y="2476838"/>
                <a:ext cx="233971" cy="35281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2544" extrusionOk="0">
                    <a:moveTo>
                      <a:pt x="6522" y="1"/>
                    </a:moveTo>
                    <a:cubicBezTo>
                      <a:pt x="5139" y="1"/>
                      <a:pt x="3757" y="136"/>
                      <a:pt x="2402" y="415"/>
                    </a:cubicBezTo>
                    <a:cubicBezTo>
                      <a:pt x="1763" y="537"/>
                      <a:pt x="1155" y="750"/>
                      <a:pt x="578" y="1023"/>
                    </a:cubicBezTo>
                    <a:cubicBezTo>
                      <a:pt x="426" y="1084"/>
                      <a:pt x="274" y="1175"/>
                      <a:pt x="152" y="1297"/>
                    </a:cubicBezTo>
                    <a:cubicBezTo>
                      <a:pt x="31" y="1358"/>
                      <a:pt x="0" y="1418"/>
                      <a:pt x="0" y="1418"/>
                    </a:cubicBezTo>
                    <a:cubicBezTo>
                      <a:pt x="31" y="1418"/>
                      <a:pt x="213" y="1266"/>
                      <a:pt x="639" y="1084"/>
                    </a:cubicBezTo>
                    <a:cubicBezTo>
                      <a:pt x="1216" y="841"/>
                      <a:pt x="1824" y="689"/>
                      <a:pt x="2432" y="567"/>
                    </a:cubicBezTo>
                    <a:cubicBezTo>
                      <a:pt x="3712" y="342"/>
                      <a:pt x="5003" y="232"/>
                      <a:pt x="6292" y="232"/>
                    </a:cubicBezTo>
                    <a:cubicBezTo>
                      <a:pt x="7084" y="232"/>
                      <a:pt x="7876" y="274"/>
                      <a:pt x="8663" y="355"/>
                    </a:cubicBezTo>
                    <a:cubicBezTo>
                      <a:pt x="9879" y="446"/>
                      <a:pt x="11064" y="507"/>
                      <a:pt x="12098" y="689"/>
                    </a:cubicBezTo>
                    <a:cubicBezTo>
                      <a:pt x="13131" y="841"/>
                      <a:pt x="14104" y="1054"/>
                      <a:pt x="14864" y="1236"/>
                    </a:cubicBezTo>
                    <a:cubicBezTo>
                      <a:pt x="15259" y="1327"/>
                      <a:pt x="15593" y="1449"/>
                      <a:pt x="15897" y="1540"/>
                    </a:cubicBezTo>
                    <a:cubicBezTo>
                      <a:pt x="16141" y="1631"/>
                      <a:pt x="16384" y="1753"/>
                      <a:pt x="16596" y="1935"/>
                    </a:cubicBezTo>
                    <a:cubicBezTo>
                      <a:pt x="16748" y="2087"/>
                      <a:pt x="16840" y="2330"/>
                      <a:pt x="16809" y="2543"/>
                    </a:cubicBezTo>
                    <a:cubicBezTo>
                      <a:pt x="16840" y="2482"/>
                      <a:pt x="16870" y="2421"/>
                      <a:pt x="16870" y="2361"/>
                    </a:cubicBezTo>
                    <a:cubicBezTo>
                      <a:pt x="16840" y="2178"/>
                      <a:pt x="16779" y="1996"/>
                      <a:pt x="16657" y="1874"/>
                    </a:cubicBezTo>
                    <a:cubicBezTo>
                      <a:pt x="16444" y="1662"/>
                      <a:pt x="16201" y="1540"/>
                      <a:pt x="15928" y="1449"/>
                    </a:cubicBezTo>
                    <a:cubicBezTo>
                      <a:pt x="15593" y="1297"/>
                      <a:pt x="15259" y="1175"/>
                      <a:pt x="14894" y="1084"/>
                    </a:cubicBezTo>
                    <a:cubicBezTo>
                      <a:pt x="13982" y="841"/>
                      <a:pt x="13071" y="628"/>
                      <a:pt x="12128" y="476"/>
                    </a:cubicBezTo>
                    <a:cubicBezTo>
                      <a:pt x="11095" y="294"/>
                      <a:pt x="9909" y="233"/>
                      <a:pt x="8694" y="111"/>
                    </a:cubicBezTo>
                    <a:cubicBezTo>
                      <a:pt x="7972" y="38"/>
                      <a:pt x="7247" y="1"/>
                      <a:pt x="6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3626;p69"/>
              <p:cNvSpPr/>
              <p:nvPr/>
            </p:nvSpPr>
            <p:spPr>
              <a:xfrm>
                <a:off x="2060166" y="2501981"/>
                <a:ext cx="54391" cy="9401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6779" extrusionOk="0">
                    <a:moveTo>
                      <a:pt x="3922" y="1"/>
                    </a:moveTo>
                    <a:lnTo>
                      <a:pt x="2645" y="183"/>
                    </a:lnTo>
                    <a:cubicBezTo>
                      <a:pt x="2189" y="2037"/>
                      <a:pt x="1" y="4925"/>
                      <a:pt x="2980" y="6779"/>
                    </a:cubicBezTo>
                    <a:cubicBezTo>
                      <a:pt x="2980" y="6779"/>
                      <a:pt x="3040" y="2797"/>
                      <a:pt x="3405" y="1277"/>
                    </a:cubicBezTo>
                    <a:cubicBezTo>
                      <a:pt x="3466" y="821"/>
                      <a:pt x="3648" y="365"/>
                      <a:pt x="3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3627;p69"/>
              <p:cNvSpPr/>
              <p:nvPr/>
            </p:nvSpPr>
            <p:spPr>
              <a:xfrm>
                <a:off x="2283584" y="2515045"/>
                <a:ext cx="67039" cy="19476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14044" extrusionOk="0">
                    <a:moveTo>
                      <a:pt x="61" y="1"/>
                    </a:moveTo>
                    <a:lnTo>
                      <a:pt x="1" y="14044"/>
                    </a:lnTo>
                    <a:cubicBezTo>
                      <a:pt x="13" y="14044"/>
                      <a:pt x="25" y="14044"/>
                      <a:pt x="37" y="14044"/>
                    </a:cubicBezTo>
                    <a:cubicBezTo>
                      <a:pt x="2393" y="14044"/>
                      <a:pt x="4440" y="11115"/>
                      <a:pt x="4773" y="8998"/>
                    </a:cubicBezTo>
                    <a:cubicBezTo>
                      <a:pt x="4834" y="7934"/>
                      <a:pt x="4651" y="6870"/>
                      <a:pt x="4195" y="5898"/>
                    </a:cubicBezTo>
                    <a:cubicBezTo>
                      <a:pt x="3952" y="5502"/>
                      <a:pt x="3739" y="5107"/>
                      <a:pt x="3557" y="4712"/>
                    </a:cubicBezTo>
                    <a:cubicBezTo>
                      <a:pt x="3496" y="4256"/>
                      <a:pt x="3466" y="3770"/>
                      <a:pt x="3527" y="3314"/>
                    </a:cubicBezTo>
                    <a:cubicBezTo>
                      <a:pt x="3435" y="1460"/>
                      <a:pt x="1916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3628;p69"/>
              <p:cNvSpPr/>
              <p:nvPr/>
            </p:nvSpPr>
            <p:spPr>
              <a:xfrm>
                <a:off x="2232160" y="2510413"/>
                <a:ext cx="59869" cy="175558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659" extrusionOk="0">
                    <a:moveTo>
                      <a:pt x="699" y="0"/>
                    </a:moveTo>
                    <a:lnTo>
                      <a:pt x="699" y="0"/>
                    </a:lnTo>
                    <a:cubicBezTo>
                      <a:pt x="0" y="2341"/>
                      <a:pt x="517" y="4864"/>
                      <a:pt x="2067" y="6748"/>
                    </a:cubicBezTo>
                    <a:cubicBezTo>
                      <a:pt x="1277" y="8146"/>
                      <a:pt x="1277" y="9849"/>
                      <a:pt x="2006" y="11308"/>
                    </a:cubicBezTo>
                    <a:cubicBezTo>
                      <a:pt x="2189" y="11733"/>
                      <a:pt x="2523" y="12128"/>
                      <a:pt x="2918" y="12402"/>
                    </a:cubicBezTo>
                    <a:cubicBezTo>
                      <a:pt x="3162" y="12570"/>
                      <a:pt x="3463" y="12658"/>
                      <a:pt x="3764" y="12658"/>
                    </a:cubicBezTo>
                    <a:cubicBezTo>
                      <a:pt x="3953" y="12658"/>
                      <a:pt x="4141" y="12624"/>
                      <a:pt x="4317" y="12554"/>
                    </a:cubicBezTo>
                    <a:lnTo>
                      <a:pt x="4104" y="365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3629;p69"/>
              <p:cNvSpPr/>
              <p:nvPr/>
            </p:nvSpPr>
            <p:spPr>
              <a:xfrm>
                <a:off x="2077460" y="2446591"/>
                <a:ext cx="240711" cy="46972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3387" extrusionOk="0">
                    <a:moveTo>
                      <a:pt x="5816" y="1"/>
                    </a:moveTo>
                    <a:cubicBezTo>
                      <a:pt x="5491" y="1"/>
                      <a:pt x="5173" y="5"/>
                      <a:pt x="4863" y="13"/>
                    </a:cubicBezTo>
                    <a:cubicBezTo>
                      <a:pt x="4559" y="13"/>
                      <a:pt x="4286" y="43"/>
                      <a:pt x="4012" y="104"/>
                    </a:cubicBezTo>
                    <a:cubicBezTo>
                      <a:pt x="3739" y="195"/>
                      <a:pt x="3496" y="317"/>
                      <a:pt x="3283" y="499"/>
                    </a:cubicBezTo>
                    <a:cubicBezTo>
                      <a:pt x="3100" y="651"/>
                      <a:pt x="2948" y="864"/>
                      <a:pt x="2797" y="1077"/>
                    </a:cubicBezTo>
                    <a:lnTo>
                      <a:pt x="2401" y="1624"/>
                    </a:lnTo>
                    <a:lnTo>
                      <a:pt x="608" y="2718"/>
                    </a:lnTo>
                    <a:lnTo>
                      <a:pt x="122" y="3022"/>
                    </a:lnTo>
                    <a:cubicBezTo>
                      <a:pt x="61" y="3083"/>
                      <a:pt x="0" y="3143"/>
                      <a:pt x="0" y="3143"/>
                    </a:cubicBezTo>
                    <a:cubicBezTo>
                      <a:pt x="61" y="3113"/>
                      <a:pt x="122" y="3083"/>
                      <a:pt x="182" y="3052"/>
                    </a:cubicBezTo>
                    <a:lnTo>
                      <a:pt x="669" y="2779"/>
                    </a:lnTo>
                    <a:lnTo>
                      <a:pt x="2493" y="1715"/>
                    </a:lnTo>
                    <a:lnTo>
                      <a:pt x="2888" y="1168"/>
                    </a:lnTo>
                    <a:cubicBezTo>
                      <a:pt x="3040" y="955"/>
                      <a:pt x="3192" y="773"/>
                      <a:pt x="3374" y="621"/>
                    </a:cubicBezTo>
                    <a:cubicBezTo>
                      <a:pt x="3587" y="438"/>
                      <a:pt x="3800" y="317"/>
                      <a:pt x="4043" y="256"/>
                    </a:cubicBezTo>
                    <a:cubicBezTo>
                      <a:pt x="4243" y="211"/>
                      <a:pt x="4443" y="183"/>
                      <a:pt x="4644" y="183"/>
                    </a:cubicBezTo>
                    <a:cubicBezTo>
                      <a:pt x="4717" y="183"/>
                      <a:pt x="4790" y="187"/>
                      <a:pt x="4863" y="195"/>
                    </a:cubicBezTo>
                    <a:cubicBezTo>
                      <a:pt x="5173" y="187"/>
                      <a:pt x="5491" y="183"/>
                      <a:pt x="5817" y="183"/>
                    </a:cubicBezTo>
                    <a:cubicBezTo>
                      <a:pt x="6707" y="183"/>
                      <a:pt x="7653" y="211"/>
                      <a:pt x="8632" y="256"/>
                    </a:cubicBezTo>
                    <a:cubicBezTo>
                      <a:pt x="9848" y="286"/>
                      <a:pt x="11034" y="377"/>
                      <a:pt x="12128" y="438"/>
                    </a:cubicBezTo>
                    <a:cubicBezTo>
                      <a:pt x="12371" y="438"/>
                      <a:pt x="12614" y="499"/>
                      <a:pt x="12888" y="560"/>
                    </a:cubicBezTo>
                    <a:cubicBezTo>
                      <a:pt x="13101" y="651"/>
                      <a:pt x="13313" y="773"/>
                      <a:pt x="13496" y="955"/>
                    </a:cubicBezTo>
                    <a:cubicBezTo>
                      <a:pt x="13800" y="1289"/>
                      <a:pt x="14104" y="1654"/>
                      <a:pt x="14377" y="1958"/>
                    </a:cubicBezTo>
                    <a:lnTo>
                      <a:pt x="16566" y="3022"/>
                    </a:lnTo>
                    <a:lnTo>
                      <a:pt x="17143" y="3295"/>
                    </a:lnTo>
                    <a:lnTo>
                      <a:pt x="17356" y="3387"/>
                    </a:lnTo>
                    <a:cubicBezTo>
                      <a:pt x="17295" y="3326"/>
                      <a:pt x="17234" y="3295"/>
                      <a:pt x="17174" y="3265"/>
                    </a:cubicBezTo>
                    <a:lnTo>
                      <a:pt x="16596" y="2961"/>
                    </a:lnTo>
                    <a:lnTo>
                      <a:pt x="14468" y="1867"/>
                    </a:lnTo>
                    <a:cubicBezTo>
                      <a:pt x="14195" y="1563"/>
                      <a:pt x="13891" y="1198"/>
                      <a:pt x="13557" y="833"/>
                    </a:cubicBezTo>
                    <a:cubicBezTo>
                      <a:pt x="13374" y="651"/>
                      <a:pt x="13161" y="529"/>
                      <a:pt x="12918" y="408"/>
                    </a:cubicBezTo>
                    <a:cubicBezTo>
                      <a:pt x="12645" y="347"/>
                      <a:pt x="12371" y="286"/>
                      <a:pt x="12128" y="286"/>
                    </a:cubicBezTo>
                    <a:cubicBezTo>
                      <a:pt x="11034" y="195"/>
                      <a:pt x="9848" y="134"/>
                      <a:pt x="8602" y="74"/>
                    </a:cubicBezTo>
                    <a:cubicBezTo>
                      <a:pt x="7645" y="29"/>
                      <a:pt x="6705" y="1"/>
                      <a:pt x="5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3630;p69"/>
              <p:cNvSpPr/>
              <p:nvPr/>
            </p:nvSpPr>
            <p:spPr>
              <a:xfrm>
                <a:off x="2220358" y="2366669"/>
                <a:ext cx="19818" cy="8347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1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396"/>
                    </a:cubicBezTo>
                    <a:lnTo>
                      <a:pt x="0" y="1004"/>
                    </a:lnTo>
                    <a:lnTo>
                      <a:pt x="0" y="2432"/>
                    </a:lnTo>
                    <a:cubicBezTo>
                      <a:pt x="0" y="3405"/>
                      <a:pt x="0" y="4317"/>
                      <a:pt x="31" y="4985"/>
                    </a:cubicBezTo>
                    <a:cubicBezTo>
                      <a:pt x="31" y="5289"/>
                      <a:pt x="31" y="5563"/>
                      <a:pt x="61" y="5745"/>
                    </a:cubicBezTo>
                    <a:cubicBezTo>
                      <a:pt x="31" y="5837"/>
                      <a:pt x="61" y="5928"/>
                      <a:pt x="61" y="6019"/>
                    </a:cubicBezTo>
                    <a:cubicBezTo>
                      <a:pt x="91" y="5928"/>
                      <a:pt x="91" y="5806"/>
                      <a:pt x="91" y="5715"/>
                    </a:cubicBezTo>
                    <a:cubicBezTo>
                      <a:pt x="91" y="5533"/>
                      <a:pt x="91" y="5289"/>
                      <a:pt x="122" y="4955"/>
                    </a:cubicBezTo>
                    <a:lnTo>
                      <a:pt x="122" y="2402"/>
                    </a:lnTo>
                    <a:lnTo>
                      <a:pt x="122" y="1004"/>
                    </a:lnTo>
                    <a:lnTo>
                      <a:pt x="122" y="396"/>
                    </a:lnTo>
                    <a:cubicBezTo>
                      <a:pt x="122" y="232"/>
                      <a:pt x="220" y="118"/>
                      <a:pt x="349" y="118"/>
                    </a:cubicBezTo>
                    <a:cubicBezTo>
                      <a:pt x="364" y="118"/>
                      <a:pt x="380" y="119"/>
                      <a:pt x="395" y="122"/>
                    </a:cubicBezTo>
                    <a:lnTo>
                      <a:pt x="1155" y="274"/>
                    </a:lnTo>
                    <a:cubicBezTo>
                      <a:pt x="1246" y="305"/>
                      <a:pt x="1338" y="305"/>
                      <a:pt x="1429" y="305"/>
                    </a:cubicBezTo>
                    <a:cubicBezTo>
                      <a:pt x="1368" y="274"/>
                      <a:pt x="1277" y="244"/>
                      <a:pt x="1186" y="213"/>
                    </a:cubicBezTo>
                    <a:cubicBezTo>
                      <a:pt x="1003" y="153"/>
                      <a:pt x="730" y="92"/>
                      <a:pt x="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3631;p69"/>
              <p:cNvSpPr/>
              <p:nvPr/>
            </p:nvSpPr>
            <p:spPr>
              <a:xfrm>
                <a:off x="2166397" y="2367931"/>
                <a:ext cx="5492" cy="8010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776" extrusionOk="0">
                    <a:moveTo>
                      <a:pt x="365" y="1"/>
                    </a:moveTo>
                    <a:cubicBezTo>
                      <a:pt x="305" y="274"/>
                      <a:pt x="274" y="548"/>
                      <a:pt x="274" y="821"/>
                    </a:cubicBezTo>
                    <a:cubicBezTo>
                      <a:pt x="244" y="1369"/>
                      <a:pt x="183" y="2098"/>
                      <a:pt x="153" y="2888"/>
                    </a:cubicBezTo>
                    <a:cubicBezTo>
                      <a:pt x="122" y="3679"/>
                      <a:pt x="92" y="4378"/>
                      <a:pt x="61" y="4925"/>
                    </a:cubicBezTo>
                    <a:cubicBezTo>
                      <a:pt x="31" y="5229"/>
                      <a:pt x="1" y="5502"/>
                      <a:pt x="1" y="5776"/>
                    </a:cubicBezTo>
                    <a:cubicBezTo>
                      <a:pt x="92" y="5502"/>
                      <a:pt x="122" y="5229"/>
                      <a:pt x="153" y="4955"/>
                    </a:cubicBezTo>
                    <a:cubicBezTo>
                      <a:pt x="213" y="4408"/>
                      <a:pt x="244" y="3679"/>
                      <a:pt x="274" y="2888"/>
                    </a:cubicBezTo>
                    <a:cubicBezTo>
                      <a:pt x="335" y="2098"/>
                      <a:pt x="365" y="1369"/>
                      <a:pt x="365" y="852"/>
                    </a:cubicBezTo>
                    <a:cubicBezTo>
                      <a:pt x="396" y="548"/>
                      <a:pt x="396" y="274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3632;p69"/>
              <p:cNvSpPr/>
              <p:nvPr/>
            </p:nvSpPr>
            <p:spPr>
              <a:xfrm>
                <a:off x="2269674" y="2526847"/>
                <a:ext cx="112139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2269" extrusionOk="0">
                    <a:moveTo>
                      <a:pt x="2979" y="1"/>
                    </a:moveTo>
                    <a:lnTo>
                      <a:pt x="1" y="9180"/>
                    </a:lnTo>
                    <a:cubicBezTo>
                      <a:pt x="276" y="11105"/>
                      <a:pt x="1896" y="12268"/>
                      <a:pt x="3557" y="12268"/>
                    </a:cubicBezTo>
                    <a:cubicBezTo>
                      <a:pt x="4467" y="12268"/>
                      <a:pt x="5390" y="11920"/>
                      <a:pt x="6110" y="11156"/>
                    </a:cubicBezTo>
                    <a:cubicBezTo>
                      <a:pt x="6809" y="10457"/>
                      <a:pt x="7174" y="9272"/>
                      <a:pt x="6596" y="8451"/>
                    </a:cubicBezTo>
                    <a:cubicBezTo>
                      <a:pt x="8086" y="7721"/>
                      <a:pt x="7873" y="5503"/>
                      <a:pt x="6262" y="5077"/>
                    </a:cubicBezTo>
                    <a:cubicBezTo>
                      <a:pt x="6566" y="4591"/>
                      <a:pt x="6414" y="3952"/>
                      <a:pt x="5928" y="3648"/>
                    </a:cubicBezTo>
                    <a:cubicBezTo>
                      <a:pt x="5624" y="3436"/>
                      <a:pt x="5198" y="3436"/>
                      <a:pt x="4864" y="3223"/>
                    </a:cubicBezTo>
                    <a:cubicBezTo>
                      <a:pt x="4499" y="2949"/>
                      <a:pt x="4256" y="2554"/>
                      <a:pt x="4226" y="2098"/>
                    </a:cubicBezTo>
                    <a:cubicBezTo>
                      <a:pt x="4165" y="1642"/>
                      <a:pt x="4074" y="1217"/>
                      <a:pt x="3952" y="791"/>
                    </a:cubicBezTo>
                    <a:cubicBezTo>
                      <a:pt x="3830" y="366"/>
                      <a:pt x="3435" y="31"/>
                      <a:pt x="2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3633;p69"/>
              <p:cNvSpPr/>
              <p:nvPr/>
            </p:nvSpPr>
            <p:spPr>
              <a:xfrm>
                <a:off x="2236792" y="2500719"/>
                <a:ext cx="106661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381" extrusionOk="0">
                    <a:moveTo>
                      <a:pt x="1" y="0"/>
                    </a:moveTo>
                    <a:cubicBezTo>
                      <a:pt x="61" y="122"/>
                      <a:pt x="122" y="244"/>
                      <a:pt x="213" y="335"/>
                    </a:cubicBezTo>
                    <a:cubicBezTo>
                      <a:pt x="335" y="548"/>
                      <a:pt x="548" y="851"/>
                      <a:pt x="821" y="1216"/>
                    </a:cubicBezTo>
                    <a:cubicBezTo>
                      <a:pt x="1125" y="1642"/>
                      <a:pt x="1460" y="2067"/>
                      <a:pt x="1824" y="2462"/>
                    </a:cubicBezTo>
                    <a:cubicBezTo>
                      <a:pt x="2037" y="2675"/>
                      <a:pt x="2280" y="2888"/>
                      <a:pt x="2554" y="3070"/>
                    </a:cubicBezTo>
                    <a:cubicBezTo>
                      <a:pt x="2858" y="3253"/>
                      <a:pt x="3192" y="3374"/>
                      <a:pt x="3527" y="3435"/>
                    </a:cubicBezTo>
                    <a:cubicBezTo>
                      <a:pt x="4195" y="3617"/>
                      <a:pt x="4864" y="3678"/>
                      <a:pt x="5442" y="3769"/>
                    </a:cubicBezTo>
                    <a:cubicBezTo>
                      <a:pt x="5958" y="3830"/>
                      <a:pt x="6445" y="3982"/>
                      <a:pt x="6931" y="4225"/>
                    </a:cubicBezTo>
                    <a:cubicBezTo>
                      <a:pt x="7204" y="4408"/>
                      <a:pt x="7448" y="4681"/>
                      <a:pt x="7569" y="4985"/>
                    </a:cubicBezTo>
                    <a:cubicBezTo>
                      <a:pt x="7660" y="5228"/>
                      <a:pt x="7660" y="5380"/>
                      <a:pt x="7691" y="5380"/>
                    </a:cubicBezTo>
                    <a:cubicBezTo>
                      <a:pt x="7691" y="5228"/>
                      <a:pt x="7691" y="5107"/>
                      <a:pt x="7630" y="4985"/>
                    </a:cubicBezTo>
                    <a:cubicBezTo>
                      <a:pt x="7508" y="4621"/>
                      <a:pt x="7296" y="4317"/>
                      <a:pt x="6992" y="4104"/>
                    </a:cubicBezTo>
                    <a:cubicBezTo>
                      <a:pt x="6505" y="3830"/>
                      <a:pt x="5989" y="3648"/>
                      <a:pt x="5472" y="3587"/>
                    </a:cubicBezTo>
                    <a:cubicBezTo>
                      <a:pt x="4864" y="3465"/>
                      <a:pt x="4226" y="3405"/>
                      <a:pt x="3557" y="3253"/>
                    </a:cubicBezTo>
                    <a:cubicBezTo>
                      <a:pt x="3253" y="3192"/>
                      <a:pt x="2949" y="3070"/>
                      <a:pt x="2675" y="2918"/>
                    </a:cubicBezTo>
                    <a:cubicBezTo>
                      <a:pt x="2402" y="2736"/>
                      <a:pt x="2159" y="2554"/>
                      <a:pt x="1946" y="2341"/>
                    </a:cubicBezTo>
                    <a:cubicBezTo>
                      <a:pt x="1581" y="1946"/>
                      <a:pt x="1247" y="1551"/>
                      <a:pt x="943" y="1155"/>
                    </a:cubicBezTo>
                    <a:cubicBezTo>
                      <a:pt x="639" y="730"/>
                      <a:pt x="335" y="365"/>
                      <a:pt x="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3634;p69"/>
              <p:cNvSpPr/>
              <p:nvPr/>
            </p:nvSpPr>
            <p:spPr>
              <a:xfrm>
                <a:off x="2235114" y="2510413"/>
                <a:ext cx="136159" cy="120571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9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152"/>
                      <a:pt x="122" y="335"/>
                      <a:pt x="213" y="487"/>
                    </a:cubicBezTo>
                    <a:cubicBezTo>
                      <a:pt x="395" y="791"/>
                      <a:pt x="638" y="1216"/>
                      <a:pt x="973" y="1733"/>
                    </a:cubicBezTo>
                    <a:cubicBezTo>
                      <a:pt x="1368" y="2341"/>
                      <a:pt x="1824" y="2918"/>
                      <a:pt x="2341" y="3466"/>
                    </a:cubicBezTo>
                    <a:cubicBezTo>
                      <a:pt x="2948" y="4104"/>
                      <a:pt x="3708" y="4621"/>
                      <a:pt x="4529" y="4985"/>
                    </a:cubicBezTo>
                    <a:cubicBezTo>
                      <a:pt x="5411" y="5350"/>
                      <a:pt x="6292" y="5563"/>
                      <a:pt x="7052" y="5867"/>
                    </a:cubicBezTo>
                    <a:cubicBezTo>
                      <a:pt x="7721" y="6140"/>
                      <a:pt x="8329" y="6505"/>
                      <a:pt x="8876" y="6991"/>
                    </a:cubicBezTo>
                    <a:cubicBezTo>
                      <a:pt x="9210" y="7326"/>
                      <a:pt x="9484" y="7721"/>
                      <a:pt x="9666" y="8177"/>
                    </a:cubicBezTo>
                    <a:cubicBezTo>
                      <a:pt x="9788" y="8481"/>
                      <a:pt x="9788" y="8694"/>
                      <a:pt x="9818" y="8694"/>
                    </a:cubicBezTo>
                    <a:cubicBezTo>
                      <a:pt x="9818" y="8694"/>
                      <a:pt x="9818" y="8633"/>
                      <a:pt x="9818" y="8511"/>
                    </a:cubicBezTo>
                    <a:cubicBezTo>
                      <a:pt x="9788" y="8390"/>
                      <a:pt x="9757" y="8268"/>
                      <a:pt x="9727" y="8146"/>
                    </a:cubicBezTo>
                    <a:cubicBezTo>
                      <a:pt x="9575" y="7660"/>
                      <a:pt x="9301" y="7235"/>
                      <a:pt x="8967" y="6870"/>
                    </a:cubicBezTo>
                    <a:cubicBezTo>
                      <a:pt x="8420" y="6353"/>
                      <a:pt x="7812" y="5958"/>
                      <a:pt x="7113" y="5715"/>
                    </a:cubicBezTo>
                    <a:cubicBezTo>
                      <a:pt x="6353" y="5380"/>
                      <a:pt x="5471" y="5137"/>
                      <a:pt x="4620" y="4803"/>
                    </a:cubicBezTo>
                    <a:cubicBezTo>
                      <a:pt x="3800" y="4438"/>
                      <a:pt x="3070" y="3952"/>
                      <a:pt x="2462" y="3344"/>
                    </a:cubicBezTo>
                    <a:cubicBezTo>
                      <a:pt x="1945" y="2827"/>
                      <a:pt x="1489" y="2250"/>
                      <a:pt x="1094" y="1672"/>
                    </a:cubicBezTo>
                    <a:cubicBezTo>
                      <a:pt x="730" y="1156"/>
                      <a:pt x="486" y="730"/>
                      <a:pt x="304" y="426"/>
                    </a:cubicBezTo>
                    <a:cubicBezTo>
                      <a:pt x="213" y="274"/>
                      <a:pt x="91" y="122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3635;p69"/>
              <p:cNvSpPr/>
              <p:nvPr/>
            </p:nvSpPr>
            <p:spPr>
              <a:xfrm>
                <a:off x="2078292" y="2505781"/>
                <a:ext cx="30371" cy="68717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4955" extrusionOk="0">
                    <a:moveTo>
                      <a:pt x="2159" y="0"/>
                    </a:moveTo>
                    <a:cubicBezTo>
                      <a:pt x="1977" y="213"/>
                      <a:pt x="1825" y="426"/>
                      <a:pt x="1703" y="669"/>
                    </a:cubicBezTo>
                    <a:cubicBezTo>
                      <a:pt x="1369" y="1216"/>
                      <a:pt x="1065" y="1793"/>
                      <a:pt x="822" y="2371"/>
                    </a:cubicBezTo>
                    <a:cubicBezTo>
                      <a:pt x="548" y="2948"/>
                      <a:pt x="335" y="3556"/>
                      <a:pt x="153" y="4164"/>
                    </a:cubicBezTo>
                    <a:cubicBezTo>
                      <a:pt x="62" y="4438"/>
                      <a:pt x="1" y="4681"/>
                      <a:pt x="1" y="4955"/>
                    </a:cubicBezTo>
                    <a:cubicBezTo>
                      <a:pt x="62" y="4955"/>
                      <a:pt x="426" y="3800"/>
                      <a:pt x="1004" y="2432"/>
                    </a:cubicBezTo>
                    <a:cubicBezTo>
                      <a:pt x="1581" y="1094"/>
                      <a:pt x="2189" y="31"/>
                      <a:pt x="215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3636;p69"/>
              <p:cNvSpPr/>
              <p:nvPr/>
            </p:nvSpPr>
            <p:spPr>
              <a:xfrm>
                <a:off x="1976707" y="2777238"/>
                <a:ext cx="143342" cy="355998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25670" extrusionOk="0">
                    <a:moveTo>
                      <a:pt x="10335" y="1"/>
                    </a:moveTo>
                    <a:cubicBezTo>
                      <a:pt x="10335" y="1"/>
                      <a:pt x="6961" y="2372"/>
                      <a:pt x="6080" y="3709"/>
                    </a:cubicBezTo>
                    <a:cubicBezTo>
                      <a:pt x="5198" y="5077"/>
                      <a:pt x="244" y="19545"/>
                      <a:pt x="183" y="20487"/>
                    </a:cubicBezTo>
                    <a:cubicBezTo>
                      <a:pt x="122" y="21430"/>
                      <a:pt x="1" y="24621"/>
                      <a:pt x="700" y="25229"/>
                    </a:cubicBezTo>
                    <a:cubicBezTo>
                      <a:pt x="1079" y="25591"/>
                      <a:pt x="2663" y="25670"/>
                      <a:pt x="3962" y="25670"/>
                    </a:cubicBezTo>
                    <a:cubicBezTo>
                      <a:pt x="4952" y="25670"/>
                      <a:pt x="5776" y="25624"/>
                      <a:pt x="5776" y="25624"/>
                    </a:cubicBezTo>
                    <a:lnTo>
                      <a:pt x="10335" y="335"/>
                    </a:lnTo>
                    <a:lnTo>
                      <a:pt x="103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3637;p69"/>
              <p:cNvSpPr/>
              <p:nvPr/>
            </p:nvSpPr>
            <p:spPr>
              <a:xfrm>
                <a:off x="1975861" y="2776822"/>
                <a:ext cx="144188" cy="356636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25716" extrusionOk="0">
                    <a:moveTo>
                      <a:pt x="10396" y="0"/>
                    </a:moveTo>
                    <a:cubicBezTo>
                      <a:pt x="10366" y="31"/>
                      <a:pt x="6992" y="2402"/>
                      <a:pt x="6141" y="3739"/>
                    </a:cubicBezTo>
                    <a:cubicBezTo>
                      <a:pt x="5685" y="4438"/>
                      <a:pt x="4135" y="8663"/>
                      <a:pt x="2888" y="12280"/>
                    </a:cubicBezTo>
                    <a:cubicBezTo>
                      <a:pt x="1642" y="15897"/>
                      <a:pt x="274" y="20001"/>
                      <a:pt x="244" y="20517"/>
                    </a:cubicBezTo>
                    <a:cubicBezTo>
                      <a:pt x="214" y="20943"/>
                      <a:pt x="1" y="24591"/>
                      <a:pt x="761" y="25290"/>
                    </a:cubicBezTo>
                    <a:cubicBezTo>
                      <a:pt x="1125" y="25624"/>
                      <a:pt x="2584" y="25715"/>
                      <a:pt x="3831" y="25715"/>
                    </a:cubicBezTo>
                    <a:cubicBezTo>
                      <a:pt x="4864" y="25715"/>
                      <a:pt x="5776" y="25654"/>
                      <a:pt x="5837" y="25654"/>
                    </a:cubicBezTo>
                    <a:cubicBezTo>
                      <a:pt x="5745" y="25654"/>
                      <a:pt x="4908" y="25700"/>
                      <a:pt x="3934" y="25700"/>
                    </a:cubicBezTo>
                    <a:cubicBezTo>
                      <a:pt x="2656" y="25700"/>
                      <a:pt x="1140" y="25621"/>
                      <a:pt x="761" y="25259"/>
                    </a:cubicBezTo>
                    <a:cubicBezTo>
                      <a:pt x="31" y="24591"/>
                      <a:pt x="244" y="20943"/>
                      <a:pt x="274" y="20517"/>
                    </a:cubicBezTo>
                    <a:cubicBezTo>
                      <a:pt x="305" y="20001"/>
                      <a:pt x="1642" y="15958"/>
                      <a:pt x="2919" y="12280"/>
                    </a:cubicBezTo>
                    <a:cubicBezTo>
                      <a:pt x="4165" y="8633"/>
                      <a:pt x="5685" y="4469"/>
                      <a:pt x="6141" y="3770"/>
                    </a:cubicBezTo>
                    <a:lnTo>
                      <a:pt x="6171" y="3770"/>
                    </a:lnTo>
                    <a:cubicBezTo>
                      <a:pt x="6992" y="2463"/>
                      <a:pt x="10153" y="213"/>
                      <a:pt x="10396" y="31"/>
                    </a:cubicBezTo>
                    <a:lnTo>
                      <a:pt x="1039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3638;p69"/>
              <p:cNvSpPr/>
              <p:nvPr/>
            </p:nvSpPr>
            <p:spPr>
              <a:xfrm>
                <a:off x="2048364" y="2738047"/>
                <a:ext cx="384040" cy="751979"/>
              </a:xfrm>
              <a:custGeom>
                <a:avLst/>
                <a:gdLst/>
                <a:ahLst/>
                <a:cxnLst/>
                <a:rect l="l" t="t" r="r" b="b"/>
                <a:pathLst>
                  <a:path w="27692" h="54223" extrusionOk="0">
                    <a:moveTo>
                      <a:pt x="8208" y="0"/>
                    </a:moveTo>
                    <a:lnTo>
                      <a:pt x="4864" y="3070"/>
                    </a:lnTo>
                    <a:cubicBezTo>
                      <a:pt x="2828" y="5927"/>
                      <a:pt x="1642" y="9301"/>
                      <a:pt x="1490" y="12827"/>
                    </a:cubicBezTo>
                    <a:lnTo>
                      <a:pt x="1" y="46748"/>
                    </a:lnTo>
                    <a:cubicBezTo>
                      <a:pt x="1" y="46748"/>
                      <a:pt x="3831" y="50153"/>
                      <a:pt x="6566" y="51125"/>
                    </a:cubicBezTo>
                    <a:cubicBezTo>
                      <a:pt x="9271" y="52098"/>
                      <a:pt x="15381" y="52280"/>
                      <a:pt x="17873" y="52341"/>
                    </a:cubicBezTo>
                    <a:cubicBezTo>
                      <a:pt x="20366" y="52432"/>
                      <a:pt x="26111" y="54165"/>
                      <a:pt x="26111" y="54165"/>
                    </a:cubicBezTo>
                    <a:cubicBezTo>
                      <a:pt x="26111" y="54165"/>
                      <a:pt x="26105" y="54223"/>
                      <a:pt x="26122" y="54223"/>
                    </a:cubicBezTo>
                    <a:cubicBezTo>
                      <a:pt x="26161" y="54223"/>
                      <a:pt x="26310" y="53953"/>
                      <a:pt x="26871" y="52250"/>
                    </a:cubicBezTo>
                    <a:cubicBezTo>
                      <a:pt x="27691" y="49758"/>
                      <a:pt x="26779" y="41460"/>
                      <a:pt x="26779" y="41460"/>
                    </a:cubicBezTo>
                    <a:cubicBezTo>
                      <a:pt x="26779" y="41460"/>
                      <a:pt x="27691" y="15441"/>
                      <a:pt x="27691" y="10821"/>
                    </a:cubicBezTo>
                    <a:cubicBezTo>
                      <a:pt x="27691" y="9544"/>
                      <a:pt x="27509" y="8237"/>
                      <a:pt x="27144" y="6991"/>
                    </a:cubicBezTo>
                    <a:cubicBezTo>
                      <a:pt x="26263" y="3830"/>
                      <a:pt x="23618" y="1398"/>
                      <a:pt x="20366" y="790"/>
                    </a:cubicBezTo>
                    <a:lnTo>
                      <a:pt x="16870" y="91"/>
                    </a:lnTo>
                    <a:cubicBezTo>
                      <a:pt x="15655" y="1520"/>
                      <a:pt x="7326" y="8572"/>
                      <a:pt x="7326" y="8572"/>
                    </a:cubicBezTo>
                    <a:lnTo>
                      <a:pt x="82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3639;p69"/>
              <p:cNvSpPr/>
              <p:nvPr/>
            </p:nvSpPr>
            <p:spPr>
              <a:xfrm>
                <a:off x="2052164" y="3224906"/>
                <a:ext cx="370116" cy="112153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8087" extrusionOk="0">
                    <a:moveTo>
                      <a:pt x="244" y="1"/>
                    </a:moveTo>
                    <a:lnTo>
                      <a:pt x="0" y="5411"/>
                    </a:lnTo>
                    <a:lnTo>
                      <a:pt x="26688" y="8086"/>
                    </a:lnTo>
                    <a:lnTo>
                      <a:pt x="26536" y="6141"/>
                    </a:lnTo>
                    <a:cubicBezTo>
                      <a:pt x="26536" y="6141"/>
                      <a:pt x="26657" y="3557"/>
                      <a:pt x="26627" y="3436"/>
                    </a:cubicBezTo>
                    <a:cubicBezTo>
                      <a:pt x="26627" y="3344"/>
                      <a:pt x="244" y="1"/>
                      <a:pt x="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3640;p69"/>
              <p:cNvSpPr/>
              <p:nvPr/>
            </p:nvSpPr>
            <p:spPr>
              <a:xfrm>
                <a:off x="2057642" y="3106457"/>
                <a:ext cx="369229" cy="110045"/>
              </a:xfrm>
              <a:custGeom>
                <a:avLst/>
                <a:gdLst/>
                <a:ahLst/>
                <a:cxnLst/>
                <a:rect l="l" t="t" r="r" b="b"/>
                <a:pathLst>
                  <a:path w="26624" h="7935" extrusionOk="0">
                    <a:moveTo>
                      <a:pt x="213" y="1"/>
                    </a:moveTo>
                    <a:lnTo>
                      <a:pt x="1" y="5198"/>
                    </a:lnTo>
                    <a:cubicBezTo>
                      <a:pt x="7" y="5197"/>
                      <a:pt x="32" y="5196"/>
                      <a:pt x="72" y="5196"/>
                    </a:cubicBezTo>
                    <a:cubicBezTo>
                      <a:pt x="1308" y="5196"/>
                      <a:pt x="17718" y="6074"/>
                      <a:pt x="19484" y="6809"/>
                    </a:cubicBezTo>
                    <a:cubicBezTo>
                      <a:pt x="21338" y="7539"/>
                      <a:pt x="26384" y="7934"/>
                      <a:pt x="26384" y="7934"/>
                    </a:cubicBezTo>
                    <a:cubicBezTo>
                      <a:pt x="26384" y="7934"/>
                      <a:pt x="26624" y="3465"/>
                      <a:pt x="26568" y="3465"/>
                    </a:cubicBezTo>
                    <a:lnTo>
                      <a:pt x="26568" y="3465"/>
                    </a:lnTo>
                    <a:cubicBezTo>
                      <a:pt x="26567" y="3465"/>
                      <a:pt x="26567" y="3466"/>
                      <a:pt x="26566" y="3466"/>
                    </a:cubicBezTo>
                    <a:cubicBezTo>
                      <a:pt x="26554" y="3479"/>
                      <a:pt x="26312" y="3486"/>
                      <a:pt x="25930" y="3486"/>
                    </a:cubicBezTo>
                    <a:cubicBezTo>
                      <a:pt x="24504" y="3486"/>
                      <a:pt x="21122" y="3383"/>
                      <a:pt x="20426" y="3071"/>
                    </a:cubicBezTo>
                    <a:cubicBezTo>
                      <a:pt x="19545" y="2706"/>
                      <a:pt x="17964" y="1065"/>
                      <a:pt x="17964" y="1065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3641;p69"/>
              <p:cNvSpPr/>
              <p:nvPr/>
            </p:nvSpPr>
            <p:spPr>
              <a:xfrm>
                <a:off x="2251964" y="2789886"/>
                <a:ext cx="45973" cy="202782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14622" extrusionOk="0">
                    <a:moveTo>
                      <a:pt x="3314" y="1"/>
                    </a:moveTo>
                    <a:lnTo>
                      <a:pt x="3314" y="1"/>
                    </a:lnTo>
                    <a:cubicBezTo>
                      <a:pt x="3192" y="153"/>
                      <a:pt x="3101" y="305"/>
                      <a:pt x="3010" y="487"/>
                    </a:cubicBezTo>
                    <a:cubicBezTo>
                      <a:pt x="2919" y="669"/>
                      <a:pt x="2797" y="852"/>
                      <a:pt x="2645" y="1095"/>
                    </a:cubicBezTo>
                    <a:cubicBezTo>
                      <a:pt x="2524" y="1338"/>
                      <a:pt x="2372" y="1612"/>
                      <a:pt x="2220" y="1946"/>
                    </a:cubicBezTo>
                    <a:cubicBezTo>
                      <a:pt x="1885" y="2645"/>
                      <a:pt x="1551" y="3405"/>
                      <a:pt x="1308" y="4165"/>
                    </a:cubicBezTo>
                    <a:cubicBezTo>
                      <a:pt x="639" y="6049"/>
                      <a:pt x="214" y="7995"/>
                      <a:pt x="62" y="9970"/>
                    </a:cubicBezTo>
                    <a:cubicBezTo>
                      <a:pt x="1" y="10791"/>
                      <a:pt x="1" y="11581"/>
                      <a:pt x="31" y="12402"/>
                    </a:cubicBezTo>
                    <a:cubicBezTo>
                      <a:pt x="62" y="13101"/>
                      <a:pt x="123" y="13648"/>
                      <a:pt x="153" y="14043"/>
                    </a:cubicBezTo>
                    <a:cubicBezTo>
                      <a:pt x="183" y="14226"/>
                      <a:pt x="214" y="14439"/>
                      <a:pt x="274" y="14621"/>
                    </a:cubicBezTo>
                    <a:cubicBezTo>
                      <a:pt x="274" y="14439"/>
                      <a:pt x="274" y="14226"/>
                      <a:pt x="244" y="14013"/>
                    </a:cubicBezTo>
                    <a:cubicBezTo>
                      <a:pt x="214" y="13648"/>
                      <a:pt x="183" y="13101"/>
                      <a:pt x="183" y="12402"/>
                    </a:cubicBezTo>
                    <a:cubicBezTo>
                      <a:pt x="153" y="11703"/>
                      <a:pt x="183" y="10882"/>
                      <a:pt x="244" y="10001"/>
                    </a:cubicBezTo>
                    <a:cubicBezTo>
                      <a:pt x="335" y="9028"/>
                      <a:pt x="487" y="8025"/>
                      <a:pt x="670" y="7083"/>
                    </a:cubicBezTo>
                    <a:cubicBezTo>
                      <a:pt x="882" y="6110"/>
                      <a:pt x="1156" y="5168"/>
                      <a:pt x="1460" y="4226"/>
                    </a:cubicBezTo>
                    <a:cubicBezTo>
                      <a:pt x="1764" y="3375"/>
                      <a:pt x="2068" y="2615"/>
                      <a:pt x="2341" y="1976"/>
                    </a:cubicBezTo>
                    <a:cubicBezTo>
                      <a:pt x="2463" y="1673"/>
                      <a:pt x="2615" y="1399"/>
                      <a:pt x="2737" y="1156"/>
                    </a:cubicBezTo>
                    <a:cubicBezTo>
                      <a:pt x="2858" y="913"/>
                      <a:pt x="2949" y="700"/>
                      <a:pt x="3040" y="517"/>
                    </a:cubicBezTo>
                    <a:cubicBezTo>
                      <a:pt x="3162" y="365"/>
                      <a:pt x="3253" y="183"/>
                      <a:pt x="3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3642;p69"/>
              <p:cNvSpPr/>
              <p:nvPr/>
            </p:nvSpPr>
            <p:spPr>
              <a:xfrm>
                <a:off x="2241008" y="2750681"/>
                <a:ext cx="61561" cy="102029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7357" extrusionOk="0">
                    <a:moveTo>
                      <a:pt x="4408" y="1"/>
                    </a:moveTo>
                    <a:lnTo>
                      <a:pt x="4408" y="1"/>
                    </a:lnTo>
                    <a:cubicBezTo>
                      <a:pt x="4317" y="62"/>
                      <a:pt x="4226" y="123"/>
                      <a:pt x="4134" y="183"/>
                    </a:cubicBezTo>
                    <a:cubicBezTo>
                      <a:pt x="3891" y="396"/>
                      <a:pt x="3648" y="578"/>
                      <a:pt x="3405" y="822"/>
                    </a:cubicBezTo>
                    <a:cubicBezTo>
                      <a:pt x="1885" y="2250"/>
                      <a:pt x="791" y="4074"/>
                      <a:pt x="244" y="6080"/>
                    </a:cubicBezTo>
                    <a:cubicBezTo>
                      <a:pt x="153" y="6384"/>
                      <a:pt x="92" y="6688"/>
                      <a:pt x="31" y="7022"/>
                    </a:cubicBezTo>
                    <a:cubicBezTo>
                      <a:pt x="1" y="7114"/>
                      <a:pt x="1" y="7235"/>
                      <a:pt x="1" y="7357"/>
                    </a:cubicBezTo>
                    <a:cubicBezTo>
                      <a:pt x="31" y="7357"/>
                      <a:pt x="122" y="6901"/>
                      <a:pt x="365" y="6141"/>
                    </a:cubicBezTo>
                    <a:cubicBezTo>
                      <a:pt x="700" y="5168"/>
                      <a:pt x="1125" y="4226"/>
                      <a:pt x="1642" y="3344"/>
                    </a:cubicBezTo>
                    <a:cubicBezTo>
                      <a:pt x="2159" y="2463"/>
                      <a:pt x="2797" y="1642"/>
                      <a:pt x="3527" y="913"/>
                    </a:cubicBezTo>
                    <a:cubicBezTo>
                      <a:pt x="4074" y="335"/>
                      <a:pt x="4438" y="31"/>
                      <a:pt x="4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3643;p69"/>
              <p:cNvSpPr/>
              <p:nvPr/>
            </p:nvSpPr>
            <p:spPr>
              <a:xfrm>
                <a:off x="2149117" y="3010350"/>
                <a:ext cx="177056" cy="116424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8395" extrusionOk="0">
                    <a:moveTo>
                      <a:pt x="6718" y="1"/>
                    </a:moveTo>
                    <a:lnTo>
                      <a:pt x="4165" y="1855"/>
                    </a:lnTo>
                    <a:lnTo>
                      <a:pt x="1186" y="2919"/>
                    </a:lnTo>
                    <a:lnTo>
                      <a:pt x="183" y="3040"/>
                    </a:lnTo>
                    <a:lnTo>
                      <a:pt x="0" y="8390"/>
                    </a:lnTo>
                    <a:cubicBezTo>
                      <a:pt x="0" y="8390"/>
                      <a:pt x="1392" y="8363"/>
                      <a:pt x="2536" y="8363"/>
                    </a:cubicBezTo>
                    <a:cubicBezTo>
                      <a:pt x="3107" y="8363"/>
                      <a:pt x="3617" y="8370"/>
                      <a:pt x="3861" y="8390"/>
                    </a:cubicBezTo>
                    <a:cubicBezTo>
                      <a:pt x="3897" y="8393"/>
                      <a:pt x="3946" y="8394"/>
                      <a:pt x="4007" y="8394"/>
                    </a:cubicBezTo>
                    <a:cubicBezTo>
                      <a:pt x="5164" y="8394"/>
                      <a:pt x="10485" y="7873"/>
                      <a:pt x="11034" y="7873"/>
                    </a:cubicBezTo>
                    <a:cubicBezTo>
                      <a:pt x="11642" y="7873"/>
                      <a:pt x="11460" y="7387"/>
                      <a:pt x="11520" y="6961"/>
                    </a:cubicBezTo>
                    <a:cubicBezTo>
                      <a:pt x="11541" y="6809"/>
                      <a:pt x="11122" y="6759"/>
                      <a:pt x="10554" y="6759"/>
                    </a:cubicBezTo>
                    <a:cubicBezTo>
                      <a:pt x="9420" y="6759"/>
                      <a:pt x="7690" y="6961"/>
                      <a:pt x="7690" y="6961"/>
                    </a:cubicBezTo>
                    <a:cubicBezTo>
                      <a:pt x="7690" y="6961"/>
                      <a:pt x="10517" y="6505"/>
                      <a:pt x="11460" y="6323"/>
                    </a:cubicBezTo>
                    <a:cubicBezTo>
                      <a:pt x="12402" y="6110"/>
                      <a:pt x="12219" y="5502"/>
                      <a:pt x="12219" y="5502"/>
                    </a:cubicBezTo>
                    <a:lnTo>
                      <a:pt x="8055" y="5229"/>
                    </a:lnTo>
                    <a:cubicBezTo>
                      <a:pt x="8055" y="5229"/>
                      <a:pt x="11095" y="4894"/>
                      <a:pt x="11855" y="4773"/>
                    </a:cubicBezTo>
                    <a:cubicBezTo>
                      <a:pt x="12615" y="4651"/>
                      <a:pt x="12432" y="4074"/>
                      <a:pt x="12615" y="3922"/>
                    </a:cubicBezTo>
                    <a:cubicBezTo>
                      <a:pt x="12767" y="3739"/>
                      <a:pt x="7295" y="3314"/>
                      <a:pt x="7295" y="3314"/>
                    </a:cubicBezTo>
                    <a:cubicBezTo>
                      <a:pt x="7295" y="3314"/>
                      <a:pt x="12159" y="2888"/>
                      <a:pt x="12402" y="2645"/>
                    </a:cubicBezTo>
                    <a:cubicBezTo>
                      <a:pt x="12645" y="2432"/>
                      <a:pt x="12645" y="2037"/>
                      <a:pt x="12402" y="1855"/>
                    </a:cubicBezTo>
                    <a:cubicBezTo>
                      <a:pt x="12159" y="1581"/>
                      <a:pt x="6080" y="1581"/>
                      <a:pt x="6080" y="1581"/>
                    </a:cubicBezTo>
                    <a:lnTo>
                      <a:pt x="6718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3644;p69"/>
              <p:cNvSpPr/>
              <p:nvPr/>
            </p:nvSpPr>
            <p:spPr>
              <a:xfrm>
                <a:off x="2149117" y="2993070"/>
                <a:ext cx="201922" cy="161607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1653" extrusionOk="0">
                    <a:moveTo>
                      <a:pt x="7265" y="0"/>
                    </a:moveTo>
                    <a:lnTo>
                      <a:pt x="5228" y="4833"/>
                    </a:lnTo>
                    <a:lnTo>
                      <a:pt x="0" y="5168"/>
                    </a:lnTo>
                    <a:lnTo>
                      <a:pt x="0" y="9636"/>
                    </a:lnTo>
                    <a:cubicBezTo>
                      <a:pt x="0" y="9636"/>
                      <a:pt x="6247" y="11653"/>
                      <a:pt x="8226" y="11653"/>
                    </a:cubicBezTo>
                    <a:cubicBezTo>
                      <a:pt x="8308" y="11653"/>
                      <a:pt x="8384" y="11649"/>
                      <a:pt x="8450" y="11642"/>
                    </a:cubicBezTo>
                    <a:cubicBezTo>
                      <a:pt x="10153" y="11429"/>
                      <a:pt x="11551" y="11186"/>
                      <a:pt x="12402" y="8086"/>
                    </a:cubicBezTo>
                    <a:cubicBezTo>
                      <a:pt x="13253" y="4985"/>
                      <a:pt x="14560" y="973"/>
                      <a:pt x="14560" y="973"/>
                    </a:cubicBez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3645;p69"/>
              <p:cNvSpPr/>
              <p:nvPr/>
            </p:nvSpPr>
            <p:spPr>
              <a:xfrm>
                <a:off x="2246486" y="2766324"/>
                <a:ext cx="166946" cy="344363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24831" extrusionOk="0">
                    <a:moveTo>
                      <a:pt x="8178" y="0"/>
                    </a:moveTo>
                    <a:cubicBezTo>
                      <a:pt x="6077" y="0"/>
                      <a:pt x="4180" y="3796"/>
                      <a:pt x="3648" y="5195"/>
                    </a:cubicBezTo>
                    <a:cubicBezTo>
                      <a:pt x="3071" y="6715"/>
                      <a:pt x="669" y="14405"/>
                      <a:pt x="669" y="14405"/>
                    </a:cubicBezTo>
                    <a:cubicBezTo>
                      <a:pt x="578" y="14709"/>
                      <a:pt x="457" y="15013"/>
                      <a:pt x="274" y="15287"/>
                    </a:cubicBezTo>
                    <a:cubicBezTo>
                      <a:pt x="1" y="15651"/>
                      <a:pt x="274" y="16350"/>
                      <a:pt x="274" y="16350"/>
                    </a:cubicBezTo>
                    <a:lnTo>
                      <a:pt x="7539" y="17323"/>
                    </a:lnTo>
                    <a:lnTo>
                      <a:pt x="5411" y="24436"/>
                    </a:lnTo>
                    <a:lnTo>
                      <a:pt x="11095" y="24831"/>
                    </a:lnTo>
                    <a:cubicBezTo>
                      <a:pt x="11095" y="24831"/>
                      <a:pt x="11764" y="9481"/>
                      <a:pt x="11916" y="6867"/>
                    </a:cubicBezTo>
                    <a:cubicBezTo>
                      <a:pt x="12037" y="4223"/>
                      <a:pt x="11034" y="849"/>
                      <a:pt x="8724" y="89"/>
                    </a:cubicBezTo>
                    <a:cubicBezTo>
                      <a:pt x="8541" y="29"/>
                      <a:pt x="8359" y="0"/>
                      <a:pt x="8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3646;p69"/>
              <p:cNvSpPr/>
              <p:nvPr/>
            </p:nvSpPr>
            <p:spPr>
              <a:xfrm>
                <a:off x="2247887" y="2766282"/>
                <a:ext cx="165129" cy="344404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24834" extrusionOk="0">
                    <a:moveTo>
                      <a:pt x="7283" y="183"/>
                    </a:moveTo>
                    <a:cubicBezTo>
                      <a:pt x="7168" y="232"/>
                      <a:pt x="7057" y="293"/>
                      <a:pt x="6952" y="365"/>
                    </a:cubicBezTo>
                    <a:cubicBezTo>
                      <a:pt x="6344" y="760"/>
                      <a:pt x="5857" y="1247"/>
                      <a:pt x="5432" y="1824"/>
                    </a:cubicBezTo>
                    <a:cubicBezTo>
                      <a:pt x="4810" y="2670"/>
                      <a:pt x="4270" y="3597"/>
                      <a:pt x="3844" y="4572"/>
                    </a:cubicBezTo>
                    <a:lnTo>
                      <a:pt x="3844" y="4572"/>
                    </a:lnTo>
                    <a:cubicBezTo>
                      <a:pt x="4289" y="3586"/>
                      <a:pt x="4834" y="2648"/>
                      <a:pt x="5462" y="1794"/>
                    </a:cubicBezTo>
                    <a:cubicBezTo>
                      <a:pt x="5888" y="1216"/>
                      <a:pt x="6404" y="730"/>
                      <a:pt x="6982" y="365"/>
                    </a:cubicBezTo>
                    <a:cubicBezTo>
                      <a:pt x="7077" y="294"/>
                      <a:pt x="7178" y="233"/>
                      <a:pt x="7283" y="183"/>
                    </a:cubicBezTo>
                    <a:close/>
                    <a:moveTo>
                      <a:pt x="3844" y="4572"/>
                    </a:moveTo>
                    <a:cubicBezTo>
                      <a:pt x="3751" y="4779"/>
                      <a:pt x="3662" y="4987"/>
                      <a:pt x="3578" y="5198"/>
                    </a:cubicBezTo>
                    <a:cubicBezTo>
                      <a:pt x="3339" y="5826"/>
                      <a:pt x="2795" y="7491"/>
                      <a:pt x="2235" y="9236"/>
                    </a:cubicBezTo>
                    <a:lnTo>
                      <a:pt x="2235" y="9236"/>
                    </a:lnTo>
                    <a:cubicBezTo>
                      <a:pt x="2795" y="7503"/>
                      <a:pt x="3340" y="5853"/>
                      <a:pt x="3578" y="5229"/>
                    </a:cubicBezTo>
                    <a:cubicBezTo>
                      <a:pt x="3661" y="5008"/>
                      <a:pt x="3750" y="4788"/>
                      <a:pt x="3844" y="4572"/>
                    </a:cubicBezTo>
                    <a:close/>
                    <a:moveTo>
                      <a:pt x="2235" y="9236"/>
                    </a:moveTo>
                    <a:cubicBezTo>
                      <a:pt x="1432" y="11720"/>
                      <a:pt x="599" y="14372"/>
                      <a:pt x="599" y="14408"/>
                    </a:cubicBezTo>
                    <a:cubicBezTo>
                      <a:pt x="617" y="14355"/>
                      <a:pt x="1441" y="11715"/>
                      <a:pt x="2235" y="9236"/>
                    </a:cubicBezTo>
                    <a:close/>
                    <a:moveTo>
                      <a:pt x="599" y="14408"/>
                    </a:moveTo>
                    <a:cubicBezTo>
                      <a:pt x="543" y="14562"/>
                      <a:pt x="487" y="14709"/>
                      <a:pt x="425" y="14850"/>
                    </a:cubicBezTo>
                    <a:lnTo>
                      <a:pt x="425" y="14850"/>
                    </a:lnTo>
                    <a:cubicBezTo>
                      <a:pt x="495" y="14705"/>
                      <a:pt x="554" y="14557"/>
                      <a:pt x="599" y="14408"/>
                    </a:cubicBezTo>
                    <a:close/>
                    <a:moveTo>
                      <a:pt x="425" y="14850"/>
                    </a:moveTo>
                    <a:cubicBezTo>
                      <a:pt x="352" y="15002"/>
                      <a:pt x="267" y="15150"/>
                      <a:pt x="173" y="15290"/>
                    </a:cubicBezTo>
                    <a:cubicBezTo>
                      <a:pt x="128" y="15358"/>
                      <a:pt x="99" y="15438"/>
                      <a:pt x="83" y="15523"/>
                    </a:cubicBezTo>
                    <a:lnTo>
                      <a:pt x="83" y="15523"/>
                    </a:lnTo>
                    <a:cubicBezTo>
                      <a:pt x="101" y="15449"/>
                      <a:pt x="130" y="15380"/>
                      <a:pt x="173" y="15320"/>
                    </a:cubicBezTo>
                    <a:cubicBezTo>
                      <a:pt x="272" y="15172"/>
                      <a:pt x="353" y="15016"/>
                      <a:pt x="425" y="14850"/>
                    </a:cubicBezTo>
                    <a:close/>
                    <a:moveTo>
                      <a:pt x="83" y="15523"/>
                    </a:moveTo>
                    <a:lnTo>
                      <a:pt x="83" y="15523"/>
                    </a:lnTo>
                    <a:cubicBezTo>
                      <a:pt x="0" y="15864"/>
                      <a:pt x="148" y="16303"/>
                      <a:pt x="173" y="16353"/>
                    </a:cubicBezTo>
                    <a:cubicBezTo>
                      <a:pt x="173" y="16353"/>
                      <a:pt x="13" y="15892"/>
                      <a:pt x="83" y="15523"/>
                    </a:cubicBezTo>
                    <a:close/>
                    <a:moveTo>
                      <a:pt x="8085" y="1"/>
                    </a:moveTo>
                    <a:cubicBezTo>
                      <a:pt x="7812" y="1"/>
                      <a:pt x="7536" y="61"/>
                      <a:pt x="7283" y="183"/>
                    </a:cubicBezTo>
                    <a:lnTo>
                      <a:pt x="7283" y="183"/>
                    </a:lnTo>
                    <a:cubicBezTo>
                      <a:pt x="7519" y="82"/>
                      <a:pt x="7773" y="30"/>
                      <a:pt x="8030" y="30"/>
                    </a:cubicBezTo>
                    <a:cubicBezTo>
                      <a:pt x="8227" y="30"/>
                      <a:pt x="8427" y="60"/>
                      <a:pt x="8623" y="122"/>
                    </a:cubicBezTo>
                    <a:cubicBezTo>
                      <a:pt x="9961" y="548"/>
                      <a:pt x="10721" y="1794"/>
                      <a:pt x="11116" y="2767"/>
                    </a:cubicBezTo>
                    <a:cubicBezTo>
                      <a:pt x="11633" y="4074"/>
                      <a:pt x="11845" y="5441"/>
                      <a:pt x="11784" y="6840"/>
                    </a:cubicBezTo>
                    <a:cubicBezTo>
                      <a:pt x="11663" y="9423"/>
                      <a:pt x="11025" y="24347"/>
                      <a:pt x="10994" y="24803"/>
                    </a:cubicBezTo>
                    <a:lnTo>
                      <a:pt x="5310" y="24439"/>
                    </a:lnTo>
                    <a:lnTo>
                      <a:pt x="5310" y="24439"/>
                    </a:lnTo>
                    <a:lnTo>
                      <a:pt x="11025" y="24834"/>
                    </a:lnTo>
                    <a:lnTo>
                      <a:pt x="11055" y="24834"/>
                    </a:lnTo>
                    <a:cubicBezTo>
                      <a:pt x="11055" y="24682"/>
                      <a:pt x="11724" y="9484"/>
                      <a:pt x="11845" y="6870"/>
                    </a:cubicBezTo>
                    <a:cubicBezTo>
                      <a:pt x="11906" y="5472"/>
                      <a:pt x="11693" y="4074"/>
                      <a:pt x="11177" y="2767"/>
                    </a:cubicBezTo>
                    <a:cubicBezTo>
                      <a:pt x="10781" y="1794"/>
                      <a:pt x="10022" y="517"/>
                      <a:pt x="8654" y="92"/>
                    </a:cubicBezTo>
                    <a:cubicBezTo>
                      <a:pt x="8471" y="31"/>
                      <a:pt x="8279" y="1"/>
                      <a:pt x="80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3647;p69"/>
              <p:cNvSpPr/>
              <p:nvPr/>
            </p:nvSpPr>
            <p:spPr>
              <a:xfrm>
                <a:off x="2149533" y="2739309"/>
                <a:ext cx="147558" cy="117201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8451" extrusionOk="0">
                    <a:moveTo>
                      <a:pt x="821" y="639"/>
                    </a:moveTo>
                    <a:lnTo>
                      <a:pt x="821" y="639"/>
                    </a:lnTo>
                    <a:cubicBezTo>
                      <a:pt x="821" y="639"/>
                      <a:pt x="800" y="721"/>
                      <a:pt x="800" y="846"/>
                    </a:cubicBezTo>
                    <a:lnTo>
                      <a:pt x="800" y="846"/>
                    </a:lnTo>
                    <a:lnTo>
                      <a:pt x="821" y="639"/>
                    </a:lnTo>
                    <a:close/>
                    <a:moveTo>
                      <a:pt x="9575" y="0"/>
                    </a:moveTo>
                    <a:cubicBezTo>
                      <a:pt x="9575" y="0"/>
                      <a:pt x="7569" y="1368"/>
                      <a:pt x="3952" y="1946"/>
                    </a:cubicBezTo>
                    <a:cubicBezTo>
                      <a:pt x="3472" y="2022"/>
                      <a:pt x="3063" y="2056"/>
                      <a:pt x="2717" y="2056"/>
                    </a:cubicBezTo>
                    <a:cubicBezTo>
                      <a:pt x="1002" y="2056"/>
                      <a:pt x="798" y="1240"/>
                      <a:pt x="800" y="846"/>
                    </a:cubicBezTo>
                    <a:lnTo>
                      <a:pt x="800" y="846"/>
                    </a:lnTo>
                    <a:lnTo>
                      <a:pt x="1" y="8450"/>
                    </a:lnTo>
                    <a:lnTo>
                      <a:pt x="10639" y="152"/>
                    </a:lnTo>
                    <a:lnTo>
                      <a:pt x="95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3648;p69"/>
              <p:cNvSpPr/>
              <p:nvPr/>
            </p:nvSpPr>
            <p:spPr>
              <a:xfrm>
                <a:off x="2149533" y="2739309"/>
                <a:ext cx="147974" cy="117617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8481" extrusionOk="0">
                    <a:moveTo>
                      <a:pt x="9575" y="0"/>
                    </a:moveTo>
                    <a:lnTo>
                      <a:pt x="10639" y="152"/>
                    </a:lnTo>
                    <a:lnTo>
                      <a:pt x="10670" y="152"/>
                    </a:lnTo>
                    <a:lnTo>
                      <a:pt x="9575" y="0"/>
                    </a:lnTo>
                    <a:close/>
                    <a:moveTo>
                      <a:pt x="9575" y="0"/>
                    </a:moveTo>
                    <a:lnTo>
                      <a:pt x="9575" y="0"/>
                    </a:lnTo>
                    <a:cubicBezTo>
                      <a:pt x="9545" y="0"/>
                      <a:pt x="7509" y="1338"/>
                      <a:pt x="3952" y="1946"/>
                    </a:cubicBezTo>
                    <a:cubicBezTo>
                      <a:pt x="7478" y="1368"/>
                      <a:pt x="9484" y="61"/>
                      <a:pt x="9575" y="0"/>
                    </a:cubicBezTo>
                    <a:close/>
                    <a:moveTo>
                      <a:pt x="10639" y="152"/>
                    </a:moveTo>
                    <a:lnTo>
                      <a:pt x="31" y="8420"/>
                    </a:lnTo>
                    <a:lnTo>
                      <a:pt x="31" y="8420"/>
                    </a:lnTo>
                    <a:lnTo>
                      <a:pt x="791" y="943"/>
                    </a:lnTo>
                    <a:lnTo>
                      <a:pt x="791" y="973"/>
                    </a:lnTo>
                    <a:cubicBezTo>
                      <a:pt x="821" y="1186"/>
                      <a:pt x="913" y="1398"/>
                      <a:pt x="1095" y="1550"/>
                    </a:cubicBezTo>
                    <a:cubicBezTo>
                      <a:pt x="913" y="1368"/>
                      <a:pt x="821" y="1095"/>
                      <a:pt x="821" y="851"/>
                    </a:cubicBezTo>
                    <a:lnTo>
                      <a:pt x="821" y="639"/>
                    </a:lnTo>
                    <a:cubicBezTo>
                      <a:pt x="791" y="699"/>
                      <a:pt x="791" y="791"/>
                      <a:pt x="791" y="851"/>
                    </a:cubicBezTo>
                    <a:lnTo>
                      <a:pt x="1" y="8481"/>
                    </a:lnTo>
                    <a:lnTo>
                      <a:pt x="10639" y="15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3649;p69"/>
              <p:cNvSpPr/>
              <p:nvPr/>
            </p:nvSpPr>
            <p:spPr>
              <a:xfrm>
                <a:off x="2139423" y="2718229"/>
                <a:ext cx="157668" cy="111293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8025" extrusionOk="0">
                    <a:moveTo>
                      <a:pt x="10396" y="0"/>
                    </a:moveTo>
                    <a:lnTo>
                      <a:pt x="2797" y="3526"/>
                    </a:lnTo>
                    <a:lnTo>
                      <a:pt x="1672" y="912"/>
                    </a:lnTo>
                    <a:lnTo>
                      <a:pt x="1307" y="1429"/>
                    </a:lnTo>
                    <a:cubicBezTo>
                      <a:pt x="1307" y="1429"/>
                      <a:pt x="0" y="7052"/>
                      <a:pt x="91" y="7113"/>
                    </a:cubicBezTo>
                    <a:cubicBezTo>
                      <a:pt x="93" y="7114"/>
                      <a:pt x="95" y="7114"/>
                      <a:pt x="97" y="7114"/>
                    </a:cubicBezTo>
                    <a:cubicBezTo>
                      <a:pt x="241" y="7114"/>
                      <a:pt x="2219" y="5107"/>
                      <a:pt x="2219" y="5107"/>
                    </a:cubicBezTo>
                    <a:lnTo>
                      <a:pt x="3070" y="8025"/>
                    </a:lnTo>
                    <a:lnTo>
                      <a:pt x="11368" y="1672"/>
                    </a:lnTo>
                    <a:cubicBezTo>
                      <a:pt x="11368" y="1672"/>
                      <a:pt x="10335" y="61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3650;p69"/>
              <p:cNvSpPr/>
              <p:nvPr/>
            </p:nvSpPr>
            <p:spPr>
              <a:xfrm>
                <a:off x="2139839" y="2717383"/>
                <a:ext cx="157252" cy="112569"/>
              </a:xfrm>
              <a:custGeom>
                <a:avLst/>
                <a:gdLst/>
                <a:ahLst/>
                <a:cxnLst/>
                <a:rect l="l" t="t" r="r" b="b"/>
                <a:pathLst>
                  <a:path w="11339" h="8117" extrusionOk="0">
                    <a:moveTo>
                      <a:pt x="10815" y="904"/>
                    </a:moveTo>
                    <a:cubicBezTo>
                      <a:pt x="10975" y="1176"/>
                      <a:pt x="11146" y="1445"/>
                      <a:pt x="11325" y="1713"/>
                    </a:cubicBezTo>
                    <a:lnTo>
                      <a:pt x="11325" y="1713"/>
                    </a:lnTo>
                    <a:lnTo>
                      <a:pt x="11338" y="1703"/>
                    </a:lnTo>
                    <a:cubicBezTo>
                      <a:pt x="11277" y="1642"/>
                      <a:pt x="11034" y="1277"/>
                      <a:pt x="10822" y="913"/>
                    </a:cubicBezTo>
                    <a:cubicBezTo>
                      <a:pt x="10819" y="910"/>
                      <a:pt x="10817" y="907"/>
                      <a:pt x="10815" y="904"/>
                    </a:cubicBezTo>
                    <a:close/>
                    <a:moveTo>
                      <a:pt x="10396" y="1"/>
                    </a:moveTo>
                    <a:lnTo>
                      <a:pt x="5071" y="2504"/>
                    </a:lnTo>
                    <a:lnTo>
                      <a:pt x="5071" y="2504"/>
                    </a:lnTo>
                    <a:lnTo>
                      <a:pt x="10335" y="61"/>
                    </a:lnTo>
                    <a:cubicBezTo>
                      <a:pt x="10456" y="362"/>
                      <a:pt x="10606" y="633"/>
                      <a:pt x="10815" y="904"/>
                    </a:cubicBezTo>
                    <a:lnTo>
                      <a:pt x="10815" y="904"/>
                    </a:lnTo>
                    <a:cubicBezTo>
                      <a:pt x="10653" y="628"/>
                      <a:pt x="10502" y="349"/>
                      <a:pt x="10366" y="61"/>
                    </a:cubicBezTo>
                    <a:lnTo>
                      <a:pt x="10396" y="1"/>
                    </a:lnTo>
                    <a:close/>
                    <a:moveTo>
                      <a:pt x="1642" y="973"/>
                    </a:moveTo>
                    <a:lnTo>
                      <a:pt x="1479" y="1205"/>
                    </a:lnTo>
                    <a:lnTo>
                      <a:pt x="1642" y="1004"/>
                    </a:lnTo>
                    <a:lnTo>
                      <a:pt x="2736" y="3587"/>
                    </a:lnTo>
                    <a:lnTo>
                      <a:pt x="2762" y="3576"/>
                    </a:lnTo>
                    <a:lnTo>
                      <a:pt x="1642" y="973"/>
                    </a:lnTo>
                    <a:close/>
                    <a:moveTo>
                      <a:pt x="5071" y="2504"/>
                    </a:moveTo>
                    <a:lnTo>
                      <a:pt x="2762" y="3576"/>
                    </a:lnTo>
                    <a:lnTo>
                      <a:pt x="2767" y="3587"/>
                    </a:lnTo>
                    <a:lnTo>
                      <a:pt x="5071" y="2504"/>
                    </a:lnTo>
                    <a:close/>
                    <a:moveTo>
                      <a:pt x="1479" y="1205"/>
                    </a:moveTo>
                    <a:lnTo>
                      <a:pt x="1247" y="1490"/>
                    </a:lnTo>
                    <a:cubicBezTo>
                      <a:pt x="821" y="3375"/>
                      <a:pt x="1" y="7022"/>
                      <a:pt x="31" y="7174"/>
                    </a:cubicBezTo>
                    <a:cubicBezTo>
                      <a:pt x="42" y="7165"/>
                      <a:pt x="53" y="7156"/>
                      <a:pt x="63" y="7147"/>
                    </a:cubicBezTo>
                    <a:lnTo>
                      <a:pt x="63" y="7147"/>
                    </a:lnTo>
                    <a:cubicBezTo>
                      <a:pt x="60" y="7173"/>
                      <a:pt x="61" y="7174"/>
                      <a:pt x="61" y="7174"/>
                    </a:cubicBezTo>
                    <a:cubicBezTo>
                      <a:pt x="92" y="7174"/>
                      <a:pt x="244" y="7083"/>
                      <a:pt x="1156" y="6201"/>
                    </a:cubicBezTo>
                    <a:cubicBezTo>
                      <a:pt x="1642" y="5745"/>
                      <a:pt x="2098" y="5259"/>
                      <a:pt x="2189" y="5168"/>
                    </a:cubicBezTo>
                    <a:lnTo>
                      <a:pt x="3040" y="8116"/>
                    </a:lnTo>
                    <a:lnTo>
                      <a:pt x="11338" y="1733"/>
                    </a:lnTo>
                    <a:cubicBezTo>
                      <a:pt x="11334" y="1727"/>
                      <a:pt x="11329" y="1720"/>
                      <a:pt x="11325" y="1713"/>
                    </a:cubicBezTo>
                    <a:lnTo>
                      <a:pt x="11325" y="1713"/>
                    </a:lnTo>
                    <a:lnTo>
                      <a:pt x="3040" y="8056"/>
                    </a:lnTo>
                    <a:lnTo>
                      <a:pt x="2189" y="5138"/>
                    </a:lnTo>
                    <a:lnTo>
                      <a:pt x="2159" y="5168"/>
                    </a:lnTo>
                    <a:cubicBezTo>
                      <a:pt x="1500" y="5857"/>
                      <a:pt x="811" y="6517"/>
                      <a:pt x="63" y="7147"/>
                    </a:cubicBezTo>
                    <a:lnTo>
                      <a:pt x="63" y="7147"/>
                    </a:lnTo>
                    <a:cubicBezTo>
                      <a:pt x="76" y="7046"/>
                      <a:pt x="155" y="6568"/>
                      <a:pt x="639" y="4317"/>
                    </a:cubicBezTo>
                    <a:cubicBezTo>
                      <a:pt x="943" y="2888"/>
                      <a:pt x="1277" y="1490"/>
                      <a:pt x="1277" y="1490"/>
                    </a:cubicBezTo>
                    <a:lnTo>
                      <a:pt x="1479" y="1205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3651;p69"/>
              <p:cNvSpPr/>
              <p:nvPr/>
            </p:nvSpPr>
            <p:spPr>
              <a:xfrm>
                <a:off x="2141531" y="2741417"/>
                <a:ext cx="155560" cy="81781"/>
              </a:xfrm>
              <a:custGeom>
                <a:avLst/>
                <a:gdLst/>
                <a:ahLst/>
                <a:cxnLst/>
                <a:rect l="l" t="t" r="r" b="b"/>
                <a:pathLst>
                  <a:path w="11217" h="5897" extrusionOk="0">
                    <a:moveTo>
                      <a:pt x="11216" y="0"/>
                    </a:moveTo>
                    <a:cubicBezTo>
                      <a:pt x="11216" y="1"/>
                      <a:pt x="11185" y="31"/>
                      <a:pt x="11064" y="91"/>
                    </a:cubicBezTo>
                    <a:lnTo>
                      <a:pt x="10608" y="395"/>
                    </a:lnTo>
                    <a:lnTo>
                      <a:pt x="9028" y="1490"/>
                    </a:lnTo>
                    <a:cubicBezTo>
                      <a:pt x="7660" y="2402"/>
                      <a:pt x="5806" y="3709"/>
                      <a:pt x="3769" y="5137"/>
                    </a:cubicBezTo>
                    <a:lnTo>
                      <a:pt x="3213" y="5548"/>
                    </a:lnTo>
                    <a:lnTo>
                      <a:pt x="3213" y="5548"/>
                    </a:lnTo>
                    <a:cubicBezTo>
                      <a:pt x="3176" y="4935"/>
                      <a:pt x="3088" y="4324"/>
                      <a:pt x="2949" y="3739"/>
                    </a:cubicBezTo>
                    <a:cubicBezTo>
                      <a:pt x="2797" y="3161"/>
                      <a:pt x="2705" y="2584"/>
                      <a:pt x="2705" y="1976"/>
                    </a:cubicBezTo>
                    <a:lnTo>
                      <a:pt x="2705" y="1733"/>
                    </a:lnTo>
                    <a:lnTo>
                      <a:pt x="2553" y="1946"/>
                    </a:lnTo>
                    <a:lnTo>
                      <a:pt x="2530" y="1977"/>
                    </a:lnTo>
                    <a:lnTo>
                      <a:pt x="2530" y="1977"/>
                    </a:lnTo>
                    <a:lnTo>
                      <a:pt x="2523" y="1976"/>
                    </a:lnTo>
                    <a:lnTo>
                      <a:pt x="2523" y="1976"/>
                    </a:lnTo>
                    <a:cubicBezTo>
                      <a:pt x="2523" y="1979"/>
                      <a:pt x="2523" y="1983"/>
                      <a:pt x="2524" y="1986"/>
                    </a:cubicBezTo>
                    <a:lnTo>
                      <a:pt x="2524" y="1986"/>
                    </a:lnTo>
                    <a:lnTo>
                      <a:pt x="669" y="4529"/>
                    </a:lnTo>
                    <a:lnTo>
                      <a:pt x="152" y="5259"/>
                    </a:lnTo>
                    <a:cubicBezTo>
                      <a:pt x="91" y="5319"/>
                      <a:pt x="31" y="5411"/>
                      <a:pt x="0" y="5502"/>
                    </a:cubicBezTo>
                    <a:cubicBezTo>
                      <a:pt x="61" y="5441"/>
                      <a:pt x="122" y="5350"/>
                      <a:pt x="213" y="5289"/>
                    </a:cubicBezTo>
                    <a:lnTo>
                      <a:pt x="760" y="4560"/>
                    </a:lnTo>
                    <a:lnTo>
                      <a:pt x="2536" y="2192"/>
                    </a:lnTo>
                    <a:lnTo>
                      <a:pt x="2536" y="2192"/>
                    </a:lnTo>
                    <a:cubicBezTo>
                      <a:pt x="2570" y="2704"/>
                      <a:pt x="2633" y="3237"/>
                      <a:pt x="2766" y="3769"/>
                    </a:cubicBezTo>
                    <a:cubicBezTo>
                      <a:pt x="2918" y="4408"/>
                      <a:pt x="3009" y="5046"/>
                      <a:pt x="3040" y="5715"/>
                    </a:cubicBezTo>
                    <a:lnTo>
                      <a:pt x="3040" y="5897"/>
                    </a:lnTo>
                    <a:lnTo>
                      <a:pt x="3192" y="5775"/>
                    </a:lnTo>
                    <a:lnTo>
                      <a:pt x="3891" y="5289"/>
                    </a:lnTo>
                    <a:cubicBezTo>
                      <a:pt x="5927" y="3860"/>
                      <a:pt x="7782" y="2523"/>
                      <a:pt x="9089" y="1581"/>
                    </a:cubicBezTo>
                    <a:lnTo>
                      <a:pt x="10669" y="426"/>
                    </a:lnTo>
                    <a:lnTo>
                      <a:pt x="11095" y="122"/>
                    </a:lnTo>
                    <a:cubicBezTo>
                      <a:pt x="11125" y="91"/>
                      <a:pt x="11186" y="31"/>
                      <a:pt x="1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3652;p69"/>
              <p:cNvSpPr/>
              <p:nvPr/>
            </p:nvSpPr>
            <p:spPr>
              <a:xfrm>
                <a:off x="2350609" y="2971574"/>
                <a:ext cx="2151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40" extrusionOk="0">
                    <a:moveTo>
                      <a:pt x="730" y="0"/>
                    </a:moveTo>
                    <a:lnTo>
                      <a:pt x="730" y="0"/>
                    </a:lnTo>
                    <a:cubicBezTo>
                      <a:pt x="700" y="31"/>
                      <a:pt x="852" y="152"/>
                      <a:pt x="973" y="395"/>
                    </a:cubicBezTo>
                    <a:cubicBezTo>
                      <a:pt x="1308" y="1064"/>
                      <a:pt x="1064" y="1915"/>
                      <a:pt x="426" y="2310"/>
                    </a:cubicBezTo>
                    <a:cubicBezTo>
                      <a:pt x="183" y="2462"/>
                      <a:pt x="1" y="2493"/>
                      <a:pt x="1" y="2523"/>
                    </a:cubicBezTo>
                    <a:cubicBezTo>
                      <a:pt x="1" y="2533"/>
                      <a:pt x="24" y="2540"/>
                      <a:pt x="66" y="2540"/>
                    </a:cubicBezTo>
                    <a:cubicBezTo>
                      <a:pt x="149" y="2540"/>
                      <a:pt x="304" y="2513"/>
                      <a:pt x="487" y="2432"/>
                    </a:cubicBezTo>
                    <a:cubicBezTo>
                      <a:pt x="1277" y="2037"/>
                      <a:pt x="1551" y="1064"/>
                      <a:pt x="1095" y="335"/>
                    </a:cubicBezTo>
                    <a:cubicBezTo>
                      <a:pt x="912" y="91"/>
                      <a:pt x="730" y="0"/>
                      <a:pt x="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3653;p69"/>
              <p:cNvSpPr/>
              <p:nvPr/>
            </p:nvSpPr>
            <p:spPr>
              <a:xfrm>
                <a:off x="2365365" y="2947125"/>
                <a:ext cx="10124" cy="2881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2078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183" y="31"/>
                      <a:pt x="274" y="122"/>
                      <a:pt x="365" y="335"/>
                    </a:cubicBezTo>
                    <a:cubicBezTo>
                      <a:pt x="487" y="547"/>
                      <a:pt x="547" y="821"/>
                      <a:pt x="517" y="1095"/>
                    </a:cubicBezTo>
                    <a:cubicBezTo>
                      <a:pt x="487" y="1338"/>
                      <a:pt x="396" y="1581"/>
                      <a:pt x="244" y="1794"/>
                    </a:cubicBezTo>
                    <a:cubicBezTo>
                      <a:pt x="92" y="1976"/>
                      <a:pt x="0" y="2037"/>
                      <a:pt x="0" y="2067"/>
                    </a:cubicBezTo>
                    <a:cubicBezTo>
                      <a:pt x="7" y="2074"/>
                      <a:pt x="18" y="2077"/>
                      <a:pt x="32" y="2077"/>
                    </a:cubicBezTo>
                    <a:cubicBezTo>
                      <a:pt x="86" y="2077"/>
                      <a:pt x="192" y="2028"/>
                      <a:pt x="335" y="1885"/>
                    </a:cubicBezTo>
                    <a:cubicBezTo>
                      <a:pt x="547" y="1672"/>
                      <a:pt x="699" y="1398"/>
                      <a:pt x="699" y="1095"/>
                    </a:cubicBezTo>
                    <a:cubicBezTo>
                      <a:pt x="730" y="791"/>
                      <a:pt x="669" y="487"/>
                      <a:pt x="487" y="243"/>
                    </a:cubicBezTo>
                    <a:cubicBezTo>
                      <a:pt x="335" y="61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3654;p69"/>
              <p:cNvSpPr/>
              <p:nvPr/>
            </p:nvSpPr>
            <p:spPr>
              <a:xfrm>
                <a:off x="2368735" y="2860282"/>
                <a:ext cx="33312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476" extrusionOk="0">
                    <a:moveTo>
                      <a:pt x="2402" y="1"/>
                    </a:moveTo>
                    <a:lnTo>
                      <a:pt x="2402" y="1"/>
                    </a:lnTo>
                    <a:cubicBezTo>
                      <a:pt x="1915" y="1034"/>
                      <a:pt x="1490" y="2098"/>
                      <a:pt x="1125" y="3192"/>
                    </a:cubicBezTo>
                    <a:cubicBezTo>
                      <a:pt x="700" y="4256"/>
                      <a:pt x="335" y="5350"/>
                      <a:pt x="1" y="6475"/>
                    </a:cubicBezTo>
                    <a:cubicBezTo>
                      <a:pt x="517" y="5411"/>
                      <a:pt x="943" y="4347"/>
                      <a:pt x="1308" y="3284"/>
                    </a:cubicBezTo>
                    <a:cubicBezTo>
                      <a:pt x="1733" y="2189"/>
                      <a:pt x="2098" y="1095"/>
                      <a:pt x="24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3655;p69"/>
              <p:cNvSpPr/>
              <p:nvPr/>
            </p:nvSpPr>
            <p:spPr>
              <a:xfrm>
                <a:off x="2268412" y="2964779"/>
                <a:ext cx="91059" cy="1144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825" extrusionOk="0">
                    <a:moveTo>
                      <a:pt x="2390" y="0"/>
                    </a:moveTo>
                    <a:cubicBezTo>
                      <a:pt x="1919" y="0"/>
                      <a:pt x="1446" y="31"/>
                      <a:pt x="973" y="95"/>
                    </a:cubicBezTo>
                    <a:cubicBezTo>
                      <a:pt x="639" y="95"/>
                      <a:pt x="304" y="186"/>
                      <a:pt x="0" y="277"/>
                    </a:cubicBezTo>
                    <a:cubicBezTo>
                      <a:pt x="335" y="277"/>
                      <a:pt x="669" y="277"/>
                      <a:pt x="973" y="217"/>
                    </a:cubicBezTo>
                    <a:cubicBezTo>
                      <a:pt x="1368" y="186"/>
                      <a:pt x="1756" y="171"/>
                      <a:pt x="2143" y="171"/>
                    </a:cubicBezTo>
                    <a:cubicBezTo>
                      <a:pt x="2531" y="171"/>
                      <a:pt x="2918" y="186"/>
                      <a:pt x="3313" y="217"/>
                    </a:cubicBezTo>
                    <a:cubicBezTo>
                      <a:pt x="4104" y="277"/>
                      <a:pt x="4864" y="429"/>
                      <a:pt x="5624" y="612"/>
                    </a:cubicBezTo>
                    <a:cubicBezTo>
                      <a:pt x="5928" y="703"/>
                      <a:pt x="6231" y="764"/>
                      <a:pt x="6566" y="825"/>
                    </a:cubicBezTo>
                    <a:cubicBezTo>
                      <a:pt x="6262" y="673"/>
                      <a:pt x="5958" y="551"/>
                      <a:pt x="5654" y="490"/>
                    </a:cubicBezTo>
                    <a:cubicBezTo>
                      <a:pt x="4589" y="171"/>
                      <a:pt x="3494" y="0"/>
                      <a:pt x="2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3656;p69"/>
              <p:cNvSpPr/>
              <p:nvPr/>
            </p:nvSpPr>
            <p:spPr>
              <a:xfrm>
                <a:off x="2275152" y="2957803"/>
                <a:ext cx="79687" cy="8016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578" extrusionOk="0">
                    <a:moveTo>
                      <a:pt x="4039" y="1"/>
                    </a:moveTo>
                    <a:cubicBezTo>
                      <a:pt x="3641" y="1"/>
                      <a:pt x="3250" y="15"/>
                      <a:pt x="2858" y="51"/>
                    </a:cubicBezTo>
                    <a:cubicBezTo>
                      <a:pt x="2159" y="112"/>
                      <a:pt x="1490" y="203"/>
                      <a:pt x="821" y="325"/>
                    </a:cubicBezTo>
                    <a:cubicBezTo>
                      <a:pt x="548" y="385"/>
                      <a:pt x="274" y="446"/>
                      <a:pt x="1" y="568"/>
                    </a:cubicBezTo>
                    <a:cubicBezTo>
                      <a:pt x="4" y="574"/>
                      <a:pt x="21" y="577"/>
                      <a:pt x="52" y="577"/>
                    </a:cubicBezTo>
                    <a:cubicBezTo>
                      <a:pt x="305" y="577"/>
                      <a:pt x="1448" y="372"/>
                      <a:pt x="2858" y="264"/>
                    </a:cubicBezTo>
                    <a:cubicBezTo>
                      <a:pt x="4438" y="112"/>
                      <a:pt x="5745" y="173"/>
                      <a:pt x="5745" y="112"/>
                    </a:cubicBezTo>
                    <a:cubicBezTo>
                      <a:pt x="5518" y="43"/>
                      <a:pt x="5307" y="9"/>
                      <a:pt x="5100" y="9"/>
                    </a:cubicBezTo>
                    <a:cubicBezTo>
                      <a:pt x="5031" y="9"/>
                      <a:pt x="4963" y="13"/>
                      <a:pt x="4894" y="21"/>
                    </a:cubicBezTo>
                    <a:cubicBezTo>
                      <a:pt x="4605" y="8"/>
                      <a:pt x="4320" y="1"/>
                      <a:pt x="4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3657;p69"/>
              <p:cNvSpPr/>
              <p:nvPr/>
            </p:nvSpPr>
            <p:spPr>
              <a:xfrm>
                <a:off x="2059750" y="3009934"/>
                <a:ext cx="266423" cy="121833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8785" extrusionOk="0">
                    <a:moveTo>
                      <a:pt x="13192" y="0"/>
                    </a:moveTo>
                    <a:lnTo>
                      <a:pt x="10609" y="1885"/>
                    </a:lnTo>
                    <a:lnTo>
                      <a:pt x="7630" y="2949"/>
                    </a:lnTo>
                    <a:lnTo>
                      <a:pt x="304" y="1307"/>
                    </a:lnTo>
                    <a:lnTo>
                      <a:pt x="0" y="8785"/>
                    </a:lnTo>
                    <a:cubicBezTo>
                      <a:pt x="0" y="8785"/>
                      <a:pt x="8341" y="8414"/>
                      <a:pt x="10046" y="8414"/>
                    </a:cubicBezTo>
                    <a:cubicBezTo>
                      <a:pt x="10168" y="8414"/>
                      <a:pt x="10256" y="8416"/>
                      <a:pt x="10305" y="8420"/>
                    </a:cubicBezTo>
                    <a:cubicBezTo>
                      <a:pt x="10341" y="8423"/>
                      <a:pt x="10390" y="8424"/>
                      <a:pt x="10451" y="8424"/>
                    </a:cubicBezTo>
                    <a:cubicBezTo>
                      <a:pt x="11608" y="8424"/>
                      <a:pt x="16929" y="7903"/>
                      <a:pt x="17478" y="7903"/>
                    </a:cubicBezTo>
                    <a:cubicBezTo>
                      <a:pt x="18086" y="7903"/>
                      <a:pt x="17904" y="7417"/>
                      <a:pt x="17964" y="6991"/>
                    </a:cubicBezTo>
                    <a:cubicBezTo>
                      <a:pt x="17985" y="6839"/>
                      <a:pt x="17566" y="6789"/>
                      <a:pt x="16998" y="6789"/>
                    </a:cubicBezTo>
                    <a:cubicBezTo>
                      <a:pt x="15864" y="6789"/>
                      <a:pt x="14134" y="6991"/>
                      <a:pt x="14134" y="6991"/>
                    </a:cubicBezTo>
                    <a:cubicBezTo>
                      <a:pt x="14134" y="6991"/>
                      <a:pt x="16961" y="6535"/>
                      <a:pt x="17904" y="6353"/>
                    </a:cubicBezTo>
                    <a:cubicBezTo>
                      <a:pt x="18846" y="6140"/>
                      <a:pt x="18663" y="5532"/>
                      <a:pt x="18663" y="5532"/>
                    </a:cubicBezTo>
                    <a:lnTo>
                      <a:pt x="14499" y="5259"/>
                    </a:lnTo>
                    <a:cubicBezTo>
                      <a:pt x="14499" y="5259"/>
                      <a:pt x="17539" y="4924"/>
                      <a:pt x="18299" y="4803"/>
                    </a:cubicBezTo>
                    <a:cubicBezTo>
                      <a:pt x="19059" y="4681"/>
                      <a:pt x="18876" y="4104"/>
                      <a:pt x="19059" y="3952"/>
                    </a:cubicBezTo>
                    <a:cubicBezTo>
                      <a:pt x="19211" y="3769"/>
                      <a:pt x="13739" y="3344"/>
                      <a:pt x="13739" y="3344"/>
                    </a:cubicBezTo>
                    <a:cubicBezTo>
                      <a:pt x="13739" y="3344"/>
                      <a:pt x="18603" y="2918"/>
                      <a:pt x="18846" y="2675"/>
                    </a:cubicBezTo>
                    <a:cubicBezTo>
                      <a:pt x="19089" y="2462"/>
                      <a:pt x="19089" y="2067"/>
                      <a:pt x="18846" y="1885"/>
                    </a:cubicBezTo>
                    <a:cubicBezTo>
                      <a:pt x="18603" y="1611"/>
                      <a:pt x="12524" y="1611"/>
                      <a:pt x="12524" y="1611"/>
                    </a:cubicBezTo>
                    <a:lnTo>
                      <a:pt x="13192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3658;p69"/>
              <p:cNvSpPr/>
              <p:nvPr/>
            </p:nvSpPr>
            <p:spPr>
              <a:xfrm>
                <a:off x="2059334" y="3007396"/>
                <a:ext cx="265577" cy="124787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8998" extrusionOk="0">
                    <a:moveTo>
                      <a:pt x="7677" y="3124"/>
                    </a:moveTo>
                    <a:lnTo>
                      <a:pt x="7677" y="3124"/>
                    </a:lnTo>
                    <a:cubicBezTo>
                      <a:pt x="7665" y="3129"/>
                      <a:pt x="7660" y="3132"/>
                      <a:pt x="7660" y="3132"/>
                    </a:cubicBezTo>
                    <a:lnTo>
                      <a:pt x="7677" y="3124"/>
                    </a:lnTo>
                    <a:close/>
                    <a:moveTo>
                      <a:pt x="13374" y="1"/>
                    </a:moveTo>
                    <a:lnTo>
                      <a:pt x="13222" y="122"/>
                    </a:lnTo>
                    <a:lnTo>
                      <a:pt x="13134" y="188"/>
                    </a:lnTo>
                    <a:lnTo>
                      <a:pt x="13134" y="188"/>
                    </a:lnTo>
                    <a:lnTo>
                      <a:pt x="13131" y="183"/>
                    </a:lnTo>
                    <a:lnTo>
                      <a:pt x="13127" y="193"/>
                    </a:lnTo>
                    <a:lnTo>
                      <a:pt x="10639" y="2037"/>
                    </a:lnTo>
                    <a:lnTo>
                      <a:pt x="8420" y="2828"/>
                    </a:lnTo>
                    <a:lnTo>
                      <a:pt x="7873" y="3040"/>
                    </a:lnTo>
                    <a:lnTo>
                      <a:pt x="7677" y="3124"/>
                    </a:lnTo>
                    <a:lnTo>
                      <a:pt x="7677" y="3124"/>
                    </a:lnTo>
                    <a:cubicBezTo>
                      <a:pt x="7704" y="3113"/>
                      <a:pt x="7766" y="3092"/>
                      <a:pt x="7873" y="3071"/>
                    </a:cubicBezTo>
                    <a:lnTo>
                      <a:pt x="8450" y="2858"/>
                    </a:lnTo>
                    <a:lnTo>
                      <a:pt x="10669" y="2098"/>
                    </a:lnTo>
                    <a:lnTo>
                      <a:pt x="13046" y="380"/>
                    </a:lnTo>
                    <a:lnTo>
                      <a:pt x="12432" y="1794"/>
                    </a:lnTo>
                    <a:lnTo>
                      <a:pt x="12402" y="1885"/>
                    </a:lnTo>
                    <a:lnTo>
                      <a:pt x="12493" y="1885"/>
                    </a:lnTo>
                    <a:cubicBezTo>
                      <a:pt x="14134" y="1916"/>
                      <a:pt x="16019" y="1916"/>
                      <a:pt x="18086" y="2037"/>
                    </a:cubicBezTo>
                    <a:lnTo>
                      <a:pt x="18481" y="2068"/>
                    </a:lnTo>
                    <a:cubicBezTo>
                      <a:pt x="18602" y="2098"/>
                      <a:pt x="18754" y="2098"/>
                      <a:pt x="18785" y="2189"/>
                    </a:cubicBezTo>
                    <a:cubicBezTo>
                      <a:pt x="18967" y="2341"/>
                      <a:pt x="18967" y="2615"/>
                      <a:pt x="18785" y="2797"/>
                    </a:cubicBezTo>
                    <a:cubicBezTo>
                      <a:pt x="18693" y="2858"/>
                      <a:pt x="18572" y="2888"/>
                      <a:pt x="18450" y="2919"/>
                    </a:cubicBezTo>
                    <a:cubicBezTo>
                      <a:pt x="18329" y="2949"/>
                      <a:pt x="18177" y="2980"/>
                      <a:pt x="18055" y="2980"/>
                    </a:cubicBezTo>
                    <a:cubicBezTo>
                      <a:pt x="17782" y="3040"/>
                      <a:pt x="17508" y="3071"/>
                      <a:pt x="17204" y="3101"/>
                    </a:cubicBezTo>
                    <a:cubicBezTo>
                      <a:pt x="16141" y="3245"/>
                      <a:pt x="15052" y="3334"/>
                      <a:pt x="13909" y="3446"/>
                    </a:cubicBezTo>
                    <a:lnTo>
                      <a:pt x="13909" y="3446"/>
                    </a:lnTo>
                    <a:cubicBezTo>
                      <a:pt x="13862" y="3443"/>
                      <a:pt x="13816" y="3439"/>
                      <a:pt x="13769" y="3436"/>
                    </a:cubicBezTo>
                    <a:lnTo>
                      <a:pt x="13769" y="3460"/>
                    </a:lnTo>
                    <a:lnTo>
                      <a:pt x="13769" y="3460"/>
                    </a:lnTo>
                    <a:cubicBezTo>
                      <a:pt x="13749" y="3462"/>
                      <a:pt x="13729" y="3464"/>
                      <a:pt x="13709" y="3466"/>
                    </a:cubicBezTo>
                    <a:lnTo>
                      <a:pt x="13709" y="3618"/>
                    </a:lnTo>
                    <a:cubicBezTo>
                      <a:pt x="15289" y="3770"/>
                      <a:pt x="16991" y="3891"/>
                      <a:pt x="18693" y="4135"/>
                    </a:cubicBezTo>
                    <a:lnTo>
                      <a:pt x="18845" y="4165"/>
                    </a:lnTo>
                    <a:lnTo>
                      <a:pt x="18889" y="4187"/>
                    </a:lnTo>
                    <a:lnTo>
                      <a:pt x="18889" y="4187"/>
                    </a:lnTo>
                    <a:cubicBezTo>
                      <a:pt x="18874" y="4210"/>
                      <a:pt x="18869" y="4233"/>
                      <a:pt x="18845" y="4256"/>
                    </a:cubicBezTo>
                    <a:lnTo>
                      <a:pt x="18815" y="4439"/>
                    </a:lnTo>
                    <a:cubicBezTo>
                      <a:pt x="18785" y="4621"/>
                      <a:pt x="18663" y="4773"/>
                      <a:pt x="18481" y="4864"/>
                    </a:cubicBezTo>
                    <a:cubicBezTo>
                      <a:pt x="18268" y="4925"/>
                      <a:pt x="18055" y="4955"/>
                      <a:pt x="17842" y="4955"/>
                    </a:cubicBezTo>
                    <a:lnTo>
                      <a:pt x="17174" y="5047"/>
                    </a:lnTo>
                    <a:lnTo>
                      <a:pt x="14811" y="5339"/>
                    </a:lnTo>
                    <a:lnTo>
                      <a:pt x="14811" y="5339"/>
                    </a:lnTo>
                    <a:lnTo>
                      <a:pt x="14529" y="5320"/>
                    </a:lnTo>
                    <a:lnTo>
                      <a:pt x="14529" y="5373"/>
                    </a:lnTo>
                    <a:lnTo>
                      <a:pt x="14529" y="5373"/>
                    </a:lnTo>
                    <a:lnTo>
                      <a:pt x="14468" y="5381"/>
                    </a:lnTo>
                    <a:lnTo>
                      <a:pt x="14468" y="5594"/>
                    </a:lnTo>
                    <a:lnTo>
                      <a:pt x="18553" y="5862"/>
                    </a:lnTo>
                    <a:lnTo>
                      <a:pt x="18553" y="5862"/>
                    </a:lnTo>
                    <a:cubicBezTo>
                      <a:pt x="18557" y="5963"/>
                      <a:pt x="18528" y="6070"/>
                      <a:pt x="18481" y="6141"/>
                    </a:cubicBezTo>
                    <a:cubicBezTo>
                      <a:pt x="18389" y="6232"/>
                      <a:pt x="18268" y="6323"/>
                      <a:pt x="18146" y="6384"/>
                    </a:cubicBezTo>
                    <a:cubicBezTo>
                      <a:pt x="17842" y="6475"/>
                      <a:pt x="17538" y="6536"/>
                      <a:pt x="17234" y="6566"/>
                    </a:cubicBezTo>
                    <a:lnTo>
                      <a:pt x="15350" y="6870"/>
                    </a:lnTo>
                    <a:lnTo>
                      <a:pt x="14890" y="6949"/>
                    </a:lnTo>
                    <a:lnTo>
                      <a:pt x="14890" y="6949"/>
                    </a:lnTo>
                    <a:cubicBezTo>
                      <a:pt x="14648" y="6970"/>
                      <a:pt x="14406" y="6995"/>
                      <a:pt x="14164" y="7022"/>
                    </a:cubicBezTo>
                    <a:lnTo>
                      <a:pt x="14172" y="7071"/>
                    </a:lnTo>
                    <a:lnTo>
                      <a:pt x="14172" y="7071"/>
                    </a:lnTo>
                    <a:lnTo>
                      <a:pt x="14104" y="7083"/>
                    </a:lnTo>
                    <a:lnTo>
                      <a:pt x="14134" y="7296"/>
                    </a:lnTo>
                    <a:cubicBezTo>
                      <a:pt x="15198" y="7174"/>
                      <a:pt x="16262" y="7113"/>
                      <a:pt x="17295" y="7113"/>
                    </a:cubicBezTo>
                    <a:cubicBezTo>
                      <a:pt x="17417" y="7113"/>
                      <a:pt x="17569" y="7113"/>
                      <a:pt x="17690" y="7144"/>
                    </a:cubicBezTo>
                    <a:cubicBezTo>
                      <a:pt x="17751" y="7144"/>
                      <a:pt x="17782" y="7174"/>
                      <a:pt x="17842" y="7174"/>
                    </a:cubicBezTo>
                    <a:lnTo>
                      <a:pt x="17873" y="7174"/>
                    </a:lnTo>
                    <a:lnTo>
                      <a:pt x="17873" y="7235"/>
                    </a:lnTo>
                    <a:cubicBezTo>
                      <a:pt x="17842" y="7509"/>
                      <a:pt x="17903" y="7782"/>
                      <a:pt x="17782" y="7934"/>
                    </a:cubicBezTo>
                    <a:cubicBezTo>
                      <a:pt x="17690" y="7995"/>
                      <a:pt x="17599" y="8025"/>
                      <a:pt x="17478" y="8025"/>
                    </a:cubicBezTo>
                    <a:lnTo>
                      <a:pt x="17113" y="8025"/>
                    </a:lnTo>
                    <a:lnTo>
                      <a:pt x="16353" y="8086"/>
                    </a:lnTo>
                    <a:cubicBezTo>
                      <a:pt x="14316" y="8238"/>
                      <a:pt x="12341" y="8451"/>
                      <a:pt x="10456" y="8512"/>
                    </a:cubicBezTo>
                    <a:cubicBezTo>
                      <a:pt x="10270" y="8506"/>
                      <a:pt x="10086" y="8503"/>
                      <a:pt x="9902" y="8503"/>
                    </a:cubicBezTo>
                    <a:cubicBezTo>
                      <a:pt x="9125" y="8503"/>
                      <a:pt x="8367" y="8548"/>
                      <a:pt x="7629" y="8572"/>
                    </a:cubicBezTo>
                    <a:lnTo>
                      <a:pt x="4955" y="8664"/>
                    </a:lnTo>
                    <a:lnTo>
                      <a:pt x="94" y="8904"/>
                    </a:lnTo>
                    <a:lnTo>
                      <a:pt x="94" y="8904"/>
                    </a:lnTo>
                    <a:cubicBezTo>
                      <a:pt x="213" y="6106"/>
                      <a:pt x="303" y="3631"/>
                      <a:pt x="392" y="1564"/>
                    </a:cubicBezTo>
                    <a:lnTo>
                      <a:pt x="392" y="1564"/>
                    </a:lnTo>
                    <a:lnTo>
                      <a:pt x="5745" y="2736"/>
                    </a:lnTo>
                    <a:lnTo>
                      <a:pt x="7173" y="3040"/>
                    </a:lnTo>
                    <a:lnTo>
                      <a:pt x="7538" y="3132"/>
                    </a:lnTo>
                    <a:lnTo>
                      <a:pt x="7660" y="3132"/>
                    </a:lnTo>
                    <a:cubicBezTo>
                      <a:pt x="7660" y="3101"/>
                      <a:pt x="7629" y="3071"/>
                      <a:pt x="7599" y="3040"/>
                    </a:cubicBezTo>
                    <a:lnTo>
                      <a:pt x="7234" y="2949"/>
                    </a:lnTo>
                    <a:lnTo>
                      <a:pt x="5806" y="2615"/>
                    </a:lnTo>
                    <a:lnTo>
                      <a:pt x="426" y="1369"/>
                    </a:lnTo>
                    <a:lnTo>
                      <a:pt x="334" y="1369"/>
                    </a:lnTo>
                    <a:lnTo>
                      <a:pt x="334" y="1429"/>
                    </a:lnTo>
                    <a:cubicBezTo>
                      <a:pt x="243" y="3527"/>
                      <a:pt x="122" y="6050"/>
                      <a:pt x="0" y="8907"/>
                    </a:cubicBezTo>
                    <a:lnTo>
                      <a:pt x="0" y="8998"/>
                    </a:lnTo>
                    <a:lnTo>
                      <a:pt x="91" y="8998"/>
                    </a:lnTo>
                    <a:lnTo>
                      <a:pt x="5015" y="8785"/>
                    </a:lnTo>
                    <a:lnTo>
                      <a:pt x="7690" y="8694"/>
                    </a:lnTo>
                    <a:cubicBezTo>
                      <a:pt x="8335" y="8673"/>
                      <a:pt x="8980" y="8651"/>
                      <a:pt x="9646" y="8651"/>
                    </a:cubicBezTo>
                    <a:cubicBezTo>
                      <a:pt x="9922" y="8651"/>
                      <a:pt x="10202" y="8655"/>
                      <a:pt x="10487" y="8664"/>
                    </a:cubicBezTo>
                    <a:cubicBezTo>
                      <a:pt x="12402" y="8603"/>
                      <a:pt x="14347" y="8390"/>
                      <a:pt x="16383" y="8238"/>
                    </a:cubicBezTo>
                    <a:lnTo>
                      <a:pt x="17143" y="8177"/>
                    </a:lnTo>
                    <a:lnTo>
                      <a:pt x="17538" y="8147"/>
                    </a:lnTo>
                    <a:cubicBezTo>
                      <a:pt x="17564" y="8152"/>
                      <a:pt x="17591" y="8155"/>
                      <a:pt x="17616" y="8155"/>
                    </a:cubicBezTo>
                    <a:cubicBezTo>
                      <a:pt x="17742" y="8155"/>
                      <a:pt x="17863" y="8096"/>
                      <a:pt x="17964" y="7995"/>
                    </a:cubicBezTo>
                    <a:cubicBezTo>
                      <a:pt x="18055" y="7873"/>
                      <a:pt x="18116" y="7721"/>
                      <a:pt x="18086" y="7569"/>
                    </a:cubicBezTo>
                    <a:lnTo>
                      <a:pt x="18086" y="7205"/>
                    </a:lnTo>
                    <a:cubicBezTo>
                      <a:pt x="18116" y="7144"/>
                      <a:pt x="18116" y="7113"/>
                      <a:pt x="18086" y="7053"/>
                    </a:cubicBezTo>
                    <a:cubicBezTo>
                      <a:pt x="18086" y="7022"/>
                      <a:pt x="18055" y="6992"/>
                      <a:pt x="18055" y="6961"/>
                    </a:cubicBezTo>
                    <a:lnTo>
                      <a:pt x="17994" y="6931"/>
                    </a:lnTo>
                    <a:cubicBezTo>
                      <a:pt x="17903" y="6901"/>
                      <a:pt x="17842" y="6901"/>
                      <a:pt x="17751" y="6870"/>
                    </a:cubicBezTo>
                    <a:cubicBezTo>
                      <a:pt x="17630" y="6840"/>
                      <a:pt x="17508" y="6840"/>
                      <a:pt x="17356" y="6840"/>
                    </a:cubicBezTo>
                    <a:cubicBezTo>
                      <a:pt x="17028" y="6840"/>
                      <a:pt x="16699" y="6846"/>
                      <a:pt x="16371" y="6857"/>
                    </a:cubicBezTo>
                    <a:lnTo>
                      <a:pt x="16371" y="6857"/>
                    </a:lnTo>
                    <a:lnTo>
                      <a:pt x="17326" y="6688"/>
                    </a:lnTo>
                    <a:cubicBezTo>
                      <a:pt x="17630" y="6657"/>
                      <a:pt x="17964" y="6597"/>
                      <a:pt x="18268" y="6475"/>
                    </a:cubicBezTo>
                    <a:cubicBezTo>
                      <a:pt x="18420" y="6445"/>
                      <a:pt x="18572" y="6323"/>
                      <a:pt x="18693" y="6202"/>
                    </a:cubicBezTo>
                    <a:cubicBezTo>
                      <a:pt x="18785" y="6050"/>
                      <a:pt x="18845" y="5837"/>
                      <a:pt x="18785" y="5654"/>
                    </a:cubicBezTo>
                    <a:lnTo>
                      <a:pt x="18785" y="5594"/>
                    </a:lnTo>
                    <a:lnTo>
                      <a:pt x="18693" y="5594"/>
                    </a:lnTo>
                    <a:lnTo>
                      <a:pt x="15500" y="5384"/>
                    </a:lnTo>
                    <a:lnTo>
                      <a:pt x="15500" y="5384"/>
                    </a:lnTo>
                    <a:lnTo>
                      <a:pt x="17265" y="5168"/>
                    </a:lnTo>
                    <a:lnTo>
                      <a:pt x="17934" y="5107"/>
                    </a:lnTo>
                    <a:cubicBezTo>
                      <a:pt x="18146" y="5077"/>
                      <a:pt x="18389" y="5047"/>
                      <a:pt x="18602" y="4955"/>
                    </a:cubicBezTo>
                    <a:cubicBezTo>
                      <a:pt x="18724" y="4925"/>
                      <a:pt x="18815" y="4834"/>
                      <a:pt x="18906" y="4743"/>
                    </a:cubicBezTo>
                    <a:cubicBezTo>
                      <a:pt x="18967" y="4651"/>
                      <a:pt x="19028" y="4530"/>
                      <a:pt x="19058" y="4408"/>
                    </a:cubicBezTo>
                    <a:lnTo>
                      <a:pt x="19089" y="4256"/>
                    </a:lnTo>
                    <a:cubicBezTo>
                      <a:pt x="19119" y="4226"/>
                      <a:pt x="19119" y="4195"/>
                      <a:pt x="19119" y="4195"/>
                    </a:cubicBezTo>
                    <a:cubicBezTo>
                      <a:pt x="19119" y="4195"/>
                      <a:pt x="19119" y="4195"/>
                      <a:pt x="19119" y="4165"/>
                    </a:cubicBezTo>
                    <a:lnTo>
                      <a:pt x="19119" y="4165"/>
                    </a:lnTo>
                    <a:cubicBezTo>
                      <a:pt x="19125" y="4159"/>
                      <a:pt x="19134" y="4150"/>
                      <a:pt x="19149" y="4135"/>
                    </a:cubicBezTo>
                    <a:cubicBezTo>
                      <a:pt x="19149" y="4104"/>
                      <a:pt x="19149" y="4074"/>
                      <a:pt x="19149" y="4043"/>
                    </a:cubicBezTo>
                    <a:lnTo>
                      <a:pt x="19119" y="4013"/>
                    </a:lnTo>
                    <a:lnTo>
                      <a:pt x="19089" y="3983"/>
                    </a:lnTo>
                    <a:lnTo>
                      <a:pt x="19028" y="3983"/>
                    </a:lnTo>
                    <a:lnTo>
                      <a:pt x="18937" y="3952"/>
                    </a:lnTo>
                    <a:lnTo>
                      <a:pt x="18785" y="3922"/>
                    </a:lnTo>
                    <a:cubicBezTo>
                      <a:pt x="17358" y="3722"/>
                      <a:pt x="15973" y="3604"/>
                      <a:pt x="14629" y="3501"/>
                    </a:cubicBezTo>
                    <a:lnTo>
                      <a:pt x="14629" y="3501"/>
                    </a:lnTo>
                    <a:cubicBezTo>
                      <a:pt x="15535" y="3408"/>
                      <a:pt x="16415" y="3315"/>
                      <a:pt x="17295" y="3223"/>
                    </a:cubicBezTo>
                    <a:cubicBezTo>
                      <a:pt x="17569" y="3192"/>
                      <a:pt x="17842" y="3132"/>
                      <a:pt x="18116" y="3101"/>
                    </a:cubicBezTo>
                    <a:cubicBezTo>
                      <a:pt x="18268" y="3071"/>
                      <a:pt x="18389" y="3071"/>
                      <a:pt x="18541" y="3010"/>
                    </a:cubicBezTo>
                    <a:cubicBezTo>
                      <a:pt x="18602" y="3010"/>
                      <a:pt x="18663" y="2980"/>
                      <a:pt x="18754" y="2980"/>
                    </a:cubicBezTo>
                    <a:cubicBezTo>
                      <a:pt x="18815" y="2949"/>
                      <a:pt x="18906" y="2919"/>
                      <a:pt x="18967" y="2858"/>
                    </a:cubicBezTo>
                    <a:cubicBezTo>
                      <a:pt x="19058" y="2736"/>
                      <a:pt x="19119" y="2615"/>
                      <a:pt x="19149" y="2433"/>
                    </a:cubicBezTo>
                    <a:cubicBezTo>
                      <a:pt x="19119" y="2281"/>
                      <a:pt x="19089" y="2159"/>
                      <a:pt x="18967" y="2037"/>
                    </a:cubicBezTo>
                    <a:cubicBezTo>
                      <a:pt x="18937" y="2007"/>
                      <a:pt x="18906" y="1977"/>
                      <a:pt x="18876" y="1946"/>
                    </a:cubicBezTo>
                    <a:lnTo>
                      <a:pt x="18754" y="1916"/>
                    </a:lnTo>
                    <a:lnTo>
                      <a:pt x="18572" y="1885"/>
                    </a:lnTo>
                    <a:lnTo>
                      <a:pt x="18177" y="1855"/>
                    </a:lnTo>
                    <a:cubicBezTo>
                      <a:pt x="16150" y="1706"/>
                      <a:pt x="14298" y="1703"/>
                      <a:pt x="12651" y="1703"/>
                    </a:cubicBezTo>
                    <a:lnTo>
                      <a:pt x="12651" y="1703"/>
                    </a:lnTo>
                    <a:cubicBezTo>
                      <a:pt x="12882" y="1134"/>
                      <a:pt x="13110" y="645"/>
                      <a:pt x="13283" y="183"/>
                    </a:cubicBezTo>
                    <a:lnTo>
                      <a:pt x="13374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3659;p69"/>
              <p:cNvSpPr/>
              <p:nvPr/>
            </p:nvSpPr>
            <p:spPr>
              <a:xfrm>
                <a:off x="1257568" y="4112669"/>
                <a:ext cx="235649" cy="189274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3648" extrusionOk="0">
                    <a:moveTo>
                      <a:pt x="0" y="0"/>
                    </a:moveTo>
                    <a:lnTo>
                      <a:pt x="31" y="13617"/>
                    </a:lnTo>
                    <a:lnTo>
                      <a:pt x="16992" y="13648"/>
                    </a:lnTo>
                    <a:cubicBezTo>
                      <a:pt x="16900" y="12037"/>
                      <a:pt x="8116" y="8754"/>
                      <a:pt x="8116" y="8754"/>
                    </a:cubicBezTo>
                    <a:lnTo>
                      <a:pt x="845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3660;p69"/>
              <p:cNvSpPr/>
              <p:nvPr/>
            </p:nvSpPr>
            <p:spPr>
              <a:xfrm>
                <a:off x="1330488" y="4158434"/>
                <a:ext cx="3626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442" extrusionOk="0">
                    <a:moveTo>
                      <a:pt x="496" y="297"/>
                    </a:moveTo>
                    <a:cubicBezTo>
                      <a:pt x="554" y="297"/>
                      <a:pt x="624" y="305"/>
                      <a:pt x="700" y="317"/>
                    </a:cubicBezTo>
                    <a:cubicBezTo>
                      <a:pt x="852" y="348"/>
                      <a:pt x="1034" y="408"/>
                      <a:pt x="1186" y="469"/>
                    </a:cubicBezTo>
                    <a:cubicBezTo>
                      <a:pt x="1460" y="591"/>
                      <a:pt x="1703" y="712"/>
                      <a:pt x="1946" y="895"/>
                    </a:cubicBezTo>
                    <a:cubicBezTo>
                      <a:pt x="2175" y="1071"/>
                      <a:pt x="2343" y="1226"/>
                      <a:pt x="2449" y="1326"/>
                    </a:cubicBezTo>
                    <a:lnTo>
                      <a:pt x="2449" y="1326"/>
                    </a:lnTo>
                    <a:cubicBezTo>
                      <a:pt x="2231" y="1255"/>
                      <a:pt x="2013" y="1192"/>
                      <a:pt x="1794" y="1168"/>
                    </a:cubicBezTo>
                    <a:cubicBezTo>
                      <a:pt x="1521" y="1077"/>
                      <a:pt x="1247" y="986"/>
                      <a:pt x="974" y="864"/>
                    </a:cubicBezTo>
                    <a:cubicBezTo>
                      <a:pt x="822" y="773"/>
                      <a:pt x="670" y="682"/>
                      <a:pt x="518" y="591"/>
                    </a:cubicBezTo>
                    <a:cubicBezTo>
                      <a:pt x="457" y="560"/>
                      <a:pt x="396" y="500"/>
                      <a:pt x="335" y="439"/>
                    </a:cubicBezTo>
                    <a:cubicBezTo>
                      <a:pt x="305" y="408"/>
                      <a:pt x="274" y="439"/>
                      <a:pt x="335" y="348"/>
                    </a:cubicBezTo>
                    <a:cubicBezTo>
                      <a:pt x="353" y="312"/>
                      <a:pt x="413" y="297"/>
                      <a:pt x="496" y="297"/>
                    </a:cubicBezTo>
                    <a:close/>
                    <a:moveTo>
                      <a:pt x="557" y="1"/>
                    </a:moveTo>
                    <a:cubicBezTo>
                      <a:pt x="525" y="1"/>
                      <a:pt x="492" y="4"/>
                      <a:pt x="457" y="13"/>
                    </a:cubicBezTo>
                    <a:cubicBezTo>
                      <a:pt x="437" y="9"/>
                      <a:pt x="417" y="7"/>
                      <a:pt x="398" y="7"/>
                    </a:cubicBezTo>
                    <a:cubicBezTo>
                      <a:pt x="273" y="7"/>
                      <a:pt x="171" y="90"/>
                      <a:pt x="92" y="196"/>
                    </a:cubicBezTo>
                    <a:cubicBezTo>
                      <a:pt x="1" y="317"/>
                      <a:pt x="31" y="500"/>
                      <a:pt x="122" y="621"/>
                    </a:cubicBezTo>
                    <a:cubicBezTo>
                      <a:pt x="183" y="712"/>
                      <a:pt x="274" y="773"/>
                      <a:pt x="366" y="834"/>
                    </a:cubicBezTo>
                    <a:cubicBezTo>
                      <a:pt x="548" y="925"/>
                      <a:pt x="700" y="1016"/>
                      <a:pt x="852" y="1077"/>
                    </a:cubicBezTo>
                    <a:cubicBezTo>
                      <a:pt x="1156" y="1229"/>
                      <a:pt x="1460" y="1320"/>
                      <a:pt x="1764" y="1381"/>
                    </a:cubicBezTo>
                    <a:cubicBezTo>
                      <a:pt x="1901" y="1411"/>
                      <a:pt x="2037" y="1427"/>
                      <a:pt x="2178" y="1427"/>
                    </a:cubicBezTo>
                    <a:cubicBezTo>
                      <a:pt x="2291" y="1427"/>
                      <a:pt x="2406" y="1417"/>
                      <a:pt x="2526" y="1397"/>
                    </a:cubicBezTo>
                    <a:lnTo>
                      <a:pt x="2526" y="1397"/>
                    </a:lnTo>
                    <a:cubicBezTo>
                      <a:pt x="2557" y="1426"/>
                      <a:pt x="2577" y="1442"/>
                      <a:pt x="2585" y="1442"/>
                    </a:cubicBezTo>
                    <a:cubicBezTo>
                      <a:pt x="2591" y="1435"/>
                      <a:pt x="2589" y="1417"/>
                      <a:pt x="2578" y="1388"/>
                    </a:cubicBezTo>
                    <a:lnTo>
                      <a:pt x="2578" y="1388"/>
                    </a:lnTo>
                    <a:cubicBezTo>
                      <a:pt x="2590" y="1386"/>
                      <a:pt x="2602" y="1383"/>
                      <a:pt x="2615" y="1381"/>
                    </a:cubicBezTo>
                    <a:cubicBezTo>
                      <a:pt x="2599" y="1376"/>
                      <a:pt x="2583" y="1370"/>
                      <a:pt x="2568" y="1365"/>
                    </a:cubicBezTo>
                    <a:lnTo>
                      <a:pt x="2568" y="1365"/>
                    </a:lnTo>
                    <a:cubicBezTo>
                      <a:pt x="2514" y="1253"/>
                      <a:pt x="2355" y="1030"/>
                      <a:pt x="2068" y="743"/>
                    </a:cubicBezTo>
                    <a:cubicBezTo>
                      <a:pt x="1855" y="530"/>
                      <a:pt x="1581" y="348"/>
                      <a:pt x="1308" y="226"/>
                    </a:cubicBezTo>
                    <a:cubicBezTo>
                      <a:pt x="1126" y="135"/>
                      <a:pt x="974" y="74"/>
                      <a:pt x="791" y="44"/>
                    </a:cubicBezTo>
                    <a:cubicBezTo>
                      <a:pt x="705" y="22"/>
                      <a:pt x="634" y="1"/>
                      <a:pt x="5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3661;p69"/>
              <p:cNvSpPr/>
              <p:nvPr/>
            </p:nvSpPr>
            <p:spPr>
              <a:xfrm>
                <a:off x="1361691" y="4141750"/>
                <a:ext cx="18972" cy="37528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706" extrusionOk="0">
                    <a:moveTo>
                      <a:pt x="912" y="0"/>
                    </a:moveTo>
                    <a:cubicBezTo>
                      <a:pt x="669" y="61"/>
                      <a:pt x="456" y="213"/>
                      <a:pt x="365" y="456"/>
                    </a:cubicBezTo>
                    <a:cubicBezTo>
                      <a:pt x="122" y="882"/>
                      <a:pt x="0" y="1368"/>
                      <a:pt x="31" y="1885"/>
                    </a:cubicBezTo>
                    <a:cubicBezTo>
                      <a:pt x="61" y="2432"/>
                      <a:pt x="213" y="2706"/>
                      <a:pt x="243" y="2706"/>
                    </a:cubicBezTo>
                    <a:cubicBezTo>
                      <a:pt x="304" y="2675"/>
                      <a:pt x="213" y="2371"/>
                      <a:pt x="213" y="1885"/>
                    </a:cubicBezTo>
                    <a:cubicBezTo>
                      <a:pt x="243" y="1611"/>
                      <a:pt x="304" y="1307"/>
                      <a:pt x="395" y="1034"/>
                    </a:cubicBezTo>
                    <a:cubicBezTo>
                      <a:pt x="456" y="882"/>
                      <a:pt x="517" y="730"/>
                      <a:pt x="608" y="578"/>
                    </a:cubicBezTo>
                    <a:cubicBezTo>
                      <a:pt x="669" y="426"/>
                      <a:pt x="821" y="304"/>
                      <a:pt x="912" y="304"/>
                    </a:cubicBezTo>
                    <a:cubicBezTo>
                      <a:pt x="917" y="302"/>
                      <a:pt x="923" y="300"/>
                      <a:pt x="928" y="300"/>
                    </a:cubicBezTo>
                    <a:cubicBezTo>
                      <a:pt x="983" y="300"/>
                      <a:pt x="1036" y="442"/>
                      <a:pt x="1064" y="608"/>
                    </a:cubicBezTo>
                    <a:cubicBezTo>
                      <a:pt x="1094" y="760"/>
                      <a:pt x="1094" y="943"/>
                      <a:pt x="1064" y="1095"/>
                    </a:cubicBezTo>
                    <a:cubicBezTo>
                      <a:pt x="1034" y="1399"/>
                      <a:pt x="942" y="1672"/>
                      <a:pt x="790" y="1885"/>
                    </a:cubicBezTo>
                    <a:cubicBezTo>
                      <a:pt x="547" y="2310"/>
                      <a:pt x="274" y="2493"/>
                      <a:pt x="274" y="2523"/>
                    </a:cubicBezTo>
                    <a:cubicBezTo>
                      <a:pt x="274" y="2527"/>
                      <a:pt x="278" y="2528"/>
                      <a:pt x="287" y="2528"/>
                    </a:cubicBezTo>
                    <a:cubicBezTo>
                      <a:pt x="355" y="2528"/>
                      <a:pt x="676" y="2411"/>
                      <a:pt x="973" y="2006"/>
                    </a:cubicBezTo>
                    <a:cubicBezTo>
                      <a:pt x="1155" y="1763"/>
                      <a:pt x="1277" y="1459"/>
                      <a:pt x="1338" y="1125"/>
                    </a:cubicBezTo>
                    <a:cubicBezTo>
                      <a:pt x="1368" y="943"/>
                      <a:pt x="1368" y="760"/>
                      <a:pt x="1338" y="547"/>
                    </a:cubicBezTo>
                    <a:cubicBezTo>
                      <a:pt x="1338" y="456"/>
                      <a:pt x="1307" y="365"/>
                      <a:pt x="1246" y="244"/>
                    </a:cubicBezTo>
                    <a:cubicBezTo>
                      <a:pt x="1186" y="122"/>
                      <a:pt x="1064" y="0"/>
                      <a:pt x="9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3662;p69"/>
              <p:cNvSpPr/>
              <p:nvPr/>
            </p:nvSpPr>
            <p:spPr>
              <a:xfrm>
                <a:off x="891668" y="4089897"/>
                <a:ext cx="234387" cy="22217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16020" extrusionOk="0">
                    <a:moveTo>
                      <a:pt x="1977" y="1"/>
                    </a:moveTo>
                    <a:lnTo>
                      <a:pt x="1" y="13466"/>
                    </a:lnTo>
                    <a:lnTo>
                      <a:pt x="16779" y="16019"/>
                    </a:lnTo>
                    <a:cubicBezTo>
                      <a:pt x="16901" y="14408"/>
                      <a:pt x="8725" y="9879"/>
                      <a:pt x="8725" y="9879"/>
                    </a:cubicBezTo>
                    <a:lnTo>
                      <a:pt x="10336" y="1277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3663;p69"/>
              <p:cNvSpPr/>
              <p:nvPr/>
            </p:nvSpPr>
            <p:spPr>
              <a:xfrm>
                <a:off x="994155" y="4192619"/>
                <a:ext cx="25254" cy="6227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449" extrusionOk="0">
                    <a:moveTo>
                      <a:pt x="765" y="1"/>
                    </a:moveTo>
                    <a:cubicBezTo>
                      <a:pt x="311" y="1"/>
                      <a:pt x="0" y="199"/>
                      <a:pt x="28" y="253"/>
                    </a:cubicBezTo>
                    <a:cubicBezTo>
                      <a:pt x="38" y="286"/>
                      <a:pt x="91" y="295"/>
                      <a:pt x="177" y="295"/>
                    </a:cubicBezTo>
                    <a:cubicBezTo>
                      <a:pt x="295" y="295"/>
                      <a:pt x="475" y="277"/>
                      <a:pt x="692" y="277"/>
                    </a:cubicBezTo>
                    <a:cubicBezTo>
                      <a:pt x="761" y="277"/>
                      <a:pt x="834" y="279"/>
                      <a:pt x="909" y="284"/>
                    </a:cubicBezTo>
                    <a:cubicBezTo>
                      <a:pt x="1301" y="310"/>
                      <a:pt x="1625" y="448"/>
                      <a:pt x="1728" y="448"/>
                    </a:cubicBezTo>
                    <a:cubicBezTo>
                      <a:pt x="1745" y="448"/>
                      <a:pt x="1756" y="444"/>
                      <a:pt x="1760" y="436"/>
                    </a:cubicBezTo>
                    <a:cubicBezTo>
                      <a:pt x="1821" y="375"/>
                      <a:pt x="1456" y="41"/>
                      <a:pt x="939" y="10"/>
                    </a:cubicBezTo>
                    <a:cubicBezTo>
                      <a:pt x="879" y="4"/>
                      <a:pt x="821" y="1"/>
                      <a:pt x="7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3664;p69"/>
              <p:cNvSpPr/>
              <p:nvPr/>
            </p:nvSpPr>
            <p:spPr>
              <a:xfrm>
                <a:off x="983573" y="4146701"/>
                <a:ext cx="33728" cy="2414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741" extrusionOk="0">
                    <a:moveTo>
                      <a:pt x="424" y="287"/>
                    </a:moveTo>
                    <a:cubicBezTo>
                      <a:pt x="498" y="287"/>
                      <a:pt x="593" y="320"/>
                      <a:pt x="699" y="373"/>
                    </a:cubicBezTo>
                    <a:cubicBezTo>
                      <a:pt x="851" y="434"/>
                      <a:pt x="1003" y="494"/>
                      <a:pt x="1155" y="586"/>
                    </a:cubicBezTo>
                    <a:cubicBezTo>
                      <a:pt x="1398" y="738"/>
                      <a:pt x="1642" y="920"/>
                      <a:pt x="1824" y="1133"/>
                    </a:cubicBezTo>
                    <a:cubicBezTo>
                      <a:pt x="2026" y="1318"/>
                      <a:pt x="2163" y="1484"/>
                      <a:pt x="2250" y="1596"/>
                    </a:cubicBezTo>
                    <a:lnTo>
                      <a:pt x="2250" y="1596"/>
                    </a:lnTo>
                    <a:cubicBezTo>
                      <a:pt x="2056" y="1514"/>
                      <a:pt x="1849" y="1445"/>
                      <a:pt x="1642" y="1376"/>
                    </a:cubicBezTo>
                    <a:cubicBezTo>
                      <a:pt x="1216" y="1163"/>
                      <a:pt x="821" y="920"/>
                      <a:pt x="487" y="616"/>
                    </a:cubicBezTo>
                    <a:cubicBezTo>
                      <a:pt x="426" y="555"/>
                      <a:pt x="365" y="494"/>
                      <a:pt x="304" y="434"/>
                    </a:cubicBezTo>
                    <a:cubicBezTo>
                      <a:pt x="304" y="373"/>
                      <a:pt x="243" y="403"/>
                      <a:pt x="304" y="342"/>
                    </a:cubicBezTo>
                    <a:cubicBezTo>
                      <a:pt x="330" y="304"/>
                      <a:pt x="371" y="287"/>
                      <a:pt x="424" y="287"/>
                    </a:cubicBezTo>
                    <a:close/>
                    <a:moveTo>
                      <a:pt x="420" y="0"/>
                    </a:moveTo>
                    <a:cubicBezTo>
                      <a:pt x="313" y="0"/>
                      <a:pt x="197" y="55"/>
                      <a:pt x="122" y="130"/>
                    </a:cubicBezTo>
                    <a:cubicBezTo>
                      <a:pt x="31" y="282"/>
                      <a:pt x="0" y="434"/>
                      <a:pt x="91" y="586"/>
                    </a:cubicBezTo>
                    <a:cubicBezTo>
                      <a:pt x="152" y="677"/>
                      <a:pt x="243" y="768"/>
                      <a:pt x="335" y="829"/>
                    </a:cubicBezTo>
                    <a:cubicBezTo>
                      <a:pt x="456" y="950"/>
                      <a:pt x="608" y="1042"/>
                      <a:pt x="760" y="1163"/>
                    </a:cubicBezTo>
                    <a:cubicBezTo>
                      <a:pt x="1034" y="1315"/>
                      <a:pt x="1307" y="1437"/>
                      <a:pt x="1611" y="1558"/>
                    </a:cubicBezTo>
                    <a:cubicBezTo>
                      <a:pt x="1797" y="1651"/>
                      <a:pt x="2018" y="1691"/>
                      <a:pt x="2234" y="1691"/>
                    </a:cubicBezTo>
                    <a:cubicBezTo>
                      <a:pt x="2263" y="1691"/>
                      <a:pt x="2292" y="1690"/>
                      <a:pt x="2321" y="1689"/>
                    </a:cubicBezTo>
                    <a:lnTo>
                      <a:pt x="2321" y="1689"/>
                    </a:lnTo>
                    <a:cubicBezTo>
                      <a:pt x="2347" y="1722"/>
                      <a:pt x="2363" y="1741"/>
                      <a:pt x="2371" y="1741"/>
                    </a:cubicBezTo>
                    <a:cubicBezTo>
                      <a:pt x="2386" y="1741"/>
                      <a:pt x="2392" y="1721"/>
                      <a:pt x="2387" y="1684"/>
                    </a:cubicBezTo>
                    <a:lnTo>
                      <a:pt x="2387" y="1684"/>
                    </a:lnTo>
                    <a:cubicBezTo>
                      <a:pt x="2402" y="1683"/>
                      <a:pt x="2417" y="1682"/>
                      <a:pt x="2432" y="1680"/>
                    </a:cubicBezTo>
                    <a:cubicBezTo>
                      <a:pt x="2415" y="1672"/>
                      <a:pt x="2399" y="1664"/>
                      <a:pt x="2382" y="1656"/>
                    </a:cubicBezTo>
                    <a:lnTo>
                      <a:pt x="2382" y="1656"/>
                    </a:lnTo>
                    <a:cubicBezTo>
                      <a:pt x="2354" y="1530"/>
                      <a:pt x="2240" y="1278"/>
                      <a:pt x="2006" y="981"/>
                    </a:cubicBezTo>
                    <a:cubicBezTo>
                      <a:pt x="1672" y="586"/>
                      <a:pt x="1277" y="282"/>
                      <a:pt x="821" y="99"/>
                    </a:cubicBezTo>
                    <a:cubicBezTo>
                      <a:pt x="699" y="69"/>
                      <a:pt x="608" y="38"/>
                      <a:pt x="487" y="8"/>
                    </a:cubicBezTo>
                    <a:cubicBezTo>
                      <a:pt x="465" y="3"/>
                      <a:pt x="443" y="0"/>
                      <a:pt x="4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3665;p69"/>
              <p:cNvSpPr/>
              <p:nvPr/>
            </p:nvSpPr>
            <p:spPr>
              <a:xfrm>
                <a:off x="1013501" y="4135842"/>
                <a:ext cx="21510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85" extrusionOk="0">
                    <a:moveTo>
                      <a:pt x="1216" y="1"/>
                    </a:moveTo>
                    <a:cubicBezTo>
                      <a:pt x="973" y="1"/>
                      <a:pt x="730" y="122"/>
                      <a:pt x="608" y="335"/>
                    </a:cubicBezTo>
                    <a:cubicBezTo>
                      <a:pt x="304" y="730"/>
                      <a:pt x="122" y="1217"/>
                      <a:pt x="61" y="1733"/>
                    </a:cubicBezTo>
                    <a:cubicBezTo>
                      <a:pt x="0" y="2007"/>
                      <a:pt x="31" y="2311"/>
                      <a:pt x="152" y="2584"/>
                    </a:cubicBezTo>
                    <a:cubicBezTo>
                      <a:pt x="213" y="2554"/>
                      <a:pt x="152" y="2250"/>
                      <a:pt x="244" y="1733"/>
                    </a:cubicBezTo>
                    <a:cubicBezTo>
                      <a:pt x="304" y="1460"/>
                      <a:pt x="395" y="1186"/>
                      <a:pt x="547" y="943"/>
                    </a:cubicBezTo>
                    <a:cubicBezTo>
                      <a:pt x="608" y="791"/>
                      <a:pt x="699" y="639"/>
                      <a:pt x="821" y="518"/>
                    </a:cubicBezTo>
                    <a:cubicBezTo>
                      <a:pt x="912" y="366"/>
                      <a:pt x="1095" y="274"/>
                      <a:pt x="1155" y="274"/>
                    </a:cubicBezTo>
                    <a:cubicBezTo>
                      <a:pt x="1216" y="274"/>
                      <a:pt x="1277" y="426"/>
                      <a:pt x="1277" y="609"/>
                    </a:cubicBezTo>
                    <a:cubicBezTo>
                      <a:pt x="1277" y="761"/>
                      <a:pt x="1247" y="943"/>
                      <a:pt x="1216" y="1095"/>
                    </a:cubicBezTo>
                    <a:cubicBezTo>
                      <a:pt x="1125" y="1369"/>
                      <a:pt x="1003" y="1642"/>
                      <a:pt x="821" y="1855"/>
                    </a:cubicBezTo>
                    <a:cubicBezTo>
                      <a:pt x="517" y="2220"/>
                      <a:pt x="213" y="2372"/>
                      <a:pt x="213" y="2402"/>
                    </a:cubicBezTo>
                    <a:cubicBezTo>
                      <a:pt x="213" y="2406"/>
                      <a:pt x="221" y="2409"/>
                      <a:pt x="235" y="2409"/>
                    </a:cubicBezTo>
                    <a:cubicBezTo>
                      <a:pt x="323" y="2409"/>
                      <a:pt x="659" y="2316"/>
                      <a:pt x="973" y="1977"/>
                    </a:cubicBezTo>
                    <a:cubicBezTo>
                      <a:pt x="1216" y="1764"/>
                      <a:pt x="1368" y="1490"/>
                      <a:pt x="1459" y="1186"/>
                    </a:cubicBezTo>
                    <a:cubicBezTo>
                      <a:pt x="1520" y="1004"/>
                      <a:pt x="1551" y="791"/>
                      <a:pt x="1551" y="609"/>
                    </a:cubicBezTo>
                    <a:cubicBezTo>
                      <a:pt x="1551" y="487"/>
                      <a:pt x="1551" y="396"/>
                      <a:pt x="1520" y="305"/>
                    </a:cubicBezTo>
                    <a:cubicBezTo>
                      <a:pt x="1490" y="153"/>
                      <a:pt x="1368" y="31"/>
                      <a:pt x="12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3666;p69"/>
              <p:cNvSpPr/>
              <p:nvPr/>
            </p:nvSpPr>
            <p:spPr>
              <a:xfrm>
                <a:off x="898838" y="3199194"/>
                <a:ext cx="491533" cy="1007487"/>
              </a:xfrm>
              <a:custGeom>
                <a:avLst/>
                <a:gdLst/>
                <a:ahLst/>
                <a:cxnLst/>
                <a:rect l="l" t="t" r="r" b="b"/>
                <a:pathLst>
                  <a:path w="35443" h="72647" extrusionOk="0">
                    <a:moveTo>
                      <a:pt x="33892" y="1"/>
                    </a:moveTo>
                    <a:lnTo>
                      <a:pt x="5168" y="487"/>
                    </a:lnTo>
                    <a:cubicBezTo>
                      <a:pt x="5290" y="882"/>
                      <a:pt x="1" y="72130"/>
                      <a:pt x="1" y="72130"/>
                    </a:cubicBezTo>
                    <a:lnTo>
                      <a:pt x="9393" y="72646"/>
                    </a:lnTo>
                    <a:lnTo>
                      <a:pt x="13679" y="39242"/>
                    </a:lnTo>
                    <a:cubicBezTo>
                      <a:pt x="13679" y="39242"/>
                      <a:pt x="15472" y="35837"/>
                      <a:pt x="15563" y="34682"/>
                    </a:cubicBezTo>
                    <a:cubicBezTo>
                      <a:pt x="15715" y="33162"/>
                      <a:pt x="19880" y="12828"/>
                      <a:pt x="19880" y="12828"/>
                    </a:cubicBezTo>
                    <a:cubicBezTo>
                      <a:pt x="19880" y="12828"/>
                      <a:pt x="21521" y="24317"/>
                      <a:pt x="22949" y="37387"/>
                    </a:cubicBezTo>
                    <a:cubicBezTo>
                      <a:pt x="24652" y="52828"/>
                      <a:pt x="25016" y="70367"/>
                      <a:pt x="25229" y="71978"/>
                    </a:cubicBezTo>
                    <a:lnTo>
                      <a:pt x="35442" y="71856"/>
                    </a:lnTo>
                    <a:cubicBezTo>
                      <a:pt x="35442" y="71856"/>
                      <a:pt x="34591" y="34257"/>
                      <a:pt x="34713" y="30092"/>
                    </a:cubicBezTo>
                    <a:cubicBezTo>
                      <a:pt x="34834" y="25898"/>
                      <a:pt x="33892" y="1"/>
                      <a:pt x="33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3667;p69"/>
              <p:cNvSpPr/>
              <p:nvPr/>
            </p:nvSpPr>
            <p:spPr>
              <a:xfrm>
                <a:off x="1166939" y="3251893"/>
                <a:ext cx="16032" cy="9738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022" extrusionOk="0">
                    <a:moveTo>
                      <a:pt x="1095" y="0"/>
                    </a:moveTo>
                    <a:cubicBezTo>
                      <a:pt x="1034" y="365"/>
                      <a:pt x="1003" y="699"/>
                      <a:pt x="1003" y="1064"/>
                    </a:cubicBezTo>
                    <a:cubicBezTo>
                      <a:pt x="1003" y="1733"/>
                      <a:pt x="943" y="2675"/>
                      <a:pt x="943" y="3678"/>
                    </a:cubicBezTo>
                    <a:cubicBezTo>
                      <a:pt x="943" y="4195"/>
                      <a:pt x="943" y="4681"/>
                      <a:pt x="912" y="5107"/>
                    </a:cubicBezTo>
                    <a:cubicBezTo>
                      <a:pt x="882" y="5502"/>
                      <a:pt x="821" y="5867"/>
                      <a:pt x="669" y="6231"/>
                    </a:cubicBezTo>
                    <a:cubicBezTo>
                      <a:pt x="487" y="6535"/>
                      <a:pt x="274" y="6809"/>
                      <a:pt x="0" y="7022"/>
                    </a:cubicBezTo>
                    <a:cubicBezTo>
                      <a:pt x="365" y="6900"/>
                      <a:pt x="639" y="6627"/>
                      <a:pt x="791" y="6262"/>
                    </a:cubicBezTo>
                    <a:cubicBezTo>
                      <a:pt x="973" y="5927"/>
                      <a:pt x="1064" y="5532"/>
                      <a:pt x="1095" y="5137"/>
                    </a:cubicBezTo>
                    <a:cubicBezTo>
                      <a:pt x="1155" y="4681"/>
                      <a:pt x="1155" y="4195"/>
                      <a:pt x="1155" y="3709"/>
                    </a:cubicBezTo>
                    <a:lnTo>
                      <a:pt x="1155" y="1095"/>
                    </a:lnTo>
                    <a:cubicBezTo>
                      <a:pt x="1155" y="730"/>
                      <a:pt x="1155" y="365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3668;p69"/>
              <p:cNvSpPr/>
              <p:nvPr/>
            </p:nvSpPr>
            <p:spPr>
              <a:xfrm>
                <a:off x="1141394" y="3247359"/>
                <a:ext cx="28513" cy="29844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152" extrusionOk="0">
                    <a:moveTo>
                      <a:pt x="748" y="153"/>
                    </a:moveTo>
                    <a:cubicBezTo>
                      <a:pt x="728" y="160"/>
                      <a:pt x="708" y="167"/>
                      <a:pt x="687" y="175"/>
                    </a:cubicBezTo>
                    <a:cubicBezTo>
                      <a:pt x="427" y="270"/>
                      <a:pt x="303" y="468"/>
                      <a:pt x="279" y="697"/>
                    </a:cubicBezTo>
                    <a:lnTo>
                      <a:pt x="279" y="697"/>
                    </a:lnTo>
                    <a:cubicBezTo>
                      <a:pt x="395" y="477"/>
                      <a:pt x="560" y="281"/>
                      <a:pt x="748" y="153"/>
                    </a:cubicBezTo>
                    <a:close/>
                    <a:moveTo>
                      <a:pt x="1203" y="0"/>
                    </a:moveTo>
                    <a:cubicBezTo>
                      <a:pt x="1045" y="0"/>
                      <a:pt x="890" y="57"/>
                      <a:pt x="748" y="153"/>
                    </a:cubicBezTo>
                    <a:lnTo>
                      <a:pt x="748" y="153"/>
                    </a:lnTo>
                    <a:cubicBezTo>
                      <a:pt x="846" y="121"/>
                      <a:pt x="947" y="104"/>
                      <a:pt x="1045" y="104"/>
                    </a:cubicBezTo>
                    <a:cubicBezTo>
                      <a:pt x="1235" y="104"/>
                      <a:pt x="1419" y="166"/>
                      <a:pt x="1569" y="297"/>
                    </a:cubicBezTo>
                    <a:cubicBezTo>
                      <a:pt x="1751" y="418"/>
                      <a:pt x="1903" y="601"/>
                      <a:pt x="1964" y="814"/>
                    </a:cubicBezTo>
                    <a:cubicBezTo>
                      <a:pt x="1964" y="874"/>
                      <a:pt x="1994" y="966"/>
                      <a:pt x="2025" y="1026"/>
                    </a:cubicBezTo>
                    <a:cubicBezTo>
                      <a:pt x="2025" y="1026"/>
                      <a:pt x="2055" y="935"/>
                      <a:pt x="2025" y="783"/>
                    </a:cubicBezTo>
                    <a:cubicBezTo>
                      <a:pt x="1964" y="540"/>
                      <a:pt x="1842" y="327"/>
                      <a:pt x="1660" y="175"/>
                    </a:cubicBezTo>
                    <a:cubicBezTo>
                      <a:pt x="1511" y="53"/>
                      <a:pt x="1355" y="0"/>
                      <a:pt x="1203" y="0"/>
                    </a:cubicBezTo>
                    <a:close/>
                    <a:moveTo>
                      <a:pt x="279" y="697"/>
                    </a:moveTo>
                    <a:cubicBezTo>
                      <a:pt x="3" y="1220"/>
                      <a:pt x="0" y="1882"/>
                      <a:pt x="596" y="2090"/>
                    </a:cubicBezTo>
                    <a:cubicBezTo>
                      <a:pt x="718" y="2131"/>
                      <a:pt x="843" y="2151"/>
                      <a:pt x="967" y="2151"/>
                    </a:cubicBezTo>
                    <a:cubicBezTo>
                      <a:pt x="1214" y="2151"/>
                      <a:pt x="1457" y="2070"/>
                      <a:pt x="1660" y="1908"/>
                    </a:cubicBezTo>
                    <a:cubicBezTo>
                      <a:pt x="1842" y="1756"/>
                      <a:pt x="1964" y="1543"/>
                      <a:pt x="2025" y="1300"/>
                    </a:cubicBezTo>
                    <a:cubicBezTo>
                      <a:pt x="2055" y="1118"/>
                      <a:pt x="2025" y="1026"/>
                      <a:pt x="2025" y="1026"/>
                    </a:cubicBezTo>
                    <a:cubicBezTo>
                      <a:pt x="1994" y="1118"/>
                      <a:pt x="1964" y="1209"/>
                      <a:pt x="1964" y="1270"/>
                    </a:cubicBezTo>
                    <a:cubicBezTo>
                      <a:pt x="1903" y="1482"/>
                      <a:pt x="1751" y="1665"/>
                      <a:pt x="1569" y="1786"/>
                    </a:cubicBezTo>
                    <a:cubicBezTo>
                      <a:pt x="1447" y="1877"/>
                      <a:pt x="1322" y="1917"/>
                      <a:pt x="1199" y="1917"/>
                    </a:cubicBezTo>
                    <a:cubicBezTo>
                      <a:pt x="687" y="1917"/>
                      <a:pt x="223" y="1223"/>
                      <a:pt x="279" y="6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3669;p69"/>
              <p:cNvSpPr/>
              <p:nvPr/>
            </p:nvSpPr>
            <p:spPr>
              <a:xfrm>
                <a:off x="1294666" y="3234614"/>
                <a:ext cx="77579" cy="4612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3326" extrusionOk="0">
                    <a:moveTo>
                      <a:pt x="0" y="0"/>
                    </a:moveTo>
                    <a:cubicBezTo>
                      <a:pt x="0" y="30"/>
                      <a:pt x="31" y="122"/>
                      <a:pt x="91" y="274"/>
                    </a:cubicBezTo>
                    <a:cubicBezTo>
                      <a:pt x="213" y="486"/>
                      <a:pt x="335" y="699"/>
                      <a:pt x="487" y="912"/>
                    </a:cubicBezTo>
                    <a:cubicBezTo>
                      <a:pt x="1459" y="2249"/>
                      <a:pt x="2949" y="3100"/>
                      <a:pt x="4590" y="3283"/>
                    </a:cubicBezTo>
                    <a:cubicBezTo>
                      <a:pt x="4762" y="3304"/>
                      <a:pt x="4934" y="3326"/>
                      <a:pt x="5106" y="3326"/>
                    </a:cubicBezTo>
                    <a:cubicBezTo>
                      <a:pt x="5177" y="3326"/>
                      <a:pt x="5248" y="3322"/>
                      <a:pt x="5320" y="3313"/>
                    </a:cubicBezTo>
                    <a:cubicBezTo>
                      <a:pt x="5502" y="3313"/>
                      <a:pt x="5593" y="3283"/>
                      <a:pt x="5593" y="3283"/>
                    </a:cubicBezTo>
                    <a:cubicBezTo>
                      <a:pt x="5593" y="3252"/>
                      <a:pt x="5198" y="3252"/>
                      <a:pt x="4620" y="3161"/>
                    </a:cubicBezTo>
                    <a:cubicBezTo>
                      <a:pt x="3040" y="2888"/>
                      <a:pt x="1611" y="2067"/>
                      <a:pt x="608" y="821"/>
                    </a:cubicBezTo>
                    <a:cubicBezTo>
                      <a:pt x="213" y="334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3670;p69"/>
              <p:cNvSpPr/>
              <p:nvPr/>
            </p:nvSpPr>
            <p:spPr>
              <a:xfrm>
                <a:off x="1010547" y="3724857"/>
                <a:ext cx="88965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6353" extrusionOk="0">
                    <a:moveTo>
                      <a:pt x="6414" y="0"/>
                    </a:moveTo>
                    <a:cubicBezTo>
                      <a:pt x="6080" y="304"/>
                      <a:pt x="5776" y="638"/>
                      <a:pt x="5472" y="973"/>
                    </a:cubicBezTo>
                    <a:cubicBezTo>
                      <a:pt x="4925" y="1550"/>
                      <a:pt x="4134" y="2371"/>
                      <a:pt x="3253" y="3252"/>
                    </a:cubicBezTo>
                    <a:cubicBezTo>
                      <a:pt x="2371" y="4104"/>
                      <a:pt x="1551" y="4894"/>
                      <a:pt x="943" y="5441"/>
                    </a:cubicBezTo>
                    <a:cubicBezTo>
                      <a:pt x="608" y="5715"/>
                      <a:pt x="274" y="6018"/>
                      <a:pt x="1" y="6353"/>
                    </a:cubicBezTo>
                    <a:cubicBezTo>
                      <a:pt x="92" y="6292"/>
                      <a:pt x="183" y="6231"/>
                      <a:pt x="274" y="6140"/>
                    </a:cubicBezTo>
                    <a:cubicBezTo>
                      <a:pt x="487" y="6018"/>
                      <a:pt x="730" y="5806"/>
                      <a:pt x="1034" y="5532"/>
                    </a:cubicBezTo>
                    <a:cubicBezTo>
                      <a:pt x="1672" y="5015"/>
                      <a:pt x="2523" y="4256"/>
                      <a:pt x="3405" y="3374"/>
                    </a:cubicBezTo>
                    <a:cubicBezTo>
                      <a:pt x="4286" y="2493"/>
                      <a:pt x="5046" y="1672"/>
                      <a:pt x="5593" y="1064"/>
                    </a:cubicBezTo>
                    <a:cubicBezTo>
                      <a:pt x="5867" y="730"/>
                      <a:pt x="6049" y="486"/>
                      <a:pt x="6201" y="304"/>
                    </a:cubicBezTo>
                    <a:cubicBezTo>
                      <a:pt x="6292" y="213"/>
                      <a:pt x="6353" y="122"/>
                      <a:pt x="6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3671;p69"/>
              <p:cNvSpPr/>
              <p:nvPr/>
            </p:nvSpPr>
            <p:spPr>
              <a:xfrm>
                <a:off x="1364631" y="2597242"/>
                <a:ext cx="71685" cy="494057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35625" extrusionOk="0">
                    <a:moveTo>
                      <a:pt x="1" y="1"/>
                    </a:moveTo>
                    <a:lnTo>
                      <a:pt x="518" y="35625"/>
                    </a:lnTo>
                    <a:lnTo>
                      <a:pt x="5168" y="35321"/>
                    </a:lnTo>
                    <a:cubicBezTo>
                      <a:pt x="5168" y="35321"/>
                      <a:pt x="3679" y="9150"/>
                      <a:pt x="2889" y="5016"/>
                    </a:cubicBezTo>
                    <a:cubicBezTo>
                      <a:pt x="2098" y="88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3672;p69"/>
              <p:cNvSpPr/>
              <p:nvPr/>
            </p:nvSpPr>
            <p:spPr>
              <a:xfrm>
                <a:off x="1077988" y="2563099"/>
                <a:ext cx="184226" cy="223848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141" extrusionOk="0">
                    <a:moveTo>
                      <a:pt x="2554" y="1"/>
                    </a:moveTo>
                    <a:lnTo>
                      <a:pt x="1" y="396"/>
                    </a:lnTo>
                    <a:lnTo>
                      <a:pt x="10487" y="16141"/>
                    </a:lnTo>
                    <a:lnTo>
                      <a:pt x="13284" y="274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3673;p69"/>
              <p:cNvSpPr/>
              <p:nvPr/>
            </p:nvSpPr>
            <p:spPr>
              <a:xfrm>
                <a:off x="961231" y="2566482"/>
                <a:ext cx="413122" cy="676591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48787" extrusionOk="0">
                    <a:moveTo>
                      <a:pt x="21703" y="0"/>
                    </a:moveTo>
                    <a:lnTo>
                      <a:pt x="18906" y="12493"/>
                    </a:lnTo>
                    <a:lnTo>
                      <a:pt x="8420" y="152"/>
                    </a:lnTo>
                    <a:cubicBezTo>
                      <a:pt x="8420" y="152"/>
                      <a:pt x="1247" y="1064"/>
                      <a:pt x="0" y="1945"/>
                    </a:cubicBezTo>
                    <a:lnTo>
                      <a:pt x="31" y="2067"/>
                    </a:lnTo>
                    <a:lnTo>
                      <a:pt x="5502" y="22493"/>
                    </a:lnTo>
                    <a:cubicBezTo>
                      <a:pt x="5745" y="23253"/>
                      <a:pt x="5654" y="24134"/>
                      <a:pt x="5198" y="24833"/>
                    </a:cubicBezTo>
                    <a:lnTo>
                      <a:pt x="1520" y="30730"/>
                    </a:lnTo>
                    <a:lnTo>
                      <a:pt x="1003" y="39970"/>
                    </a:lnTo>
                    <a:lnTo>
                      <a:pt x="669" y="46110"/>
                    </a:lnTo>
                    <a:cubicBezTo>
                      <a:pt x="669" y="46110"/>
                      <a:pt x="12371" y="48694"/>
                      <a:pt x="15320" y="48785"/>
                    </a:cubicBezTo>
                    <a:cubicBezTo>
                      <a:pt x="15357" y="48786"/>
                      <a:pt x="15396" y="48786"/>
                      <a:pt x="15436" y="48786"/>
                    </a:cubicBezTo>
                    <a:cubicBezTo>
                      <a:pt x="18532" y="48786"/>
                      <a:pt x="29788" y="46505"/>
                      <a:pt x="29788" y="46505"/>
                    </a:cubicBezTo>
                    <a:cubicBezTo>
                      <a:pt x="29788" y="46505"/>
                      <a:pt x="29150" y="13344"/>
                      <a:pt x="29180" y="10942"/>
                    </a:cubicBezTo>
                    <a:cubicBezTo>
                      <a:pt x="29211" y="8450"/>
                      <a:pt x="29089" y="2219"/>
                      <a:pt x="29089" y="2219"/>
                    </a:cubicBezTo>
                    <a:cubicBezTo>
                      <a:pt x="27083" y="1307"/>
                      <a:pt x="21703" y="0"/>
                      <a:pt x="21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3674;p69"/>
              <p:cNvSpPr/>
              <p:nvPr/>
            </p:nvSpPr>
            <p:spPr>
              <a:xfrm>
                <a:off x="976403" y="2982114"/>
                <a:ext cx="395412" cy="10918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7873" extrusionOk="0">
                    <a:moveTo>
                      <a:pt x="28390" y="0"/>
                    </a:moveTo>
                    <a:cubicBezTo>
                      <a:pt x="28390" y="0"/>
                      <a:pt x="1095" y="2462"/>
                      <a:pt x="335" y="2888"/>
                    </a:cubicBezTo>
                    <a:lnTo>
                      <a:pt x="213" y="4772"/>
                    </a:lnTo>
                    <a:lnTo>
                      <a:pt x="1" y="7873"/>
                    </a:lnTo>
                    <a:lnTo>
                      <a:pt x="28512" y="6110"/>
                    </a:lnTo>
                    <a:lnTo>
                      <a:pt x="283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3675;p69"/>
              <p:cNvSpPr/>
              <p:nvPr/>
            </p:nvSpPr>
            <p:spPr>
              <a:xfrm>
                <a:off x="971341" y="3098025"/>
                <a:ext cx="402582" cy="91073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6567" extrusionOk="0">
                    <a:moveTo>
                      <a:pt x="28907" y="1"/>
                    </a:moveTo>
                    <a:lnTo>
                      <a:pt x="305" y="1642"/>
                    </a:lnTo>
                    <a:lnTo>
                      <a:pt x="1" y="6566"/>
                    </a:lnTo>
                    <a:lnTo>
                      <a:pt x="29029" y="5958"/>
                    </a:lnTo>
                    <a:lnTo>
                      <a:pt x="2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3676;p69"/>
              <p:cNvSpPr/>
              <p:nvPr/>
            </p:nvSpPr>
            <p:spPr>
              <a:xfrm>
                <a:off x="960385" y="2748573"/>
                <a:ext cx="81365" cy="24409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601" extrusionOk="0">
                    <a:moveTo>
                      <a:pt x="3040" y="1"/>
                    </a:moveTo>
                    <a:lnTo>
                      <a:pt x="0" y="10214"/>
                    </a:lnTo>
                    <a:lnTo>
                      <a:pt x="1611" y="17600"/>
                    </a:lnTo>
                    <a:lnTo>
                      <a:pt x="5472" y="11430"/>
                    </a:lnTo>
                    <a:cubicBezTo>
                      <a:pt x="5806" y="10883"/>
                      <a:pt x="5867" y="10244"/>
                      <a:pt x="5715" y="9667"/>
                    </a:cubicBez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3677;p69"/>
              <p:cNvSpPr/>
              <p:nvPr/>
            </p:nvSpPr>
            <p:spPr>
              <a:xfrm>
                <a:off x="832659" y="2593456"/>
                <a:ext cx="179164" cy="577932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41673" extrusionOk="0">
                    <a:moveTo>
                      <a:pt x="9271" y="0"/>
                    </a:moveTo>
                    <a:cubicBezTo>
                      <a:pt x="8724" y="365"/>
                      <a:pt x="8207" y="882"/>
                      <a:pt x="7843" y="1459"/>
                    </a:cubicBezTo>
                    <a:cubicBezTo>
                      <a:pt x="7356" y="2280"/>
                      <a:pt x="1" y="26232"/>
                      <a:pt x="1" y="27265"/>
                    </a:cubicBezTo>
                    <a:cubicBezTo>
                      <a:pt x="1" y="28299"/>
                      <a:pt x="4621" y="41673"/>
                      <a:pt x="4621" y="41673"/>
                    </a:cubicBezTo>
                    <a:lnTo>
                      <a:pt x="12098" y="38816"/>
                    </a:lnTo>
                    <a:lnTo>
                      <a:pt x="8785" y="26536"/>
                    </a:lnTo>
                    <a:lnTo>
                      <a:pt x="12919" y="13678"/>
                    </a:lnTo>
                    <a:lnTo>
                      <a:pt x="92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3678;p69"/>
              <p:cNvSpPr/>
              <p:nvPr/>
            </p:nvSpPr>
            <p:spPr>
              <a:xfrm>
                <a:off x="926658" y="2947971"/>
                <a:ext cx="29526" cy="1814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308" extrusionOk="0">
                    <a:moveTo>
                      <a:pt x="1" y="0"/>
                    </a:moveTo>
                    <a:cubicBezTo>
                      <a:pt x="1" y="61"/>
                      <a:pt x="548" y="182"/>
                      <a:pt x="1156" y="517"/>
                    </a:cubicBezTo>
                    <a:cubicBezTo>
                      <a:pt x="1630" y="791"/>
                      <a:pt x="1940" y="1147"/>
                      <a:pt x="2069" y="1249"/>
                    </a:cubicBezTo>
                    <a:lnTo>
                      <a:pt x="2069" y="1249"/>
                    </a:lnTo>
                    <a:cubicBezTo>
                      <a:pt x="1664" y="464"/>
                      <a:pt x="861" y="0"/>
                      <a:pt x="1" y="0"/>
                    </a:cubicBezTo>
                    <a:close/>
                    <a:moveTo>
                      <a:pt x="2069" y="1249"/>
                    </a:moveTo>
                    <a:lnTo>
                      <a:pt x="2069" y="1249"/>
                    </a:lnTo>
                    <a:cubicBezTo>
                      <a:pt x="2079" y="1269"/>
                      <a:pt x="2089" y="1288"/>
                      <a:pt x="2098" y="1307"/>
                    </a:cubicBezTo>
                    <a:lnTo>
                      <a:pt x="2129" y="1277"/>
                    </a:lnTo>
                    <a:lnTo>
                      <a:pt x="2129" y="1277"/>
                    </a:lnTo>
                    <a:cubicBezTo>
                      <a:pt x="2127" y="1278"/>
                      <a:pt x="2124" y="1278"/>
                      <a:pt x="2122" y="1278"/>
                    </a:cubicBezTo>
                    <a:cubicBezTo>
                      <a:pt x="2110" y="1278"/>
                      <a:pt x="2093" y="1268"/>
                      <a:pt x="2069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3679;p69"/>
              <p:cNvSpPr/>
              <p:nvPr/>
            </p:nvSpPr>
            <p:spPr>
              <a:xfrm>
                <a:off x="954907" y="2961450"/>
                <a:ext cx="45543" cy="170316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2281" extrusionOk="0">
                    <a:moveTo>
                      <a:pt x="0" y="1"/>
                    </a:moveTo>
                    <a:cubicBezTo>
                      <a:pt x="0" y="183"/>
                      <a:pt x="31" y="335"/>
                      <a:pt x="61" y="517"/>
                    </a:cubicBezTo>
                    <a:cubicBezTo>
                      <a:pt x="122" y="821"/>
                      <a:pt x="213" y="1277"/>
                      <a:pt x="365" y="1855"/>
                    </a:cubicBezTo>
                    <a:cubicBezTo>
                      <a:pt x="608" y="2949"/>
                      <a:pt x="1064" y="4499"/>
                      <a:pt x="1551" y="6171"/>
                    </a:cubicBezTo>
                    <a:cubicBezTo>
                      <a:pt x="2037" y="7873"/>
                      <a:pt x="2493" y="9393"/>
                      <a:pt x="2797" y="10487"/>
                    </a:cubicBezTo>
                    <a:cubicBezTo>
                      <a:pt x="2918" y="11034"/>
                      <a:pt x="3040" y="11460"/>
                      <a:pt x="3131" y="11825"/>
                    </a:cubicBezTo>
                    <a:cubicBezTo>
                      <a:pt x="3161" y="11977"/>
                      <a:pt x="3222" y="12129"/>
                      <a:pt x="3283" y="12281"/>
                    </a:cubicBezTo>
                    <a:cubicBezTo>
                      <a:pt x="3283" y="12129"/>
                      <a:pt x="3253" y="11946"/>
                      <a:pt x="3222" y="11794"/>
                    </a:cubicBezTo>
                    <a:cubicBezTo>
                      <a:pt x="3161" y="11490"/>
                      <a:pt x="3070" y="11034"/>
                      <a:pt x="2918" y="10457"/>
                    </a:cubicBezTo>
                    <a:cubicBezTo>
                      <a:pt x="2645" y="9332"/>
                      <a:pt x="2219" y="7812"/>
                      <a:pt x="1733" y="6110"/>
                    </a:cubicBezTo>
                    <a:cubicBezTo>
                      <a:pt x="1247" y="4438"/>
                      <a:pt x="791" y="2919"/>
                      <a:pt x="487" y="1794"/>
                    </a:cubicBezTo>
                    <a:cubicBezTo>
                      <a:pt x="365" y="1277"/>
                      <a:pt x="244" y="852"/>
                      <a:pt x="152" y="487"/>
                    </a:cubicBezTo>
                    <a:cubicBezTo>
                      <a:pt x="92" y="335"/>
                      <a:pt x="61" y="15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3680;p69"/>
              <p:cNvSpPr/>
              <p:nvPr/>
            </p:nvSpPr>
            <p:spPr>
              <a:xfrm>
                <a:off x="954478" y="2809274"/>
                <a:ext cx="45973" cy="155144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11187" extrusionOk="0">
                    <a:moveTo>
                      <a:pt x="3314" y="1"/>
                    </a:moveTo>
                    <a:cubicBezTo>
                      <a:pt x="3253" y="153"/>
                      <a:pt x="3223" y="305"/>
                      <a:pt x="3192" y="457"/>
                    </a:cubicBezTo>
                    <a:cubicBezTo>
                      <a:pt x="3162" y="730"/>
                      <a:pt x="3071" y="1156"/>
                      <a:pt x="2949" y="1673"/>
                    </a:cubicBezTo>
                    <a:cubicBezTo>
                      <a:pt x="2645" y="3010"/>
                      <a:pt x="2250" y="4317"/>
                      <a:pt x="1794" y="5624"/>
                    </a:cubicBezTo>
                    <a:cubicBezTo>
                      <a:pt x="1278" y="7144"/>
                      <a:pt x="791" y="8512"/>
                      <a:pt x="457" y="9545"/>
                    </a:cubicBezTo>
                    <a:cubicBezTo>
                      <a:pt x="305" y="10031"/>
                      <a:pt x="183" y="10457"/>
                      <a:pt x="123" y="10731"/>
                    </a:cubicBezTo>
                    <a:cubicBezTo>
                      <a:pt x="62" y="10883"/>
                      <a:pt x="31" y="11035"/>
                      <a:pt x="1" y="11187"/>
                    </a:cubicBezTo>
                    <a:cubicBezTo>
                      <a:pt x="92" y="11035"/>
                      <a:pt x="153" y="10883"/>
                      <a:pt x="183" y="10761"/>
                    </a:cubicBezTo>
                    <a:lnTo>
                      <a:pt x="609" y="9576"/>
                    </a:lnTo>
                    <a:cubicBezTo>
                      <a:pt x="943" y="8572"/>
                      <a:pt x="1460" y="7205"/>
                      <a:pt x="2007" y="5685"/>
                    </a:cubicBezTo>
                    <a:cubicBezTo>
                      <a:pt x="2463" y="4378"/>
                      <a:pt x="2828" y="3040"/>
                      <a:pt x="3101" y="1703"/>
                    </a:cubicBezTo>
                    <a:cubicBezTo>
                      <a:pt x="3192" y="1186"/>
                      <a:pt x="3253" y="761"/>
                      <a:pt x="3284" y="457"/>
                    </a:cubicBezTo>
                    <a:cubicBezTo>
                      <a:pt x="3314" y="305"/>
                      <a:pt x="3314" y="153"/>
                      <a:pt x="3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3681;p69"/>
              <p:cNvSpPr/>
              <p:nvPr/>
            </p:nvSpPr>
            <p:spPr>
              <a:xfrm>
                <a:off x="913178" y="3137661"/>
                <a:ext cx="199190" cy="196028"/>
              </a:xfrm>
              <a:custGeom>
                <a:avLst/>
                <a:gdLst/>
                <a:ahLst/>
                <a:cxnLst/>
                <a:rect l="l" t="t" r="r" b="b"/>
                <a:pathLst>
                  <a:path w="14363" h="14135" extrusionOk="0">
                    <a:moveTo>
                      <a:pt x="5167" y="0"/>
                    </a:moveTo>
                    <a:lnTo>
                      <a:pt x="0" y="1976"/>
                    </a:lnTo>
                    <a:lnTo>
                      <a:pt x="2797" y="8177"/>
                    </a:lnTo>
                    <a:cubicBezTo>
                      <a:pt x="2797" y="8177"/>
                      <a:pt x="4955" y="12037"/>
                      <a:pt x="6535" y="14134"/>
                    </a:cubicBezTo>
                    <a:cubicBezTo>
                      <a:pt x="7964" y="13465"/>
                      <a:pt x="9180" y="12523"/>
                      <a:pt x="10183" y="11307"/>
                    </a:cubicBezTo>
                    <a:cubicBezTo>
                      <a:pt x="10152" y="11277"/>
                      <a:pt x="10152" y="11216"/>
                      <a:pt x="10183" y="11186"/>
                    </a:cubicBezTo>
                    <a:cubicBezTo>
                      <a:pt x="10213" y="11155"/>
                      <a:pt x="10244" y="11125"/>
                      <a:pt x="10304" y="11125"/>
                    </a:cubicBezTo>
                    <a:cubicBezTo>
                      <a:pt x="10699" y="10669"/>
                      <a:pt x="11095" y="10152"/>
                      <a:pt x="11429" y="9635"/>
                    </a:cubicBezTo>
                    <a:cubicBezTo>
                      <a:pt x="10547" y="8845"/>
                      <a:pt x="9392" y="7721"/>
                      <a:pt x="10821" y="7690"/>
                    </a:cubicBezTo>
                    <a:cubicBezTo>
                      <a:pt x="12584" y="7690"/>
                      <a:pt x="13921" y="7021"/>
                      <a:pt x="14165" y="6596"/>
                    </a:cubicBezTo>
                    <a:cubicBezTo>
                      <a:pt x="14363" y="6224"/>
                      <a:pt x="14056" y="5832"/>
                      <a:pt x="13672" y="5832"/>
                    </a:cubicBezTo>
                    <a:cubicBezTo>
                      <a:pt x="13585" y="5832"/>
                      <a:pt x="13494" y="5852"/>
                      <a:pt x="13405" y="5897"/>
                    </a:cubicBezTo>
                    <a:cubicBezTo>
                      <a:pt x="12858" y="6079"/>
                      <a:pt x="12250" y="6201"/>
                      <a:pt x="11672" y="6231"/>
                    </a:cubicBezTo>
                    <a:cubicBezTo>
                      <a:pt x="11510" y="6251"/>
                      <a:pt x="11348" y="6262"/>
                      <a:pt x="11187" y="6262"/>
                    </a:cubicBezTo>
                    <a:cubicBezTo>
                      <a:pt x="10865" y="6262"/>
                      <a:pt x="10547" y="6221"/>
                      <a:pt x="10244" y="6140"/>
                    </a:cubicBezTo>
                    <a:cubicBezTo>
                      <a:pt x="9970" y="6049"/>
                      <a:pt x="9028" y="5198"/>
                      <a:pt x="7994" y="4529"/>
                    </a:cubicBezTo>
                    <a:cubicBezTo>
                      <a:pt x="7842" y="4438"/>
                      <a:pt x="7660" y="4407"/>
                      <a:pt x="7508" y="4407"/>
                    </a:cubicBezTo>
                    <a:lnTo>
                      <a:pt x="7082" y="4316"/>
                    </a:lnTo>
                    <a:cubicBezTo>
                      <a:pt x="6626" y="4225"/>
                      <a:pt x="6262" y="3891"/>
                      <a:pt x="6110" y="3465"/>
                    </a:cubicBezTo>
                    <a:lnTo>
                      <a:pt x="5167" y="0"/>
                    </a:ln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3682;p69"/>
              <p:cNvSpPr/>
              <p:nvPr/>
            </p:nvSpPr>
            <p:spPr>
              <a:xfrm>
                <a:off x="988621" y="3265360"/>
                <a:ext cx="87273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5322" extrusionOk="0">
                    <a:moveTo>
                      <a:pt x="6289" y="0"/>
                    </a:moveTo>
                    <a:cubicBezTo>
                      <a:pt x="6203" y="0"/>
                      <a:pt x="5350" y="1699"/>
                      <a:pt x="3588" y="3163"/>
                    </a:cubicBezTo>
                    <a:cubicBezTo>
                      <a:pt x="1825" y="4652"/>
                      <a:pt x="1" y="5260"/>
                      <a:pt x="31" y="5321"/>
                    </a:cubicBezTo>
                    <a:cubicBezTo>
                      <a:pt x="457" y="5260"/>
                      <a:pt x="852" y="5139"/>
                      <a:pt x="1217" y="4956"/>
                    </a:cubicBezTo>
                    <a:cubicBezTo>
                      <a:pt x="3071" y="4166"/>
                      <a:pt x="4652" y="2829"/>
                      <a:pt x="5746" y="1127"/>
                    </a:cubicBezTo>
                    <a:cubicBezTo>
                      <a:pt x="5989" y="762"/>
                      <a:pt x="6171" y="397"/>
                      <a:pt x="6293" y="2"/>
                    </a:cubicBezTo>
                    <a:cubicBezTo>
                      <a:pt x="6292" y="1"/>
                      <a:pt x="6291" y="0"/>
                      <a:pt x="6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3683;p69"/>
              <p:cNvSpPr/>
              <p:nvPr/>
            </p:nvSpPr>
            <p:spPr>
              <a:xfrm>
                <a:off x="1295734" y="3087915"/>
                <a:ext cx="125827" cy="191382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13800" extrusionOk="0">
                    <a:moveTo>
                      <a:pt x="5486" y="0"/>
                    </a:moveTo>
                    <a:lnTo>
                      <a:pt x="5607" y="6019"/>
                    </a:lnTo>
                    <a:lnTo>
                      <a:pt x="5182" y="6019"/>
                    </a:lnTo>
                    <a:cubicBezTo>
                      <a:pt x="4422" y="6414"/>
                      <a:pt x="3723" y="6839"/>
                      <a:pt x="3024" y="7295"/>
                    </a:cubicBezTo>
                    <a:cubicBezTo>
                      <a:pt x="2740" y="7514"/>
                      <a:pt x="2000" y="7685"/>
                      <a:pt x="1358" y="7685"/>
                    </a:cubicBezTo>
                    <a:cubicBezTo>
                      <a:pt x="1107" y="7685"/>
                      <a:pt x="871" y="7659"/>
                      <a:pt x="683" y="7599"/>
                    </a:cubicBezTo>
                    <a:cubicBezTo>
                      <a:pt x="573" y="7569"/>
                      <a:pt x="477" y="7555"/>
                      <a:pt x="399" y="7555"/>
                    </a:cubicBezTo>
                    <a:cubicBezTo>
                      <a:pt x="0" y="7555"/>
                      <a:pt x="28" y="7922"/>
                      <a:pt x="714" y="8481"/>
                    </a:cubicBezTo>
                    <a:cubicBezTo>
                      <a:pt x="997" y="8704"/>
                      <a:pt x="1355" y="8778"/>
                      <a:pt x="1706" y="8778"/>
                    </a:cubicBezTo>
                    <a:cubicBezTo>
                      <a:pt x="2409" y="8778"/>
                      <a:pt x="3084" y="8481"/>
                      <a:pt x="3084" y="8481"/>
                    </a:cubicBezTo>
                    <a:lnTo>
                      <a:pt x="3084" y="8481"/>
                    </a:lnTo>
                    <a:lnTo>
                      <a:pt x="288" y="11186"/>
                    </a:lnTo>
                    <a:cubicBezTo>
                      <a:pt x="1018" y="13344"/>
                      <a:pt x="4543" y="13800"/>
                      <a:pt x="4543" y="13800"/>
                    </a:cubicBezTo>
                    <a:lnTo>
                      <a:pt x="9072" y="9514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3684;p69"/>
              <p:cNvSpPr/>
              <p:nvPr/>
            </p:nvSpPr>
            <p:spPr>
              <a:xfrm>
                <a:off x="1071664" y="2280699"/>
                <a:ext cx="273177" cy="67857"/>
              </a:xfrm>
              <a:custGeom>
                <a:avLst/>
                <a:gdLst/>
                <a:ahLst/>
                <a:cxnLst/>
                <a:rect l="l" t="t" r="r" b="b"/>
                <a:pathLst>
                  <a:path w="19698" h="4893" extrusionOk="0">
                    <a:moveTo>
                      <a:pt x="14661" y="0"/>
                    </a:moveTo>
                    <a:cubicBezTo>
                      <a:pt x="13358" y="0"/>
                      <a:pt x="11823" y="615"/>
                      <a:pt x="9819" y="637"/>
                    </a:cubicBezTo>
                    <a:cubicBezTo>
                      <a:pt x="4408" y="728"/>
                      <a:pt x="1" y="1883"/>
                      <a:pt x="31" y="3251"/>
                    </a:cubicBezTo>
                    <a:cubicBezTo>
                      <a:pt x="31" y="3890"/>
                      <a:pt x="1065" y="4497"/>
                      <a:pt x="2737" y="4893"/>
                    </a:cubicBezTo>
                    <a:lnTo>
                      <a:pt x="16992" y="4710"/>
                    </a:lnTo>
                    <a:cubicBezTo>
                      <a:pt x="18664" y="4254"/>
                      <a:pt x="19697" y="3646"/>
                      <a:pt x="19697" y="2978"/>
                    </a:cubicBezTo>
                    <a:cubicBezTo>
                      <a:pt x="19667" y="2309"/>
                      <a:pt x="16779" y="759"/>
                      <a:pt x="16111" y="364"/>
                    </a:cubicBezTo>
                    <a:cubicBezTo>
                      <a:pt x="15654" y="97"/>
                      <a:pt x="15176" y="0"/>
                      <a:pt x="1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3685;p69"/>
              <p:cNvSpPr/>
              <p:nvPr/>
            </p:nvSpPr>
            <p:spPr>
              <a:xfrm>
                <a:off x="1085588" y="2295788"/>
                <a:ext cx="242389" cy="51923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744" extrusionOk="0">
                    <a:moveTo>
                      <a:pt x="9426" y="0"/>
                    </a:moveTo>
                    <a:cubicBezTo>
                      <a:pt x="9185" y="0"/>
                      <a:pt x="8940" y="2"/>
                      <a:pt x="8693" y="5"/>
                    </a:cubicBezTo>
                    <a:cubicBezTo>
                      <a:pt x="3891" y="66"/>
                      <a:pt x="0" y="1099"/>
                      <a:pt x="0" y="2285"/>
                    </a:cubicBezTo>
                    <a:cubicBezTo>
                      <a:pt x="0" y="2862"/>
                      <a:pt x="942" y="3379"/>
                      <a:pt x="2432" y="3744"/>
                    </a:cubicBezTo>
                    <a:lnTo>
                      <a:pt x="15046" y="3592"/>
                    </a:lnTo>
                    <a:cubicBezTo>
                      <a:pt x="16535" y="3197"/>
                      <a:pt x="17478" y="2650"/>
                      <a:pt x="17447" y="2072"/>
                    </a:cubicBezTo>
                    <a:cubicBezTo>
                      <a:pt x="17303" y="544"/>
                      <a:pt x="13877" y="0"/>
                      <a:pt x="9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3686;p69"/>
              <p:cNvSpPr/>
              <p:nvPr/>
            </p:nvSpPr>
            <p:spPr>
              <a:xfrm>
                <a:off x="1096960" y="2222924"/>
                <a:ext cx="212046" cy="41143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29667" extrusionOk="0">
                    <a:moveTo>
                      <a:pt x="6840" y="1"/>
                    </a:moveTo>
                    <a:cubicBezTo>
                      <a:pt x="2402" y="122"/>
                      <a:pt x="1" y="3983"/>
                      <a:pt x="244" y="8420"/>
                    </a:cubicBezTo>
                    <a:lnTo>
                      <a:pt x="730" y="24803"/>
                    </a:lnTo>
                    <a:cubicBezTo>
                      <a:pt x="791" y="27509"/>
                      <a:pt x="3010" y="29667"/>
                      <a:pt x="5745" y="29667"/>
                    </a:cubicBezTo>
                    <a:cubicBezTo>
                      <a:pt x="8511" y="29667"/>
                      <a:pt x="10761" y="27418"/>
                      <a:pt x="10730" y="24621"/>
                    </a:cubicBezTo>
                    <a:lnTo>
                      <a:pt x="10730" y="22524"/>
                    </a:lnTo>
                    <a:cubicBezTo>
                      <a:pt x="10730" y="22493"/>
                      <a:pt x="15016" y="22007"/>
                      <a:pt x="15199" y="17721"/>
                    </a:cubicBezTo>
                    <a:cubicBezTo>
                      <a:pt x="15290" y="15685"/>
                      <a:pt x="15138" y="11429"/>
                      <a:pt x="14925" y="7569"/>
                    </a:cubicBezTo>
                    <a:cubicBezTo>
                      <a:pt x="14743" y="3435"/>
                      <a:pt x="11399" y="153"/>
                      <a:pt x="7235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3687;p69"/>
              <p:cNvSpPr/>
              <p:nvPr/>
            </p:nvSpPr>
            <p:spPr>
              <a:xfrm>
                <a:off x="1169463" y="2509997"/>
                <a:ext cx="76317" cy="34005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2452" extrusionOk="0">
                    <a:moveTo>
                      <a:pt x="1" y="0"/>
                    </a:moveTo>
                    <a:cubicBezTo>
                      <a:pt x="1" y="0"/>
                      <a:pt x="1130" y="2451"/>
                      <a:pt x="4909" y="2451"/>
                    </a:cubicBezTo>
                    <a:cubicBezTo>
                      <a:pt x="5100" y="2451"/>
                      <a:pt x="5298" y="2445"/>
                      <a:pt x="5502" y="2432"/>
                    </a:cubicBezTo>
                    <a:lnTo>
                      <a:pt x="5502" y="1824"/>
                    </a:lnTo>
                    <a:cubicBezTo>
                      <a:pt x="3527" y="1763"/>
                      <a:pt x="1612" y="1125"/>
                      <a:pt x="1" y="0"/>
                    </a:cubicBezTo>
                    <a:close/>
                  </a:path>
                </a:pathLst>
              </a:custGeom>
              <a:solidFill>
                <a:srgbClr val="773F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3688;p69"/>
              <p:cNvSpPr/>
              <p:nvPr/>
            </p:nvSpPr>
            <p:spPr>
              <a:xfrm>
                <a:off x="1267262" y="2368777"/>
                <a:ext cx="16878" cy="1644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86" extrusionOk="0">
                    <a:moveTo>
                      <a:pt x="608" y="1"/>
                    </a:moveTo>
                    <a:cubicBezTo>
                      <a:pt x="274" y="31"/>
                      <a:pt x="31" y="274"/>
                      <a:pt x="1" y="608"/>
                    </a:cubicBezTo>
                    <a:cubicBezTo>
                      <a:pt x="31" y="943"/>
                      <a:pt x="305" y="1186"/>
                      <a:pt x="639" y="1186"/>
                    </a:cubicBezTo>
                    <a:cubicBezTo>
                      <a:pt x="943" y="1186"/>
                      <a:pt x="1216" y="912"/>
                      <a:pt x="1216" y="578"/>
                    </a:cubicBezTo>
                    <a:cubicBezTo>
                      <a:pt x="1216" y="244"/>
                      <a:pt x="943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3689;p69"/>
              <p:cNvSpPr/>
              <p:nvPr/>
            </p:nvSpPr>
            <p:spPr>
              <a:xfrm>
                <a:off x="1256306" y="2346851"/>
                <a:ext cx="34574" cy="9805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1307" y="1"/>
                    </a:moveTo>
                    <a:cubicBezTo>
                      <a:pt x="973" y="1"/>
                      <a:pt x="608" y="92"/>
                      <a:pt x="335" y="275"/>
                    </a:cubicBezTo>
                    <a:cubicBezTo>
                      <a:pt x="122" y="427"/>
                      <a:pt x="0" y="518"/>
                      <a:pt x="61" y="609"/>
                    </a:cubicBezTo>
                    <a:cubicBezTo>
                      <a:pt x="72" y="620"/>
                      <a:pt x="89" y="625"/>
                      <a:pt x="111" y="625"/>
                    </a:cubicBezTo>
                    <a:cubicBezTo>
                      <a:pt x="264" y="625"/>
                      <a:pt x="672" y="394"/>
                      <a:pt x="1194" y="394"/>
                    </a:cubicBezTo>
                    <a:cubicBezTo>
                      <a:pt x="1221" y="394"/>
                      <a:pt x="1249" y="395"/>
                      <a:pt x="1277" y="396"/>
                    </a:cubicBezTo>
                    <a:cubicBezTo>
                      <a:pt x="1894" y="396"/>
                      <a:pt x="2330" y="707"/>
                      <a:pt x="2441" y="707"/>
                    </a:cubicBezTo>
                    <a:cubicBezTo>
                      <a:pt x="2451" y="707"/>
                      <a:pt x="2458" y="705"/>
                      <a:pt x="2462" y="700"/>
                    </a:cubicBezTo>
                    <a:cubicBezTo>
                      <a:pt x="2493" y="670"/>
                      <a:pt x="2462" y="518"/>
                      <a:pt x="2250" y="335"/>
                    </a:cubicBezTo>
                    <a:cubicBezTo>
                      <a:pt x="1976" y="123"/>
                      <a:pt x="1642" y="3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3690;p69"/>
              <p:cNvSpPr/>
              <p:nvPr/>
            </p:nvSpPr>
            <p:spPr>
              <a:xfrm>
                <a:off x="1178741" y="2368735"/>
                <a:ext cx="16878" cy="16073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59" extrusionOk="0">
                    <a:moveTo>
                      <a:pt x="665" y="1"/>
                    </a:moveTo>
                    <a:cubicBezTo>
                      <a:pt x="646" y="1"/>
                      <a:pt x="627" y="2"/>
                      <a:pt x="608" y="4"/>
                    </a:cubicBezTo>
                    <a:cubicBezTo>
                      <a:pt x="274" y="4"/>
                      <a:pt x="31" y="247"/>
                      <a:pt x="0" y="581"/>
                    </a:cubicBezTo>
                    <a:cubicBezTo>
                      <a:pt x="31" y="915"/>
                      <a:pt x="304" y="1159"/>
                      <a:pt x="608" y="1159"/>
                    </a:cubicBezTo>
                    <a:cubicBezTo>
                      <a:pt x="943" y="1159"/>
                      <a:pt x="1216" y="885"/>
                      <a:pt x="1216" y="551"/>
                    </a:cubicBezTo>
                    <a:cubicBezTo>
                      <a:pt x="1216" y="235"/>
                      <a:pt x="973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3691;p69"/>
              <p:cNvSpPr/>
              <p:nvPr/>
            </p:nvSpPr>
            <p:spPr>
              <a:xfrm>
                <a:off x="1166939" y="2345936"/>
                <a:ext cx="34574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690" extrusionOk="0">
                    <a:moveTo>
                      <a:pt x="1181" y="1"/>
                    </a:moveTo>
                    <a:cubicBezTo>
                      <a:pt x="883" y="1"/>
                      <a:pt x="574" y="94"/>
                      <a:pt x="335" y="280"/>
                    </a:cubicBezTo>
                    <a:cubicBezTo>
                      <a:pt x="122" y="401"/>
                      <a:pt x="0" y="523"/>
                      <a:pt x="61" y="584"/>
                    </a:cubicBezTo>
                    <a:cubicBezTo>
                      <a:pt x="73" y="596"/>
                      <a:pt x="91" y="601"/>
                      <a:pt x="115" y="601"/>
                    </a:cubicBezTo>
                    <a:cubicBezTo>
                      <a:pt x="275" y="601"/>
                      <a:pt x="696" y="371"/>
                      <a:pt x="1277" y="371"/>
                    </a:cubicBezTo>
                    <a:cubicBezTo>
                      <a:pt x="1872" y="398"/>
                      <a:pt x="2298" y="689"/>
                      <a:pt x="2428" y="689"/>
                    </a:cubicBezTo>
                    <a:cubicBezTo>
                      <a:pt x="2444" y="689"/>
                      <a:pt x="2456" y="685"/>
                      <a:pt x="2462" y="675"/>
                    </a:cubicBezTo>
                    <a:cubicBezTo>
                      <a:pt x="2493" y="645"/>
                      <a:pt x="2432" y="493"/>
                      <a:pt x="2250" y="341"/>
                    </a:cubicBezTo>
                    <a:cubicBezTo>
                      <a:pt x="1976" y="128"/>
                      <a:pt x="1642" y="6"/>
                      <a:pt x="1307" y="6"/>
                    </a:cubicBezTo>
                    <a:cubicBezTo>
                      <a:pt x="1266" y="2"/>
                      <a:pt x="1223" y="1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3692;p69"/>
              <p:cNvSpPr/>
              <p:nvPr/>
            </p:nvSpPr>
            <p:spPr>
              <a:xfrm>
                <a:off x="1229319" y="2347697"/>
                <a:ext cx="26572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536" extrusionOk="0">
                    <a:moveTo>
                      <a:pt x="94" y="0"/>
                    </a:moveTo>
                    <a:cubicBezTo>
                      <a:pt x="93" y="0"/>
                      <a:pt x="93" y="0"/>
                      <a:pt x="92" y="1"/>
                    </a:cubicBezTo>
                    <a:cubicBezTo>
                      <a:pt x="1" y="31"/>
                      <a:pt x="457" y="1551"/>
                      <a:pt x="1095" y="3375"/>
                    </a:cubicBezTo>
                    <a:lnTo>
                      <a:pt x="1551" y="4682"/>
                    </a:lnTo>
                    <a:cubicBezTo>
                      <a:pt x="1642" y="4834"/>
                      <a:pt x="1673" y="4986"/>
                      <a:pt x="1642" y="5168"/>
                    </a:cubicBezTo>
                    <a:cubicBezTo>
                      <a:pt x="1612" y="5290"/>
                      <a:pt x="1460" y="5320"/>
                      <a:pt x="1278" y="5320"/>
                    </a:cubicBezTo>
                    <a:cubicBezTo>
                      <a:pt x="913" y="5320"/>
                      <a:pt x="548" y="5381"/>
                      <a:pt x="214" y="5472"/>
                    </a:cubicBezTo>
                    <a:cubicBezTo>
                      <a:pt x="439" y="5510"/>
                      <a:pt x="665" y="5536"/>
                      <a:pt x="890" y="5536"/>
                    </a:cubicBezTo>
                    <a:cubicBezTo>
                      <a:pt x="1029" y="5536"/>
                      <a:pt x="1169" y="5526"/>
                      <a:pt x="1308" y="5502"/>
                    </a:cubicBezTo>
                    <a:cubicBezTo>
                      <a:pt x="1399" y="5502"/>
                      <a:pt x="1490" y="5502"/>
                      <a:pt x="1582" y="5472"/>
                    </a:cubicBezTo>
                    <a:cubicBezTo>
                      <a:pt x="1703" y="5442"/>
                      <a:pt x="1794" y="5381"/>
                      <a:pt x="1855" y="5259"/>
                    </a:cubicBezTo>
                    <a:cubicBezTo>
                      <a:pt x="1916" y="5016"/>
                      <a:pt x="1885" y="4803"/>
                      <a:pt x="1794" y="4591"/>
                    </a:cubicBezTo>
                    <a:lnTo>
                      <a:pt x="1369" y="3284"/>
                    </a:lnTo>
                    <a:cubicBezTo>
                      <a:pt x="737" y="1478"/>
                      <a:pt x="16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3693;p69"/>
              <p:cNvSpPr/>
              <p:nvPr/>
            </p:nvSpPr>
            <p:spPr>
              <a:xfrm>
                <a:off x="1203191" y="2429062"/>
                <a:ext cx="2994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46" extrusionOk="0">
                    <a:moveTo>
                      <a:pt x="122" y="0"/>
                    </a:moveTo>
                    <a:cubicBezTo>
                      <a:pt x="92" y="0"/>
                      <a:pt x="0" y="183"/>
                      <a:pt x="0" y="486"/>
                    </a:cubicBezTo>
                    <a:cubicBezTo>
                      <a:pt x="61" y="882"/>
                      <a:pt x="244" y="1246"/>
                      <a:pt x="548" y="1490"/>
                    </a:cubicBezTo>
                    <a:cubicBezTo>
                      <a:pt x="851" y="1793"/>
                      <a:pt x="1247" y="1945"/>
                      <a:pt x="1672" y="1945"/>
                    </a:cubicBezTo>
                    <a:cubicBezTo>
                      <a:pt x="2007" y="1945"/>
                      <a:pt x="2159" y="1915"/>
                      <a:pt x="2159" y="1824"/>
                    </a:cubicBezTo>
                    <a:cubicBezTo>
                      <a:pt x="2159" y="1702"/>
                      <a:pt x="1429" y="1763"/>
                      <a:pt x="821" y="1246"/>
                    </a:cubicBezTo>
                    <a:cubicBezTo>
                      <a:pt x="213" y="730"/>
                      <a:pt x="244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3694;p69"/>
              <p:cNvSpPr/>
              <p:nvPr/>
            </p:nvSpPr>
            <p:spPr>
              <a:xfrm>
                <a:off x="1072940" y="2374019"/>
                <a:ext cx="4089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4458" extrusionOk="0">
                    <a:moveTo>
                      <a:pt x="1859" y="1"/>
                    </a:moveTo>
                    <a:cubicBezTo>
                      <a:pt x="1024" y="1"/>
                      <a:pt x="0" y="359"/>
                      <a:pt x="0" y="2115"/>
                    </a:cubicBezTo>
                    <a:cubicBezTo>
                      <a:pt x="0" y="4111"/>
                      <a:pt x="1380" y="4457"/>
                      <a:pt x="2252" y="4457"/>
                    </a:cubicBezTo>
                    <a:cubicBezTo>
                      <a:pt x="2654" y="4457"/>
                      <a:pt x="2949" y="4383"/>
                      <a:pt x="2949" y="4364"/>
                    </a:cubicBezTo>
                    <a:cubicBezTo>
                      <a:pt x="2949" y="4273"/>
                      <a:pt x="2918" y="170"/>
                      <a:pt x="2918" y="170"/>
                    </a:cubicBezTo>
                    <a:cubicBezTo>
                      <a:pt x="2882" y="158"/>
                      <a:pt x="2412" y="1"/>
                      <a:pt x="1859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3695;p69"/>
              <p:cNvSpPr/>
              <p:nvPr/>
            </p:nvSpPr>
            <p:spPr>
              <a:xfrm>
                <a:off x="1083050" y="2386902"/>
                <a:ext cx="18570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556" extrusionOk="0">
                    <a:moveTo>
                      <a:pt x="730" y="1"/>
                    </a:moveTo>
                    <a:cubicBezTo>
                      <a:pt x="487" y="61"/>
                      <a:pt x="274" y="213"/>
                      <a:pt x="183" y="457"/>
                    </a:cubicBezTo>
                    <a:cubicBezTo>
                      <a:pt x="61" y="700"/>
                      <a:pt x="1" y="973"/>
                      <a:pt x="1" y="1277"/>
                    </a:cubicBezTo>
                    <a:cubicBezTo>
                      <a:pt x="31" y="1855"/>
                      <a:pt x="335" y="2402"/>
                      <a:pt x="761" y="2523"/>
                    </a:cubicBezTo>
                    <a:cubicBezTo>
                      <a:pt x="814" y="2545"/>
                      <a:pt x="872" y="2555"/>
                      <a:pt x="929" y="2555"/>
                    </a:cubicBezTo>
                    <a:cubicBezTo>
                      <a:pt x="1034" y="2555"/>
                      <a:pt x="1138" y="2522"/>
                      <a:pt x="1216" y="2463"/>
                    </a:cubicBezTo>
                    <a:cubicBezTo>
                      <a:pt x="1308" y="2402"/>
                      <a:pt x="1338" y="2341"/>
                      <a:pt x="1308" y="2311"/>
                    </a:cubicBezTo>
                    <a:lnTo>
                      <a:pt x="1308" y="2311"/>
                    </a:lnTo>
                    <a:cubicBezTo>
                      <a:pt x="1308" y="2311"/>
                      <a:pt x="1277" y="2341"/>
                      <a:pt x="1186" y="2402"/>
                    </a:cubicBezTo>
                    <a:cubicBezTo>
                      <a:pt x="1125" y="2417"/>
                      <a:pt x="1057" y="2425"/>
                      <a:pt x="988" y="2425"/>
                    </a:cubicBezTo>
                    <a:cubicBezTo>
                      <a:pt x="920" y="2425"/>
                      <a:pt x="852" y="2417"/>
                      <a:pt x="791" y="2402"/>
                    </a:cubicBezTo>
                    <a:cubicBezTo>
                      <a:pt x="487" y="2280"/>
                      <a:pt x="244" y="1794"/>
                      <a:pt x="213" y="1247"/>
                    </a:cubicBezTo>
                    <a:cubicBezTo>
                      <a:pt x="213" y="1004"/>
                      <a:pt x="274" y="760"/>
                      <a:pt x="365" y="517"/>
                    </a:cubicBezTo>
                    <a:cubicBezTo>
                      <a:pt x="426" y="335"/>
                      <a:pt x="548" y="213"/>
                      <a:pt x="730" y="153"/>
                    </a:cubicBezTo>
                    <a:cubicBezTo>
                      <a:pt x="752" y="147"/>
                      <a:pt x="774" y="145"/>
                      <a:pt x="797" y="145"/>
                    </a:cubicBezTo>
                    <a:cubicBezTo>
                      <a:pt x="902" y="145"/>
                      <a:pt x="1009" y="199"/>
                      <a:pt x="1034" y="274"/>
                    </a:cubicBezTo>
                    <a:cubicBezTo>
                      <a:pt x="1095" y="365"/>
                      <a:pt x="1064" y="426"/>
                      <a:pt x="1095" y="426"/>
                    </a:cubicBezTo>
                    <a:cubicBezTo>
                      <a:pt x="1095" y="426"/>
                      <a:pt x="1125" y="365"/>
                      <a:pt x="1125" y="274"/>
                    </a:cubicBezTo>
                    <a:cubicBezTo>
                      <a:pt x="1095" y="183"/>
                      <a:pt x="1064" y="122"/>
                      <a:pt x="1004" y="92"/>
                    </a:cubicBezTo>
                    <a:cubicBezTo>
                      <a:pt x="913" y="1"/>
                      <a:pt x="821" y="1"/>
                      <a:pt x="730" y="1"/>
                    </a:cubicBezTo>
                    <a:close/>
                  </a:path>
                </a:pathLst>
              </a:custGeom>
              <a:solidFill>
                <a:srgbClr val="773F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3696;p69"/>
              <p:cNvSpPr/>
              <p:nvPr/>
            </p:nvSpPr>
            <p:spPr>
              <a:xfrm>
                <a:off x="1088112" y="2181611"/>
                <a:ext cx="237757" cy="131956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9515" extrusionOk="0">
                    <a:moveTo>
                      <a:pt x="9788" y="1"/>
                    </a:moveTo>
                    <a:lnTo>
                      <a:pt x="6535" y="62"/>
                    </a:lnTo>
                    <a:cubicBezTo>
                      <a:pt x="6535" y="62"/>
                      <a:pt x="1946" y="1612"/>
                      <a:pt x="1095" y="2737"/>
                    </a:cubicBezTo>
                    <a:cubicBezTo>
                      <a:pt x="274" y="3861"/>
                      <a:pt x="0" y="9332"/>
                      <a:pt x="0" y="9332"/>
                    </a:cubicBezTo>
                    <a:lnTo>
                      <a:pt x="9089" y="7235"/>
                    </a:lnTo>
                    <a:lnTo>
                      <a:pt x="15289" y="8664"/>
                    </a:lnTo>
                    <a:lnTo>
                      <a:pt x="17144" y="9515"/>
                    </a:lnTo>
                    <a:cubicBezTo>
                      <a:pt x="17144" y="9515"/>
                      <a:pt x="15654" y="3740"/>
                      <a:pt x="15533" y="3466"/>
                    </a:cubicBezTo>
                    <a:cubicBezTo>
                      <a:pt x="15411" y="3192"/>
                      <a:pt x="13739" y="700"/>
                      <a:pt x="97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3697;p69"/>
              <p:cNvSpPr/>
              <p:nvPr/>
            </p:nvSpPr>
            <p:spPr>
              <a:xfrm>
                <a:off x="1166509" y="2172763"/>
                <a:ext cx="75471" cy="13026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9393" extrusionOk="0">
                    <a:moveTo>
                      <a:pt x="3071" y="1"/>
                    </a:moveTo>
                    <a:lnTo>
                      <a:pt x="730" y="92"/>
                    </a:lnTo>
                    <a:cubicBezTo>
                      <a:pt x="518" y="92"/>
                      <a:pt x="305" y="183"/>
                      <a:pt x="183" y="335"/>
                    </a:cubicBezTo>
                    <a:cubicBezTo>
                      <a:pt x="62" y="457"/>
                      <a:pt x="1" y="609"/>
                      <a:pt x="1" y="761"/>
                    </a:cubicBezTo>
                    <a:lnTo>
                      <a:pt x="1" y="1004"/>
                    </a:lnTo>
                    <a:lnTo>
                      <a:pt x="1369" y="700"/>
                    </a:lnTo>
                    <a:lnTo>
                      <a:pt x="1369" y="700"/>
                    </a:lnTo>
                    <a:lnTo>
                      <a:pt x="1338" y="9271"/>
                    </a:lnTo>
                    <a:lnTo>
                      <a:pt x="5442" y="9393"/>
                    </a:lnTo>
                    <a:cubicBezTo>
                      <a:pt x="5442" y="9393"/>
                      <a:pt x="5107" y="2463"/>
                      <a:pt x="5016" y="1460"/>
                    </a:cubicBezTo>
                    <a:cubicBezTo>
                      <a:pt x="5016" y="1156"/>
                      <a:pt x="4925" y="821"/>
                      <a:pt x="4804" y="548"/>
                    </a:cubicBezTo>
                    <a:cubicBezTo>
                      <a:pt x="4652" y="213"/>
                      <a:pt x="4317" y="1"/>
                      <a:pt x="3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3698;p69"/>
              <p:cNvSpPr/>
              <p:nvPr/>
            </p:nvSpPr>
            <p:spPr>
              <a:xfrm>
                <a:off x="1100330" y="2267608"/>
                <a:ext cx="204890" cy="68731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956" extrusionOk="0">
                    <a:moveTo>
                      <a:pt x="8268" y="1"/>
                    </a:moveTo>
                    <a:lnTo>
                      <a:pt x="1" y="2888"/>
                    </a:lnTo>
                    <a:lnTo>
                      <a:pt x="1" y="4955"/>
                    </a:lnTo>
                    <a:cubicBezTo>
                      <a:pt x="2817" y="3962"/>
                      <a:pt x="5773" y="3462"/>
                      <a:pt x="8735" y="3462"/>
                    </a:cubicBezTo>
                    <a:cubicBezTo>
                      <a:pt x="10759" y="3462"/>
                      <a:pt x="12786" y="3696"/>
                      <a:pt x="14773" y="4165"/>
                    </a:cubicBezTo>
                    <a:lnTo>
                      <a:pt x="14652" y="1885"/>
                    </a:lnTo>
                    <a:lnTo>
                      <a:pt x="8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3699;p69"/>
              <p:cNvSpPr/>
              <p:nvPr/>
            </p:nvSpPr>
            <p:spPr>
              <a:xfrm>
                <a:off x="1079264" y="2266706"/>
                <a:ext cx="249559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17995" h="3592" extrusionOk="0">
                    <a:moveTo>
                      <a:pt x="12158" y="0"/>
                    </a:moveTo>
                    <a:cubicBezTo>
                      <a:pt x="12087" y="0"/>
                      <a:pt x="12017" y="2"/>
                      <a:pt x="11946" y="5"/>
                    </a:cubicBezTo>
                    <a:lnTo>
                      <a:pt x="6444" y="187"/>
                    </a:lnTo>
                    <a:cubicBezTo>
                      <a:pt x="5076" y="218"/>
                      <a:pt x="3800" y="826"/>
                      <a:pt x="2888" y="1829"/>
                    </a:cubicBezTo>
                    <a:lnTo>
                      <a:pt x="0" y="3592"/>
                    </a:lnTo>
                    <a:cubicBezTo>
                      <a:pt x="0" y="3592"/>
                      <a:pt x="608" y="3500"/>
                      <a:pt x="1581" y="3257"/>
                    </a:cubicBezTo>
                    <a:cubicBezTo>
                      <a:pt x="3404" y="2801"/>
                      <a:pt x="6535" y="2011"/>
                      <a:pt x="9392" y="1950"/>
                    </a:cubicBezTo>
                    <a:cubicBezTo>
                      <a:pt x="12310" y="1950"/>
                      <a:pt x="15198" y="2376"/>
                      <a:pt x="17994" y="3196"/>
                    </a:cubicBezTo>
                    <a:lnTo>
                      <a:pt x="15836" y="1616"/>
                    </a:lnTo>
                    <a:lnTo>
                      <a:pt x="15563" y="1373"/>
                    </a:lnTo>
                    <a:cubicBezTo>
                      <a:pt x="14642" y="509"/>
                      <a:pt x="13421" y="0"/>
                      <a:pt x="121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3700;p69"/>
              <p:cNvSpPr/>
              <p:nvPr/>
            </p:nvSpPr>
            <p:spPr>
              <a:xfrm>
                <a:off x="1086420" y="2292876"/>
                <a:ext cx="233971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2556" extrusionOk="0">
                    <a:moveTo>
                      <a:pt x="10336" y="0"/>
                    </a:moveTo>
                    <a:cubicBezTo>
                      <a:pt x="9617" y="0"/>
                      <a:pt x="8897" y="41"/>
                      <a:pt x="8177" y="124"/>
                    </a:cubicBezTo>
                    <a:cubicBezTo>
                      <a:pt x="6961" y="215"/>
                      <a:pt x="5776" y="306"/>
                      <a:pt x="4712" y="458"/>
                    </a:cubicBezTo>
                    <a:cubicBezTo>
                      <a:pt x="3770" y="610"/>
                      <a:pt x="2858" y="823"/>
                      <a:pt x="1946" y="1097"/>
                    </a:cubicBezTo>
                    <a:cubicBezTo>
                      <a:pt x="1612" y="1188"/>
                      <a:pt x="1247" y="1309"/>
                      <a:pt x="913" y="1431"/>
                    </a:cubicBezTo>
                    <a:cubicBezTo>
                      <a:pt x="639" y="1522"/>
                      <a:pt x="396" y="1674"/>
                      <a:pt x="214" y="1856"/>
                    </a:cubicBezTo>
                    <a:cubicBezTo>
                      <a:pt x="62" y="2008"/>
                      <a:pt x="1" y="2191"/>
                      <a:pt x="1" y="2373"/>
                    </a:cubicBezTo>
                    <a:cubicBezTo>
                      <a:pt x="1" y="2434"/>
                      <a:pt x="1" y="2495"/>
                      <a:pt x="31" y="2556"/>
                    </a:cubicBezTo>
                    <a:cubicBezTo>
                      <a:pt x="31" y="2312"/>
                      <a:pt x="92" y="2100"/>
                      <a:pt x="274" y="1948"/>
                    </a:cubicBezTo>
                    <a:cubicBezTo>
                      <a:pt x="457" y="1765"/>
                      <a:pt x="700" y="1613"/>
                      <a:pt x="973" y="1553"/>
                    </a:cubicBezTo>
                    <a:cubicBezTo>
                      <a:pt x="1277" y="1461"/>
                      <a:pt x="1612" y="1340"/>
                      <a:pt x="2007" y="1249"/>
                    </a:cubicBezTo>
                    <a:cubicBezTo>
                      <a:pt x="2767" y="1036"/>
                      <a:pt x="3709" y="823"/>
                      <a:pt x="4743" y="671"/>
                    </a:cubicBezTo>
                    <a:cubicBezTo>
                      <a:pt x="5806" y="519"/>
                      <a:pt x="6961" y="458"/>
                      <a:pt x="8177" y="367"/>
                    </a:cubicBezTo>
                    <a:cubicBezTo>
                      <a:pt x="8967" y="276"/>
                      <a:pt x="9757" y="231"/>
                      <a:pt x="10543" y="231"/>
                    </a:cubicBezTo>
                    <a:cubicBezTo>
                      <a:pt x="11845" y="231"/>
                      <a:pt x="13139" y="352"/>
                      <a:pt x="14408" y="580"/>
                    </a:cubicBezTo>
                    <a:cubicBezTo>
                      <a:pt x="15047" y="671"/>
                      <a:pt x="15624" y="853"/>
                      <a:pt x="16232" y="1097"/>
                    </a:cubicBezTo>
                    <a:cubicBezTo>
                      <a:pt x="16621" y="1263"/>
                      <a:pt x="16807" y="1404"/>
                      <a:pt x="16859" y="1404"/>
                    </a:cubicBezTo>
                    <a:cubicBezTo>
                      <a:pt x="16864" y="1404"/>
                      <a:pt x="16868" y="1403"/>
                      <a:pt x="16870" y="1401"/>
                    </a:cubicBezTo>
                    <a:cubicBezTo>
                      <a:pt x="16870" y="1401"/>
                      <a:pt x="16810" y="1370"/>
                      <a:pt x="16718" y="1279"/>
                    </a:cubicBezTo>
                    <a:cubicBezTo>
                      <a:pt x="16566" y="1188"/>
                      <a:pt x="16414" y="1097"/>
                      <a:pt x="16263" y="1005"/>
                    </a:cubicBezTo>
                    <a:cubicBezTo>
                      <a:pt x="15685" y="732"/>
                      <a:pt x="15077" y="549"/>
                      <a:pt x="14469" y="428"/>
                    </a:cubicBezTo>
                    <a:cubicBezTo>
                      <a:pt x="13092" y="148"/>
                      <a:pt x="11714" y="0"/>
                      <a:pt x="10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3701;p69"/>
              <p:cNvSpPr/>
              <p:nvPr/>
            </p:nvSpPr>
            <p:spPr>
              <a:xfrm>
                <a:off x="1088528" y="2262809"/>
                <a:ext cx="240711" cy="46542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3356" extrusionOk="0">
                    <a:moveTo>
                      <a:pt x="11540" y="0"/>
                    </a:moveTo>
                    <a:cubicBezTo>
                      <a:pt x="10650" y="0"/>
                      <a:pt x="9703" y="29"/>
                      <a:pt x="8724" y="73"/>
                    </a:cubicBezTo>
                    <a:cubicBezTo>
                      <a:pt x="7509" y="134"/>
                      <a:pt x="6323" y="195"/>
                      <a:pt x="5229" y="286"/>
                    </a:cubicBezTo>
                    <a:cubicBezTo>
                      <a:pt x="4955" y="286"/>
                      <a:pt x="4682" y="316"/>
                      <a:pt x="4439" y="407"/>
                    </a:cubicBezTo>
                    <a:cubicBezTo>
                      <a:pt x="4195" y="499"/>
                      <a:pt x="3983" y="651"/>
                      <a:pt x="3770" y="833"/>
                    </a:cubicBezTo>
                    <a:cubicBezTo>
                      <a:pt x="3435" y="1198"/>
                      <a:pt x="3162" y="1532"/>
                      <a:pt x="2888" y="1866"/>
                    </a:cubicBezTo>
                    <a:lnTo>
                      <a:pt x="761" y="2961"/>
                    </a:lnTo>
                    <a:lnTo>
                      <a:pt x="183" y="3265"/>
                    </a:lnTo>
                    <a:cubicBezTo>
                      <a:pt x="122" y="3295"/>
                      <a:pt x="62" y="3325"/>
                      <a:pt x="1" y="3356"/>
                    </a:cubicBezTo>
                    <a:cubicBezTo>
                      <a:pt x="62" y="3356"/>
                      <a:pt x="122" y="3325"/>
                      <a:pt x="214" y="3295"/>
                    </a:cubicBezTo>
                    <a:lnTo>
                      <a:pt x="791" y="2991"/>
                    </a:lnTo>
                    <a:lnTo>
                      <a:pt x="2949" y="1958"/>
                    </a:lnTo>
                    <a:cubicBezTo>
                      <a:pt x="3223" y="1654"/>
                      <a:pt x="3527" y="1289"/>
                      <a:pt x="3861" y="955"/>
                    </a:cubicBezTo>
                    <a:cubicBezTo>
                      <a:pt x="4013" y="772"/>
                      <a:pt x="4226" y="651"/>
                      <a:pt x="4469" y="559"/>
                    </a:cubicBezTo>
                    <a:cubicBezTo>
                      <a:pt x="4712" y="468"/>
                      <a:pt x="4955" y="438"/>
                      <a:pt x="5229" y="438"/>
                    </a:cubicBezTo>
                    <a:cubicBezTo>
                      <a:pt x="6293" y="347"/>
                      <a:pt x="7478" y="286"/>
                      <a:pt x="8724" y="255"/>
                    </a:cubicBezTo>
                    <a:cubicBezTo>
                      <a:pt x="10031" y="164"/>
                      <a:pt x="11338" y="164"/>
                      <a:pt x="12463" y="164"/>
                    </a:cubicBezTo>
                    <a:cubicBezTo>
                      <a:pt x="12737" y="164"/>
                      <a:pt x="13010" y="195"/>
                      <a:pt x="13284" y="255"/>
                    </a:cubicBezTo>
                    <a:cubicBezTo>
                      <a:pt x="13527" y="316"/>
                      <a:pt x="13770" y="438"/>
                      <a:pt x="13952" y="590"/>
                    </a:cubicBezTo>
                    <a:cubicBezTo>
                      <a:pt x="14135" y="772"/>
                      <a:pt x="14287" y="955"/>
                      <a:pt x="14439" y="1137"/>
                    </a:cubicBezTo>
                    <a:cubicBezTo>
                      <a:pt x="14591" y="1350"/>
                      <a:pt x="14712" y="1532"/>
                      <a:pt x="14864" y="1684"/>
                    </a:cubicBezTo>
                    <a:lnTo>
                      <a:pt x="16658" y="2748"/>
                    </a:lnTo>
                    <a:lnTo>
                      <a:pt x="17174" y="3052"/>
                    </a:lnTo>
                    <a:cubicBezTo>
                      <a:pt x="17235" y="3082"/>
                      <a:pt x="17296" y="3113"/>
                      <a:pt x="17357" y="3143"/>
                    </a:cubicBezTo>
                    <a:cubicBezTo>
                      <a:pt x="17326" y="3082"/>
                      <a:pt x="17266" y="3052"/>
                      <a:pt x="17235" y="3021"/>
                    </a:cubicBezTo>
                    <a:lnTo>
                      <a:pt x="16749" y="2717"/>
                    </a:lnTo>
                    <a:lnTo>
                      <a:pt x="14955" y="1593"/>
                    </a:lnTo>
                    <a:lnTo>
                      <a:pt x="14530" y="1046"/>
                    </a:lnTo>
                    <a:cubicBezTo>
                      <a:pt x="14408" y="833"/>
                      <a:pt x="14226" y="651"/>
                      <a:pt x="14044" y="468"/>
                    </a:cubicBezTo>
                    <a:cubicBezTo>
                      <a:pt x="13831" y="316"/>
                      <a:pt x="13588" y="164"/>
                      <a:pt x="13344" y="103"/>
                    </a:cubicBezTo>
                    <a:cubicBezTo>
                      <a:pt x="13071" y="43"/>
                      <a:pt x="12767" y="12"/>
                      <a:pt x="12493" y="12"/>
                    </a:cubicBezTo>
                    <a:cubicBezTo>
                      <a:pt x="12184" y="4"/>
                      <a:pt x="11866" y="0"/>
                      <a:pt x="115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3702;p69"/>
              <p:cNvSpPr/>
              <p:nvPr/>
            </p:nvSpPr>
            <p:spPr>
              <a:xfrm>
                <a:off x="1166093" y="2182831"/>
                <a:ext cx="20248" cy="8311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5993" extrusionOk="0">
                    <a:moveTo>
                      <a:pt x="1081" y="1"/>
                    </a:moveTo>
                    <a:cubicBezTo>
                      <a:pt x="1065" y="1"/>
                      <a:pt x="1050" y="2"/>
                      <a:pt x="1034" y="4"/>
                    </a:cubicBezTo>
                    <a:cubicBezTo>
                      <a:pt x="700" y="95"/>
                      <a:pt x="457" y="156"/>
                      <a:pt x="274" y="217"/>
                    </a:cubicBezTo>
                    <a:cubicBezTo>
                      <a:pt x="183" y="217"/>
                      <a:pt x="92" y="247"/>
                      <a:pt x="1" y="308"/>
                    </a:cubicBezTo>
                    <a:cubicBezTo>
                      <a:pt x="92" y="308"/>
                      <a:pt x="183" y="278"/>
                      <a:pt x="305" y="278"/>
                    </a:cubicBezTo>
                    <a:lnTo>
                      <a:pt x="1064" y="95"/>
                    </a:lnTo>
                    <a:cubicBezTo>
                      <a:pt x="1216" y="95"/>
                      <a:pt x="1338" y="217"/>
                      <a:pt x="1338" y="369"/>
                    </a:cubicBezTo>
                    <a:lnTo>
                      <a:pt x="1338" y="1007"/>
                    </a:lnTo>
                    <a:lnTo>
                      <a:pt x="1338" y="2405"/>
                    </a:lnTo>
                    <a:lnTo>
                      <a:pt x="1338" y="4959"/>
                    </a:lnTo>
                    <a:cubicBezTo>
                      <a:pt x="1368" y="5263"/>
                      <a:pt x="1368" y="5536"/>
                      <a:pt x="1368" y="5718"/>
                    </a:cubicBezTo>
                    <a:cubicBezTo>
                      <a:pt x="1338" y="5810"/>
                      <a:pt x="1368" y="5901"/>
                      <a:pt x="1368" y="5992"/>
                    </a:cubicBezTo>
                    <a:cubicBezTo>
                      <a:pt x="1399" y="5901"/>
                      <a:pt x="1399" y="5810"/>
                      <a:pt x="1399" y="5718"/>
                    </a:cubicBezTo>
                    <a:cubicBezTo>
                      <a:pt x="1429" y="5567"/>
                      <a:pt x="1429" y="5293"/>
                      <a:pt x="1429" y="4959"/>
                    </a:cubicBezTo>
                    <a:cubicBezTo>
                      <a:pt x="1460" y="4320"/>
                      <a:pt x="1460" y="3408"/>
                      <a:pt x="1460" y="2405"/>
                    </a:cubicBezTo>
                    <a:lnTo>
                      <a:pt x="1460" y="1007"/>
                    </a:lnTo>
                    <a:lnTo>
                      <a:pt x="1460" y="399"/>
                    </a:lnTo>
                    <a:cubicBezTo>
                      <a:pt x="1460" y="174"/>
                      <a:pt x="1277" y="1"/>
                      <a:pt x="10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3703;p69"/>
              <p:cNvSpPr/>
              <p:nvPr/>
            </p:nvSpPr>
            <p:spPr>
              <a:xfrm>
                <a:off x="1234811" y="2183718"/>
                <a:ext cx="5062" cy="8053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807" extrusionOk="0">
                    <a:moveTo>
                      <a:pt x="30" y="1"/>
                    </a:moveTo>
                    <a:cubicBezTo>
                      <a:pt x="0" y="305"/>
                      <a:pt x="0" y="578"/>
                      <a:pt x="30" y="852"/>
                    </a:cubicBezTo>
                    <a:cubicBezTo>
                      <a:pt x="30" y="1399"/>
                      <a:pt x="61" y="2129"/>
                      <a:pt x="91" y="2919"/>
                    </a:cubicBezTo>
                    <a:cubicBezTo>
                      <a:pt x="122" y="3709"/>
                      <a:pt x="182" y="4439"/>
                      <a:pt x="243" y="4955"/>
                    </a:cubicBezTo>
                    <a:cubicBezTo>
                      <a:pt x="243" y="5259"/>
                      <a:pt x="304" y="5533"/>
                      <a:pt x="365" y="5806"/>
                    </a:cubicBezTo>
                    <a:cubicBezTo>
                      <a:pt x="365" y="5533"/>
                      <a:pt x="365" y="5229"/>
                      <a:pt x="334" y="4955"/>
                    </a:cubicBezTo>
                    <a:cubicBezTo>
                      <a:pt x="304" y="4378"/>
                      <a:pt x="274" y="3709"/>
                      <a:pt x="243" y="2919"/>
                    </a:cubicBezTo>
                    <a:cubicBezTo>
                      <a:pt x="182" y="2098"/>
                      <a:pt x="152" y="1369"/>
                      <a:pt x="122" y="852"/>
                    </a:cubicBezTo>
                    <a:cubicBezTo>
                      <a:pt x="91" y="578"/>
                      <a:pt x="61" y="274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3704;p69"/>
              <p:cNvSpPr/>
              <p:nvPr/>
            </p:nvSpPr>
            <p:spPr>
              <a:xfrm>
                <a:off x="1487310" y="4150182"/>
                <a:ext cx="182950" cy="151760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10943" extrusionOk="0">
                    <a:moveTo>
                      <a:pt x="12979" y="0"/>
                    </a:moveTo>
                    <a:lnTo>
                      <a:pt x="6383" y="213"/>
                    </a:lnTo>
                    <a:lnTo>
                      <a:pt x="6809" y="6991"/>
                    </a:lnTo>
                    <a:cubicBezTo>
                      <a:pt x="6809" y="6991"/>
                      <a:pt x="31" y="9666"/>
                      <a:pt x="0" y="10943"/>
                    </a:cubicBezTo>
                    <a:lnTo>
                      <a:pt x="13192" y="10608"/>
                    </a:lnTo>
                    <a:lnTo>
                      <a:pt x="129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3705;p69"/>
              <p:cNvSpPr/>
              <p:nvPr/>
            </p:nvSpPr>
            <p:spPr>
              <a:xfrm>
                <a:off x="1579201" y="4220994"/>
                <a:ext cx="19818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322" extrusionOk="0">
                    <a:moveTo>
                      <a:pt x="730" y="1"/>
                    </a:moveTo>
                    <a:cubicBezTo>
                      <a:pt x="304" y="1"/>
                      <a:pt x="0" y="213"/>
                      <a:pt x="31" y="244"/>
                    </a:cubicBezTo>
                    <a:cubicBezTo>
                      <a:pt x="39" y="260"/>
                      <a:pt x="65" y="265"/>
                      <a:pt x="107" y="265"/>
                    </a:cubicBezTo>
                    <a:cubicBezTo>
                      <a:pt x="200" y="265"/>
                      <a:pt x="369" y="237"/>
                      <a:pt x="570" y="237"/>
                    </a:cubicBezTo>
                    <a:cubicBezTo>
                      <a:pt x="621" y="237"/>
                      <a:pt x="675" y="239"/>
                      <a:pt x="730" y="244"/>
                    </a:cubicBezTo>
                    <a:cubicBezTo>
                      <a:pt x="1022" y="244"/>
                      <a:pt x="1255" y="322"/>
                      <a:pt x="1352" y="322"/>
                    </a:cubicBezTo>
                    <a:cubicBezTo>
                      <a:pt x="1377" y="322"/>
                      <a:pt x="1393" y="317"/>
                      <a:pt x="1399" y="305"/>
                    </a:cubicBezTo>
                    <a:cubicBezTo>
                      <a:pt x="1429" y="244"/>
                      <a:pt x="1155" y="31"/>
                      <a:pt x="7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3706;p69"/>
              <p:cNvSpPr/>
              <p:nvPr/>
            </p:nvSpPr>
            <p:spPr>
              <a:xfrm>
                <a:off x="1583417" y="4187280"/>
                <a:ext cx="27834" cy="1605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158" extrusionOk="0">
                    <a:moveTo>
                      <a:pt x="1657" y="228"/>
                    </a:moveTo>
                    <a:cubicBezTo>
                      <a:pt x="1710" y="228"/>
                      <a:pt x="1748" y="243"/>
                      <a:pt x="1763" y="274"/>
                    </a:cubicBezTo>
                    <a:cubicBezTo>
                      <a:pt x="1794" y="334"/>
                      <a:pt x="1763" y="304"/>
                      <a:pt x="1763" y="365"/>
                    </a:cubicBezTo>
                    <a:cubicBezTo>
                      <a:pt x="1733" y="395"/>
                      <a:pt x="1672" y="426"/>
                      <a:pt x="1611" y="456"/>
                    </a:cubicBezTo>
                    <a:cubicBezTo>
                      <a:pt x="1520" y="547"/>
                      <a:pt x="1399" y="608"/>
                      <a:pt x="1277" y="669"/>
                    </a:cubicBezTo>
                    <a:cubicBezTo>
                      <a:pt x="1064" y="790"/>
                      <a:pt x="851" y="882"/>
                      <a:pt x="639" y="942"/>
                    </a:cubicBezTo>
                    <a:cubicBezTo>
                      <a:pt x="469" y="967"/>
                      <a:pt x="300" y="1010"/>
                      <a:pt x="131" y="1073"/>
                    </a:cubicBezTo>
                    <a:lnTo>
                      <a:pt x="131" y="1073"/>
                    </a:lnTo>
                    <a:cubicBezTo>
                      <a:pt x="214" y="993"/>
                      <a:pt x="347" y="866"/>
                      <a:pt x="517" y="730"/>
                    </a:cubicBezTo>
                    <a:cubicBezTo>
                      <a:pt x="699" y="608"/>
                      <a:pt x="882" y="486"/>
                      <a:pt x="1095" y="395"/>
                    </a:cubicBezTo>
                    <a:cubicBezTo>
                      <a:pt x="1216" y="334"/>
                      <a:pt x="1338" y="304"/>
                      <a:pt x="1459" y="274"/>
                    </a:cubicBezTo>
                    <a:cubicBezTo>
                      <a:pt x="1535" y="243"/>
                      <a:pt x="1604" y="228"/>
                      <a:pt x="1657" y="228"/>
                    </a:cubicBezTo>
                    <a:close/>
                    <a:moveTo>
                      <a:pt x="1672" y="0"/>
                    </a:moveTo>
                    <a:cubicBezTo>
                      <a:pt x="1581" y="0"/>
                      <a:pt x="1490" y="30"/>
                      <a:pt x="1429" y="61"/>
                    </a:cubicBezTo>
                    <a:cubicBezTo>
                      <a:pt x="1277" y="91"/>
                      <a:pt x="1155" y="152"/>
                      <a:pt x="1003" y="213"/>
                    </a:cubicBezTo>
                    <a:cubicBezTo>
                      <a:pt x="791" y="304"/>
                      <a:pt x="578" y="456"/>
                      <a:pt x="426" y="608"/>
                    </a:cubicBezTo>
                    <a:cubicBezTo>
                      <a:pt x="207" y="827"/>
                      <a:pt x="98" y="1014"/>
                      <a:pt x="55" y="1102"/>
                    </a:cubicBezTo>
                    <a:lnTo>
                      <a:pt x="55" y="1102"/>
                    </a:lnTo>
                    <a:cubicBezTo>
                      <a:pt x="37" y="1109"/>
                      <a:pt x="18" y="1117"/>
                      <a:pt x="0" y="1125"/>
                    </a:cubicBezTo>
                    <a:cubicBezTo>
                      <a:pt x="14" y="1127"/>
                      <a:pt x="28" y="1128"/>
                      <a:pt x="41" y="1130"/>
                    </a:cubicBezTo>
                    <a:lnTo>
                      <a:pt x="41" y="1130"/>
                    </a:lnTo>
                    <a:cubicBezTo>
                      <a:pt x="34" y="1146"/>
                      <a:pt x="31" y="1155"/>
                      <a:pt x="31" y="1155"/>
                    </a:cubicBezTo>
                    <a:cubicBezTo>
                      <a:pt x="31" y="1157"/>
                      <a:pt x="31" y="1158"/>
                      <a:pt x="33" y="1158"/>
                    </a:cubicBezTo>
                    <a:cubicBezTo>
                      <a:pt x="38" y="1158"/>
                      <a:pt x="49" y="1149"/>
                      <a:pt x="67" y="1133"/>
                    </a:cubicBezTo>
                    <a:lnTo>
                      <a:pt x="67" y="1133"/>
                    </a:lnTo>
                    <a:cubicBezTo>
                      <a:pt x="135" y="1141"/>
                      <a:pt x="205" y="1145"/>
                      <a:pt x="276" y="1145"/>
                    </a:cubicBezTo>
                    <a:cubicBezTo>
                      <a:pt x="409" y="1145"/>
                      <a:pt x="544" y="1130"/>
                      <a:pt x="669" y="1094"/>
                    </a:cubicBezTo>
                    <a:cubicBezTo>
                      <a:pt x="912" y="1034"/>
                      <a:pt x="1125" y="973"/>
                      <a:pt x="1368" y="851"/>
                    </a:cubicBezTo>
                    <a:cubicBezTo>
                      <a:pt x="1490" y="790"/>
                      <a:pt x="1611" y="730"/>
                      <a:pt x="1733" y="638"/>
                    </a:cubicBezTo>
                    <a:cubicBezTo>
                      <a:pt x="1794" y="608"/>
                      <a:pt x="1885" y="547"/>
                      <a:pt x="1946" y="486"/>
                    </a:cubicBezTo>
                    <a:cubicBezTo>
                      <a:pt x="2006" y="395"/>
                      <a:pt x="2006" y="243"/>
                      <a:pt x="1946" y="152"/>
                    </a:cubicBezTo>
                    <a:cubicBezTo>
                      <a:pt x="1885" y="61"/>
                      <a:pt x="1763" y="0"/>
                      <a:pt x="16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3707;p69"/>
              <p:cNvSpPr/>
              <p:nvPr/>
            </p:nvSpPr>
            <p:spPr>
              <a:xfrm>
                <a:off x="1572031" y="4175478"/>
                <a:ext cx="15186" cy="28666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067" extrusionOk="0">
                    <a:moveTo>
                      <a:pt x="365" y="0"/>
                    </a:moveTo>
                    <a:cubicBezTo>
                      <a:pt x="244" y="0"/>
                      <a:pt x="122" y="61"/>
                      <a:pt x="92" y="182"/>
                    </a:cubicBezTo>
                    <a:cubicBezTo>
                      <a:pt x="61" y="243"/>
                      <a:pt x="31" y="334"/>
                      <a:pt x="31" y="426"/>
                    </a:cubicBezTo>
                    <a:cubicBezTo>
                      <a:pt x="1" y="578"/>
                      <a:pt x="1" y="729"/>
                      <a:pt x="31" y="881"/>
                    </a:cubicBezTo>
                    <a:cubicBezTo>
                      <a:pt x="61" y="1125"/>
                      <a:pt x="183" y="1337"/>
                      <a:pt x="335" y="1550"/>
                    </a:cubicBezTo>
                    <a:cubicBezTo>
                      <a:pt x="543" y="1836"/>
                      <a:pt x="773" y="1922"/>
                      <a:pt x="854" y="1922"/>
                    </a:cubicBezTo>
                    <a:cubicBezTo>
                      <a:pt x="868" y="1922"/>
                      <a:pt x="878" y="1919"/>
                      <a:pt x="882" y="1915"/>
                    </a:cubicBezTo>
                    <a:cubicBezTo>
                      <a:pt x="882" y="1885"/>
                      <a:pt x="669" y="1763"/>
                      <a:pt x="457" y="1459"/>
                    </a:cubicBezTo>
                    <a:cubicBezTo>
                      <a:pt x="335" y="1246"/>
                      <a:pt x="244" y="1064"/>
                      <a:pt x="244" y="821"/>
                    </a:cubicBezTo>
                    <a:cubicBezTo>
                      <a:pt x="213" y="699"/>
                      <a:pt x="213" y="578"/>
                      <a:pt x="244" y="456"/>
                    </a:cubicBezTo>
                    <a:cubicBezTo>
                      <a:pt x="244" y="320"/>
                      <a:pt x="293" y="208"/>
                      <a:pt x="325" y="208"/>
                    </a:cubicBezTo>
                    <a:cubicBezTo>
                      <a:pt x="328" y="208"/>
                      <a:pt x="332" y="210"/>
                      <a:pt x="335" y="213"/>
                    </a:cubicBezTo>
                    <a:cubicBezTo>
                      <a:pt x="396" y="243"/>
                      <a:pt x="517" y="304"/>
                      <a:pt x="578" y="426"/>
                    </a:cubicBezTo>
                    <a:cubicBezTo>
                      <a:pt x="639" y="547"/>
                      <a:pt x="700" y="638"/>
                      <a:pt x="761" y="790"/>
                    </a:cubicBezTo>
                    <a:cubicBezTo>
                      <a:pt x="821" y="973"/>
                      <a:pt x="882" y="1216"/>
                      <a:pt x="913" y="1429"/>
                    </a:cubicBezTo>
                    <a:cubicBezTo>
                      <a:pt x="973" y="1793"/>
                      <a:pt x="882" y="2037"/>
                      <a:pt x="913" y="2067"/>
                    </a:cubicBezTo>
                    <a:cubicBezTo>
                      <a:pt x="1034" y="1854"/>
                      <a:pt x="1095" y="1641"/>
                      <a:pt x="1065" y="1429"/>
                    </a:cubicBezTo>
                    <a:cubicBezTo>
                      <a:pt x="1065" y="1155"/>
                      <a:pt x="1034" y="912"/>
                      <a:pt x="973" y="699"/>
                    </a:cubicBezTo>
                    <a:cubicBezTo>
                      <a:pt x="913" y="547"/>
                      <a:pt x="852" y="426"/>
                      <a:pt x="791" y="304"/>
                    </a:cubicBezTo>
                    <a:cubicBezTo>
                      <a:pt x="700" y="122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3708;p69"/>
              <p:cNvSpPr/>
              <p:nvPr/>
            </p:nvSpPr>
            <p:spPr>
              <a:xfrm>
                <a:off x="1776893" y="4154814"/>
                <a:ext cx="182964" cy="151344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0913" extrusionOk="0">
                    <a:moveTo>
                      <a:pt x="214" y="1"/>
                    </a:moveTo>
                    <a:lnTo>
                      <a:pt x="1" y="10578"/>
                    </a:lnTo>
                    <a:lnTo>
                      <a:pt x="13193" y="10913"/>
                    </a:lnTo>
                    <a:cubicBezTo>
                      <a:pt x="13132" y="9666"/>
                      <a:pt x="6384" y="6961"/>
                      <a:pt x="6384" y="6961"/>
                    </a:cubicBezTo>
                    <a:lnTo>
                      <a:pt x="6779" y="183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3709;p69"/>
              <p:cNvSpPr/>
              <p:nvPr/>
            </p:nvSpPr>
            <p:spPr>
              <a:xfrm>
                <a:off x="1847718" y="4225598"/>
                <a:ext cx="19804" cy="413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98" extrusionOk="0">
                    <a:moveTo>
                      <a:pt x="787" y="0"/>
                    </a:moveTo>
                    <a:cubicBezTo>
                      <a:pt x="759" y="0"/>
                      <a:pt x="730" y="1"/>
                      <a:pt x="700" y="3"/>
                    </a:cubicBezTo>
                    <a:cubicBezTo>
                      <a:pt x="274" y="3"/>
                      <a:pt x="0" y="216"/>
                      <a:pt x="31" y="277"/>
                    </a:cubicBezTo>
                    <a:cubicBezTo>
                      <a:pt x="38" y="291"/>
                      <a:pt x="61" y="297"/>
                      <a:pt x="97" y="297"/>
                    </a:cubicBezTo>
                    <a:cubicBezTo>
                      <a:pt x="211" y="297"/>
                      <a:pt x="453" y="239"/>
                      <a:pt x="730" y="216"/>
                    </a:cubicBezTo>
                    <a:cubicBezTo>
                      <a:pt x="1004" y="216"/>
                      <a:pt x="1226" y="267"/>
                      <a:pt x="1333" y="267"/>
                    </a:cubicBezTo>
                    <a:cubicBezTo>
                      <a:pt x="1368" y="267"/>
                      <a:pt x="1391" y="261"/>
                      <a:pt x="1399" y="246"/>
                    </a:cubicBezTo>
                    <a:cubicBezTo>
                      <a:pt x="1427" y="189"/>
                      <a:pt x="1190" y="0"/>
                      <a:pt x="7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3710;p69"/>
              <p:cNvSpPr/>
              <p:nvPr/>
            </p:nvSpPr>
            <p:spPr>
              <a:xfrm>
                <a:off x="1835486" y="4191912"/>
                <a:ext cx="27847" cy="16073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159" extrusionOk="0">
                    <a:moveTo>
                      <a:pt x="377" y="228"/>
                    </a:moveTo>
                    <a:cubicBezTo>
                      <a:pt x="427" y="228"/>
                      <a:pt x="487" y="244"/>
                      <a:pt x="548" y="274"/>
                    </a:cubicBezTo>
                    <a:cubicBezTo>
                      <a:pt x="670" y="304"/>
                      <a:pt x="822" y="335"/>
                      <a:pt x="943" y="396"/>
                    </a:cubicBezTo>
                    <a:cubicBezTo>
                      <a:pt x="1126" y="487"/>
                      <a:pt x="1338" y="608"/>
                      <a:pt x="1521" y="730"/>
                    </a:cubicBezTo>
                    <a:cubicBezTo>
                      <a:pt x="1680" y="857"/>
                      <a:pt x="1797" y="976"/>
                      <a:pt x="1873" y="1056"/>
                    </a:cubicBezTo>
                    <a:lnTo>
                      <a:pt x="1873" y="1056"/>
                    </a:lnTo>
                    <a:cubicBezTo>
                      <a:pt x="1705" y="1008"/>
                      <a:pt x="1537" y="960"/>
                      <a:pt x="1369" y="912"/>
                    </a:cubicBezTo>
                    <a:cubicBezTo>
                      <a:pt x="1156" y="852"/>
                      <a:pt x="943" y="760"/>
                      <a:pt x="730" y="669"/>
                    </a:cubicBezTo>
                    <a:cubicBezTo>
                      <a:pt x="639" y="608"/>
                      <a:pt x="518" y="548"/>
                      <a:pt x="396" y="456"/>
                    </a:cubicBezTo>
                    <a:cubicBezTo>
                      <a:pt x="366" y="426"/>
                      <a:pt x="305" y="396"/>
                      <a:pt x="275" y="335"/>
                    </a:cubicBezTo>
                    <a:cubicBezTo>
                      <a:pt x="244" y="304"/>
                      <a:pt x="214" y="304"/>
                      <a:pt x="275" y="274"/>
                    </a:cubicBezTo>
                    <a:cubicBezTo>
                      <a:pt x="290" y="244"/>
                      <a:pt x="328" y="228"/>
                      <a:pt x="377" y="228"/>
                    </a:cubicBezTo>
                    <a:close/>
                    <a:moveTo>
                      <a:pt x="366" y="0"/>
                    </a:moveTo>
                    <a:cubicBezTo>
                      <a:pt x="244" y="0"/>
                      <a:pt x="153" y="61"/>
                      <a:pt x="62" y="152"/>
                    </a:cubicBezTo>
                    <a:cubicBezTo>
                      <a:pt x="1" y="244"/>
                      <a:pt x="1" y="396"/>
                      <a:pt x="92" y="487"/>
                    </a:cubicBezTo>
                    <a:cubicBezTo>
                      <a:pt x="153" y="548"/>
                      <a:pt x="214" y="608"/>
                      <a:pt x="275" y="639"/>
                    </a:cubicBezTo>
                    <a:cubicBezTo>
                      <a:pt x="427" y="730"/>
                      <a:pt x="548" y="791"/>
                      <a:pt x="670" y="852"/>
                    </a:cubicBezTo>
                    <a:cubicBezTo>
                      <a:pt x="882" y="973"/>
                      <a:pt x="1126" y="1034"/>
                      <a:pt x="1369" y="1095"/>
                    </a:cubicBezTo>
                    <a:cubicBezTo>
                      <a:pt x="1475" y="1125"/>
                      <a:pt x="1582" y="1140"/>
                      <a:pt x="1688" y="1140"/>
                    </a:cubicBezTo>
                    <a:cubicBezTo>
                      <a:pt x="1768" y="1140"/>
                      <a:pt x="1848" y="1132"/>
                      <a:pt x="1928" y="1115"/>
                    </a:cubicBezTo>
                    <a:lnTo>
                      <a:pt x="1928" y="1115"/>
                    </a:lnTo>
                    <a:cubicBezTo>
                      <a:pt x="1954" y="1142"/>
                      <a:pt x="1970" y="1158"/>
                      <a:pt x="1975" y="1158"/>
                    </a:cubicBezTo>
                    <a:cubicBezTo>
                      <a:pt x="1976" y="1158"/>
                      <a:pt x="1977" y="1157"/>
                      <a:pt x="1977" y="1155"/>
                    </a:cubicBezTo>
                    <a:cubicBezTo>
                      <a:pt x="1977" y="1155"/>
                      <a:pt x="1972" y="1138"/>
                      <a:pt x="1960" y="1107"/>
                    </a:cubicBezTo>
                    <a:lnTo>
                      <a:pt x="1960" y="1107"/>
                    </a:lnTo>
                    <a:cubicBezTo>
                      <a:pt x="1976" y="1103"/>
                      <a:pt x="1991" y="1099"/>
                      <a:pt x="2007" y="1095"/>
                    </a:cubicBezTo>
                    <a:cubicBezTo>
                      <a:pt x="1987" y="1089"/>
                      <a:pt x="1968" y="1083"/>
                      <a:pt x="1948" y="1078"/>
                    </a:cubicBezTo>
                    <a:lnTo>
                      <a:pt x="1948" y="1078"/>
                    </a:lnTo>
                    <a:cubicBezTo>
                      <a:pt x="1907" y="983"/>
                      <a:pt x="1812" y="809"/>
                      <a:pt x="1612" y="608"/>
                    </a:cubicBezTo>
                    <a:cubicBezTo>
                      <a:pt x="1430" y="456"/>
                      <a:pt x="1247" y="304"/>
                      <a:pt x="1004" y="213"/>
                    </a:cubicBezTo>
                    <a:cubicBezTo>
                      <a:pt x="882" y="152"/>
                      <a:pt x="761" y="92"/>
                      <a:pt x="609" y="61"/>
                    </a:cubicBezTo>
                    <a:cubicBezTo>
                      <a:pt x="518" y="31"/>
                      <a:pt x="457" y="0"/>
                      <a:pt x="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3711;p69"/>
              <p:cNvSpPr/>
              <p:nvPr/>
            </p:nvSpPr>
            <p:spPr>
              <a:xfrm>
                <a:off x="1859936" y="4179264"/>
                <a:ext cx="14770" cy="2909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098" extrusionOk="0">
                    <a:moveTo>
                      <a:pt x="730" y="1"/>
                    </a:moveTo>
                    <a:cubicBezTo>
                      <a:pt x="518" y="31"/>
                      <a:pt x="366" y="153"/>
                      <a:pt x="305" y="335"/>
                    </a:cubicBezTo>
                    <a:cubicBezTo>
                      <a:pt x="214" y="456"/>
                      <a:pt x="153" y="608"/>
                      <a:pt x="123" y="730"/>
                    </a:cubicBezTo>
                    <a:cubicBezTo>
                      <a:pt x="31" y="973"/>
                      <a:pt x="1" y="1216"/>
                      <a:pt x="1" y="1460"/>
                    </a:cubicBezTo>
                    <a:cubicBezTo>
                      <a:pt x="1" y="1672"/>
                      <a:pt x="31" y="1915"/>
                      <a:pt x="153" y="2098"/>
                    </a:cubicBezTo>
                    <a:cubicBezTo>
                      <a:pt x="214" y="2098"/>
                      <a:pt x="153" y="1855"/>
                      <a:pt x="183" y="1460"/>
                    </a:cubicBezTo>
                    <a:cubicBezTo>
                      <a:pt x="183" y="1216"/>
                      <a:pt x="244" y="1004"/>
                      <a:pt x="305" y="791"/>
                    </a:cubicBezTo>
                    <a:cubicBezTo>
                      <a:pt x="366" y="669"/>
                      <a:pt x="426" y="548"/>
                      <a:pt x="487" y="426"/>
                    </a:cubicBezTo>
                    <a:cubicBezTo>
                      <a:pt x="548" y="335"/>
                      <a:pt x="670" y="244"/>
                      <a:pt x="730" y="213"/>
                    </a:cubicBezTo>
                    <a:cubicBezTo>
                      <a:pt x="791" y="213"/>
                      <a:pt x="822" y="335"/>
                      <a:pt x="852" y="456"/>
                    </a:cubicBezTo>
                    <a:cubicBezTo>
                      <a:pt x="852" y="608"/>
                      <a:pt x="852" y="730"/>
                      <a:pt x="852" y="852"/>
                    </a:cubicBezTo>
                    <a:cubicBezTo>
                      <a:pt x="822" y="1064"/>
                      <a:pt x="730" y="1277"/>
                      <a:pt x="609" y="1460"/>
                    </a:cubicBezTo>
                    <a:cubicBezTo>
                      <a:pt x="426" y="1794"/>
                      <a:pt x="214" y="1915"/>
                      <a:pt x="214" y="1946"/>
                    </a:cubicBezTo>
                    <a:cubicBezTo>
                      <a:pt x="214" y="1949"/>
                      <a:pt x="218" y="1951"/>
                      <a:pt x="225" y="1951"/>
                    </a:cubicBezTo>
                    <a:cubicBezTo>
                      <a:pt x="278" y="1951"/>
                      <a:pt x="520" y="1846"/>
                      <a:pt x="761" y="1551"/>
                    </a:cubicBezTo>
                    <a:cubicBezTo>
                      <a:pt x="913" y="1368"/>
                      <a:pt x="1004" y="1125"/>
                      <a:pt x="1065" y="882"/>
                    </a:cubicBezTo>
                    <a:cubicBezTo>
                      <a:pt x="1065" y="730"/>
                      <a:pt x="1065" y="578"/>
                      <a:pt x="1065" y="426"/>
                    </a:cubicBezTo>
                    <a:cubicBezTo>
                      <a:pt x="1034" y="365"/>
                      <a:pt x="1034" y="274"/>
                      <a:pt x="1004" y="183"/>
                    </a:cubicBezTo>
                    <a:cubicBezTo>
                      <a:pt x="943" y="92"/>
                      <a:pt x="822" y="1"/>
                      <a:pt x="7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3712;p69"/>
              <p:cNvSpPr/>
              <p:nvPr/>
            </p:nvSpPr>
            <p:spPr>
              <a:xfrm>
                <a:off x="1465384" y="3414027"/>
                <a:ext cx="512183" cy="829599"/>
              </a:xfrm>
              <a:custGeom>
                <a:avLst/>
                <a:gdLst/>
                <a:ahLst/>
                <a:cxnLst/>
                <a:rect l="l" t="t" r="r" b="b"/>
                <a:pathLst>
                  <a:path w="36932" h="59820" extrusionOk="0">
                    <a:moveTo>
                      <a:pt x="26785" y="0"/>
                    </a:moveTo>
                    <a:cubicBezTo>
                      <a:pt x="21335" y="0"/>
                      <a:pt x="14798" y="241"/>
                      <a:pt x="10274" y="437"/>
                    </a:cubicBezTo>
                    <a:cubicBezTo>
                      <a:pt x="9309" y="482"/>
                      <a:pt x="8022" y="498"/>
                      <a:pt x="6688" y="498"/>
                    </a:cubicBezTo>
                    <a:cubicBezTo>
                      <a:pt x="3484" y="498"/>
                      <a:pt x="1" y="407"/>
                      <a:pt x="1" y="407"/>
                    </a:cubicBezTo>
                    <a:lnTo>
                      <a:pt x="1" y="407"/>
                    </a:lnTo>
                    <a:cubicBezTo>
                      <a:pt x="1" y="407"/>
                      <a:pt x="2584" y="26699"/>
                      <a:pt x="2432" y="27854"/>
                    </a:cubicBezTo>
                    <a:cubicBezTo>
                      <a:pt x="2280" y="29009"/>
                      <a:pt x="3283" y="31866"/>
                      <a:pt x="3283" y="31866"/>
                    </a:cubicBezTo>
                    <a:cubicBezTo>
                      <a:pt x="3283" y="31866"/>
                      <a:pt x="3618" y="37581"/>
                      <a:pt x="3283" y="39100"/>
                    </a:cubicBezTo>
                    <a:cubicBezTo>
                      <a:pt x="2949" y="40620"/>
                      <a:pt x="3435" y="44268"/>
                      <a:pt x="3435" y="44268"/>
                    </a:cubicBezTo>
                    <a:cubicBezTo>
                      <a:pt x="3435" y="44268"/>
                      <a:pt x="6201" y="51775"/>
                      <a:pt x="6566" y="54298"/>
                    </a:cubicBezTo>
                    <a:cubicBezTo>
                      <a:pt x="6809" y="56091"/>
                      <a:pt x="6961" y="57885"/>
                      <a:pt x="6992" y="59678"/>
                    </a:cubicBezTo>
                    <a:lnTo>
                      <a:pt x="15198" y="59678"/>
                    </a:lnTo>
                    <a:lnTo>
                      <a:pt x="17205" y="29039"/>
                    </a:lnTo>
                    <a:lnTo>
                      <a:pt x="19028" y="14632"/>
                    </a:lnTo>
                    <a:lnTo>
                      <a:pt x="21703" y="59678"/>
                    </a:lnTo>
                    <a:cubicBezTo>
                      <a:pt x="21703" y="59678"/>
                      <a:pt x="26961" y="59819"/>
                      <a:pt x="29250" y="59819"/>
                    </a:cubicBezTo>
                    <a:cubicBezTo>
                      <a:pt x="29965" y="59819"/>
                      <a:pt x="30390" y="59805"/>
                      <a:pt x="30275" y="59769"/>
                    </a:cubicBezTo>
                    <a:cubicBezTo>
                      <a:pt x="29758" y="59587"/>
                      <a:pt x="30822" y="55149"/>
                      <a:pt x="30822" y="55149"/>
                    </a:cubicBezTo>
                    <a:lnTo>
                      <a:pt x="33101" y="50651"/>
                    </a:lnTo>
                    <a:cubicBezTo>
                      <a:pt x="33101" y="50651"/>
                      <a:pt x="36931" y="3234"/>
                      <a:pt x="36779" y="1045"/>
                    </a:cubicBezTo>
                    <a:cubicBezTo>
                      <a:pt x="36733" y="249"/>
                      <a:pt x="32320" y="0"/>
                      <a:pt x="267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3713;p69"/>
              <p:cNvSpPr/>
              <p:nvPr/>
            </p:nvSpPr>
            <p:spPr>
              <a:xfrm>
                <a:off x="1577509" y="3435260"/>
                <a:ext cx="400058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2311" extrusionOk="0">
                    <a:moveTo>
                      <a:pt x="396" y="0"/>
                    </a:moveTo>
                    <a:lnTo>
                      <a:pt x="1" y="2310"/>
                    </a:lnTo>
                    <a:lnTo>
                      <a:pt x="28846" y="2310"/>
                    </a:lnTo>
                    <a:lnTo>
                      <a:pt x="28846" y="851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3714;p69"/>
              <p:cNvSpPr/>
              <p:nvPr/>
            </p:nvSpPr>
            <p:spPr>
              <a:xfrm>
                <a:off x="1407207" y="3431460"/>
                <a:ext cx="175794" cy="265314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19131" extrusionOk="0">
                    <a:moveTo>
                      <a:pt x="3983" y="1"/>
                    </a:moveTo>
                    <a:lnTo>
                      <a:pt x="3983" y="3831"/>
                    </a:lnTo>
                    <a:lnTo>
                      <a:pt x="3192" y="3739"/>
                    </a:lnTo>
                    <a:lnTo>
                      <a:pt x="2220" y="7478"/>
                    </a:lnTo>
                    <a:lnTo>
                      <a:pt x="244" y="7934"/>
                    </a:lnTo>
                    <a:lnTo>
                      <a:pt x="1" y="14560"/>
                    </a:lnTo>
                    <a:cubicBezTo>
                      <a:pt x="1" y="14560"/>
                      <a:pt x="2585" y="17721"/>
                      <a:pt x="3557" y="18299"/>
                    </a:cubicBezTo>
                    <a:cubicBezTo>
                      <a:pt x="4104" y="18603"/>
                      <a:pt x="6779" y="18907"/>
                      <a:pt x="9028" y="19120"/>
                    </a:cubicBezTo>
                    <a:cubicBezTo>
                      <a:pt x="9118" y="19127"/>
                      <a:pt x="9207" y="19131"/>
                      <a:pt x="9295" y="19131"/>
                    </a:cubicBezTo>
                    <a:cubicBezTo>
                      <a:pt x="10973" y="19131"/>
                      <a:pt x="12374" y="17784"/>
                      <a:pt x="12402" y="16080"/>
                    </a:cubicBezTo>
                    <a:lnTo>
                      <a:pt x="12615" y="2736"/>
                    </a:lnTo>
                    <a:lnTo>
                      <a:pt x="12676" y="274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3715;p69"/>
              <p:cNvSpPr/>
              <p:nvPr/>
            </p:nvSpPr>
            <p:spPr>
              <a:xfrm>
                <a:off x="1216685" y="2707689"/>
                <a:ext cx="900411" cy="739386"/>
              </a:xfrm>
              <a:custGeom>
                <a:avLst/>
                <a:gdLst/>
                <a:ahLst/>
                <a:cxnLst/>
                <a:rect l="l" t="t" r="r" b="b"/>
                <a:pathLst>
                  <a:path w="64926" h="53315" extrusionOk="0">
                    <a:moveTo>
                      <a:pt x="36293" y="1"/>
                    </a:moveTo>
                    <a:lnTo>
                      <a:pt x="25198" y="760"/>
                    </a:lnTo>
                    <a:cubicBezTo>
                      <a:pt x="23557" y="852"/>
                      <a:pt x="22007" y="1429"/>
                      <a:pt x="20760" y="2432"/>
                    </a:cubicBezTo>
                    <a:cubicBezTo>
                      <a:pt x="16900" y="5472"/>
                      <a:pt x="8967" y="11946"/>
                      <a:pt x="8967" y="11946"/>
                    </a:cubicBezTo>
                    <a:lnTo>
                      <a:pt x="3617" y="9454"/>
                    </a:lnTo>
                    <a:cubicBezTo>
                      <a:pt x="3617" y="9454"/>
                      <a:pt x="0" y="12098"/>
                      <a:pt x="61" y="12341"/>
                    </a:cubicBezTo>
                    <a:cubicBezTo>
                      <a:pt x="152" y="12554"/>
                      <a:pt x="1793" y="20031"/>
                      <a:pt x="4833" y="21825"/>
                    </a:cubicBezTo>
                    <a:cubicBezTo>
                      <a:pt x="6379" y="22762"/>
                      <a:pt x="7652" y="23273"/>
                      <a:pt x="8941" y="23273"/>
                    </a:cubicBezTo>
                    <a:cubicBezTo>
                      <a:pt x="10161" y="23273"/>
                      <a:pt x="11395" y="22815"/>
                      <a:pt x="12888" y="21825"/>
                    </a:cubicBezTo>
                    <a:cubicBezTo>
                      <a:pt x="14538" y="20756"/>
                      <a:pt x="17229" y="18831"/>
                      <a:pt x="18549" y="17406"/>
                    </a:cubicBezTo>
                    <a:lnTo>
                      <a:pt x="18549" y="17406"/>
                    </a:lnTo>
                    <a:cubicBezTo>
                      <a:pt x="16177" y="31419"/>
                      <a:pt x="13819" y="45363"/>
                      <a:pt x="17204" y="52220"/>
                    </a:cubicBezTo>
                    <a:lnTo>
                      <a:pt x="56597" y="53314"/>
                    </a:lnTo>
                    <a:lnTo>
                      <a:pt x="56263" y="21156"/>
                    </a:lnTo>
                    <a:lnTo>
                      <a:pt x="64925" y="21764"/>
                    </a:lnTo>
                    <a:lnTo>
                      <a:pt x="61491" y="12402"/>
                    </a:lnTo>
                    <a:cubicBezTo>
                      <a:pt x="61491" y="12402"/>
                      <a:pt x="60609" y="9423"/>
                      <a:pt x="60184" y="8663"/>
                    </a:cubicBezTo>
                    <a:cubicBezTo>
                      <a:pt x="59788" y="7903"/>
                      <a:pt x="58025" y="5472"/>
                      <a:pt x="58025" y="5472"/>
                    </a:cubicBezTo>
                    <a:lnTo>
                      <a:pt x="45776" y="31"/>
                    </a:lnTo>
                    <a:cubicBezTo>
                      <a:pt x="44388" y="1730"/>
                      <a:pt x="42314" y="2691"/>
                      <a:pt x="40119" y="2691"/>
                    </a:cubicBezTo>
                    <a:cubicBezTo>
                      <a:pt x="39959" y="2691"/>
                      <a:pt x="39798" y="2686"/>
                      <a:pt x="39636" y="2675"/>
                    </a:cubicBezTo>
                    <a:cubicBezTo>
                      <a:pt x="37539" y="2584"/>
                      <a:pt x="36293" y="1"/>
                      <a:pt x="36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3716;p69"/>
              <p:cNvSpPr/>
              <p:nvPr/>
            </p:nvSpPr>
            <p:spPr>
              <a:xfrm>
                <a:off x="1410591" y="2707689"/>
                <a:ext cx="302675" cy="739386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53315" extrusionOk="0">
                    <a:moveTo>
                      <a:pt x="21824" y="1"/>
                    </a:moveTo>
                    <a:cubicBezTo>
                      <a:pt x="21459" y="1"/>
                      <a:pt x="10365" y="244"/>
                      <a:pt x="10365" y="244"/>
                    </a:cubicBezTo>
                    <a:cubicBezTo>
                      <a:pt x="10365" y="244"/>
                      <a:pt x="8420" y="8542"/>
                      <a:pt x="8420" y="10001"/>
                    </a:cubicBezTo>
                    <a:cubicBezTo>
                      <a:pt x="8420" y="10973"/>
                      <a:pt x="5289" y="22736"/>
                      <a:pt x="1976" y="34165"/>
                    </a:cubicBezTo>
                    <a:cubicBezTo>
                      <a:pt x="0" y="41004"/>
                      <a:pt x="2371" y="53314"/>
                      <a:pt x="2371" y="53314"/>
                    </a:cubicBezTo>
                    <a:lnTo>
                      <a:pt x="14681" y="53314"/>
                    </a:lnTo>
                    <a:lnTo>
                      <a:pt x="16505" y="41764"/>
                    </a:lnTo>
                    <a:lnTo>
                      <a:pt x="21307" y="7600"/>
                    </a:lnTo>
                    <a:cubicBezTo>
                      <a:pt x="21307" y="7600"/>
                      <a:pt x="20669" y="4347"/>
                      <a:pt x="21034" y="2311"/>
                    </a:cubicBezTo>
                    <a:cubicBezTo>
                      <a:pt x="21399" y="305"/>
                      <a:pt x="21824" y="1"/>
                      <a:pt x="2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3717;p69"/>
              <p:cNvSpPr/>
              <p:nvPr/>
            </p:nvSpPr>
            <p:spPr>
              <a:xfrm>
                <a:off x="1427441" y="3278451"/>
                <a:ext cx="208260" cy="49745"/>
              </a:xfrm>
              <a:custGeom>
                <a:avLst/>
                <a:gdLst/>
                <a:ahLst/>
                <a:cxnLst/>
                <a:rect l="l" t="t" r="r" b="b"/>
                <a:pathLst>
                  <a:path w="15017" h="3587" extrusionOk="0">
                    <a:moveTo>
                      <a:pt x="1" y="0"/>
                    </a:moveTo>
                    <a:cubicBezTo>
                      <a:pt x="1" y="1216"/>
                      <a:pt x="31" y="2401"/>
                      <a:pt x="92" y="3587"/>
                    </a:cubicBezTo>
                    <a:lnTo>
                      <a:pt x="14712" y="2979"/>
                    </a:ln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3718;p69"/>
              <p:cNvSpPr/>
              <p:nvPr/>
            </p:nvSpPr>
            <p:spPr>
              <a:xfrm>
                <a:off x="1754981" y="2707689"/>
                <a:ext cx="265577" cy="744018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53649" extrusionOk="0">
                    <a:moveTo>
                      <a:pt x="7994" y="1"/>
                    </a:moveTo>
                    <a:lnTo>
                      <a:pt x="5289" y="5776"/>
                    </a:lnTo>
                    <a:cubicBezTo>
                      <a:pt x="5289" y="5776"/>
                      <a:pt x="1399" y="14195"/>
                      <a:pt x="1003" y="22493"/>
                    </a:cubicBezTo>
                    <a:cubicBezTo>
                      <a:pt x="608" y="30791"/>
                      <a:pt x="0" y="53345"/>
                      <a:pt x="0" y="53345"/>
                    </a:cubicBezTo>
                    <a:lnTo>
                      <a:pt x="18359" y="53649"/>
                    </a:lnTo>
                    <a:lnTo>
                      <a:pt x="14985" y="12797"/>
                    </a:lnTo>
                    <a:cubicBezTo>
                      <a:pt x="14985" y="12797"/>
                      <a:pt x="18755" y="6475"/>
                      <a:pt x="19150" y="5502"/>
                    </a:cubicBezTo>
                    <a:lnTo>
                      <a:pt x="79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3719;p69"/>
              <p:cNvSpPr/>
              <p:nvPr/>
            </p:nvSpPr>
            <p:spPr>
              <a:xfrm>
                <a:off x="1892818" y="2741417"/>
                <a:ext cx="84749" cy="473809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4165" extrusionOk="0">
                    <a:moveTo>
                      <a:pt x="2980" y="0"/>
                    </a:moveTo>
                    <a:cubicBezTo>
                      <a:pt x="2980" y="0"/>
                      <a:pt x="1977" y="1550"/>
                      <a:pt x="1733" y="2614"/>
                    </a:cubicBezTo>
                    <a:cubicBezTo>
                      <a:pt x="1521" y="3678"/>
                      <a:pt x="761" y="10608"/>
                      <a:pt x="396" y="22007"/>
                    </a:cubicBezTo>
                    <a:cubicBezTo>
                      <a:pt x="1" y="33405"/>
                      <a:pt x="1" y="34043"/>
                      <a:pt x="1" y="34043"/>
                    </a:cubicBezTo>
                    <a:lnTo>
                      <a:pt x="3040" y="34165"/>
                    </a:lnTo>
                    <a:cubicBezTo>
                      <a:pt x="3040" y="34165"/>
                      <a:pt x="2372" y="13253"/>
                      <a:pt x="2980" y="11216"/>
                    </a:cubicBezTo>
                    <a:cubicBezTo>
                      <a:pt x="3557" y="9180"/>
                      <a:pt x="6110" y="1550"/>
                      <a:pt x="6110" y="1550"/>
                    </a:cubicBez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3720;p69"/>
              <p:cNvSpPr/>
              <p:nvPr/>
            </p:nvSpPr>
            <p:spPr>
              <a:xfrm>
                <a:off x="1570769" y="2708119"/>
                <a:ext cx="105399" cy="118879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8572" extrusionOk="0">
                    <a:moveTo>
                      <a:pt x="7599" y="0"/>
                    </a:moveTo>
                    <a:lnTo>
                      <a:pt x="3587" y="122"/>
                    </a:lnTo>
                    <a:cubicBezTo>
                      <a:pt x="1429" y="1945"/>
                      <a:pt x="122" y="4590"/>
                      <a:pt x="0" y="7417"/>
                    </a:cubicBezTo>
                    <a:lnTo>
                      <a:pt x="1399" y="7842"/>
                    </a:lnTo>
                    <a:lnTo>
                      <a:pt x="3587" y="8572"/>
                    </a:lnTo>
                    <a:cubicBezTo>
                      <a:pt x="4286" y="5441"/>
                      <a:pt x="5624" y="2523"/>
                      <a:pt x="7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3721;p69"/>
              <p:cNvSpPr/>
              <p:nvPr/>
            </p:nvSpPr>
            <p:spPr>
              <a:xfrm>
                <a:off x="1450628" y="3484159"/>
                <a:ext cx="11930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17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91"/>
                      <a:pt x="122" y="183"/>
                      <a:pt x="213" y="274"/>
                    </a:cubicBezTo>
                    <a:cubicBezTo>
                      <a:pt x="426" y="517"/>
                      <a:pt x="700" y="760"/>
                      <a:pt x="973" y="943"/>
                    </a:cubicBezTo>
                    <a:cubicBezTo>
                      <a:pt x="1830" y="1467"/>
                      <a:pt x="2836" y="1741"/>
                      <a:pt x="3857" y="1741"/>
                    </a:cubicBezTo>
                    <a:cubicBezTo>
                      <a:pt x="3960" y="1741"/>
                      <a:pt x="4062" y="1738"/>
                      <a:pt x="4165" y="1733"/>
                    </a:cubicBezTo>
                    <a:cubicBezTo>
                      <a:pt x="5259" y="1672"/>
                      <a:pt x="6323" y="1429"/>
                      <a:pt x="7356" y="1034"/>
                    </a:cubicBezTo>
                    <a:cubicBezTo>
                      <a:pt x="7752" y="912"/>
                      <a:pt x="8056" y="791"/>
                      <a:pt x="8299" y="699"/>
                    </a:cubicBezTo>
                    <a:cubicBezTo>
                      <a:pt x="8390" y="669"/>
                      <a:pt x="8511" y="608"/>
                      <a:pt x="8603" y="547"/>
                    </a:cubicBezTo>
                    <a:lnTo>
                      <a:pt x="8603" y="547"/>
                    </a:lnTo>
                    <a:cubicBezTo>
                      <a:pt x="8177" y="639"/>
                      <a:pt x="7752" y="760"/>
                      <a:pt x="7326" y="912"/>
                    </a:cubicBezTo>
                    <a:cubicBezTo>
                      <a:pt x="6293" y="1246"/>
                      <a:pt x="5229" y="1459"/>
                      <a:pt x="4135" y="1520"/>
                    </a:cubicBezTo>
                    <a:cubicBezTo>
                      <a:pt x="4028" y="1526"/>
                      <a:pt x="3921" y="1529"/>
                      <a:pt x="3814" y="1529"/>
                    </a:cubicBezTo>
                    <a:cubicBezTo>
                      <a:pt x="2858" y="1529"/>
                      <a:pt x="1912" y="1286"/>
                      <a:pt x="1065" y="821"/>
                    </a:cubicBezTo>
                    <a:cubicBezTo>
                      <a:pt x="669" y="578"/>
                      <a:pt x="335" y="30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3722;p69"/>
              <p:cNvSpPr/>
              <p:nvPr/>
            </p:nvSpPr>
            <p:spPr>
              <a:xfrm>
                <a:off x="1711144" y="3487945"/>
                <a:ext cx="32466" cy="97466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7028" extrusionOk="0">
                    <a:moveTo>
                      <a:pt x="0" y="1"/>
                    </a:moveTo>
                    <a:cubicBezTo>
                      <a:pt x="31" y="396"/>
                      <a:pt x="61" y="791"/>
                      <a:pt x="122" y="1156"/>
                    </a:cubicBezTo>
                    <a:cubicBezTo>
                      <a:pt x="213" y="1885"/>
                      <a:pt x="335" y="2888"/>
                      <a:pt x="517" y="3983"/>
                    </a:cubicBezTo>
                    <a:cubicBezTo>
                      <a:pt x="578" y="4499"/>
                      <a:pt x="669" y="5016"/>
                      <a:pt x="760" y="5502"/>
                    </a:cubicBezTo>
                    <a:cubicBezTo>
                      <a:pt x="791" y="5958"/>
                      <a:pt x="943" y="6384"/>
                      <a:pt x="1216" y="6718"/>
                    </a:cubicBezTo>
                    <a:cubicBezTo>
                      <a:pt x="1403" y="6931"/>
                      <a:pt x="1659" y="7028"/>
                      <a:pt x="1925" y="7028"/>
                    </a:cubicBezTo>
                    <a:cubicBezTo>
                      <a:pt x="1962" y="7028"/>
                      <a:pt x="1999" y="7026"/>
                      <a:pt x="2037" y="7022"/>
                    </a:cubicBezTo>
                    <a:cubicBezTo>
                      <a:pt x="2250" y="6992"/>
                      <a:pt x="2341" y="6901"/>
                      <a:pt x="2341" y="6901"/>
                    </a:cubicBezTo>
                    <a:cubicBezTo>
                      <a:pt x="2219" y="6901"/>
                      <a:pt x="2128" y="6931"/>
                      <a:pt x="2037" y="6931"/>
                    </a:cubicBezTo>
                    <a:cubicBezTo>
                      <a:pt x="1763" y="6931"/>
                      <a:pt x="1490" y="6809"/>
                      <a:pt x="1307" y="6627"/>
                    </a:cubicBezTo>
                    <a:cubicBezTo>
                      <a:pt x="1094" y="6262"/>
                      <a:pt x="973" y="5867"/>
                      <a:pt x="943" y="5472"/>
                    </a:cubicBezTo>
                    <a:cubicBezTo>
                      <a:pt x="882" y="4986"/>
                      <a:pt x="791" y="4469"/>
                      <a:pt x="699" y="3922"/>
                    </a:cubicBezTo>
                    <a:cubicBezTo>
                      <a:pt x="547" y="2828"/>
                      <a:pt x="395" y="1855"/>
                      <a:pt x="243" y="1125"/>
                    </a:cubicBezTo>
                    <a:cubicBezTo>
                      <a:pt x="213" y="761"/>
                      <a:pt x="122" y="36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3723;p69"/>
              <p:cNvSpPr/>
              <p:nvPr/>
            </p:nvSpPr>
            <p:spPr>
              <a:xfrm>
                <a:off x="1730115" y="3490788"/>
                <a:ext cx="26142" cy="24547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770" extrusionOk="0">
                    <a:moveTo>
                      <a:pt x="961" y="1"/>
                    </a:moveTo>
                    <a:cubicBezTo>
                      <a:pt x="926" y="1"/>
                      <a:pt x="889" y="3"/>
                      <a:pt x="851" y="9"/>
                    </a:cubicBezTo>
                    <a:cubicBezTo>
                      <a:pt x="730" y="9"/>
                      <a:pt x="669" y="69"/>
                      <a:pt x="669" y="69"/>
                    </a:cubicBezTo>
                    <a:cubicBezTo>
                      <a:pt x="701" y="65"/>
                      <a:pt x="732" y="63"/>
                      <a:pt x="763" y="63"/>
                    </a:cubicBezTo>
                    <a:cubicBezTo>
                      <a:pt x="968" y="63"/>
                      <a:pt x="1153" y="146"/>
                      <a:pt x="1337" y="252"/>
                    </a:cubicBezTo>
                    <a:cubicBezTo>
                      <a:pt x="1550" y="373"/>
                      <a:pt x="1702" y="617"/>
                      <a:pt x="1733" y="860"/>
                    </a:cubicBezTo>
                    <a:cubicBezTo>
                      <a:pt x="1713" y="1317"/>
                      <a:pt x="1342" y="1592"/>
                      <a:pt x="961" y="1592"/>
                    </a:cubicBezTo>
                    <a:cubicBezTo>
                      <a:pt x="758" y="1592"/>
                      <a:pt x="553" y="1514"/>
                      <a:pt x="395" y="1346"/>
                    </a:cubicBezTo>
                    <a:cubicBezTo>
                      <a:pt x="243" y="1133"/>
                      <a:pt x="182" y="860"/>
                      <a:pt x="274" y="617"/>
                    </a:cubicBezTo>
                    <a:cubicBezTo>
                      <a:pt x="334" y="404"/>
                      <a:pt x="486" y="191"/>
                      <a:pt x="669" y="69"/>
                    </a:cubicBezTo>
                    <a:lnTo>
                      <a:pt x="669" y="69"/>
                    </a:lnTo>
                    <a:cubicBezTo>
                      <a:pt x="669" y="69"/>
                      <a:pt x="578" y="69"/>
                      <a:pt x="456" y="130"/>
                    </a:cubicBezTo>
                    <a:cubicBezTo>
                      <a:pt x="304" y="252"/>
                      <a:pt x="182" y="404"/>
                      <a:pt x="122" y="617"/>
                    </a:cubicBezTo>
                    <a:cubicBezTo>
                      <a:pt x="0" y="890"/>
                      <a:pt x="61" y="1194"/>
                      <a:pt x="243" y="1468"/>
                    </a:cubicBezTo>
                    <a:cubicBezTo>
                      <a:pt x="430" y="1675"/>
                      <a:pt x="674" y="1769"/>
                      <a:pt x="916" y="1769"/>
                    </a:cubicBezTo>
                    <a:cubicBezTo>
                      <a:pt x="1383" y="1769"/>
                      <a:pt x="1845" y="1420"/>
                      <a:pt x="1885" y="860"/>
                    </a:cubicBezTo>
                    <a:cubicBezTo>
                      <a:pt x="1854" y="556"/>
                      <a:pt x="1672" y="282"/>
                      <a:pt x="1429" y="130"/>
                    </a:cubicBezTo>
                    <a:cubicBezTo>
                      <a:pt x="1279" y="55"/>
                      <a:pt x="1128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3724;p69"/>
              <p:cNvSpPr/>
              <p:nvPr/>
            </p:nvSpPr>
            <p:spPr>
              <a:xfrm>
                <a:off x="1870906" y="3484575"/>
                <a:ext cx="98645" cy="3855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2780" extrusionOk="0">
                    <a:moveTo>
                      <a:pt x="0" y="1"/>
                    </a:moveTo>
                    <a:cubicBezTo>
                      <a:pt x="31" y="122"/>
                      <a:pt x="61" y="213"/>
                      <a:pt x="122" y="335"/>
                    </a:cubicBezTo>
                    <a:cubicBezTo>
                      <a:pt x="243" y="578"/>
                      <a:pt x="426" y="852"/>
                      <a:pt x="608" y="1095"/>
                    </a:cubicBezTo>
                    <a:cubicBezTo>
                      <a:pt x="1476" y="2185"/>
                      <a:pt x="2787" y="2779"/>
                      <a:pt x="4121" y="2779"/>
                    </a:cubicBezTo>
                    <a:cubicBezTo>
                      <a:pt x="4796" y="2779"/>
                      <a:pt x="5477" y="2627"/>
                      <a:pt x="6110" y="2311"/>
                    </a:cubicBezTo>
                    <a:cubicBezTo>
                      <a:pt x="6383" y="2159"/>
                      <a:pt x="6657" y="2007"/>
                      <a:pt x="6870" y="1824"/>
                    </a:cubicBezTo>
                    <a:cubicBezTo>
                      <a:pt x="6961" y="1764"/>
                      <a:pt x="7052" y="1672"/>
                      <a:pt x="7113" y="1581"/>
                    </a:cubicBezTo>
                    <a:lnTo>
                      <a:pt x="7113" y="1581"/>
                    </a:lnTo>
                    <a:cubicBezTo>
                      <a:pt x="6778" y="1794"/>
                      <a:pt x="6414" y="2007"/>
                      <a:pt x="6049" y="2189"/>
                    </a:cubicBezTo>
                    <a:cubicBezTo>
                      <a:pt x="5438" y="2469"/>
                      <a:pt x="4795" y="2605"/>
                      <a:pt x="4160" y="2605"/>
                    </a:cubicBezTo>
                    <a:cubicBezTo>
                      <a:pt x="2866" y="2605"/>
                      <a:pt x="1606" y="2043"/>
                      <a:pt x="730" y="1004"/>
                    </a:cubicBezTo>
                    <a:cubicBezTo>
                      <a:pt x="456" y="700"/>
                      <a:pt x="213" y="36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3725;p69"/>
              <p:cNvSpPr/>
              <p:nvPr/>
            </p:nvSpPr>
            <p:spPr>
              <a:xfrm>
                <a:off x="1520608" y="3847937"/>
                <a:ext cx="107507" cy="161468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11643" extrusionOk="0">
                    <a:moveTo>
                      <a:pt x="62" y="0"/>
                    </a:moveTo>
                    <a:cubicBezTo>
                      <a:pt x="62" y="0"/>
                      <a:pt x="62" y="0"/>
                      <a:pt x="61" y="1"/>
                    </a:cubicBezTo>
                    <a:cubicBezTo>
                      <a:pt x="0" y="31"/>
                      <a:pt x="1703" y="2645"/>
                      <a:pt x="3800" y="5867"/>
                    </a:cubicBezTo>
                    <a:cubicBezTo>
                      <a:pt x="5915" y="9070"/>
                      <a:pt x="7640" y="11642"/>
                      <a:pt x="7720" y="11642"/>
                    </a:cubicBezTo>
                    <a:cubicBezTo>
                      <a:pt x="7720" y="11642"/>
                      <a:pt x="7721" y="11642"/>
                      <a:pt x="7721" y="11642"/>
                    </a:cubicBezTo>
                    <a:cubicBezTo>
                      <a:pt x="7751" y="11612"/>
                      <a:pt x="6080" y="8967"/>
                      <a:pt x="3982" y="5776"/>
                    </a:cubicBezTo>
                    <a:cubicBezTo>
                      <a:pt x="1867" y="2573"/>
                      <a:pt x="142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3726;p69"/>
              <p:cNvSpPr/>
              <p:nvPr/>
            </p:nvSpPr>
            <p:spPr>
              <a:xfrm>
                <a:off x="1819899" y="3790606"/>
                <a:ext cx="99491" cy="116785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8421" extrusionOk="0">
                    <a:moveTo>
                      <a:pt x="7174" y="1"/>
                    </a:moveTo>
                    <a:lnTo>
                      <a:pt x="7174" y="1"/>
                    </a:lnTo>
                    <a:cubicBezTo>
                      <a:pt x="7052" y="92"/>
                      <a:pt x="6961" y="214"/>
                      <a:pt x="6900" y="366"/>
                    </a:cubicBezTo>
                    <a:lnTo>
                      <a:pt x="6171" y="1308"/>
                    </a:lnTo>
                    <a:cubicBezTo>
                      <a:pt x="5593" y="2098"/>
                      <a:pt x="4742" y="3192"/>
                      <a:pt x="3739" y="4347"/>
                    </a:cubicBezTo>
                    <a:cubicBezTo>
                      <a:pt x="2736" y="5502"/>
                      <a:pt x="1794" y="6505"/>
                      <a:pt x="1095" y="7235"/>
                    </a:cubicBezTo>
                    <a:lnTo>
                      <a:pt x="274" y="8086"/>
                    </a:lnTo>
                    <a:cubicBezTo>
                      <a:pt x="152" y="8177"/>
                      <a:pt x="61" y="8299"/>
                      <a:pt x="0" y="8420"/>
                    </a:cubicBezTo>
                    <a:cubicBezTo>
                      <a:pt x="122" y="8329"/>
                      <a:pt x="213" y="8238"/>
                      <a:pt x="335" y="8147"/>
                    </a:cubicBezTo>
                    <a:cubicBezTo>
                      <a:pt x="547" y="7964"/>
                      <a:pt x="851" y="7691"/>
                      <a:pt x="1216" y="7326"/>
                    </a:cubicBezTo>
                    <a:cubicBezTo>
                      <a:pt x="1915" y="6627"/>
                      <a:pt x="2888" y="5624"/>
                      <a:pt x="3891" y="4469"/>
                    </a:cubicBezTo>
                    <a:cubicBezTo>
                      <a:pt x="4894" y="3314"/>
                      <a:pt x="5715" y="2189"/>
                      <a:pt x="6292" y="1369"/>
                    </a:cubicBezTo>
                    <a:cubicBezTo>
                      <a:pt x="6566" y="943"/>
                      <a:pt x="6809" y="609"/>
                      <a:pt x="6961" y="366"/>
                    </a:cubicBezTo>
                    <a:cubicBezTo>
                      <a:pt x="7052" y="274"/>
                      <a:pt x="7113" y="122"/>
                      <a:pt x="7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3727;p69"/>
              <p:cNvSpPr/>
              <p:nvPr/>
            </p:nvSpPr>
            <p:spPr>
              <a:xfrm>
                <a:off x="1527778" y="3466879"/>
                <a:ext cx="66193" cy="227218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16384" extrusionOk="0">
                    <a:moveTo>
                      <a:pt x="3131" y="0"/>
                    </a:moveTo>
                    <a:lnTo>
                      <a:pt x="3131" y="30"/>
                    </a:lnTo>
                    <a:cubicBezTo>
                      <a:pt x="3040" y="1155"/>
                      <a:pt x="2979" y="2280"/>
                      <a:pt x="2979" y="3435"/>
                    </a:cubicBezTo>
                    <a:cubicBezTo>
                      <a:pt x="2948" y="4803"/>
                      <a:pt x="2948" y="6353"/>
                      <a:pt x="2918" y="8024"/>
                    </a:cubicBezTo>
                    <a:cubicBezTo>
                      <a:pt x="2888" y="9362"/>
                      <a:pt x="2888" y="10608"/>
                      <a:pt x="2827" y="11763"/>
                    </a:cubicBezTo>
                    <a:cubicBezTo>
                      <a:pt x="2797" y="12766"/>
                      <a:pt x="2523" y="13739"/>
                      <a:pt x="2067" y="14620"/>
                    </a:cubicBezTo>
                    <a:cubicBezTo>
                      <a:pt x="1733" y="15228"/>
                      <a:pt x="1277" y="15715"/>
                      <a:pt x="669" y="16079"/>
                    </a:cubicBezTo>
                    <a:cubicBezTo>
                      <a:pt x="456" y="16201"/>
                      <a:pt x="243" y="16292"/>
                      <a:pt x="0" y="16383"/>
                    </a:cubicBezTo>
                    <a:cubicBezTo>
                      <a:pt x="61" y="16383"/>
                      <a:pt x="122" y="16353"/>
                      <a:pt x="213" y="16353"/>
                    </a:cubicBezTo>
                    <a:cubicBezTo>
                      <a:pt x="365" y="16292"/>
                      <a:pt x="547" y="16231"/>
                      <a:pt x="730" y="16140"/>
                    </a:cubicBezTo>
                    <a:cubicBezTo>
                      <a:pt x="1338" y="15806"/>
                      <a:pt x="1854" y="15319"/>
                      <a:pt x="2189" y="14711"/>
                    </a:cubicBezTo>
                    <a:cubicBezTo>
                      <a:pt x="2675" y="13800"/>
                      <a:pt x="2979" y="12797"/>
                      <a:pt x="3009" y="11763"/>
                    </a:cubicBezTo>
                    <a:cubicBezTo>
                      <a:pt x="3100" y="10608"/>
                      <a:pt x="3070" y="9362"/>
                      <a:pt x="3100" y="8024"/>
                    </a:cubicBezTo>
                    <a:cubicBezTo>
                      <a:pt x="3131" y="6353"/>
                      <a:pt x="3131" y="4803"/>
                      <a:pt x="3161" y="3435"/>
                    </a:cubicBezTo>
                    <a:cubicBezTo>
                      <a:pt x="3161" y="2083"/>
                      <a:pt x="3161" y="909"/>
                      <a:pt x="3249" y="90"/>
                    </a:cubicBezTo>
                    <a:lnTo>
                      <a:pt x="3249" y="90"/>
                    </a:lnTo>
                    <a:lnTo>
                      <a:pt x="4377" y="61"/>
                    </a:lnTo>
                    <a:cubicBezTo>
                      <a:pt x="4499" y="61"/>
                      <a:pt x="4651" y="61"/>
                      <a:pt x="4772" y="30"/>
                    </a:cubicBezTo>
                    <a:cubicBezTo>
                      <a:pt x="4691" y="30"/>
                      <a:pt x="4597" y="17"/>
                      <a:pt x="4498" y="17"/>
                    </a:cubicBezTo>
                    <a:cubicBezTo>
                      <a:pt x="4448" y="17"/>
                      <a:pt x="4397" y="20"/>
                      <a:pt x="4347" y="30"/>
                    </a:cubicBezTo>
                    <a:lnTo>
                      <a:pt x="31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3728;p69"/>
              <p:cNvSpPr/>
              <p:nvPr/>
            </p:nvSpPr>
            <p:spPr>
              <a:xfrm>
                <a:off x="1620931" y="2435954"/>
                <a:ext cx="292565" cy="72781"/>
              </a:xfrm>
              <a:custGeom>
                <a:avLst/>
                <a:gdLst/>
                <a:ahLst/>
                <a:cxnLst/>
                <a:rect l="l" t="t" r="r" b="b"/>
                <a:pathLst>
                  <a:path w="21096" h="5248" extrusionOk="0">
                    <a:moveTo>
                      <a:pt x="5384" y="1"/>
                    </a:moveTo>
                    <a:cubicBezTo>
                      <a:pt x="4842" y="1"/>
                      <a:pt x="4339" y="103"/>
                      <a:pt x="3861" y="385"/>
                    </a:cubicBezTo>
                    <a:cubicBezTo>
                      <a:pt x="3131" y="841"/>
                      <a:pt x="31" y="2482"/>
                      <a:pt x="1" y="3211"/>
                    </a:cubicBezTo>
                    <a:cubicBezTo>
                      <a:pt x="1" y="3910"/>
                      <a:pt x="1095" y="4579"/>
                      <a:pt x="2888" y="5066"/>
                    </a:cubicBezTo>
                    <a:lnTo>
                      <a:pt x="18147" y="5248"/>
                    </a:lnTo>
                    <a:cubicBezTo>
                      <a:pt x="19940" y="4822"/>
                      <a:pt x="21065" y="4184"/>
                      <a:pt x="21065" y="3485"/>
                    </a:cubicBezTo>
                    <a:cubicBezTo>
                      <a:pt x="21095" y="2026"/>
                      <a:pt x="16384" y="780"/>
                      <a:pt x="10578" y="689"/>
                    </a:cubicBezTo>
                    <a:cubicBezTo>
                      <a:pt x="8415" y="667"/>
                      <a:pt x="6770" y="1"/>
                      <a:pt x="5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3729;p69"/>
              <p:cNvSpPr/>
              <p:nvPr/>
            </p:nvSpPr>
            <p:spPr>
              <a:xfrm>
                <a:off x="1638640" y="2451806"/>
                <a:ext cx="259669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045" extrusionOk="0">
                    <a:moveTo>
                      <a:pt x="9002" y="0"/>
                    </a:moveTo>
                    <a:cubicBezTo>
                      <a:pt x="4036" y="0"/>
                      <a:pt x="179" y="536"/>
                      <a:pt x="61" y="2251"/>
                    </a:cubicBezTo>
                    <a:cubicBezTo>
                      <a:pt x="0" y="2859"/>
                      <a:pt x="1034" y="3436"/>
                      <a:pt x="2614" y="3892"/>
                    </a:cubicBezTo>
                    <a:lnTo>
                      <a:pt x="16140" y="4044"/>
                    </a:lnTo>
                    <a:cubicBezTo>
                      <a:pt x="17721" y="3649"/>
                      <a:pt x="18724" y="3102"/>
                      <a:pt x="18724" y="2464"/>
                    </a:cubicBezTo>
                    <a:cubicBezTo>
                      <a:pt x="18724" y="1187"/>
                      <a:pt x="14560" y="62"/>
                      <a:pt x="9423" y="1"/>
                    </a:cubicBezTo>
                    <a:cubicBezTo>
                      <a:pt x="9282" y="1"/>
                      <a:pt x="9142" y="0"/>
                      <a:pt x="9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3730;p69"/>
              <p:cNvSpPr/>
              <p:nvPr/>
            </p:nvSpPr>
            <p:spPr>
              <a:xfrm>
                <a:off x="1643272" y="2374740"/>
                <a:ext cx="263053" cy="202144"/>
              </a:xfrm>
              <a:custGeom>
                <a:avLst/>
                <a:gdLst/>
                <a:ahLst/>
                <a:cxnLst/>
                <a:rect l="l" t="t" r="r" b="b"/>
                <a:pathLst>
                  <a:path w="18968" h="14576" extrusionOk="0">
                    <a:moveTo>
                      <a:pt x="7160" y="1"/>
                    </a:moveTo>
                    <a:cubicBezTo>
                      <a:pt x="6546" y="1"/>
                      <a:pt x="5936" y="206"/>
                      <a:pt x="5472" y="604"/>
                    </a:cubicBezTo>
                    <a:cubicBezTo>
                      <a:pt x="5016" y="999"/>
                      <a:pt x="4712" y="1516"/>
                      <a:pt x="4195" y="1911"/>
                    </a:cubicBezTo>
                    <a:cubicBezTo>
                      <a:pt x="3678" y="2276"/>
                      <a:pt x="2979" y="2428"/>
                      <a:pt x="2371" y="2671"/>
                    </a:cubicBezTo>
                    <a:cubicBezTo>
                      <a:pt x="1763" y="2914"/>
                      <a:pt x="1156" y="3279"/>
                      <a:pt x="1034" y="3978"/>
                    </a:cubicBezTo>
                    <a:cubicBezTo>
                      <a:pt x="882" y="4677"/>
                      <a:pt x="1399" y="5437"/>
                      <a:pt x="1125" y="6075"/>
                    </a:cubicBezTo>
                    <a:cubicBezTo>
                      <a:pt x="1034" y="6349"/>
                      <a:pt x="882" y="6622"/>
                      <a:pt x="730" y="6866"/>
                    </a:cubicBezTo>
                    <a:cubicBezTo>
                      <a:pt x="365" y="7321"/>
                      <a:pt x="1" y="7960"/>
                      <a:pt x="183" y="8537"/>
                    </a:cubicBezTo>
                    <a:cubicBezTo>
                      <a:pt x="396" y="9115"/>
                      <a:pt x="852" y="9540"/>
                      <a:pt x="1429" y="9723"/>
                    </a:cubicBezTo>
                    <a:lnTo>
                      <a:pt x="14347" y="14312"/>
                    </a:lnTo>
                    <a:cubicBezTo>
                      <a:pt x="14783" y="14491"/>
                      <a:pt x="15234" y="14576"/>
                      <a:pt x="15677" y="14576"/>
                    </a:cubicBezTo>
                    <a:cubicBezTo>
                      <a:pt x="17119" y="14576"/>
                      <a:pt x="18479" y="13680"/>
                      <a:pt x="18967" y="12215"/>
                    </a:cubicBezTo>
                    <a:lnTo>
                      <a:pt x="18967" y="12215"/>
                    </a:lnTo>
                    <a:cubicBezTo>
                      <a:pt x="18921" y="12219"/>
                      <a:pt x="18875" y="12221"/>
                      <a:pt x="18829" y="12221"/>
                    </a:cubicBezTo>
                    <a:cubicBezTo>
                      <a:pt x="18511" y="12221"/>
                      <a:pt x="18199" y="12131"/>
                      <a:pt x="17934" y="11972"/>
                    </a:cubicBezTo>
                    <a:cubicBezTo>
                      <a:pt x="18360" y="11759"/>
                      <a:pt x="18694" y="11364"/>
                      <a:pt x="18815" y="10908"/>
                    </a:cubicBezTo>
                    <a:cubicBezTo>
                      <a:pt x="18056" y="10726"/>
                      <a:pt x="17508" y="10057"/>
                      <a:pt x="17478" y="9267"/>
                    </a:cubicBezTo>
                    <a:cubicBezTo>
                      <a:pt x="17508" y="8780"/>
                      <a:pt x="17630" y="8324"/>
                      <a:pt x="17812" y="7869"/>
                    </a:cubicBezTo>
                    <a:cubicBezTo>
                      <a:pt x="17995" y="7413"/>
                      <a:pt x="17995" y="6896"/>
                      <a:pt x="17782" y="6440"/>
                    </a:cubicBezTo>
                    <a:cubicBezTo>
                      <a:pt x="17387" y="5741"/>
                      <a:pt x="16505" y="5528"/>
                      <a:pt x="15989" y="4859"/>
                    </a:cubicBezTo>
                    <a:cubicBezTo>
                      <a:pt x="15624" y="4403"/>
                      <a:pt x="15411" y="3826"/>
                      <a:pt x="15290" y="3248"/>
                    </a:cubicBezTo>
                    <a:cubicBezTo>
                      <a:pt x="14935" y="1861"/>
                      <a:pt x="13692" y="875"/>
                      <a:pt x="12257" y="875"/>
                    </a:cubicBezTo>
                    <a:cubicBezTo>
                      <a:pt x="12214" y="875"/>
                      <a:pt x="12171" y="876"/>
                      <a:pt x="12128" y="878"/>
                    </a:cubicBezTo>
                    <a:cubicBezTo>
                      <a:pt x="11561" y="905"/>
                      <a:pt x="11017" y="1100"/>
                      <a:pt x="10454" y="1100"/>
                    </a:cubicBezTo>
                    <a:cubicBezTo>
                      <a:pt x="10384" y="1100"/>
                      <a:pt x="10314" y="1097"/>
                      <a:pt x="10244" y="1090"/>
                    </a:cubicBezTo>
                    <a:cubicBezTo>
                      <a:pt x="9393" y="999"/>
                      <a:pt x="8694" y="330"/>
                      <a:pt x="7843" y="87"/>
                    </a:cubicBezTo>
                    <a:cubicBezTo>
                      <a:pt x="7619" y="29"/>
                      <a:pt x="7389" y="1"/>
                      <a:pt x="7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3731;p69"/>
              <p:cNvSpPr/>
              <p:nvPr/>
            </p:nvSpPr>
            <p:spPr>
              <a:xfrm>
                <a:off x="1854042" y="2550548"/>
                <a:ext cx="39469" cy="5903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257" extrusionOk="0">
                    <a:moveTo>
                      <a:pt x="1031" y="1"/>
                    </a:moveTo>
                    <a:cubicBezTo>
                      <a:pt x="530" y="1"/>
                      <a:pt x="115" y="134"/>
                      <a:pt x="92" y="146"/>
                    </a:cubicBezTo>
                    <a:cubicBezTo>
                      <a:pt x="92" y="146"/>
                      <a:pt x="0" y="4097"/>
                      <a:pt x="0" y="4158"/>
                    </a:cubicBezTo>
                    <a:cubicBezTo>
                      <a:pt x="0" y="4178"/>
                      <a:pt x="299" y="4256"/>
                      <a:pt x="701" y="4256"/>
                    </a:cubicBezTo>
                    <a:cubicBezTo>
                      <a:pt x="1532" y="4256"/>
                      <a:pt x="2807" y="3924"/>
                      <a:pt x="2827" y="2061"/>
                    </a:cubicBezTo>
                    <a:cubicBezTo>
                      <a:pt x="2846" y="341"/>
                      <a:pt x="1830" y="1"/>
                      <a:pt x="1031" y="1"/>
                    </a:cubicBezTo>
                    <a:close/>
                  </a:path>
                </a:pathLst>
              </a:custGeom>
              <a:solidFill>
                <a:srgbClr val="F8A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3732;p69"/>
              <p:cNvSpPr/>
              <p:nvPr/>
            </p:nvSpPr>
            <p:spPr>
              <a:xfrm>
                <a:off x="1865844" y="2562946"/>
                <a:ext cx="17724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425" extrusionOk="0">
                    <a:moveTo>
                      <a:pt x="535" y="0"/>
                    </a:moveTo>
                    <a:cubicBezTo>
                      <a:pt x="468" y="0"/>
                      <a:pt x="402" y="28"/>
                      <a:pt x="335" y="73"/>
                    </a:cubicBezTo>
                    <a:cubicBezTo>
                      <a:pt x="274" y="134"/>
                      <a:pt x="244" y="164"/>
                      <a:pt x="213" y="255"/>
                    </a:cubicBezTo>
                    <a:cubicBezTo>
                      <a:pt x="213" y="377"/>
                      <a:pt x="244" y="407"/>
                      <a:pt x="244" y="407"/>
                    </a:cubicBezTo>
                    <a:cubicBezTo>
                      <a:pt x="274" y="407"/>
                      <a:pt x="244" y="346"/>
                      <a:pt x="304" y="285"/>
                    </a:cubicBezTo>
                    <a:cubicBezTo>
                      <a:pt x="330" y="185"/>
                      <a:pt x="417" y="126"/>
                      <a:pt x="516" y="126"/>
                    </a:cubicBezTo>
                    <a:cubicBezTo>
                      <a:pt x="536" y="126"/>
                      <a:pt x="557" y="128"/>
                      <a:pt x="578" y="134"/>
                    </a:cubicBezTo>
                    <a:cubicBezTo>
                      <a:pt x="760" y="194"/>
                      <a:pt x="912" y="346"/>
                      <a:pt x="973" y="529"/>
                    </a:cubicBezTo>
                    <a:cubicBezTo>
                      <a:pt x="1064" y="741"/>
                      <a:pt x="1095" y="985"/>
                      <a:pt x="1095" y="1228"/>
                    </a:cubicBezTo>
                    <a:cubicBezTo>
                      <a:pt x="1095" y="1653"/>
                      <a:pt x="882" y="2079"/>
                      <a:pt x="517" y="2292"/>
                    </a:cubicBezTo>
                    <a:cubicBezTo>
                      <a:pt x="456" y="2322"/>
                      <a:pt x="388" y="2337"/>
                      <a:pt x="320" y="2337"/>
                    </a:cubicBezTo>
                    <a:cubicBezTo>
                      <a:pt x="251" y="2337"/>
                      <a:pt x="183" y="2322"/>
                      <a:pt x="122" y="2292"/>
                    </a:cubicBezTo>
                    <a:cubicBezTo>
                      <a:pt x="61" y="2261"/>
                      <a:pt x="0" y="2231"/>
                      <a:pt x="0" y="2231"/>
                    </a:cubicBezTo>
                    <a:lnTo>
                      <a:pt x="0" y="2231"/>
                    </a:lnTo>
                    <a:cubicBezTo>
                      <a:pt x="0" y="2231"/>
                      <a:pt x="0" y="2292"/>
                      <a:pt x="92" y="2322"/>
                    </a:cubicBezTo>
                    <a:cubicBezTo>
                      <a:pt x="183" y="2390"/>
                      <a:pt x="308" y="2425"/>
                      <a:pt x="429" y="2425"/>
                    </a:cubicBezTo>
                    <a:cubicBezTo>
                      <a:pt x="470" y="2425"/>
                      <a:pt x="510" y="2421"/>
                      <a:pt x="548" y="2413"/>
                    </a:cubicBezTo>
                    <a:cubicBezTo>
                      <a:pt x="943" y="2292"/>
                      <a:pt x="1247" y="1775"/>
                      <a:pt x="1277" y="1197"/>
                    </a:cubicBezTo>
                    <a:cubicBezTo>
                      <a:pt x="1277" y="954"/>
                      <a:pt x="1216" y="681"/>
                      <a:pt x="1095" y="437"/>
                    </a:cubicBezTo>
                    <a:cubicBezTo>
                      <a:pt x="1034" y="225"/>
                      <a:pt x="821" y="73"/>
                      <a:pt x="608" y="12"/>
                    </a:cubicBezTo>
                    <a:cubicBezTo>
                      <a:pt x="584" y="4"/>
                      <a:pt x="560" y="0"/>
                      <a:pt x="535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3733;p69"/>
              <p:cNvSpPr/>
              <p:nvPr/>
            </p:nvSpPr>
            <p:spPr>
              <a:xfrm>
                <a:off x="1659290" y="2398288"/>
                <a:ext cx="203614" cy="362114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26111" extrusionOk="0">
                    <a:moveTo>
                      <a:pt x="7843" y="0"/>
                    </a:moveTo>
                    <a:cubicBezTo>
                      <a:pt x="3861" y="61"/>
                      <a:pt x="608" y="3161"/>
                      <a:pt x="365" y="7113"/>
                    </a:cubicBezTo>
                    <a:cubicBezTo>
                      <a:pt x="122" y="10791"/>
                      <a:pt x="1" y="14864"/>
                      <a:pt x="1" y="16839"/>
                    </a:cubicBezTo>
                    <a:cubicBezTo>
                      <a:pt x="1" y="21247"/>
                      <a:pt x="4195" y="21460"/>
                      <a:pt x="4195" y="21460"/>
                    </a:cubicBezTo>
                    <a:cubicBezTo>
                      <a:pt x="4195" y="24043"/>
                      <a:pt x="6262" y="26110"/>
                      <a:pt x="8846" y="26110"/>
                    </a:cubicBezTo>
                    <a:lnTo>
                      <a:pt x="9423" y="26110"/>
                    </a:lnTo>
                    <a:cubicBezTo>
                      <a:pt x="11946" y="26110"/>
                      <a:pt x="14013" y="24104"/>
                      <a:pt x="14074" y="21581"/>
                    </a:cubicBezTo>
                    <a:lnTo>
                      <a:pt x="14408" y="8116"/>
                    </a:lnTo>
                    <a:cubicBezTo>
                      <a:pt x="14682" y="3860"/>
                      <a:pt x="12463" y="152"/>
                      <a:pt x="8207" y="0"/>
                    </a:cubicBezTo>
                    <a:close/>
                  </a:path>
                </a:pathLst>
              </a:custGeom>
              <a:solidFill>
                <a:srgbClr val="F8A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3734;p69"/>
              <p:cNvSpPr/>
              <p:nvPr/>
            </p:nvSpPr>
            <p:spPr>
              <a:xfrm>
                <a:off x="1717468" y="2676694"/>
                <a:ext cx="71089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2362" extrusionOk="0">
                    <a:moveTo>
                      <a:pt x="4977" y="0"/>
                    </a:moveTo>
                    <a:cubicBezTo>
                      <a:pt x="4959" y="0"/>
                      <a:pt x="4941" y="5"/>
                      <a:pt x="4924" y="17"/>
                    </a:cubicBezTo>
                    <a:cubicBezTo>
                      <a:pt x="3465" y="898"/>
                      <a:pt x="1794" y="1354"/>
                      <a:pt x="122" y="1385"/>
                    </a:cubicBezTo>
                    <a:cubicBezTo>
                      <a:pt x="61" y="1385"/>
                      <a:pt x="0" y="1445"/>
                      <a:pt x="0" y="1506"/>
                    </a:cubicBezTo>
                    <a:lnTo>
                      <a:pt x="0" y="2023"/>
                    </a:lnTo>
                    <a:cubicBezTo>
                      <a:pt x="31" y="2205"/>
                      <a:pt x="152" y="2357"/>
                      <a:pt x="365" y="2357"/>
                    </a:cubicBezTo>
                    <a:cubicBezTo>
                      <a:pt x="448" y="2360"/>
                      <a:pt x="531" y="2361"/>
                      <a:pt x="612" y="2361"/>
                    </a:cubicBezTo>
                    <a:cubicBezTo>
                      <a:pt x="3329" y="2361"/>
                      <a:pt x="4604" y="907"/>
                      <a:pt x="5076" y="169"/>
                    </a:cubicBezTo>
                    <a:cubicBezTo>
                      <a:pt x="5126" y="95"/>
                      <a:pt x="5055" y="0"/>
                      <a:pt x="4977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3735;p69"/>
              <p:cNvSpPr/>
              <p:nvPr/>
            </p:nvSpPr>
            <p:spPr>
              <a:xfrm>
                <a:off x="1684156" y="2536125"/>
                <a:ext cx="16462" cy="1561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126" extrusionOk="0">
                    <a:moveTo>
                      <a:pt x="609" y="1"/>
                    </a:moveTo>
                    <a:cubicBezTo>
                      <a:pt x="274" y="1"/>
                      <a:pt x="31" y="213"/>
                      <a:pt x="1" y="548"/>
                    </a:cubicBezTo>
                    <a:cubicBezTo>
                      <a:pt x="1" y="852"/>
                      <a:pt x="274" y="1125"/>
                      <a:pt x="578" y="1125"/>
                    </a:cubicBezTo>
                    <a:cubicBezTo>
                      <a:pt x="882" y="1125"/>
                      <a:pt x="1156" y="882"/>
                      <a:pt x="1186" y="578"/>
                    </a:cubicBezTo>
                    <a:cubicBezTo>
                      <a:pt x="1156" y="274"/>
                      <a:pt x="913" y="1"/>
                      <a:pt x="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3736;p69"/>
              <p:cNvSpPr/>
              <p:nvPr/>
            </p:nvSpPr>
            <p:spPr>
              <a:xfrm>
                <a:off x="1771845" y="2532713"/>
                <a:ext cx="16032" cy="1565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9" extrusionOk="0">
                    <a:moveTo>
                      <a:pt x="526" y="1"/>
                    </a:moveTo>
                    <a:cubicBezTo>
                      <a:pt x="244" y="1"/>
                      <a:pt x="0" y="235"/>
                      <a:pt x="0" y="551"/>
                    </a:cubicBezTo>
                    <a:cubicBezTo>
                      <a:pt x="0" y="855"/>
                      <a:pt x="243" y="1098"/>
                      <a:pt x="547" y="1128"/>
                    </a:cubicBezTo>
                    <a:cubicBezTo>
                      <a:pt x="882" y="1128"/>
                      <a:pt x="1125" y="885"/>
                      <a:pt x="1155" y="581"/>
                    </a:cubicBezTo>
                    <a:cubicBezTo>
                      <a:pt x="1155" y="277"/>
                      <a:pt x="882" y="3"/>
                      <a:pt x="578" y="3"/>
                    </a:cubicBezTo>
                    <a:cubicBezTo>
                      <a:pt x="561" y="2"/>
                      <a:pt x="543" y="1"/>
                      <a:pt x="5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3737;p69"/>
              <p:cNvSpPr/>
              <p:nvPr/>
            </p:nvSpPr>
            <p:spPr>
              <a:xfrm>
                <a:off x="1676154" y="2517999"/>
                <a:ext cx="33312" cy="8973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47" extrusionOk="0">
                    <a:moveTo>
                      <a:pt x="1155" y="1"/>
                    </a:moveTo>
                    <a:cubicBezTo>
                      <a:pt x="821" y="1"/>
                      <a:pt x="517" y="122"/>
                      <a:pt x="244" y="305"/>
                    </a:cubicBezTo>
                    <a:cubicBezTo>
                      <a:pt x="61" y="457"/>
                      <a:pt x="0" y="609"/>
                      <a:pt x="31" y="639"/>
                    </a:cubicBezTo>
                    <a:cubicBezTo>
                      <a:pt x="36" y="644"/>
                      <a:pt x="44" y="646"/>
                      <a:pt x="54" y="646"/>
                    </a:cubicBezTo>
                    <a:cubicBezTo>
                      <a:pt x="169" y="646"/>
                      <a:pt x="598" y="365"/>
                      <a:pt x="1155" y="365"/>
                    </a:cubicBezTo>
                    <a:cubicBezTo>
                      <a:pt x="1710" y="365"/>
                      <a:pt x="2128" y="595"/>
                      <a:pt x="2287" y="595"/>
                    </a:cubicBezTo>
                    <a:cubicBezTo>
                      <a:pt x="2311" y="595"/>
                      <a:pt x="2329" y="590"/>
                      <a:pt x="2341" y="578"/>
                    </a:cubicBezTo>
                    <a:cubicBezTo>
                      <a:pt x="2402" y="517"/>
                      <a:pt x="2280" y="426"/>
                      <a:pt x="2067" y="274"/>
                    </a:cubicBezTo>
                    <a:cubicBezTo>
                      <a:pt x="1794" y="92"/>
                      <a:pt x="1490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3738;p69"/>
              <p:cNvSpPr/>
              <p:nvPr/>
            </p:nvSpPr>
            <p:spPr>
              <a:xfrm>
                <a:off x="1763413" y="2513367"/>
                <a:ext cx="33312" cy="10221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737" extrusionOk="0">
                    <a:moveTo>
                      <a:pt x="1125" y="0"/>
                    </a:moveTo>
                    <a:cubicBezTo>
                      <a:pt x="791" y="31"/>
                      <a:pt x="487" y="183"/>
                      <a:pt x="243" y="395"/>
                    </a:cubicBezTo>
                    <a:cubicBezTo>
                      <a:pt x="61" y="547"/>
                      <a:pt x="0" y="669"/>
                      <a:pt x="31" y="730"/>
                    </a:cubicBezTo>
                    <a:cubicBezTo>
                      <a:pt x="38" y="734"/>
                      <a:pt x="46" y="737"/>
                      <a:pt x="57" y="737"/>
                    </a:cubicBezTo>
                    <a:cubicBezTo>
                      <a:pt x="184" y="737"/>
                      <a:pt x="566" y="421"/>
                      <a:pt x="1155" y="365"/>
                    </a:cubicBezTo>
                    <a:cubicBezTo>
                      <a:pt x="1189" y="363"/>
                      <a:pt x="1223" y="363"/>
                      <a:pt x="1255" y="363"/>
                    </a:cubicBezTo>
                    <a:cubicBezTo>
                      <a:pt x="1752" y="363"/>
                      <a:pt x="2124" y="536"/>
                      <a:pt x="2260" y="536"/>
                    </a:cubicBezTo>
                    <a:cubicBezTo>
                      <a:pt x="2285" y="536"/>
                      <a:pt x="2302" y="530"/>
                      <a:pt x="2310" y="517"/>
                    </a:cubicBezTo>
                    <a:cubicBezTo>
                      <a:pt x="2402" y="426"/>
                      <a:pt x="2280" y="365"/>
                      <a:pt x="2067" y="213"/>
                    </a:cubicBezTo>
                    <a:cubicBezTo>
                      <a:pt x="1763" y="61"/>
                      <a:pt x="1429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3739;p69"/>
              <p:cNvSpPr/>
              <p:nvPr/>
            </p:nvSpPr>
            <p:spPr>
              <a:xfrm>
                <a:off x="1709452" y="2517153"/>
                <a:ext cx="26156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252" extrusionOk="0">
                    <a:moveTo>
                      <a:pt x="1822" y="0"/>
                    </a:moveTo>
                    <a:cubicBezTo>
                      <a:pt x="1751" y="0"/>
                      <a:pt x="1180" y="1387"/>
                      <a:pt x="578" y="3101"/>
                    </a:cubicBezTo>
                    <a:cubicBezTo>
                      <a:pt x="426" y="3527"/>
                      <a:pt x="274" y="3952"/>
                      <a:pt x="122" y="4347"/>
                    </a:cubicBezTo>
                    <a:cubicBezTo>
                      <a:pt x="31" y="4530"/>
                      <a:pt x="1" y="4773"/>
                      <a:pt x="61" y="4986"/>
                    </a:cubicBezTo>
                    <a:cubicBezTo>
                      <a:pt x="122" y="5077"/>
                      <a:pt x="213" y="5168"/>
                      <a:pt x="335" y="5198"/>
                    </a:cubicBezTo>
                    <a:cubicBezTo>
                      <a:pt x="426" y="5229"/>
                      <a:pt x="517" y="5229"/>
                      <a:pt x="609" y="5229"/>
                    </a:cubicBezTo>
                    <a:cubicBezTo>
                      <a:pt x="776" y="5244"/>
                      <a:pt x="943" y="5252"/>
                      <a:pt x="1114" y="5252"/>
                    </a:cubicBezTo>
                    <a:cubicBezTo>
                      <a:pt x="1285" y="5252"/>
                      <a:pt x="1460" y="5244"/>
                      <a:pt x="1642" y="5229"/>
                    </a:cubicBezTo>
                    <a:cubicBezTo>
                      <a:pt x="1308" y="5107"/>
                      <a:pt x="973" y="5077"/>
                      <a:pt x="609" y="5046"/>
                    </a:cubicBezTo>
                    <a:cubicBezTo>
                      <a:pt x="457" y="5046"/>
                      <a:pt x="305" y="5016"/>
                      <a:pt x="274" y="4894"/>
                    </a:cubicBezTo>
                    <a:cubicBezTo>
                      <a:pt x="244" y="4743"/>
                      <a:pt x="274" y="4560"/>
                      <a:pt x="365" y="4408"/>
                    </a:cubicBezTo>
                    <a:cubicBezTo>
                      <a:pt x="517" y="4043"/>
                      <a:pt x="669" y="3618"/>
                      <a:pt x="821" y="3192"/>
                    </a:cubicBezTo>
                    <a:cubicBezTo>
                      <a:pt x="1460" y="1460"/>
                      <a:pt x="1885" y="31"/>
                      <a:pt x="1824" y="1"/>
                    </a:cubicBezTo>
                    <a:cubicBezTo>
                      <a:pt x="1824" y="0"/>
                      <a:pt x="1823" y="0"/>
                      <a:pt x="1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3740;p69"/>
              <p:cNvSpPr/>
              <p:nvPr/>
            </p:nvSpPr>
            <p:spPr>
              <a:xfrm>
                <a:off x="1730531" y="2595134"/>
                <a:ext cx="29096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825" extrusionOk="0">
                    <a:moveTo>
                      <a:pt x="1976" y="1"/>
                    </a:moveTo>
                    <a:cubicBezTo>
                      <a:pt x="1855" y="1"/>
                      <a:pt x="1885" y="670"/>
                      <a:pt x="1307" y="1156"/>
                    </a:cubicBezTo>
                    <a:cubicBezTo>
                      <a:pt x="730" y="1642"/>
                      <a:pt x="0" y="1582"/>
                      <a:pt x="0" y="1703"/>
                    </a:cubicBezTo>
                    <a:cubicBezTo>
                      <a:pt x="0" y="1794"/>
                      <a:pt x="152" y="1825"/>
                      <a:pt x="456" y="1825"/>
                    </a:cubicBezTo>
                    <a:cubicBezTo>
                      <a:pt x="852" y="1825"/>
                      <a:pt x="1247" y="1673"/>
                      <a:pt x="1551" y="1430"/>
                    </a:cubicBezTo>
                    <a:cubicBezTo>
                      <a:pt x="1855" y="1186"/>
                      <a:pt x="2037" y="822"/>
                      <a:pt x="2067" y="427"/>
                    </a:cubicBezTo>
                    <a:cubicBezTo>
                      <a:pt x="2098" y="153"/>
                      <a:pt x="2007" y="1"/>
                      <a:pt x="1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3741;p69"/>
              <p:cNvSpPr/>
              <p:nvPr/>
            </p:nvSpPr>
            <p:spPr>
              <a:xfrm>
                <a:off x="1684156" y="2388067"/>
                <a:ext cx="187180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13774" extrusionOk="0">
                    <a:moveTo>
                      <a:pt x="5214" y="0"/>
                    </a:moveTo>
                    <a:cubicBezTo>
                      <a:pt x="4477" y="0"/>
                      <a:pt x="3755" y="99"/>
                      <a:pt x="3040" y="403"/>
                    </a:cubicBezTo>
                    <a:cubicBezTo>
                      <a:pt x="1612" y="1011"/>
                      <a:pt x="244" y="2348"/>
                      <a:pt x="1" y="3868"/>
                    </a:cubicBezTo>
                    <a:cubicBezTo>
                      <a:pt x="510" y="3203"/>
                      <a:pt x="1308" y="2664"/>
                      <a:pt x="2185" y="2664"/>
                    </a:cubicBezTo>
                    <a:cubicBezTo>
                      <a:pt x="2671" y="2664"/>
                      <a:pt x="3181" y="2829"/>
                      <a:pt x="3679" y="3230"/>
                    </a:cubicBezTo>
                    <a:cubicBezTo>
                      <a:pt x="4257" y="2982"/>
                      <a:pt x="5313" y="2256"/>
                      <a:pt x="6723" y="2256"/>
                    </a:cubicBezTo>
                    <a:cubicBezTo>
                      <a:pt x="7387" y="2256"/>
                      <a:pt x="8129" y="2417"/>
                      <a:pt x="8937" y="2865"/>
                    </a:cubicBezTo>
                    <a:cubicBezTo>
                      <a:pt x="10062" y="3503"/>
                      <a:pt x="10913" y="5205"/>
                      <a:pt x="11035" y="6604"/>
                    </a:cubicBezTo>
                    <a:cubicBezTo>
                      <a:pt x="11247" y="8488"/>
                      <a:pt x="11308" y="10373"/>
                      <a:pt x="11217" y="12257"/>
                    </a:cubicBezTo>
                    <a:cubicBezTo>
                      <a:pt x="11187" y="12835"/>
                      <a:pt x="11247" y="13534"/>
                      <a:pt x="11764" y="13747"/>
                    </a:cubicBezTo>
                    <a:cubicBezTo>
                      <a:pt x="11837" y="13765"/>
                      <a:pt x="11909" y="13773"/>
                      <a:pt x="11981" y="13773"/>
                    </a:cubicBezTo>
                    <a:cubicBezTo>
                      <a:pt x="12387" y="13773"/>
                      <a:pt x="12755" y="13492"/>
                      <a:pt x="12858" y="13078"/>
                    </a:cubicBezTo>
                    <a:cubicBezTo>
                      <a:pt x="12980" y="12622"/>
                      <a:pt x="12949" y="12136"/>
                      <a:pt x="12798" y="11680"/>
                    </a:cubicBezTo>
                    <a:lnTo>
                      <a:pt x="12949" y="11680"/>
                    </a:lnTo>
                    <a:cubicBezTo>
                      <a:pt x="13375" y="9886"/>
                      <a:pt x="13497" y="8032"/>
                      <a:pt x="13345" y="6178"/>
                    </a:cubicBezTo>
                    <a:cubicBezTo>
                      <a:pt x="13193" y="4263"/>
                      <a:pt x="12372" y="2470"/>
                      <a:pt x="10761" y="1376"/>
                    </a:cubicBezTo>
                    <a:cubicBezTo>
                      <a:pt x="9788" y="707"/>
                      <a:pt x="8633" y="312"/>
                      <a:pt x="7478" y="190"/>
                    </a:cubicBezTo>
                    <a:cubicBezTo>
                      <a:pt x="6703" y="99"/>
                      <a:pt x="5951" y="0"/>
                      <a:pt x="5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3742;p69"/>
              <p:cNvSpPr/>
              <p:nvPr/>
            </p:nvSpPr>
            <p:spPr>
              <a:xfrm>
                <a:off x="1733056" y="2401547"/>
                <a:ext cx="148404" cy="57983"/>
              </a:xfrm>
              <a:custGeom>
                <a:avLst/>
                <a:gdLst/>
                <a:ahLst/>
                <a:cxnLst/>
                <a:rect l="l" t="t" r="r" b="b"/>
                <a:pathLst>
                  <a:path w="10701" h="4181" extrusionOk="0">
                    <a:moveTo>
                      <a:pt x="3414" y="1"/>
                    </a:moveTo>
                    <a:cubicBezTo>
                      <a:pt x="3339" y="1"/>
                      <a:pt x="3265" y="3"/>
                      <a:pt x="3192" y="8"/>
                    </a:cubicBezTo>
                    <a:cubicBezTo>
                      <a:pt x="2463" y="39"/>
                      <a:pt x="1733" y="282"/>
                      <a:pt x="1125" y="677"/>
                    </a:cubicBezTo>
                    <a:cubicBezTo>
                      <a:pt x="730" y="920"/>
                      <a:pt x="396" y="1285"/>
                      <a:pt x="153" y="1711"/>
                    </a:cubicBezTo>
                    <a:cubicBezTo>
                      <a:pt x="92" y="1802"/>
                      <a:pt x="31" y="1954"/>
                      <a:pt x="1" y="2075"/>
                    </a:cubicBezTo>
                    <a:cubicBezTo>
                      <a:pt x="1" y="2167"/>
                      <a:pt x="1" y="2227"/>
                      <a:pt x="62" y="2258"/>
                    </a:cubicBezTo>
                    <a:cubicBezTo>
                      <a:pt x="77" y="2270"/>
                      <a:pt x="96" y="2276"/>
                      <a:pt x="118" y="2276"/>
                    </a:cubicBezTo>
                    <a:cubicBezTo>
                      <a:pt x="311" y="2276"/>
                      <a:pt x="762" y="1828"/>
                      <a:pt x="1581" y="1528"/>
                    </a:cubicBezTo>
                    <a:cubicBezTo>
                      <a:pt x="2007" y="1342"/>
                      <a:pt x="2479" y="1249"/>
                      <a:pt x="2977" y="1249"/>
                    </a:cubicBezTo>
                    <a:cubicBezTo>
                      <a:pt x="3048" y="1249"/>
                      <a:pt x="3120" y="1251"/>
                      <a:pt x="3192" y="1255"/>
                    </a:cubicBezTo>
                    <a:cubicBezTo>
                      <a:pt x="3861" y="1285"/>
                      <a:pt x="4499" y="1498"/>
                      <a:pt x="5077" y="1863"/>
                    </a:cubicBezTo>
                    <a:cubicBezTo>
                      <a:pt x="5746" y="2227"/>
                      <a:pt x="6354" y="2714"/>
                      <a:pt x="6992" y="3109"/>
                    </a:cubicBezTo>
                    <a:cubicBezTo>
                      <a:pt x="7539" y="3474"/>
                      <a:pt x="8147" y="3777"/>
                      <a:pt x="8785" y="3990"/>
                    </a:cubicBezTo>
                    <a:cubicBezTo>
                      <a:pt x="9165" y="4117"/>
                      <a:pt x="9566" y="4180"/>
                      <a:pt x="9953" y="4180"/>
                    </a:cubicBezTo>
                    <a:cubicBezTo>
                      <a:pt x="10031" y="4180"/>
                      <a:pt x="10107" y="4178"/>
                      <a:pt x="10183" y="4173"/>
                    </a:cubicBezTo>
                    <a:cubicBezTo>
                      <a:pt x="10518" y="4112"/>
                      <a:pt x="10700" y="3990"/>
                      <a:pt x="10700" y="3899"/>
                    </a:cubicBezTo>
                    <a:cubicBezTo>
                      <a:pt x="10670" y="3808"/>
                      <a:pt x="10518" y="3747"/>
                      <a:pt x="10244" y="3625"/>
                    </a:cubicBezTo>
                    <a:cubicBezTo>
                      <a:pt x="9849" y="3504"/>
                      <a:pt x="9484" y="3322"/>
                      <a:pt x="9150" y="3109"/>
                    </a:cubicBezTo>
                    <a:cubicBezTo>
                      <a:pt x="8633" y="2805"/>
                      <a:pt x="8147" y="2470"/>
                      <a:pt x="7691" y="2075"/>
                    </a:cubicBezTo>
                    <a:cubicBezTo>
                      <a:pt x="7083" y="1559"/>
                      <a:pt x="6414" y="1103"/>
                      <a:pt x="5746" y="677"/>
                    </a:cubicBezTo>
                    <a:cubicBezTo>
                      <a:pt x="5350" y="464"/>
                      <a:pt x="4925" y="282"/>
                      <a:pt x="4499" y="160"/>
                    </a:cubicBezTo>
                    <a:cubicBezTo>
                      <a:pt x="4147" y="60"/>
                      <a:pt x="3773" y="1"/>
                      <a:pt x="3414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3743;p69"/>
              <p:cNvSpPr/>
              <p:nvPr/>
            </p:nvSpPr>
            <p:spPr>
              <a:xfrm>
                <a:off x="1838440" y="2482593"/>
                <a:ext cx="61145" cy="4343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3132" extrusionOk="0">
                    <a:moveTo>
                      <a:pt x="1" y="0"/>
                    </a:moveTo>
                    <a:cubicBezTo>
                      <a:pt x="1" y="61"/>
                      <a:pt x="31" y="122"/>
                      <a:pt x="92" y="183"/>
                    </a:cubicBezTo>
                    <a:cubicBezTo>
                      <a:pt x="214" y="335"/>
                      <a:pt x="335" y="487"/>
                      <a:pt x="457" y="639"/>
                    </a:cubicBezTo>
                    <a:cubicBezTo>
                      <a:pt x="913" y="1125"/>
                      <a:pt x="1399" y="1551"/>
                      <a:pt x="1946" y="1946"/>
                    </a:cubicBezTo>
                    <a:cubicBezTo>
                      <a:pt x="2463" y="2310"/>
                      <a:pt x="3040" y="2645"/>
                      <a:pt x="3648" y="2888"/>
                    </a:cubicBezTo>
                    <a:cubicBezTo>
                      <a:pt x="3831" y="2949"/>
                      <a:pt x="4013" y="3040"/>
                      <a:pt x="4195" y="3101"/>
                    </a:cubicBezTo>
                    <a:cubicBezTo>
                      <a:pt x="4347" y="3131"/>
                      <a:pt x="4408" y="3131"/>
                      <a:pt x="4408" y="3131"/>
                    </a:cubicBezTo>
                    <a:cubicBezTo>
                      <a:pt x="4408" y="3101"/>
                      <a:pt x="4135" y="3010"/>
                      <a:pt x="3679" y="2797"/>
                    </a:cubicBezTo>
                    <a:cubicBezTo>
                      <a:pt x="3101" y="2523"/>
                      <a:pt x="2554" y="2219"/>
                      <a:pt x="2007" y="1855"/>
                    </a:cubicBezTo>
                    <a:cubicBezTo>
                      <a:pt x="1490" y="1459"/>
                      <a:pt x="1004" y="1034"/>
                      <a:pt x="548" y="578"/>
                    </a:cubicBezTo>
                    <a:cubicBezTo>
                      <a:pt x="365" y="365"/>
                      <a:pt x="183" y="183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3744;p69"/>
              <p:cNvSpPr/>
              <p:nvPr/>
            </p:nvSpPr>
            <p:spPr>
              <a:xfrm>
                <a:off x="1729686" y="2385640"/>
                <a:ext cx="35003" cy="4554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284" extrusionOk="0">
                    <a:moveTo>
                      <a:pt x="2523" y="0"/>
                    </a:moveTo>
                    <a:cubicBezTo>
                      <a:pt x="2311" y="31"/>
                      <a:pt x="2098" y="122"/>
                      <a:pt x="1885" y="213"/>
                    </a:cubicBezTo>
                    <a:cubicBezTo>
                      <a:pt x="1368" y="396"/>
                      <a:pt x="913" y="730"/>
                      <a:pt x="548" y="1125"/>
                    </a:cubicBezTo>
                    <a:cubicBezTo>
                      <a:pt x="183" y="1551"/>
                      <a:pt x="1" y="2098"/>
                      <a:pt x="31" y="2645"/>
                    </a:cubicBezTo>
                    <a:cubicBezTo>
                      <a:pt x="31" y="2827"/>
                      <a:pt x="61" y="2979"/>
                      <a:pt x="122" y="3131"/>
                    </a:cubicBezTo>
                    <a:cubicBezTo>
                      <a:pt x="153" y="3192"/>
                      <a:pt x="183" y="3253"/>
                      <a:pt x="213" y="3283"/>
                    </a:cubicBezTo>
                    <a:cubicBezTo>
                      <a:pt x="153" y="3070"/>
                      <a:pt x="122" y="2858"/>
                      <a:pt x="122" y="2645"/>
                    </a:cubicBezTo>
                    <a:cubicBezTo>
                      <a:pt x="122" y="2128"/>
                      <a:pt x="305" y="1611"/>
                      <a:pt x="669" y="1216"/>
                    </a:cubicBezTo>
                    <a:cubicBezTo>
                      <a:pt x="1004" y="821"/>
                      <a:pt x="1429" y="487"/>
                      <a:pt x="1916" y="274"/>
                    </a:cubicBezTo>
                    <a:cubicBezTo>
                      <a:pt x="2311" y="122"/>
                      <a:pt x="2523" y="31"/>
                      <a:pt x="2523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3745;p69"/>
              <p:cNvSpPr/>
              <p:nvPr/>
            </p:nvSpPr>
            <p:spPr>
              <a:xfrm>
                <a:off x="1720408" y="2373409"/>
                <a:ext cx="23632" cy="5619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052" extrusionOk="0">
                    <a:moveTo>
                      <a:pt x="1703" y="1"/>
                    </a:moveTo>
                    <a:cubicBezTo>
                      <a:pt x="1703" y="1"/>
                      <a:pt x="1642" y="31"/>
                      <a:pt x="1490" y="92"/>
                    </a:cubicBezTo>
                    <a:cubicBezTo>
                      <a:pt x="1338" y="183"/>
                      <a:pt x="1217" y="274"/>
                      <a:pt x="1126" y="396"/>
                    </a:cubicBezTo>
                    <a:cubicBezTo>
                      <a:pt x="275" y="1186"/>
                      <a:pt x="1" y="2402"/>
                      <a:pt x="426" y="3466"/>
                    </a:cubicBezTo>
                    <a:cubicBezTo>
                      <a:pt x="487" y="3618"/>
                      <a:pt x="578" y="3770"/>
                      <a:pt x="670" y="3892"/>
                    </a:cubicBezTo>
                    <a:cubicBezTo>
                      <a:pt x="720" y="3992"/>
                      <a:pt x="750" y="4051"/>
                      <a:pt x="775" y="4051"/>
                    </a:cubicBezTo>
                    <a:cubicBezTo>
                      <a:pt x="781" y="4051"/>
                      <a:pt x="786" y="4049"/>
                      <a:pt x="791" y="4044"/>
                    </a:cubicBezTo>
                    <a:cubicBezTo>
                      <a:pt x="791" y="4044"/>
                      <a:pt x="639" y="3800"/>
                      <a:pt x="518" y="3436"/>
                    </a:cubicBezTo>
                    <a:cubicBezTo>
                      <a:pt x="153" y="2402"/>
                      <a:pt x="426" y="1247"/>
                      <a:pt x="1186" y="457"/>
                    </a:cubicBezTo>
                    <a:cubicBezTo>
                      <a:pt x="1490" y="153"/>
                      <a:pt x="1703" y="1"/>
                      <a:pt x="1703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3746;p69"/>
              <p:cNvSpPr/>
              <p:nvPr/>
            </p:nvSpPr>
            <p:spPr>
              <a:xfrm>
                <a:off x="1839702" y="2543711"/>
                <a:ext cx="21940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035" extrusionOk="0">
                    <a:moveTo>
                      <a:pt x="1" y="1"/>
                    </a:moveTo>
                    <a:cubicBezTo>
                      <a:pt x="123" y="335"/>
                      <a:pt x="366" y="578"/>
                      <a:pt x="670" y="730"/>
                    </a:cubicBezTo>
                    <a:cubicBezTo>
                      <a:pt x="913" y="943"/>
                      <a:pt x="1247" y="1034"/>
                      <a:pt x="1582" y="1034"/>
                    </a:cubicBezTo>
                    <a:cubicBezTo>
                      <a:pt x="1582" y="1004"/>
                      <a:pt x="1156" y="913"/>
                      <a:pt x="730" y="639"/>
                    </a:cubicBezTo>
                    <a:cubicBezTo>
                      <a:pt x="305" y="335"/>
                      <a:pt x="3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3747;p69"/>
              <p:cNvSpPr/>
              <p:nvPr/>
            </p:nvSpPr>
            <p:spPr>
              <a:xfrm>
                <a:off x="1838870" y="2552573"/>
                <a:ext cx="25296" cy="13106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9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51" y="584"/>
                      <a:pt x="1010" y="944"/>
                      <a:pt x="1736" y="944"/>
                    </a:cubicBezTo>
                    <a:cubicBezTo>
                      <a:pt x="1765" y="944"/>
                      <a:pt x="1794" y="943"/>
                      <a:pt x="1824" y="942"/>
                    </a:cubicBezTo>
                    <a:cubicBezTo>
                      <a:pt x="1459" y="851"/>
                      <a:pt x="1155" y="730"/>
                      <a:pt x="821" y="608"/>
                    </a:cubicBezTo>
                    <a:cubicBezTo>
                      <a:pt x="547" y="426"/>
                      <a:pt x="274" y="21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3748;p69"/>
              <p:cNvSpPr/>
              <p:nvPr/>
            </p:nvSpPr>
            <p:spPr>
              <a:xfrm>
                <a:off x="1661814" y="2421476"/>
                <a:ext cx="18570" cy="28666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067" extrusionOk="0">
                    <a:moveTo>
                      <a:pt x="62" y="0"/>
                    </a:moveTo>
                    <a:cubicBezTo>
                      <a:pt x="31" y="91"/>
                      <a:pt x="1" y="243"/>
                      <a:pt x="1" y="365"/>
                    </a:cubicBezTo>
                    <a:cubicBezTo>
                      <a:pt x="1" y="699"/>
                      <a:pt x="92" y="1003"/>
                      <a:pt x="244" y="1277"/>
                    </a:cubicBezTo>
                    <a:cubicBezTo>
                      <a:pt x="426" y="1550"/>
                      <a:pt x="639" y="1793"/>
                      <a:pt x="913" y="1945"/>
                    </a:cubicBezTo>
                    <a:cubicBezTo>
                      <a:pt x="1034" y="2037"/>
                      <a:pt x="1156" y="2067"/>
                      <a:pt x="1308" y="2067"/>
                    </a:cubicBezTo>
                    <a:cubicBezTo>
                      <a:pt x="1338" y="2067"/>
                      <a:pt x="1186" y="2006"/>
                      <a:pt x="974" y="1885"/>
                    </a:cubicBezTo>
                    <a:cubicBezTo>
                      <a:pt x="730" y="1702"/>
                      <a:pt x="518" y="1459"/>
                      <a:pt x="366" y="1216"/>
                    </a:cubicBezTo>
                    <a:cubicBezTo>
                      <a:pt x="214" y="942"/>
                      <a:pt x="123" y="669"/>
                      <a:pt x="92" y="365"/>
                    </a:cubicBezTo>
                    <a:cubicBezTo>
                      <a:pt x="92" y="243"/>
                      <a:pt x="92" y="122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3749;p69"/>
              <p:cNvSpPr/>
              <p:nvPr/>
            </p:nvSpPr>
            <p:spPr>
              <a:xfrm>
                <a:off x="1671092" y="2414306"/>
                <a:ext cx="14770" cy="2488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794" extrusionOk="0">
                    <a:moveTo>
                      <a:pt x="1" y="0"/>
                    </a:moveTo>
                    <a:cubicBezTo>
                      <a:pt x="61" y="335"/>
                      <a:pt x="183" y="669"/>
                      <a:pt x="396" y="973"/>
                    </a:cubicBezTo>
                    <a:cubicBezTo>
                      <a:pt x="548" y="1277"/>
                      <a:pt x="761" y="1550"/>
                      <a:pt x="1034" y="1794"/>
                    </a:cubicBezTo>
                    <a:cubicBezTo>
                      <a:pt x="1064" y="1763"/>
                      <a:pt x="761" y="1398"/>
                      <a:pt x="487" y="912"/>
                    </a:cubicBezTo>
                    <a:cubicBezTo>
                      <a:pt x="213" y="426"/>
                      <a:pt x="61" y="0"/>
                      <a:pt x="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3750;p69"/>
              <p:cNvSpPr/>
              <p:nvPr/>
            </p:nvSpPr>
            <p:spPr>
              <a:xfrm>
                <a:off x="1803035" y="2525086"/>
                <a:ext cx="13508" cy="527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80" extrusionOk="0">
                    <a:moveTo>
                      <a:pt x="932" y="0"/>
                    </a:moveTo>
                    <a:cubicBezTo>
                      <a:pt x="885" y="0"/>
                      <a:pt x="693" y="79"/>
                      <a:pt x="456" y="158"/>
                    </a:cubicBezTo>
                    <a:cubicBezTo>
                      <a:pt x="304" y="219"/>
                      <a:pt x="152" y="280"/>
                      <a:pt x="1" y="371"/>
                    </a:cubicBezTo>
                    <a:cubicBezTo>
                      <a:pt x="34" y="377"/>
                      <a:pt x="67" y="379"/>
                      <a:pt x="101" y="379"/>
                    </a:cubicBezTo>
                    <a:cubicBezTo>
                      <a:pt x="249" y="379"/>
                      <a:pt x="393" y="330"/>
                      <a:pt x="517" y="280"/>
                    </a:cubicBezTo>
                    <a:cubicBezTo>
                      <a:pt x="791" y="158"/>
                      <a:pt x="973" y="37"/>
                      <a:pt x="943" y="6"/>
                    </a:cubicBezTo>
                    <a:cubicBezTo>
                      <a:pt x="943" y="2"/>
                      <a:pt x="939" y="0"/>
                      <a:pt x="932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3751;p69"/>
              <p:cNvSpPr/>
              <p:nvPr/>
            </p:nvSpPr>
            <p:spPr>
              <a:xfrm>
                <a:off x="1805559" y="2532020"/>
                <a:ext cx="16878" cy="2011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45" extrusionOk="0">
                    <a:moveTo>
                      <a:pt x="316" y="0"/>
                    </a:moveTo>
                    <a:cubicBezTo>
                      <a:pt x="214" y="0"/>
                      <a:pt x="107" y="8"/>
                      <a:pt x="1" y="23"/>
                    </a:cubicBezTo>
                    <a:cubicBezTo>
                      <a:pt x="264" y="104"/>
                      <a:pt x="541" y="145"/>
                      <a:pt x="814" y="145"/>
                    </a:cubicBezTo>
                    <a:cubicBezTo>
                      <a:pt x="950" y="145"/>
                      <a:pt x="1085" y="134"/>
                      <a:pt x="1217" y="114"/>
                    </a:cubicBezTo>
                    <a:cubicBezTo>
                      <a:pt x="1034" y="53"/>
                      <a:pt x="822" y="23"/>
                      <a:pt x="609" y="23"/>
                    </a:cubicBezTo>
                    <a:cubicBezTo>
                      <a:pt x="518" y="8"/>
                      <a:pt x="419" y="0"/>
                      <a:pt x="316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3752;p69"/>
              <p:cNvSpPr/>
              <p:nvPr/>
            </p:nvSpPr>
            <p:spPr>
              <a:xfrm>
                <a:off x="1665614" y="2538649"/>
                <a:ext cx="9292" cy="170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23" extrusionOk="0">
                    <a:moveTo>
                      <a:pt x="335" y="1"/>
                    </a:moveTo>
                    <a:cubicBezTo>
                      <a:pt x="152" y="1"/>
                      <a:pt x="1" y="31"/>
                      <a:pt x="1" y="62"/>
                    </a:cubicBezTo>
                    <a:cubicBezTo>
                      <a:pt x="1" y="92"/>
                      <a:pt x="152" y="123"/>
                      <a:pt x="335" y="123"/>
                    </a:cubicBezTo>
                    <a:cubicBezTo>
                      <a:pt x="517" y="123"/>
                      <a:pt x="669" y="92"/>
                      <a:pt x="669" y="62"/>
                    </a:cubicBezTo>
                    <a:cubicBezTo>
                      <a:pt x="669" y="31"/>
                      <a:pt x="517" y="1"/>
                      <a:pt x="335" y="1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3753;p69"/>
              <p:cNvSpPr/>
              <p:nvPr/>
            </p:nvSpPr>
            <p:spPr>
              <a:xfrm>
                <a:off x="1665614" y="2530952"/>
                <a:ext cx="7600" cy="445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1" extrusionOk="0">
                    <a:moveTo>
                      <a:pt x="26" y="1"/>
                    </a:moveTo>
                    <a:cubicBezTo>
                      <a:pt x="15" y="1"/>
                      <a:pt x="6" y="3"/>
                      <a:pt x="1" y="9"/>
                    </a:cubicBezTo>
                    <a:cubicBezTo>
                      <a:pt x="1" y="39"/>
                      <a:pt x="92" y="130"/>
                      <a:pt x="244" y="222"/>
                    </a:cubicBezTo>
                    <a:cubicBezTo>
                      <a:pt x="368" y="271"/>
                      <a:pt x="472" y="321"/>
                      <a:pt x="506" y="321"/>
                    </a:cubicBezTo>
                    <a:cubicBezTo>
                      <a:pt x="513" y="321"/>
                      <a:pt x="517" y="318"/>
                      <a:pt x="517" y="313"/>
                    </a:cubicBezTo>
                    <a:cubicBezTo>
                      <a:pt x="548" y="282"/>
                      <a:pt x="456" y="191"/>
                      <a:pt x="304" y="100"/>
                    </a:cubicBezTo>
                    <a:cubicBezTo>
                      <a:pt x="180" y="50"/>
                      <a:pt x="77" y="1"/>
                      <a:pt x="26" y="1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3754;p69"/>
              <p:cNvSpPr/>
              <p:nvPr/>
            </p:nvSpPr>
            <p:spPr>
              <a:xfrm>
                <a:off x="1714098" y="2458144"/>
                <a:ext cx="48067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04" extrusionOk="0">
                    <a:moveTo>
                      <a:pt x="3465" y="0"/>
                    </a:moveTo>
                    <a:cubicBezTo>
                      <a:pt x="3283" y="0"/>
                      <a:pt x="3131" y="31"/>
                      <a:pt x="2948" y="92"/>
                    </a:cubicBezTo>
                    <a:cubicBezTo>
                      <a:pt x="2644" y="213"/>
                      <a:pt x="2219" y="396"/>
                      <a:pt x="1763" y="608"/>
                    </a:cubicBezTo>
                    <a:cubicBezTo>
                      <a:pt x="1368" y="791"/>
                      <a:pt x="973" y="882"/>
                      <a:pt x="547" y="912"/>
                    </a:cubicBezTo>
                    <a:cubicBezTo>
                      <a:pt x="476" y="919"/>
                      <a:pt x="411" y="921"/>
                      <a:pt x="352" y="921"/>
                    </a:cubicBezTo>
                    <a:cubicBezTo>
                      <a:pt x="191" y="921"/>
                      <a:pt x="77" y="904"/>
                      <a:pt x="28" y="904"/>
                    </a:cubicBezTo>
                    <a:cubicBezTo>
                      <a:pt x="10" y="904"/>
                      <a:pt x="0" y="906"/>
                      <a:pt x="0" y="912"/>
                    </a:cubicBezTo>
                    <a:cubicBezTo>
                      <a:pt x="61" y="943"/>
                      <a:pt x="91" y="943"/>
                      <a:pt x="152" y="943"/>
                    </a:cubicBezTo>
                    <a:cubicBezTo>
                      <a:pt x="274" y="973"/>
                      <a:pt x="395" y="1003"/>
                      <a:pt x="517" y="1003"/>
                    </a:cubicBezTo>
                    <a:cubicBezTo>
                      <a:pt x="973" y="1003"/>
                      <a:pt x="1398" y="882"/>
                      <a:pt x="1793" y="700"/>
                    </a:cubicBezTo>
                    <a:cubicBezTo>
                      <a:pt x="2249" y="517"/>
                      <a:pt x="2675" y="304"/>
                      <a:pt x="2979" y="183"/>
                    </a:cubicBezTo>
                    <a:cubicBezTo>
                      <a:pt x="3283" y="61"/>
                      <a:pt x="3465" y="0"/>
                      <a:pt x="3465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3755;p69"/>
              <p:cNvSpPr/>
              <p:nvPr/>
            </p:nvSpPr>
            <p:spPr>
              <a:xfrm>
                <a:off x="1715360" y="2456882"/>
                <a:ext cx="35420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461" extrusionOk="0">
                    <a:moveTo>
                      <a:pt x="2553" y="0"/>
                    </a:moveTo>
                    <a:cubicBezTo>
                      <a:pt x="2158" y="122"/>
                      <a:pt x="1733" y="213"/>
                      <a:pt x="1307" y="304"/>
                    </a:cubicBezTo>
                    <a:cubicBezTo>
                      <a:pt x="882" y="335"/>
                      <a:pt x="426" y="365"/>
                      <a:pt x="0" y="365"/>
                    </a:cubicBezTo>
                    <a:cubicBezTo>
                      <a:pt x="228" y="430"/>
                      <a:pt x="465" y="460"/>
                      <a:pt x="701" y="460"/>
                    </a:cubicBezTo>
                    <a:cubicBezTo>
                      <a:pt x="906" y="460"/>
                      <a:pt x="1110" y="438"/>
                      <a:pt x="1307" y="395"/>
                    </a:cubicBezTo>
                    <a:cubicBezTo>
                      <a:pt x="1763" y="365"/>
                      <a:pt x="2189" y="213"/>
                      <a:pt x="2553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3756;p69"/>
              <p:cNvSpPr/>
              <p:nvPr/>
            </p:nvSpPr>
            <p:spPr>
              <a:xfrm>
                <a:off x="1756243" y="2590613"/>
                <a:ext cx="12662" cy="664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479" extrusionOk="0">
                    <a:moveTo>
                      <a:pt x="350" y="0"/>
                    </a:moveTo>
                    <a:cubicBezTo>
                      <a:pt x="282" y="0"/>
                      <a:pt x="213" y="8"/>
                      <a:pt x="153" y="23"/>
                    </a:cubicBezTo>
                    <a:cubicBezTo>
                      <a:pt x="61" y="53"/>
                      <a:pt x="1" y="114"/>
                      <a:pt x="1" y="114"/>
                    </a:cubicBezTo>
                    <a:cubicBezTo>
                      <a:pt x="54" y="105"/>
                      <a:pt x="107" y="102"/>
                      <a:pt x="160" y="102"/>
                    </a:cubicBezTo>
                    <a:cubicBezTo>
                      <a:pt x="287" y="102"/>
                      <a:pt x="410" y="123"/>
                      <a:pt x="517" y="145"/>
                    </a:cubicBezTo>
                    <a:cubicBezTo>
                      <a:pt x="760" y="266"/>
                      <a:pt x="882" y="479"/>
                      <a:pt x="912" y="479"/>
                    </a:cubicBezTo>
                    <a:cubicBezTo>
                      <a:pt x="912" y="479"/>
                      <a:pt x="912" y="418"/>
                      <a:pt x="882" y="297"/>
                    </a:cubicBezTo>
                    <a:cubicBezTo>
                      <a:pt x="791" y="175"/>
                      <a:pt x="700" y="84"/>
                      <a:pt x="548" y="23"/>
                    </a:cubicBezTo>
                    <a:cubicBezTo>
                      <a:pt x="487" y="8"/>
                      <a:pt x="419" y="0"/>
                      <a:pt x="350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3757;p69"/>
              <p:cNvSpPr/>
              <p:nvPr/>
            </p:nvSpPr>
            <p:spPr>
              <a:xfrm>
                <a:off x="1763829" y="2586716"/>
                <a:ext cx="12662" cy="8862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39" extrusionOk="0">
                    <a:moveTo>
                      <a:pt x="153" y="0"/>
                    </a:moveTo>
                    <a:cubicBezTo>
                      <a:pt x="61" y="0"/>
                      <a:pt x="1" y="61"/>
                      <a:pt x="1" y="61"/>
                    </a:cubicBezTo>
                    <a:cubicBezTo>
                      <a:pt x="183" y="61"/>
                      <a:pt x="365" y="122"/>
                      <a:pt x="517" y="213"/>
                    </a:cubicBezTo>
                    <a:cubicBezTo>
                      <a:pt x="791" y="365"/>
                      <a:pt x="852" y="638"/>
                      <a:pt x="882" y="638"/>
                    </a:cubicBezTo>
                    <a:cubicBezTo>
                      <a:pt x="882" y="638"/>
                      <a:pt x="913" y="547"/>
                      <a:pt x="852" y="456"/>
                    </a:cubicBezTo>
                    <a:cubicBezTo>
                      <a:pt x="791" y="304"/>
                      <a:pt x="700" y="182"/>
                      <a:pt x="578" y="122"/>
                    </a:cubicBezTo>
                    <a:cubicBezTo>
                      <a:pt x="457" y="30"/>
                      <a:pt x="305" y="0"/>
                      <a:pt x="153" y="0"/>
                    </a:cubicBezTo>
                    <a:close/>
                  </a:path>
                </a:pathLst>
              </a:custGeom>
              <a:solidFill>
                <a:srgbClr val="CE8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3758;p69"/>
              <p:cNvSpPr/>
              <p:nvPr/>
            </p:nvSpPr>
            <p:spPr>
              <a:xfrm>
                <a:off x="1641164" y="2330417"/>
                <a:ext cx="255037" cy="140804"/>
              </a:xfrm>
              <a:custGeom>
                <a:avLst/>
                <a:gdLst/>
                <a:ahLst/>
                <a:cxnLst/>
                <a:rect l="l" t="t" r="r" b="b"/>
                <a:pathLst>
                  <a:path w="18390" h="10153" extrusionOk="0">
                    <a:moveTo>
                      <a:pt x="7873" y="1"/>
                    </a:moveTo>
                    <a:cubicBezTo>
                      <a:pt x="3648" y="700"/>
                      <a:pt x="1855" y="3405"/>
                      <a:pt x="1733" y="3678"/>
                    </a:cubicBezTo>
                    <a:cubicBezTo>
                      <a:pt x="1612" y="3982"/>
                      <a:pt x="1" y="10153"/>
                      <a:pt x="1" y="10153"/>
                    </a:cubicBezTo>
                    <a:lnTo>
                      <a:pt x="1976" y="9241"/>
                    </a:lnTo>
                    <a:lnTo>
                      <a:pt x="8663" y="7721"/>
                    </a:lnTo>
                    <a:lnTo>
                      <a:pt x="18390" y="9970"/>
                    </a:lnTo>
                    <a:cubicBezTo>
                      <a:pt x="18390" y="9970"/>
                      <a:pt x="18056" y="4134"/>
                      <a:pt x="17174" y="2919"/>
                    </a:cubicBezTo>
                    <a:cubicBezTo>
                      <a:pt x="16323" y="1703"/>
                      <a:pt x="11369" y="31"/>
                      <a:pt x="11369" y="31"/>
                    </a:cubicBez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3759;p69"/>
              <p:cNvSpPr/>
              <p:nvPr/>
            </p:nvSpPr>
            <p:spPr>
              <a:xfrm>
                <a:off x="1731377" y="2320307"/>
                <a:ext cx="80949" cy="139958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0092" extrusionOk="0">
                    <a:moveTo>
                      <a:pt x="1581" y="0"/>
                    </a:moveTo>
                    <a:cubicBezTo>
                      <a:pt x="1186" y="0"/>
                      <a:pt x="821" y="243"/>
                      <a:pt x="669" y="608"/>
                    </a:cubicBezTo>
                    <a:cubicBezTo>
                      <a:pt x="517" y="912"/>
                      <a:pt x="456" y="1246"/>
                      <a:pt x="426" y="1581"/>
                    </a:cubicBezTo>
                    <a:cubicBezTo>
                      <a:pt x="335" y="2644"/>
                      <a:pt x="0" y="10091"/>
                      <a:pt x="0" y="10091"/>
                    </a:cubicBezTo>
                    <a:lnTo>
                      <a:pt x="4377" y="9939"/>
                    </a:lnTo>
                    <a:lnTo>
                      <a:pt x="4347" y="760"/>
                    </a:lnTo>
                    <a:lnTo>
                      <a:pt x="5836" y="1094"/>
                    </a:lnTo>
                    <a:lnTo>
                      <a:pt x="5836" y="1094"/>
                    </a:lnTo>
                    <a:lnTo>
                      <a:pt x="5806" y="851"/>
                    </a:lnTo>
                    <a:cubicBezTo>
                      <a:pt x="5775" y="669"/>
                      <a:pt x="5715" y="517"/>
                      <a:pt x="5623" y="395"/>
                    </a:cubicBezTo>
                    <a:cubicBezTo>
                      <a:pt x="5471" y="213"/>
                      <a:pt x="5259" y="122"/>
                      <a:pt x="5046" y="122"/>
                    </a:cubicBezTo>
                    <a:lnTo>
                      <a:pt x="2523" y="0"/>
                    </a:ln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3760;p69"/>
              <p:cNvSpPr/>
              <p:nvPr/>
            </p:nvSpPr>
            <p:spPr>
              <a:xfrm>
                <a:off x="1647488" y="2421892"/>
                <a:ext cx="246605" cy="71255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5138" extrusionOk="0">
                    <a:moveTo>
                      <a:pt x="8116" y="0"/>
                    </a:moveTo>
                    <a:lnTo>
                      <a:pt x="426" y="2584"/>
                    </a:lnTo>
                    <a:lnTo>
                      <a:pt x="0" y="4134"/>
                    </a:lnTo>
                    <a:cubicBezTo>
                      <a:pt x="2167" y="3614"/>
                      <a:pt x="4358" y="3419"/>
                      <a:pt x="6425" y="3419"/>
                    </a:cubicBezTo>
                    <a:cubicBezTo>
                      <a:pt x="12564" y="3419"/>
                      <a:pt x="17600" y="5137"/>
                      <a:pt x="17600" y="5137"/>
                    </a:cubicBezTo>
                    <a:lnTo>
                      <a:pt x="17782" y="3921"/>
                    </a:lnTo>
                    <a:lnTo>
                      <a:pt x="8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3761;p69"/>
              <p:cNvSpPr/>
              <p:nvPr/>
            </p:nvSpPr>
            <p:spPr>
              <a:xfrm>
                <a:off x="1638210" y="2421407"/>
                <a:ext cx="266853" cy="53185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3835" extrusionOk="0">
                    <a:moveTo>
                      <a:pt x="6249" y="0"/>
                    </a:moveTo>
                    <a:cubicBezTo>
                      <a:pt x="4899" y="0"/>
                      <a:pt x="3594" y="512"/>
                      <a:pt x="2615" y="1434"/>
                    </a:cubicBezTo>
                    <a:lnTo>
                      <a:pt x="2311" y="1707"/>
                    </a:lnTo>
                    <a:lnTo>
                      <a:pt x="1" y="3409"/>
                    </a:lnTo>
                    <a:cubicBezTo>
                      <a:pt x="65" y="3416"/>
                      <a:pt x="133" y="3420"/>
                      <a:pt x="203" y="3420"/>
                    </a:cubicBezTo>
                    <a:cubicBezTo>
                      <a:pt x="429" y="3420"/>
                      <a:pt x="673" y="3381"/>
                      <a:pt x="882" y="3288"/>
                    </a:cubicBezTo>
                    <a:cubicBezTo>
                      <a:pt x="2276" y="2662"/>
                      <a:pt x="5238" y="2063"/>
                      <a:pt x="8502" y="2063"/>
                    </a:cubicBezTo>
                    <a:cubicBezTo>
                      <a:pt x="8727" y="2063"/>
                      <a:pt x="8953" y="2066"/>
                      <a:pt x="9180" y="2072"/>
                    </a:cubicBezTo>
                    <a:cubicBezTo>
                      <a:pt x="12159" y="2133"/>
                      <a:pt x="15259" y="2862"/>
                      <a:pt x="17266" y="3349"/>
                    </a:cubicBezTo>
                    <a:cubicBezTo>
                      <a:pt x="17539" y="3440"/>
                      <a:pt x="17843" y="3622"/>
                      <a:pt x="18086" y="3683"/>
                    </a:cubicBezTo>
                    <a:cubicBezTo>
                      <a:pt x="18451" y="3804"/>
                      <a:pt x="18846" y="3835"/>
                      <a:pt x="19241" y="3835"/>
                    </a:cubicBezTo>
                    <a:lnTo>
                      <a:pt x="16171" y="1920"/>
                    </a:lnTo>
                    <a:cubicBezTo>
                      <a:pt x="15168" y="856"/>
                      <a:pt x="13800" y="218"/>
                      <a:pt x="12372" y="187"/>
                    </a:cubicBezTo>
                    <a:lnTo>
                      <a:pt x="6475" y="5"/>
                    </a:lnTo>
                    <a:cubicBezTo>
                      <a:pt x="6399" y="2"/>
                      <a:pt x="6324" y="0"/>
                      <a:pt x="6249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3762;p69"/>
              <p:cNvSpPr/>
              <p:nvPr/>
            </p:nvSpPr>
            <p:spPr>
              <a:xfrm>
                <a:off x="1647488" y="2449157"/>
                <a:ext cx="249976" cy="38080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2746" extrusionOk="0">
                    <a:moveTo>
                      <a:pt x="6880" y="0"/>
                    </a:moveTo>
                    <a:cubicBezTo>
                      <a:pt x="5429" y="0"/>
                      <a:pt x="3979" y="143"/>
                      <a:pt x="2554" y="436"/>
                    </a:cubicBezTo>
                    <a:cubicBezTo>
                      <a:pt x="1885" y="557"/>
                      <a:pt x="1247" y="800"/>
                      <a:pt x="608" y="1074"/>
                    </a:cubicBezTo>
                    <a:cubicBezTo>
                      <a:pt x="456" y="1165"/>
                      <a:pt x="274" y="1256"/>
                      <a:pt x="152" y="1378"/>
                    </a:cubicBezTo>
                    <a:cubicBezTo>
                      <a:pt x="31" y="1439"/>
                      <a:pt x="0" y="1500"/>
                      <a:pt x="0" y="1500"/>
                    </a:cubicBezTo>
                    <a:cubicBezTo>
                      <a:pt x="0" y="1502"/>
                      <a:pt x="2" y="1503"/>
                      <a:pt x="4" y="1503"/>
                    </a:cubicBezTo>
                    <a:cubicBezTo>
                      <a:pt x="33" y="1503"/>
                      <a:pt x="245" y="1336"/>
                      <a:pt x="639" y="1196"/>
                    </a:cubicBezTo>
                    <a:cubicBezTo>
                      <a:pt x="1277" y="952"/>
                      <a:pt x="1915" y="770"/>
                      <a:pt x="2584" y="648"/>
                    </a:cubicBezTo>
                    <a:cubicBezTo>
                      <a:pt x="3963" y="399"/>
                      <a:pt x="5366" y="271"/>
                      <a:pt x="6771" y="271"/>
                    </a:cubicBezTo>
                    <a:cubicBezTo>
                      <a:pt x="7595" y="271"/>
                      <a:pt x="8420" y="315"/>
                      <a:pt x="9241" y="405"/>
                    </a:cubicBezTo>
                    <a:cubicBezTo>
                      <a:pt x="10578" y="527"/>
                      <a:pt x="11824" y="588"/>
                      <a:pt x="12949" y="770"/>
                    </a:cubicBezTo>
                    <a:cubicBezTo>
                      <a:pt x="14043" y="922"/>
                      <a:pt x="15046" y="1165"/>
                      <a:pt x="15897" y="1378"/>
                    </a:cubicBezTo>
                    <a:cubicBezTo>
                      <a:pt x="16293" y="1469"/>
                      <a:pt x="16688" y="1591"/>
                      <a:pt x="16992" y="1712"/>
                    </a:cubicBezTo>
                    <a:cubicBezTo>
                      <a:pt x="17265" y="1773"/>
                      <a:pt x="17539" y="1895"/>
                      <a:pt x="17752" y="2077"/>
                    </a:cubicBezTo>
                    <a:cubicBezTo>
                      <a:pt x="17934" y="2259"/>
                      <a:pt x="18025" y="2503"/>
                      <a:pt x="17995" y="2746"/>
                    </a:cubicBezTo>
                    <a:cubicBezTo>
                      <a:pt x="17995" y="2746"/>
                      <a:pt x="18025" y="2685"/>
                      <a:pt x="18025" y="2533"/>
                    </a:cubicBezTo>
                    <a:cubicBezTo>
                      <a:pt x="18025" y="2351"/>
                      <a:pt x="17964" y="2168"/>
                      <a:pt x="17812" y="2016"/>
                    </a:cubicBezTo>
                    <a:cubicBezTo>
                      <a:pt x="17600" y="1803"/>
                      <a:pt x="17356" y="1651"/>
                      <a:pt x="17052" y="1560"/>
                    </a:cubicBezTo>
                    <a:cubicBezTo>
                      <a:pt x="16749" y="1408"/>
                      <a:pt x="16384" y="1287"/>
                      <a:pt x="15958" y="1165"/>
                    </a:cubicBezTo>
                    <a:cubicBezTo>
                      <a:pt x="14986" y="892"/>
                      <a:pt x="13983" y="679"/>
                      <a:pt x="12979" y="496"/>
                    </a:cubicBezTo>
                    <a:cubicBezTo>
                      <a:pt x="11855" y="314"/>
                      <a:pt x="10609" y="223"/>
                      <a:pt x="9302" y="132"/>
                    </a:cubicBezTo>
                    <a:cubicBezTo>
                      <a:pt x="8497" y="45"/>
                      <a:pt x="7688" y="0"/>
                      <a:pt x="6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3763;p69"/>
              <p:cNvSpPr/>
              <p:nvPr/>
            </p:nvSpPr>
            <p:spPr>
              <a:xfrm>
                <a:off x="1638210" y="2417094"/>
                <a:ext cx="257991" cy="49912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3599" extrusionOk="0">
                    <a:moveTo>
                      <a:pt x="6237" y="0"/>
                    </a:moveTo>
                    <a:cubicBezTo>
                      <a:pt x="5891" y="0"/>
                      <a:pt x="5555" y="4"/>
                      <a:pt x="5229" y="12"/>
                    </a:cubicBezTo>
                    <a:cubicBezTo>
                      <a:pt x="5145" y="4"/>
                      <a:pt x="5064" y="1"/>
                      <a:pt x="4984" y="1"/>
                    </a:cubicBezTo>
                    <a:cubicBezTo>
                      <a:pt x="4744" y="1"/>
                      <a:pt x="4522" y="35"/>
                      <a:pt x="4317" y="103"/>
                    </a:cubicBezTo>
                    <a:cubicBezTo>
                      <a:pt x="4013" y="164"/>
                      <a:pt x="3770" y="316"/>
                      <a:pt x="3557" y="498"/>
                    </a:cubicBezTo>
                    <a:cubicBezTo>
                      <a:pt x="3344" y="681"/>
                      <a:pt x="3162" y="894"/>
                      <a:pt x="3010" y="1106"/>
                    </a:cubicBezTo>
                    <a:lnTo>
                      <a:pt x="2584" y="1714"/>
                    </a:lnTo>
                    <a:lnTo>
                      <a:pt x="669" y="2900"/>
                    </a:lnTo>
                    <a:lnTo>
                      <a:pt x="153" y="3204"/>
                    </a:lnTo>
                    <a:cubicBezTo>
                      <a:pt x="92" y="3264"/>
                      <a:pt x="31" y="3295"/>
                      <a:pt x="1" y="3325"/>
                    </a:cubicBezTo>
                    <a:cubicBezTo>
                      <a:pt x="62" y="3295"/>
                      <a:pt x="122" y="3264"/>
                      <a:pt x="183" y="3234"/>
                    </a:cubicBezTo>
                    <a:lnTo>
                      <a:pt x="700" y="2930"/>
                    </a:lnTo>
                    <a:lnTo>
                      <a:pt x="2645" y="1805"/>
                    </a:lnTo>
                    <a:lnTo>
                      <a:pt x="3101" y="1228"/>
                    </a:lnTo>
                    <a:cubicBezTo>
                      <a:pt x="3253" y="985"/>
                      <a:pt x="3405" y="802"/>
                      <a:pt x="3618" y="620"/>
                    </a:cubicBezTo>
                    <a:cubicBezTo>
                      <a:pt x="3831" y="438"/>
                      <a:pt x="4074" y="316"/>
                      <a:pt x="4347" y="255"/>
                    </a:cubicBezTo>
                    <a:cubicBezTo>
                      <a:pt x="4621" y="194"/>
                      <a:pt x="4925" y="164"/>
                      <a:pt x="5229" y="164"/>
                    </a:cubicBezTo>
                    <a:cubicBezTo>
                      <a:pt x="5555" y="156"/>
                      <a:pt x="5891" y="152"/>
                      <a:pt x="6237" y="152"/>
                    </a:cubicBezTo>
                    <a:cubicBezTo>
                      <a:pt x="7182" y="152"/>
                      <a:pt x="8195" y="180"/>
                      <a:pt x="9241" y="225"/>
                    </a:cubicBezTo>
                    <a:cubicBezTo>
                      <a:pt x="10548" y="286"/>
                      <a:pt x="11825" y="377"/>
                      <a:pt x="12980" y="438"/>
                    </a:cubicBezTo>
                    <a:cubicBezTo>
                      <a:pt x="13253" y="438"/>
                      <a:pt x="13527" y="498"/>
                      <a:pt x="13800" y="590"/>
                    </a:cubicBezTo>
                    <a:cubicBezTo>
                      <a:pt x="14044" y="681"/>
                      <a:pt x="14256" y="802"/>
                      <a:pt x="14439" y="985"/>
                    </a:cubicBezTo>
                    <a:cubicBezTo>
                      <a:pt x="14803" y="1380"/>
                      <a:pt x="15107" y="1745"/>
                      <a:pt x="15411" y="2079"/>
                    </a:cubicBezTo>
                    <a:lnTo>
                      <a:pt x="17721" y="3204"/>
                    </a:lnTo>
                    <a:lnTo>
                      <a:pt x="18360" y="3508"/>
                    </a:lnTo>
                    <a:cubicBezTo>
                      <a:pt x="18421" y="3538"/>
                      <a:pt x="18512" y="3568"/>
                      <a:pt x="18603" y="3599"/>
                    </a:cubicBezTo>
                    <a:lnTo>
                      <a:pt x="18390" y="3477"/>
                    </a:lnTo>
                    <a:lnTo>
                      <a:pt x="17752" y="3143"/>
                    </a:lnTo>
                    <a:lnTo>
                      <a:pt x="15472" y="1988"/>
                    </a:lnTo>
                    <a:lnTo>
                      <a:pt x="15503" y="1988"/>
                    </a:lnTo>
                    <a:cubicBezTo>
                      <a:pt x="15199" y="1653"/>
                      <a:pt x="14895" y="1258"/>
                      <a:pt x="14530" y="863"/>
                    </a:cubicBezTo>
                    <a:cubicBezTo>
                      <a:pt x="14317" y="681"/>
                      <a:pt x="14104" y="529"/>
                      <a:pt x="13831" y="438"/>
                    </a:cubicBezTo>
                    <a:cubicBezTo>
                      <a:pt x="13557" y="346"/>
                      <a:pt x="13284" y="286"/>
                      <a:pt x="12980" y="286"/>
                    </a:cubicBezTo>
                    <a:cubicBezTo>
                      <a:pt x="11825" y="194"/>
                      <a:pt x="10548" y="103"/>
                      <a:pt x="9241" y="73"/>
                    </a:cubicBezTo>
                    <a:cubicBezTo>
                      <a:pt x="8195" y="28"/>
                      <a:pt x="7182" y="0"/>
                      <a:pt x="6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3764;p69"/>
              <p:cNvSpPr/>
              <p:nvPr/>
            </p:nvSpPr>
            <p:spPr>
              <a:xfrm>
                <a:off x="1790817" y="2321514"/>
                <a:ext cx="21510" cy="8943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6449" extrusionOk="0">
                    <a:moveTo>
                      <a:pt x="403" y="1"/>
                    </a:moveTo>
                    <a:cubicBezTo>
                      <a:pt x="183" y="1"/>
                      <a:pt x="0" y="174"/>
                      <a:pt x="0" y="399"/>
                    </a:cubicBezTo>
                    <a:lnTo>
                      <a:pt x="0" y="1038"/>
                    </a:lnTo>
                    <a:lnTo>
                      <a:pt x="0" y="2557"/>
                    </a:lnTo>
                    <a:cubicBezTo>
                      <a:pt x="0" y="3652"/>
                      <a:pt x="0" y="4594"/>
                      <a:pt x="30" y="5323"/>
                    </a:cubicBezTo>
                    <a:cubicBezTo>
                      <a:pt x="30" y="5658"/>
                      <a:pt x="30" y="5931"/>
                      <a:pt x="61" y="6144"/>
                    </a:cubicBezTo>
                    <a:cubicBezTo>
                      <a:pt x="61" y="6235"/>
                      <a:pt x="61" y="6357"/>
                      <a:pt x="91" y="6448"/>
                    </a:cubicBezTo>
                    <a:cubicBezTo>
                      <a:pt x="91" y="6357"/>
                      <a:pt x="122" y="6235"/>
                      <a:pt x="122" y="6144"/>
                    </a:cubicBezTo>
                    <a:cubicBezTo>
                      <a:pt x="122" y="5962"/>
                      <a:pt x="122" y="5658"/>
                      <a:pt x="122" y="5323"/>
                    </a:cubicBezTo>
                    <a:lnTo>
                      <a:pt x="122" y="2588"/>
                    </a:lnTo>
                    <a:lnTo>
                      <a:pt x="122" y="1068"/>
                    </a:lnTo>
                    <a:lnTo>
                      <a:pt x="122" y="399"/>
                    </a:lnTo>
                    <a:cubicBezTo>
                      <a:pt x="122" y="261"/>
                      <a:pt x="248" y="122"/>
                      <a:pt x="386" y="122"/>
                    </a:cubicBezTo>
                    <a:cubicBezTo>
                      <a:pt x="399" y="122"/>
                      <a:pt x="412" y="123"/>
                      <a:pt x="426" y="126"/>
                    </a:cubicBezTo>
                    <a:lnTo>
                      <a:pt x="1246" y="278"/>
                    </a:lnTo>
                    <a:cubicBezTo>
                      <a:pt x="1337" y="308"/>
                      <a:pt x="1429" y="308"/>
                      <a:pt x="1550" y="339"/>
                    </a:cubicBezTo>
                    <a:cubicBezTo>
                      <a:pt x="1459" y="278"/>
                      <a:pt x="1368" y="247"/>
                      <a:pt x="1246" y="217"/>
                    </a:cubicBezTo>
                    <a:cubicBezTo>
                      <a:pt x="1064" y="156"/>
                      <a:pt x="790" y="95"/>
                      <a:pt x="456" y="4"/>
                    </a:cubicBezTo>
                    <a:cubicBezTo>
                      <a:pt x="438" y="2"/>
                      <a:pt x="420" y="1"/>
                      <a:pt x="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3765;p69"/>
              <p:cNvSpPr/>
              <p:nvPr/>
            </p:nvSpPr>
            <p:spPr>
              <a:xfrm>
                <a:off x="1733056" y="2322831"/>
                <a:ext cx="5922" cy="8601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202" extrusionOk="0">
                    <a:moveTo>
                      <a:pt x="396" y="0"/>
                    </a:moveTo>
                    <a:cubicBezTo>
                      <a:pt x="335" y="304"/>
                      <a:pt x="305" y="608"/>
                      <a:pt x="305" y="882"/>
                    </a:cubicBezTo>
                    <a:cubicBezTo>
                      <a:pt x="244" y="1459"/>
                      <a:pt x="214" y="2250"/>
                      <a:pt x="183" y="3101"/>
                    </a:cubicBezTo>
                    <a:cubicBezTo>
                      <a:pt x="122" y="3952"/>
                      <a:pt x="92" y="4681"/>
                      <a:pt x="62" y="5289"/>
                    </a:cubicBezTo>
                    <a:cubicBezTo>
                      <a:pt x="31" y="5593"/>
                      <a:pt x="1" y="5897"/>
                      <a:pt x="31" y="6201"/>
                    </a:cubicBezTo>
                    <a:cubicBezTo>
                      <a:pt x="92" y="5897"/>
                      <a:pt x="153" y="5593"/>
                      <a:pt x="153" y="5289"/>
                    </a:cubicBezTo>
                    <a:cubicBezTo>
                      <a:pt x="214" y="4742"/>
                      <a:pt x="274" y="3952"/>
                      <a:pt x="305" y="3101"/>
                    </a:cubicBezTo>
                    <a:cubicBezTo>
                      <a:pt x="335" y="2250"/>
                      <a:pt x="366" y="1459"/>
                      <a:pt x="396" y="912"/>
                    </a:cubicBezTo>
                    <a:cubicBezTo>
                      <a:pt x="426" y="608"/>
                      <a:pt x="426" y="304"/>
                      <a:pt x="3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3766;p69"/>
              <p:cNvSpPr/>
              <p:nvPr/>
            </p:nvSpPr>
            <p:spPr>
              <a:xfrm>
                <a:off x="1175787" y="2625076"/>
                <a:ext cx="981776" cy="822263"/>
              </a:xfrm>
              <a:custGeom>
                <a:avLst/>
                <a:gdLst/>
                <a:ahLst/>
                <a:cxnLst/>
                <a:rect l="l" t="t" r="r" b="b"/>
                <a:pathLst>
                  <a:path w="70793" h="59291" extrusionOk="0">
                    <a:moveTo>
                      <a:pt x="70792" y="18014"/>
                    </a:moveTo>
                    <a:cubicBezTo>
                      <a:pt x="70792" y="18014"/>
                      <a:pt x="70791" y="18023"/>
                      <a:pt x="70790" y="18042"/>
                    </a:cubicBezTo>
                    <a:lnTo>
                      <a:pt x="70790" y="18042"/>
                    </a:lnTo>
                    <a:cubicBezTo>
                      <a:pt x="70791" y="18037"/>
                      <a:pt x="70792" y="18031"/>
                      <a:pt x="70792" y="18025"/>
                    </a:cubicBezTo>
                    <a:cubicBezTo>
                      <a:pt x="70792" y="18017"/>
                      <a:pt x="70792" y="18014"/>
                      <a:pt x="70792" y="18014"/>
                    </a:cubicBezTo>
                    <a:close/>
                    <a:moveTo>
                      <a:pt x="1" y="0"/>
                    </a:moveTo>
                    <a:cubicBezTo>
                      <a:pt x="335" y="2644"/>
                      <a:pt x="791" y="5259"/>
                      <a:pt x="1429" y="7842"/>
                    </a:cubicBezTo>
                    <a:cubicBezTo>
                      <a:pt x="2311" y="11459"/>
                      <a:pt x="5290" y="17295"/>
                      <a:pt x="5411" y="20000"/>
                    </a:cubicBezTo>
                    <a:cubicBezTo>
                      <a:pt x="5563" y="22706"/>
                      <a:pt x="2949" y="40001"/>
                      <a:pt x="2949" y="40001"/>
                    </a:cubicBezTo>
                    <a:lnTo>
                      <a:pt x="20031" y="44408"/>
                    </a:lnTo>
                    <a:lnTo>
                      <a:pt x="32585" y="54560"/>
                    </a:lnTo>
                    <a:cubicBezTo>
                      <a:pt x="32585" y="54560"/>
                      <a:pt x="66970" y="59290"/>
                      <a:pt x="69355" y="59290"/>
                    </a:cubicBezTo>
                    <a:cubicBezTo>
                      <a:pt x="69441" y="59290"/>
                      <a:pt x="69485" y="59284"/>
                      <a:pt x="69485" y="59271"/>
                    </a:cubicBezTo>
                    <a:cubicBezTo>
                      <a:pt x="69485" y="58886"/>
                      <a:pt x="70729" y="19266"/>
                      <a:pt x="70790" y="18042"/>
                    </a:cubicBezTo>
                    <a:lnTo>
                      <a:pt x="70790" y="18042"/>
                    </a:lnTo>
                    <a:cubicBezTo>
                      <a:pt x="70576" y="18853"/>
                      <a:pt x="55868" y="19362"/>
                      <a:pt x="55868" y="19362"/>
                    </a:cubicBezTo>
                    <a:lnTo>
                      <a:pt x="29880" y="135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3767;p69"/>
              <p:cNvSpPr/>
              <p:nvPr/>
            </p:nvSpPr>
            <p:spPr>
              <a:xfrm>
                <a:off x="1175787" y="2625076"/>
                <a:ext cx="983038" cy="823262"/>
              </a:xfrm>
              <a:custGeom>
                <a:avLst/>
                <a:gdLst/>
                <a:ahLst/>
                <a:cxnLst/>
                <a:rect l="l" t="t" r="r" b="b"/>
                <a:pathLst>
                  <a:path w="70884" h="59363" extrusionOk="0">
                    <a:moveTo>
                      <a:pt x="1" y="0"/>
                    </a:moveTo>
                    <a:lnTo>
                      <a:pt x="29819" y="13617"/>
                    </a:lnTo>
                    <a:lnTo>
                      <a:pt x="55807" y="19392"/>
                    </a:lnTo>
                    <a:lnTo>
                      <a:pt x="55838" y="19392"/>
                    </a:lnTo>
                    <a:cubicBezTo>
                      <a:pt x="57844" y="19332"/>
                      <a:pt x="59880" y="19240"/>
                      <a:pt x="61947" y="19119"/>
                    </a:cubicBezTo>
                    <a:cubicBezTo>
                      <a:pt x="64014" y="18997"/>
                      <a:pt x="66111" y="18876"/>
                      <a:pt x="68269" y="18633"/>
                    </a:cubicBezTo>
                    <a:cubicBezTo>
                      <a:pt x="68817" y="18572"/>
                      <a:pt x="69333" y="18511"/>
                      <a:pt x="69880" y="18420"/>
                    </a:cubicBezTo>
                    <a:cubicBezTo>
                      <a:pt x="70134" y="18392"/>
                      <a:pt x="70387" y="18311"/>
                      <a:pt x="70640" y="18203"/>
                    </a:cubicBezTo>
                    <a:lnTo>
                      <a:pt x="70640" y="18203"/>
                    </a:lnTo>
                    <a:lnTo>
                      <a:pt x="70640" y="18207"/>
                    </a:lnTo>
                    <a:lnTo>
                      <a:pt x="70640" y="18633"/>
                    </a:lnTo>
                    <a:cubicBezTo>
                      <a:pt x="70610" y="19727"/>
                      <a:pt x="70580" y="20821"/>
                      <a:pt x="70549" y="21946"/>
                    </a:cubicBezTo>
                    <a:cubicBezTo>
                      <a:pt x="70458" y="24165"/>
                      <a:pt x="70397" y="26414"/>
                      <a:pt x="70306" y="28693"/>
                    </a:cubicBezTo>
                    <a:cubicBezTo>
                      <a:pt x="70032" y="37812"/>
                      <a:pt x="69728" y="47448"/>
                      <a:pt x="69424" y="57326"/>
                    </a:cubicBezTo>
                    <a:lnTo>
                      <a:pt x="69394" y="58633"/>
                    </a:lnTo>
                    <a:lnTo>
                      <a:pt x="69394" y="58967"/>
                    </a:lnTo>
                    <a:lnTo>
                      <a:pt x="69394" y="59119"/>
                    </a:lnTo>
                    <a:lnTo>
                      <a:pt x="69394" y="59154"/>
                    </a:lnTo>
                    <a:lnTo>
                      <a:pt x="69394" y="59154"/>
                    </a:lnTo>
                    <a:cubicBezTo>
                      <a:pt x="69333" y="59161"/>
                      <a:pt x="69273" y="59163"/>
                      <a:pt x="69212" y="59163"/>
                    </a:cubicBezTo>
                    <a:cubicBezTo>
                      <a:pt x="69070" y="59163"/>
                      <a:pt x="68928" y="59150"/>
                      <a:pt x="68786" y="59150"/>
                    </a:cubicBezTo>
                    <a:cubicBezTo>
                      <a:pt x="67935" y="59059"/>
                      <a:pt x="67114" y="58967"/>
                      <a:pt x="66263" y="58876"/>
                    </a:cubicBezTo>
                    <a:lnTo>
                      <a:pt x="61218" y="58268"/>
                    </a:lnTo>
                    <a:lnTo>
                      <a:pt x="51339" y="57022"/>
                    </a:lnTo>
                    <a:lnTo>
                      <a:pt x="32554" y="54499"/>
                    </a:lnTo>
                    <a:lnTo>
                      <a:pt x="32615" y="54499"/>
                    </a:lnTo>
                    <a:lnTo>
                      <a:pt x="20062" y="44347"/>
                    </a:lnTo>
                    <a:lnTo>
                      <a:pt x="3020" y="39989"/>
                    </a:lnTo>
                    <a:lnTo>
                      <a:pt x="3020" y="39989"/>
                    </a:lnTo>
                    <a:cubicBezTo>
                      <a:pt x="3928" y="33756"/>
                      <a:pt x="4744" y="28127"/>
                      <a:pt x="5259" y="23162"/>
                    </a:cubicBezTo>
                    <a:cubicBezTo>
                      <a:pt x="5320" y="22523"/>
                      <a:pt x="5411" y="21915"/>
                      <a:pt x="5442" y="21307"/>
                    </a:cubicBezTo>
                    <a:cubicBezTo>
                      <a:pt x="5442" y="21003"/>
                      <a:pt x="5472" y="20699"/>
                      <a:pt x="5472" y="20396"/>
                    </a:cubicBezTo>
                    <a:lnTo>
                      <a:pt x="5472" y="19970"/>
                    </a:lnTo>
                    <a:lnTo>
                      <a:pt x="5442" y="19514"/>
                    </a:lnTo>
                    <a:cubicBezTo>
                      <a:pt x="5229" y="18420"/>
                      <a:pt x="4925" y="17326"/>
                      <a:pt x="4499" y="16262"/>
                    </a:cubicBezTo>
                    <a:cubicBezTo>
                      <a:pt x="3770" y="14225"/>
                      <a:pt x="3010" y="12432"/>
                      <a:pt x="2402" y="10760"/>
                    </a:cubicBezTo>
                    <a:cubicBezTo>
                      <a:pt x="2098" y="9939"/>
                      <a:pt x="1824" y="9149"/>
                      <a:pt x="1612" y="8389"/>
                    </a:cubicBezTo>
                    <a:cubicBezTo>
                      <a:pt x="1368" y="7629"/>
                      <a:pt x="1217" y="6900"/>
                      <a:pt x="1065" y="6231"/>
                    </a:cubicBezTo>
                    <a:cubicBezTo>
                      <a:pt x="791" y="4894"/>
                      <a:pt x="578" y="3739"/>
                      <a:pt x="426" y="2827"/>
                    </a:cubicBezTo>
                    <a:cubicBezTo>
                      <a:pt x="274" y="1885"/>
                      <a:pt x="183" y="1186"/>
                      <a:pt x="122" y="699"/>
                    </a:cubicBezTo>
                    <a:cubicBezTo>
                      <a:pt x="32" y="246"/>
                      <a:pt x="1" y="4"/>
                      <a:pt x="1" y="0"/>
                    </a:cubicBezTo>
                    <a:lnTo>
                      <a:pt x="1" y="0"/>
                    </a:lnTo>
                    <a:cubicBezTo>
                      <a:pt x="1" y="4"/>
                      <a:pt x="32" y="246"/>
                      <a:pt x="92" y="699"/>
                    </a:cubicBezTo>
                    <a:cubicBezTo>
                      <a:pt x="153" y="1186"/>
                      <a:pt x="244" y="1885"/>
                      <a:pt x="396" y="2827"/>
                    </a:cubicBezTo>
                    <a:cubicBezTo>
                      <a:pt x="548" y="3769"/>
                      <a:pt x="730" y="4894"/>
                      <a:pt x="1004" y="6231"/>
                    </a:cubicBezTo>
                    <a:cubicBezTo>
                      <a:pt x="1156" y="6900"/>
                      <a:pt x="1308" y="7629"/>
                      <a:pt x="1520" y="8389"/>
                    </a:cubicBezTo>
                    <a:cubicBezTo>
                      <a:pt x="1733" y="9149"/>
                      <a:pt x="2007" y="9939"/>
                      <a:pt x="2311" y="10791"/>
                    </a:cubicBezTo>
                    <a:cubicBezTo>
                      <a:pt x="2919" y="12462"/>
                      <a:pt x="3679" y="14256"/>
                      <a:pt x="4408" y="16292"/>
                    </a:cubicBezTo>
                    <a:cubicBezTo>
                      <a:pt x="4803" y="17326"/>
                      <a:pt x="5107" y="18420"/>
                      <a:pt x="5320" y="19514"/>
                    </a:cubicBezTo>
                    <a:cubicBezTo>
                      <a:pt x="5320" y="19666"/>
                      <a:pt x="5350" y="19818"/>
                      <a:pt x="5350" y="19970"/>
                    </a:cubicBezTo>
                    <a:lnTo>
                      <a:pt x="5350" y="20396"/>
                    </a:lnTo>
                    <a:cubicBezTo>
                      <a:pt x="5350" y="20699"/>
                      <a:pt x="5320" y="21003"/>
                      <a:pt x="5320" y="21307"/>
                    </a:cubicBezTo>
                    <a:cubicBezTo>
                      <a:pt x="5290" y="21915"/>
                      <a:pt x="5229" y="22523"/>
                      <a:pt x="5138" y="23131"/>
                    </a:cubicBezTo>
                    <a:cubicBezTo>
                      <a:pt x="4621" y="28146"/>
                      <a:pt x="3800" y="33800"/>
                      <a:pt x="2858" y="40031"/>
                    </a:cubicBezTo>
                    <a:lnTo>
                      <a:pt x="2858" y="40092"/>
                    </a:lnTo>
                    <a:lnTo>
                      <a:pt x="2949" y="40092"/>
                    </a:lnTo>
                    <a:lnTo>
                      <a:pt x="20031" y="44499"/>
                    </a:lnTo>
                    <a:lnTo>
                      <a:pt x="20031" y="44499"/>
                    </a:lnTo>
                    <a:lnTo>
                      <a:pt x="20001" y="44469"/>
                    </a:lnTo>
                    <a:lnTo>
                      <a:pt x="32554" y="54651"/>
                    </a:lnTo>
                    <a:lnTo>
                      <a:pt x="32585" y="54651"/>
                    </a:lnTo>
                    <a:lnTo>
                      <a:pt x="51369" y="57174"/>
                    </a:lnTo>
                    <a:lnTo>
                      <a:pt x="61248" y="58451"/>
                    </a:lnTo>
                    <a:lnTo>
                      <a:pt x="66294" y="59059"/>
                    </a:lnTo>
                    <a:cubicBezTo>
                      <a:pt x="67145" y="59180"/>
                      <a:pt x="67996" y="59271"/>
                      <a:pt x="68847" y="59332"/>
                    </a:cubicBezTo>
                    <a:cubicBezTo>
                      <a:pt x="69060" y="59363"/>
                      <a:pt x="69273" y="59363"/>
                      <a:pt x="69516" y="59363"/>
                    </a:cubicBezTo>
                    <a:lnTo>
                      <a:pt x="69576" y="59363"/>
                    </a:lnTo>
                    <a:cubicBezTo>
                      <a:pt x="69576" y="59347"/>
                      <a:pt x="69576" y="59347"/>
                      <a:pt x="69580" y="59347"/>
                    </a:cubicBezTo>
                    <a:cubicBezTo>
                      <a:pt x="69584" y="59347"/>
                      <a:pt x="69592" y="59347"/>
                      <a:pt x="69607" y="59332"/>
                    </a:cubicBezTo>
                    <a:cubicBezTo>
                      <a:pt x="69637" y="59332"/>
                      <a:pt x="69637" y="59302"/>
                      <a:pt x="69637" y="59271"/>
                    </a:cubicBezTo>
                    <a:lnTo>
                      <a:pt x="69637" y="58967"/>
                    </a:lnTo>
                    <a:lnTo>
                      <a:pt x="69637" y="58664"/>
                    </a:lnTo>
                    <a:lnTo>
                      <a:pt x="69698" y="57357"/>
                    </a:lnTo>
                    <a:cubicBezTo>
                      <a:pt x="70002" y="47448"/>
                      <a:pt x="70276" y="37843"/>
                      <a:pt x="70580" y="28724"/>
                    </a:cubicBezTo>
                    <a:cubicBezTo>
                      <a:pt x="70640" y="26444"/>
                      <a:pt x="70701" y="24195"/>
                      <a:pt x="70792" y="21976"/>
                    </a:cubicBezTo>
                    <a:cubicBezTo>
                      <a:pt x="70823" y="20851"/>
                      <a:pt x="70853" y="19757"/>
                      <a:pt x="70883" y="18663"/>
                    </a:cubicBezTo>
                    <a:lnTo>
                      <a:pt x="70883" y="18268"/>
                    </a:lnTo>
                    <a:lnTo>
                      <a:pt x="70883" y="18055"/>
                    </a:lnTo>
                    <a:lnTo>
                      <a:pt x="70883" y="18025"/>
                    </a:lnTo>
                    <a:lnTo>
                      <a:pt x="70822" y="18025"/>
                    </a:lnTo>
                    <a:cubicBezTo>
                      <a:pt x="70823" y="18015"/>
                      <a:pt x="70823" y="18004"/>
                      <a:pt x="70823" y="17994"/>
                    </a:cubicBezTo>
                    <a:lnTo>
                      <a:pt x="70823" y="17964"/>
                    </a:lnTo>
                    <a:cubicBezTo>
                      <a:pt x="70458" y="17994"/>
                      <a:pt x="70731" y="17994"/>
                      <a:pt x="70640" y="17994"/>
                    </a:cubicBezTo>
                    <a:lnTo>
                      <a:pt x="70640" y="18025"/>
                    </a:lnTo>
                    <a:lnTo>
                      <a:pt x="70640" y="18070"/>
                    </a:lnTo>
                    <a:lnTo>
                      <a:pt x="70640" y="18070"/>
                    </a:lnTo>
                    <a:cubicBezTo>
                      <a:pt x="70405" y="18182"/>
                      <a:pt x="70144" y="18239"/>
                      <a:pt x="69911" y="18268"/>
                    </a:cubicBezTo>
                    <a:cubicBezTo>
                      <a:pt x="69364" y="18389"/>
                      <a:pt x="68847" y="18450"/>
                      <a:pt x="68300" y="18511"/>
                    </a:cubicBezTo>
                    <a:cubicBezTo>
                      <a:pt x="66172" y="18724"/>
                      <a:pt x="64044" y="18876"/>
                      <a:pt x="61978" y="18997"/>
                    </a:cubicBezTo>
                    <a:cubicBezTo>
                      <a:pt x="59911" y="19088"/>
                      <a:pt x="57874" y="19180"/>
                      <a:pt x="55898" y="19271"/>
                    </a:cubicBezTo>
                    <a:lnTo>
                      <a:pt x="29910" y="134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3768;p69"/>
              <p:cNvSpPr/>
              <p:nvPr/>
            </p:nvSpPr>
            <p:spPr>
              <a:xfrm>
                <a:off x="1190127" y="2776226"/>
                <a:ext cx="78841" cy="10391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7493" extrusionOk="0">
                    <a:moveTo>
                      <a:pt x="1630" y="0"/>
                    </a:moveTo>
                    <a:cubicBezTo>
                      <a:pt x="1393" y="0"/>
                      <a:pt x="1160" y="88"/>
                      <a:pt x="973" y="256"/>
                    </a:cubicBezTo>
                    <a:cubicBezTo>
                      <a:pt x="730" y="499"/>
                      <a:pt x="638" y="864"/>
                      <a:pt x="699" y="1199"/>
                    </a:cubicBezTo>
                    <a:cubicBezTo>
                      <a:pt x="790" y="1533"/>
                      <a:pt x="942" y="1837"/>
                      <a:pt x="1155" y="2141"/>
                    </a:cubicBezTo>
                    <a:cubicBezTo>
                      <a:pt x="243" y="2171"/>
                      <a:pt x="0" y="3417"/>
                      <a:pt x="851" y="3782"/>
                    </a:cubicBezTo>
                    <a:cubicBezTo>
                      <a:pt x="819" y="3772"/>
                      <a:pt x="787" y="3768"/>
                      <a:pt x="756" y="3768"/>
                    </a:cubicBezTo>
                    <a:cubicBezTo>
                      <a:pt x="492" y="3768"/>
                      <a:pt x="274" y="4088"/>
                      <a:pt x="274" y="4360"/>
                    </a:cubicBezTo>
                    <a:cubicBezTo>
                      <a:pt x="304" y="4694"/>
                      <a:pt x="456" y="4998"/>
                      <a:pt x="699" y="5241"/>
                    </a:cubicBezTo>
                    <a:lnTo>
                      <a:pt x="1824" y="6700"/>
                    </a:lnTo>
                    <a:lnTo>
                      <a:pt x="2037" y="6852"/>
                    </a:lnTo>
                    <a:cubicBezTo>
                      <a:pt x="2180" y="7254"/>
                      <a:pt x="2540" y="7493"/>
                      <a:pt x="2964" y="7493"/>
                    </a:cubicBezTo>
                    <a:cubicBezTo>
                      <a:pt x="2989" y="7493"/>
                      <a:pt x="3014" y="7492"/>
                      <a:pt x="3040" y="7490"/>
                    </a:cubicBezTo>
                    <a:cubicBezTo>
                      <a:pt x="3465" y="7399"/>
                      <a:pt x="3769" y="7034"/>
                      <a:pt x="3800" y="6609"/>
                    </a:cubicBezTo>
                    <a:cubicBezTo>
                      <a:pt x="3800" y="6371"/>
                      <a:pt x="3709" y="6159"/>
                      <a:pt x="3562" y="5996"/>
                    </a:cubicBezTo>
                    <a:lnTo>
                      <a:pt x="3562" y="5996"/>
                    </a:lnTo>
                    <a:cubicBezTo>
                      <a:pt x="3891" y="6139"/>
                      <a:pt x="4250" y="6214"/>
                      <a:pt x="4620" y="6214"/>
                    </a:cubicBezTo>
                    <a:cubicBezTo>
                      <a:pt x="5167" y="6153"/>
                      <a:pt x="5684" y="5545"/>
                      <a:pt x="5411" y="5028"/>
                    </a:cubicBezTo>
                    <a:cubicBezTo>
                      <a:pt x="5623" y="4268"/>
                      <a:pt x="5167" y="3448"/>
                      <a:pt x="4408" y="3235"/>
                    </a:cubicBezTo>
                    <a:cubicBezTo>
                      <a:pt x="4560" y="3113"/>
                      <a:pt x="4651" y="2870"/>
                      <a:pt x="4560" y="2658"/>
                    </a:cubicBezTo>
                    <a:cubicBezTo>
                      <a:pt x="4499" y="2445"/>
                      <a:pt x="4377" y="2262"/>
                      <a:pt x="4225" y="2110"/>
                    </a:cubicBezTo>
                    <a:cubicBezTo>
                      <a:pt x="3830" y="1654"/>
                      <a:pt x="3435" y="1199"/>
                      <a:pt x="3009" y="773"/>
                    </a:cubicBezTo>
                    <a:cubicBezTo>
                      <a:pt x="2736" y="499"/>
                      <a:pt x="2432" y="256"/>
                      <a:pt x="2067" y="104"/>
                    </a:cubicBezTo>
                    <a:cubicBezTo>
                      <a:pt x="1927" y="34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rgbClr val="F8A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3769;p69"/>
              <p:cNvSpPr/>
              <p:nvPr/>
            </p:nvSpPr>
            <p:spPr>
              <a:xfrm>
                <a:off x="2090940" y="2989700"/>
                <a:ext cx="86857" cy="93333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730" extrusionOk="0">
                    <a:moveTo>
                      <a:pt x="4682" y="0"/>
                    </a:moveTo>
                    <a:cubicBezTo>
                      <a:pt x="4013" y="1034"/>
                      <a:pt x="3040" y="1763"/>
                      <a:pt x="1885" y="2128"/>
                    </a:cubicBezTo>
                    <a:cubicBezTo>
                      <a:pt x="1551" y="2219"/>
                      <a:pt x="1247" y="2341"/>
                      <a:pt x="943" y="2523"/>
                    </a:cubicBezTo>
                    <a:cubicBezTo>
                      <a:pt x="669" y="2736"/>
                      <a:pt x="578" y="3101"/>
                      <a:pt x="761" y="3435"/>
                    </a:cubicBezTo>
                    <a:cubicBezTo>
                      <a:pt x="1" y="3709"/>
                      <a:pt x="153" y="4803"/>
                      <a:pt x="943" y="4894"/>
                    </a:cubicBezTo>
                    <a:cubicBezTo>
                      <a:pt x="926" y="4892"/>
                      <a:pt x="908" y="4891"/>
                      <a:pt x="891" y="4891"/>
                    </a:cubicBezTo>
                    <a:cubicBezTo>
                      <a:pt x="639" y="4891"/>
                      <a:pt x="426" y="5096"/>
                      <a:pt x="426" y="5380"/>
                    </a:cubicBezTo>
                    <a:cubicBezTo>
                      <a:pt x="457" y="5623"/>
                      <a:pt x="578" y="5897"/>
                      <a:pt x="821" y="6019"/>
                    </a:cubicBezTo>
                    <a:cubicBezTo>
                      <a:pt x="1034" y="6171"/>
                      <a:pt x="1308" y="6262"/>
                      <a:pt x="1551" y="6323"/>
                    </a:cubicBezTo>
                    <a:cubicBezTo>
                      <a:pt x="2159" y="6475"/>
                      <a:pt x="2736" y="6596"/>
                      <a:pt x="3344" y="6687"/>
                    </a:cubicBezTo>
                    <a:cubicBezTo>
                      <a:pt x="3503" y="6714"/>
                      <a:pt x="3670" y="6730"/>
                      <a:pt x="3835" y="6730"/>
                    </a:cubicBezTo>
                    <a:cubicBezTo>
                      <a:pt x="4239" y="6730"/>
                      <a:pt x="4636" y="6633"/>
                      <a:pt x="4894" y="6353"/>
                    </a:cubicBezTo>
                    <a:cubicBezTo>
                      <a:pt x="5381" y="5867"/>
                      <a:pt x="5198" y="5076"/>
                      <a:pt x="5381" y="4408"/>
                    </a:cubicBezTo>
                    <a:cubicBezTo>
                      <a:pt x="5502" y="4012"/>
                      <a:pt x="5776" y="3648"/>
                      <a:pt x="5898" y="3253"/>
                    </a:cubicBezTo>
                    <a:cubicBezTo>
                      <a:pt x="6019" y="2857"/>
                      <a:pt x="5928" y="2310"/>
                      <a:pt x="5563" y="2128"/>
                    </a:cubicBezTo>
                    <a:cubicBezTo>
                      <a:pt x="6262" y="1368"/>
                      <a:pt x="5776" y="122"/>
                      <a:pt x="4742" y="31"/>
                    </a:cubicBezTo>
                    <a:lnTo>
                      <a:pt x="4682" y="0"/>
                    </a:lnTo>
                    <a:close/>
                  </a:path>
                </a:pathLst>
              </a:custGeom>
              <a:solidFill>
                <a:srgbClr val="F8A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3770;p69"/>
              <p:cNvSpPr/>
              <p:nvPr/>
            </p:nvSpPr>
            <p:spPr>
              <a:xfrm>
                <a:off x="1942979" y="2910443"/>
                <a:ext cx="2552" cy="50585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476" extrusionOk="0">
                    <a:moveTo>
                      <a:pt x="122" y="1"/>
                    </a:moveTo>
                    <a:cubicBezTo>
                      <a:pt x="92" y="244"/>
                      <a:pt x="92" y="609"/>
                      <a:pt x="92" y="1065"/>
                    </a:cubicBezTo>
                    <a:cubicBezTo>
                      <a:pt x="92" y="2007"/>
                      <a:pt x="62" y="3344"/>
                      <a:pt x="62" y="5016"/>
                    </a:cubicBezTo>
                    <a:cubicBezTo>
                      <a:pt x="62" y="8360"/>
                      <a:pt x="1" y="12980"/>
                      <a:pt x="31" y="18056"/>
                    </a:cubicBezTo>
                    <a:cubicBezTo>
                      <a:pt x="62" y="23132"/>
                      <a:pt x="62" y="27722"/>
                      <a:pt x="62" y="31096"/>
                    </a:cubicBezTo>
                    <a:cubicBezTo>
                      <a:pt x="92" y="32737"/>
                      <a:pt x="92" y="34074"/>
                      <a:pt x="92" y="35017"/>
                    </a:cubicBezTo>
                    <a:lnTo>
                      <a:pt x="92" y="36111"/>
                    </a:lnTo>
                    <a:cubicBezTo>
                      <a:pt x="122" y="35837"/>
                      <a:pt x="122" y="35473"/>
                      <a:pt x="122" y="35017"/>
                    </a:cubicBezTo>
                    <a:cubicBezTo>
                      <a:pt x="122" y="34074"/>
                      <a:pt x="153" y="32737"/>
                      <a:pt x="153" y="31096"/>
                    </a:cubicBezTo>
                    <a:cubicBezTo>
                      <a:pt x="153" y="27722"/>
                      <a:pt x="183" y="23132"/>
                      <a:pt x="183" y="18056"/>
                    </a:cubicBezTo>
                    <a:cubicBezTo>
                      <a:pt x="183" y="12980"/>
                      <a:pt x="153" y="8360"/>
                      <a:pt x="153" y="5016"/>
                    </a:cubicBezTo>
                    <a:cubicBezTo>
                      <a:pt x="122" y="3344"/>
                      <a:pt x="122" y="2007"/>
                      <a:pt x="122" y="1065"/>
                    </a:cubicBezTo>
                    <a:lnTo>
                      <a:pt x="122" y="1"/>
                    </a:lnTo>
                    <a:close/>
                    <a:moveTo>
                      <a:pt x="92" y="36384"/>
                    </a:moveTo>
                    <a:cubicBezTo>
                      <a:pt x="92" y="36415"/>
                      <a:pt x="92" y="36445"/>
                      <a:pt x="92" y="36476"/>
                    </a:cubicBezTo>
                    <a:cubicBezTo>
                      <a:pt x="122" y="36445"/>
                      <a:pt x="122" y="36415"/>
                      <a:pt x="92" y="36384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3771;p69"/>
              <p:cNvSpPr/>
              <p:nvPr/>
            </p:nvSpPr>
            <p:spPr>
              <a:xfrm>
                <a:off x="1588895" y="2842156"/>
                <a:ext cx="45959" cy="53537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8604" extrusionOk="0">
                    <a:moveTo>
                      <a:pt x="0" y="1"/>
                    </a:moveTo>
                    <a:lnTo>
                      <a:pt x="0" y="274"/>
                    </a:lnTo>
                    <a:cubicBezTo>
                      <a:pt x="31" y="578"/>
                      <a:pt x="31" y="943"/>
                      <a:pt x="61" y="1429"/>
                    </a:cubicBezTo>
                    <a:cubicBezTo>
                      <a:pt x="122" y="2432"/>
                      <a:pt x="213" y="3831"/>
                      <a:pt x="335" y="5594"/>
                    </a:cubicBezTo>
                    <a:cubicBezTo>
                      <a:pt x="578" y="9089"/>
                      <a:pt x="943" y="13922"/>
                      <a:pt x="1399" y="19272"/>
                    </a:cubicBezTo>
                    <a:cubicBezTo>
                      <a:pt x="1855" y="24621"/>
                      <a:pt x="2311" y="29454"/>
                      <a:pt x="2675" y="32950"/>
                    </a:cubicBezTo>
                    <a:cubicBezTo>
                      <a:pt x="2858" y="34682"/>
                      <a:pt x="3010" y="36080"/>
                      <a:pt x="3131" y="37083"/>
                    </a:cubicBezTo>
                    <a:cubicBezTo>
                      <a:pt x="3192" y="37570"/>
                      <a:pt x="3222" y="37934"/>
                      <a:pt x="3253" y="38208"/>
                    </a:cubicBezTo>
                    <a:lnTo>
                      <a:pt x="3283" y="38512"/>
                    </a:lnTo>
                    <a:cubicBezTo>
                      <a:pt x="3283" y="38542"/>
                      <a:pt x="3314" y="38573"/>
                      <a:pt x="3314" y="38603"/>
                    </a:cubicBezTo>
                    <a:cubicBezTo>
                      <a:pt x="3314" y="38573"/>
                      <a:pt x="3314" y="38542"/>
                      <a:pt x="3314" y="38512"/>
                    </a:cubicBezTo>
                    <a:lnTo>
                      <a:pt x="3283" y="38208"/>
                    </a:lnTo>
                    <a:cubicBezTo>
                      <a:pt x="3283" y="37934"/>
                      <a:pt x="3253" y="37539"/>
                      <a:pt x="3192" y="37083"/>
                    </a:cubicBezTo>
                    <a:cubicBezTo>
                      <a:pt x="3101" y="36080"/>
                      <a:pt x="2979" y="34652"/>
                      <a:pt x="2827" y="32919"/>
                    </a:cubicBezTo>
                    <a:cubicBezTo>
                      <a:pt x="2493" y="29393"/>
                      <a:pt x="2067" y="24560"/>
                      <a:pt x="1611" y="19241"/>
                    </a:cubicBezTo>
                    <a:cubicBezTo>
                      <a:pt x="1156" y="13922"/>
                      <a:pt x="760" y="9089"/>
                      <a:pt x="456" y="5563"/>
                    </a:cubicBezTo>
                    <a:cubicBezTo>
                      <a:pt x="335" y="3831"/>
                      <a:pt x="213" y="2402"/>
                      <a:pt x="122" y="1429"/>
                    </a:cubicBezTo>
                    <a:cubicBezTo>
                      <a:pt x="92" y="943"/>
                      <a:pt x="61" y="548"/>
                      <a:pt x="31" y="274"/>
                    </a:cubicBezTo>
                    <a:cubicBezTo>
                      <a:pt x="31" y="153"/>
                      <a:pt x="0" y="62"/>
                      <a:pt x="0" y="1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3772;p69"/>
              <p:cNvSpPr/>
              <p:nvPr/>
            </p:nvSpPr>
            <p:spPr>
              <a:xfrm>
                <a:off x="1424071" y="2756589"/>
                <a:ext cx="27834" cy="472547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407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1" y="0"/>
                      <a:pt x="396" y="7630"/>
                      <a:pt x="913" y="17052"/>
                    </a:cubicBezTo>
                    <a:cubicBezTo>
                      <a:pt x="1429" y="26445"/>
                      <a:pt x="1916" y="34074"/>
                      <a:pt x="1976" y="34074"/>
                    </a:cubicBezTo>
                    <a:cubicBezTo>
                      <a:pt x="2007" y="34074"/>
                      <a:pt x="1642" y="26445"/>
                      <a:pt x="1125" y="17022"/>
                    </a:cubicBezTo>
                    <a:cubicBezTo>
                      <a:pt x="578" y="7630"/>
                      <a:pt x="122" y="0"/>
                      <a:pt x="62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3773;p69"/>
              <p:cNvSpPr/>
              <p:nvPr/>
            </p:nvSpPr>
            <p:spPr>
              <a:xfrm>
                <a:off x="1505006" y="3482467"/>
                <a:ext cx="31634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627" extrusionOk="0">
                    <a:moveTo>
                      <a:pt x="1612" y="1"/>
                    </a:moveTo>
                    <a:cubicBezTo>
                      <a:pt x="1642" y="548"/>
                      <a:pt x="1551" y="1095"/>
                      <a:pt x="1338" y="1581"/>
                    </a:cubicBezTo>
                    <a:cubicBezTo>
                      <a:pt x="1095" y="2068"/>
                      <a:pt x="700" y="2493"/>
                      <a:pt x="426" y="2949"/>
                    </a:cubicBezTo>
                    <a:cubicBezTo>
                      <a:pt x="153" y="3527"/>
                      <a:pt x="1" y="4134"/>
                      <a:pt x="1" y="4773"/>
                    </a:cubicBezTo>
                    <a:cubicBezTo>
                      <a:pt x="31" y="5381"/>
                      <a:pt x="92" y="5989"/>
                      <a:pt x="183" y="6627"/>
                    </a:cubicBezTo>
                    <a:lnTo>
                      <a:pt x="882" y="6597"/>
                    </a:lnTo>
                    <a:cubicBezTo>
                      <a:pt x="1065" y="6353"/>
                      <a:pt x="1156" y="6080"/>
                      <a:pt x="1125" y="5776"/>
                    </a:cubicBezTo>
                    <a:cubicBezTo>
                      <a:pt x="1095" y="5472"/>
                      <a:pt x="1095" y="5198"/>
                      <a:pt x="1125" y="4894"/>
                    </a:cubicBezTo>
                    <a:cubicBezTo>
                      <a:pt x="1186" y="4317"/>
                      <a:pt x="1551" y="3800"/>
                      <a:pt x="1794" y="3253"/>
                    </a:cubicBezTo>
                    <a:cubicBezTo>
                      <a:pt x="2189" y="2372"/>
                      <a:pt x="2280" y="1429"/>
                      <a:pt x="2037" y="517"/>
                    </a:cubicBezTo>
                    <a:cubicBezTo>
                      <a:pt x="1976" y="274"/>
                      <a:pt x="1855" y="31"/>
                      <a:pt x="1612" y="1"/>
                    </a:cubicBez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3774;p69"/>
              <p:cNvSpPr/>
              <p:nvPr/>
            </p:nvSpPr>
            <p:spPr>
              <a:xfrm>
                <a:off x="1476340" y="3471927"/>
                <a:ext cx="55237" cy="102029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7357" extrusionOk="0">
                    <a:moveTo>
                      <a:pt x="2007" y="1"/>
                    </a:moveTo>
                    <a:cubicBezTo>
                      <a:pt x="2007" y="1"/>
                      <a:pt x="548" y="852"/>
                      <a:pt x="274" y="1703"/>
                    </a:cubicBezTo>
                    <a:cubicBezTo>
                      <a:pt x="1" y="2554"/>
                      <a:pt x="670" y="3435"/>
                      <a:pt x="761" y="3709"/>
                    </a:cubicBezTo>
                    <a:cubicBezTo>
                      <a:pt x="882" y="3983"/>
                      <a:pt x="1429" y="4894"/>
                      <a:pt x="1338" y="7022"/>
                    </a:cubicBezTo>
                    <a:lnTo>
                      <a:pt x="1338" y="7356"/>
                    </a:lnTo>
                    <a:lnTo>
                      <a:pt x="1338" y="7356"/>
                    </a:lnTo>
                    <a:lnTo>
                      <a:pt x="2493" y="7326"/>
                    </a:lnTo>
                    <a:cubicBezTo>
                      <a:pt x="2493" y="6353"/>
                      <a:pt x="2524" y="4803"/>
                      <a:pt x="2554" y="4682"/>
                    </a:cubicBezTo>
                    <a:cubicBezTo>
                      <a:pt x="2797" y="4195"/>
                      <a:pt x="3071" y="3709"/>
                      <a:pt x="3405" y="3253"/>
                    </a:cubicBezTo>
                    <a:cubicBezTo>
                      <a:pt x="3618" y="2949"/>
                      <a:pt x="3800" y="2615"/>
                      <a:pt x="3983" y="2280"/>
                    </a:cubicBezTo>
                    <a:lnTo>
                      <a:pt x="1703" y="1885"/>
                    </a:lnTo>
                    <a:lnTo>
                      <a:pt x="2311" y="62"/>
                    </a:lnTo>
                    <a:lnTo>
                      <a:pt x="2007" y="1"/>
                    </a:lnTo>
                    <a:close/>
                    <a:moveTo>
                      <a:pt x="1338" y="7356"/>
                    </a:moveTo>
                    <a:lnTo>
                      <a:pt x="1308" y="7357"/>
                    </a:lnTo>
                    <a:lnTo>
                      <a:pt x="1338" y="7357"/>
                    </a:lnTo>
                    <a:lnTo>
                      <a:pt x="1338" y="73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3775;p69"/>
              <p:cNvSpPr/>
              <p:nvPr/>
            </p:nvSpPr>
            <p:spPr>
              <a:xfrm>
                <a:off x="1516808" y="3476739"/>
                <a:ext cx="16031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947" extrusionOk="0">
                    <a:moveTo>
                      <a:pt x="518" y="1"/>
                    </a:moveTo>
                    <a:lnTo>
                      <a:pt x="1" y="1794"/>
                    </a:lnTo>
                    <a:lnTo>
                      <a:pt x="913" y="1946"/>
                    </a:lnTo>
                    <a:cubicBezTo>
                      <a:pt x="1156" y="1156"/>
                      <a:pt x="700" y="31"/>
                      <a:pt x="700" y="31"/>
                    </a:cubicBezTo>
                    <a:lnTo>
                      <a:pt x="51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3776;p69"/>
              <p:cNvSpPr/>
              <p:nvPr/>
            </p:nvSpPr>
            <p:spPr>
              <a:xfrm>
                <a:off x="1410591" y="3544431"/>
                <a:ext cx="159346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2302" extrusionOk="0">
                    <a:moveTo>
                      <a:pt x="0" y="1"/>
                    </a:moveTo>
                    <a:cubicBezTo>
                      <a:pt x="122" y="92"/>
                      <a:pt x="274" y="183"/>
                      <a:pt x="395" y="274"/>
                    </a:cubicBezTo>
                    <a:cubicBezTo>
                      <a:pt x="699" y="426"/>
                      <a:pt x="1094" y="639"/>
                      <a:pt x="1581" y="913"/>
                    </a:cubicBezTo>
                    <a:cubicBezTo>
                      <a:pt x="2918" y="1581"/>
                      <a:pt x="4347" y="2037"/>
                      <a:pt x="5806" y="2250"/>
                    </a:cubicBezTo>
                    <a:cubicBezTo>
                      <a:pt x="6087" y="2284"/>
                      <a:pt x="6369" y="2302"/>
                      <a:pt x="6650" y="2302"/>
                    </a:cubicBezTo>
                    <a:cubicBezTo>
                      <a:pt x="7861" y="2302"/>
                      <a:pt x="9061" y="1985"/>
                      <a:pt x="10122" y="1369"/>
                    </a:cubicBezTo>
                    <a:lnTo>
                      <a:pt x="10730" y="913"/>
                    </a:lnTo>
                    <a:cubicBezTo>
                      <a:pt x="10882" y="791"/>
                      <a:pt x="11034" y="639"/>
                      <a:pt x="11155" y="518"/>
                    </a:cubicBezTo>
                    <a:cubicBezTo>
                      <a:pt x="11277" y="396"/>
                      <a:pt x="11398" y="274"/>
                      <a:pt x="11490" y="122"/>
                    </a:cubicBezTo>
                    <a:lnTo>
                      <a:pt x="11490" y="122"/>
                    </a:lnTo>
                    <a:cubicBezTo>
                      <a:pt x="11338" y="214"/>
                      <a:pt x="11216" y="305"/>
                      <a:pt x="11095" y="426"/>
                    </a:cubicBezTo>
                    <a:cubicBezTo>
                      <a:pt x="10973" y="548"/>
                      <a:pt x="10851" y="700"/>
                      <a:pt x="10669" y="822"/>
                    </a:cubicBezTo>
                    <a:lnTo>
                      <a:pt x="10031" y="1247"/>
                    </a:lnTo>
                    <a:cubicBezTo>
                      <a:pt x="9011" y="1805"/>
                      <a:pt x="7856" y="2092"/>
                      <a:pt x="6704" y="2092"/>
                    </a:cubicBezTo>
                    <a:cubicBezTo>
                      <a:pt x="6414" y="2092"/>
                      <a:pt x="6124" y="2074"/>
                      <a:pt x="5836" y="2037"/>
                    </a:cubicBezTo>
                    <a:cubicBezTo>
                      <a:pt x="4377" y="1825"/>
                      <a:pt x="2948" y="1399"/>
                      <a:pt x="1641" y="761"/>
                    </a:cubicBezTo>
                    <a:cubicBezTo>
                      <a:pt x="1125" y="518"/>
                      <a:pt x="730" y="335"/>
                      <a:pt x="456" y="183"/>
                    </a:cubicBezTo>
                    <a:cubicBezTo>
                      <a:pt x="304" y="92"/>
                      <a:pt x="152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3777;p69"/>
              <p:cNvSpPr/>
              <p:nvPr/>
            </p:nvSpPr>
            <p:spPr>
              <a:xfrm>
                <a:off x="1488142" y="3580682"/>
                <a:ext cx="30788" cy="10108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289" extrusionOk="0">
                    <a:moveTo>
                      <a:pt x="244" y="1"/>
                    </a:moveTo>
                    <a:cubicBezTo>
                      <a:pt x="183" y="426"/>
                      <a:pt x="153" y="852"/>
                      <a:pt x="153" y="1277"/>
                    </a:cubicBezTo>
                    <a:cubicBezTo>
                      <a:pt x="122" y="2068"/>
                      <a:pt x="92" y="3132"/>
                      <a:pt x="62" y="4347"/>
                    </a:cubicBezTo>
                    <a:cubicBezTo>
                      <a:pt x="1" y="4895"/>
                      <a:pt x="31" y="5472"/>
                      <a:pt x="153" y="6050"/>
                    </a:cubicBezTo>
                    <a:cubicBezTo>
                      <a:pt x="244" y="6536"/>
                      <a:pt x="548" y="6931"/>
                      <a:pt x="1004" y="7174"/>
                    </a:cubicBezTo>
                    <a:cubicBezTo>
                      <a:pt x="1156" y="7250"/>
                      <a:pt x="1316" y="7288"/>
                      <a:pt x="1475" y="7288"/>
                    </a:cubicBezTo>
                    <a:cubicBezTo>
                      <a:pt x="1635" y="7288"/>
                      <a:pt x="1794" y="7250"/>
                      <a:pt x="1946" y="7174"/>
                    </a:cubicBezTo>
                    <a:cubicBezTo>
                      <a:pt x="2159" y="7083"/>
                      <a:pt x="2220" y="6961"/>
                      <a:pt x="2220" y="6961"/>
                    </a:cubicBezTo>
                    <a:lnTo>
                      <a:pt x="2220" y="6961"/>
                    </a:lnTo>
                    <a:cubicBezTo>
                      <a:pt x="2098" y="7022"/>
                      <a:pt x="2007" y="7053"/>
                      <a:pt x="1916" y="7113"/>
                    </a:cubicBezTo>
                    <a:cubicBezTo>
                      <a:pt x="1808" y="7149"/>
                      <a:pt x="1691" y="7166"/>
                      <a:pt x="1573" y="7166"/>
                    </a:cubicBezTo>
                    <a:cubicBezTo>
                      <a:pt x="1393" y="7166"/>
                      <a:pt x="1212" y="7126"/>
                      <a:pt x="1065" y="7053"/>
                    </a:cubicBezTo>
                    <a:cubicBezTo>
                      <a:pt x="670" y="6809"/>
                      <a:pt x="426" y="6414"/>
                      <a:pt x="335" y="5989"/>
                    </a:cubicBezTo>
                    <a:cubicBezTo>
                      <a:pt x="244" y="5442"/>
                      <a:pt x="214" y="4895"/>
                      <a:pt x="244" y="4347"/>
                    </a:cubicBezTo>
                    <a:cubicBezTo>
                      <a:pt x="305" y="3132"/>
                      <a:pt x="305" y="2068"/>
                      <a:pt x="305" y="1277"/>
                    </a:cubicBezTo>
                    <a:cubicBezTo>
                      <a:pt x="305" y="852"/>
                      <a:pt x="305" y="426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5" name="Google Shape;257;p34"/>
          <p:cNvGrpSpPr>
            <a:grpSpLocks noChangeAspect="1"/>
          </p:cNvGrpSpPr>
          <p:nvPr/>
        </p:nvGrpSpPr>
        <p:grpSpPr>
          <a:xfrm>
            <a:off x="2284119" y="857149"/>
            <a:ext cx="2361610" cy="1929728"/>
            <a:chOff x="3809475" y="622590"/>
            <a:chExt cx="5012825" cy="4096100"/>
          </a:xfrm>
        </p:grpSpPr>
        <p:grpSp>
          <p:nvGrpSpPr>
            <p:cNvPr id="2076" name="Google Shape;258;p34"/>
            <p:cNvGrpSpPr/>
            <p:nvPr/>
          </p:nvGrpSpPr>
          <p:grpSpPr>
            <a:xfrm>
              <a:off x="4140970" y="953990"/>
              <a:ext cx="882275" cy="903525"/>
              <a:chOff x="4510625" y="649190"/>
              <a:chExt cx="882275" cy="903525"/>
            </a:xfrm>
          </p:grpSpPr>
          <p:sp>
            <p:nvSpPr>
              <p:cNvPr id="2353" name="Google Shape;259;p34"/>
              <p:cNvSpPr/>
              <p:nvPr/>
            </p:nvSpPr>
            <p:spPr>
              <a:xfrm>
                <a:off x="4510625" y="649190"/>
                <a:ext cx="882275" cy="903525"/>
              </a:xfrm>
              <a:custGeom>
                <a:avLst/>
                <a:gdLst/>
                <a:ahLst/>
                <a:cxnLst/>
                <a:rect l="l" t="t" r="r" b="b"/>
                <a:pathLst>
                  <a:path w="35291" h="36141" extrusionOk="0">
                    <a:moveTo>
                      <a:pt x="17298" y="10253"/>
                    </a:moveTo>
                    <a:cubicBezTo>
                      <a:pt x="19922" y="10253"/>
                      <a:pt x="22561" y="11528"/>
                      <a:pt x="24105" y="14226"/>
                    </a:cubicBezTo>
                    <a:cubicBezTo>
                      <a:pt x="26263" y="17995"/>
                      <a:pt x="24986" y="22828"/>
                      <a:pt x="21187" y="24986"/>
                    </a:cubicBezTo>
                    <a:cubicBezTo>
                      <a:pt x="19900" y="25726"/>
                      <a:pt x="18558" y="26058"/>
                      <a:pt x="17260" y="26058"/>
                    </a:cubicBezTo>
                    <a:cubicBezTo>
                      <a:pt x="12429" y="26058"/>
                      <a:pt x="8205" y="21447"/>
                      <a:pt x="9667" y="16080"/>
                    </a:cubicBezTo>
                    <a:cubicBezTo>
                      <a:pt x="10685" y="12294"/>
                      <a:pt x="13979" y="10253"/>
                      <a:pt x="17298" y="10253"/>
                    </a:cubicBezTo>
                    <a:close/>
                    <a:moveTo>
                      <a:pt x="18177" y="0"/>
                    </a:moveTo>
                    <a:lnTo>
                      <a:pt x="14165" y="396"/>
                    </a:lnTo>
                    <a:lnTo>
                      <a:pt x="13922" y="3800"/>
                    </a:lnTo>
                    <a:lnTo>
                      <a:pt x="10943" y="5320"/>
                    </a:lnTo>
                    <a:lnTo>
                      <a:pt x="7813" y="3070"/>
                    </a:lnTo>
                    <a:lnTo>
                      <a:pt x="4591" y="5411"/>
                    </a:lnTo>
                    <a:lnTo>
                      <a:pt x="6262" y="8998"/>
                    </a:lnTo>
                    <a:lnTo>
                      <a:pt x="4347" y="11885"/>
                    </a:lnTo>
                    <a:lnTo>
                      <a:pt x="882" y="11703"/>
                    </a:lnTo>
                    <a:lnTo>
                      <a:pt x="1" y="15958"/>
                    </a:lnTo>
                    <a:lnTo>
                      <a:pt x="3284" y="17235"/>
                    </a:lnTo>
                    <a:lnTo>
                      <a:pt x="3557" y="20821"/>
                    </a:lnTo>
                    <a:lnTo>
                      <a:pt x="153" y="22797"/>
                    </a:lnTo>
                    <a:lnTo>
                      <a:pt x="1794" y="26505"/>
                    </a:lnTo>
                    <a:lnTo>
                      <a:pt x="5320" y="25958"/>
                    </a:lnTo>
                    <a:lnTo>
                      <a:pt x="7661" y="28664"/>
                    </a:lnTo>
                    <a:lnTo>
                      <a:pt x="6445" y="32037"/>
                    </a:lnTo>
                    <a:lnTo>
                      <a:pt x="9697" y="34317"/>
                    </a:lnTo>
                    <a:lnTo>
                      <a:pt x="12220" y="31581"/>
                    </a:lnTo>
                    <a:lnTo>
                      <a:pt x="15746" y="32524"/>
                    </a:lnTo>
                    <a:lnTo>
                      <a:pt x="16810" y="36141"/>
                    </a:lnTo>
                    <a:lnTo>
                      <a:pt x="20731" y="35898"/>
                    </a:lnTo>
                    <a:lnTo>
                      <a:pt x="21217" y="32645"/>
                    </a:lnTo>
                    <a:lnTo>
                      <a:pt x="24561" y="30700"/>
                    </a:lnTo>
                    <a:lnTo>
                      <a:pt x="27327" y="32889"/>
                    </a:lnTo>
                    <a:lnTo>
                      <a:pt x="30761" y="30305"/>
                    </a:lnTo>
                    <a:lnTo>
                      <a:pt x="29029" y="27265"/>
                    </a:lnTo>
                    <a:lnTo>
                      <a:pt x="30731" y="24226"/>
                    </a:lnTo>
                    <a:lnTo>
                      <a:pt x="34226" y="24499"/>
                    </a:lnTo>
                    <a:lnTo>
                      <a:pt x="35290" y="20518"/>
                    </a:lnTo>
                    <a:lnTo>
                      <a:pt x="32281" y="18876"/>
                    </a:lnTo>
                    <a:lnTo>
                      <a:pt x="31886" y="15259"/>
                    </a:lnTo>
                    <a:lnTo>
                      <a:pt x="34804" y="13283"/>
                    </a:lnTo>
                    <a:lnTo>
                      <a:pt x="32889" y="9940"/>
                    </a:lnTo>
                    <a:lnTo>
                      <a:pt x="29880" y="10365"/>
                    </a:lnTo>
                    <a:lnTo>
                      <a:pt x="27387" y="7235"/>
                    </a:lnTo>
                    <a:lnTo>
                      <a:pt x="28664" y="4134"/>
                    </a:lnTo>
                    <a:lnTo>
                      <a:pt x="25320" y="1915"/>
                    </a:lnTo>
                    <a:lnTo>
                      <a:pt x="22798" y="4438"/>
                    </a:lnTo>
                    <a:lnTo>
                      <a:pt x="19515" y="3861"/>
                    </a:lnTo>
                    <a:lnTo>
                      <a:pt x="18177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60;p34"/>
              <p:cNvSpPr/>
              <p:nvPr/>
            </p:nvSpPr>
            <p:spPr>
              <a:xfrm>
                <a:off x="4835875" y="1016315"/>
                <a:ext cx="205875" cy="162525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6501" extrusionOk="0">
                    <a:moveTo>
                      <a:pt x="4105" y="1"/>
                    </a:moveTo>
                    <a:cubicBezTo>
                      <a:pt x="3559" y="1"/>
                      <a:pt x="3005" y="136"/>
                      <a:pt x="2493" y="422"/>
                    </a:cubicBezTo>
                    <a:cubicBezTo>
                      <a:pt x="0" y="1881"/>
                      <a:pt x="487" y="5620"/>
                      <a:pt x="3283" y="6380"/>
                    </a:cubicBezTo>
                    <a:cubicBezTo>
                      <a:pt x="3585" y="6462"/>
                      <a:pt x="3882" y="6500"/>
                      <a:pt x="4169" y="6500"/>
                    </a:cubicBezTo>
                    <a:cubicBezTo>
                      <a:pt x="6535" y="6500"/>
                      <a:pt x="8235" y="3888"/>
                      <a:pt x="6961" y="1638"/>
                    </a:cubicBezTo>
                    <a:cubicBezTo>
                      <a:pt x="6345" y="590"/>
                      <a:pt x="5242" y="1"/>
                      <a:pt x="4105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7" name="Google Shape;261;p34"/>
            <p:cNvSpPr/>
            <p:nvPr/>
          </p:nvSpPr>
          <p:spPr>
            <a:xfrm>
              <a:off x="4606375" y="1595240"/>
              <a:ext cx="353375" cy="595025"/>
            </a:xfrm>
            <a:custGeom>
              <a:avLst/>
              <a:gdLst/>
              <a:ahLst/>
              <a:cxnLst/>
              <a:rect l="l" t="t" r="r" b="b"/>
              <a:pathLst>
                <a:path w="14135" h="23801" extrusionOk="0">
                  <a:moveTo>
                    <a:pt x="4986" y="1"/>
                  </a:moveTo>
                  <a:lnTo>
                    <a:pt x="1976" y="3223"/>
                  </a:lnTo>
                  <a:cubicBezTo>
                    <a:pt x="1" y="5472"/>
                    <a:pt x="1" y="8816"/>
                    <a:pt x="1946" y="11095"/>
                  </a:cubicBezTo>
                  <a:lnTo>
                    <a:pt x="11369" y="20153"/>
                  </a:lnTo>
                  <a:lnTo>
                    <a:pt x="11156" y="20974"/>
                  </a:lnTo>
                  <a:lnTo>
                    <a:pt x="7721" y="20974"/>
                  </a:lnTo>
                  <a:lnTo>
                    <a:pt x="7387" y="21491"/>
                  </a:lnTo>
                  <a:lnTo>
                    <a:pt x="12584" y="23801"/>
                  </a:lnTo>
                  <a:lnTo>
                    <a:pt x="13648" y="19454"/>
                  </a:lnTo>
                  <a:cubicBezTo>
                    <a:pt x="14135" y="17995"/>
                    <a:pt x="13861" y="16384"/>
                    <a:pt x="12888" y="15199"/>
                  </a:cubicBezTo>
                  <a:lnTo>
                    <a:pt x="6657" y="7448"/>
                  </a:lnTo>
                  <a:cubicBezTo>
                    <a:pt x="6657" y="7448"/>
                    <a:pt x="10214" y="3588"/>
                    <a:pt x="10396" y="3466"/>
                  </a:cubicBezTo>
                  <a:lnTo>
                    <a:pt x="4986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62;p34"/>
            <p:cNvSpPr/>
            <p:nvPr/>
          </p:nvSpPr>
          <p:spPr>
            <a:xfrm>
              <a:off x="4998475" y="825465"/>
              <a:ext cx="126175" cy="187750"/>
            </a:xfrm>
            <a:custGeom>
              <a:avLst/>
              <a:gdLst/>
              <a:ahLst/>
              <a:cxnLst/>
              <a:rect l="l" t="t" r="r" b="b"/>
              <a:pathLst>
                <a:path w="5047" h="7510" extrusionOk="0">
                  <a:moveTo>
                    <a:pt x="5014" y="1"/>
                  </a:moveTo>
                  <a:cubicBezTo>
                    <a:pt x="4935" y="1"/>
                    <a:pt x="3818" y="1661"/>
                    <a:pt x="2463" y="3710"/>
                  </a:cubicBezTo>
                  <a:cubicBezTo>
                    <a:pt x="1095" y="5776"/>
                    <a:pt x="1" y="7479"/>
                    <a:pt x="62" y="7509"/>
                  </a:cubicBezTo>
                  <a:cubicBezTo>
                    <a:pt x="62" y="7509"/>
                    <a:pt x="62" y="7509"/>
                    <a:pt x="63" y="7509"/>
                  </a:cubicBezTo>
                  <a:cubicBezTo>
                    <a:pt x="113" y="7509"/>
                    <a:pt x="1259" y="5849"/>
                    <a:pt x="2615" y="3801"/>
                  </a:cubicBezTo>
                  <a:cubicBezTo>
                    <a:pt x="3983" y="1734"/>
                    <a:pt x="5047" y="32"/>
                    <a:pt x="5016" y="1"/>
                  </a:cubicBezTo>
                  <a:cubicBezTo>
                    <a:pt x="5016" y="1"/>
                    <a:pt x="5015" y="1"/>
                    <a:pt x="501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63;p34"/>
            <p:cNvSpPr/>
            <p:nvPr/>
          </p:nvSpPr>
          <p:spPr>
            <a:xfrm>
              <a:off x="5038000" y="1126865"/>
              <a:ext cx="182400" cy="44400"/>
            </a:xfrm>
            <a:custGeom>
              <a:avLst/>
              <a:gdLst/>
              <a:ahLst/>
              <a:cxnLst/>
              <a:rect l="l" t="t" r="r" b="b"/>
              <a:pathLst>
                <a:path w="7296" h="1776" extrusionOk="0">
                  <a:moveTo>
                    <a:pt x="294" y="0"/>
                  </a:moveTo>
                  <a:cubicBezTo>
                    <a:pt x="196" y="0"/>
                    <a:pt x="98" y="4"/>
                    <a:pt x="0" y="12"/>
                  </a:cubicBezTo>
                  <a:cubicBezTo>
                    <a:pt x="365" y="103"/>
                    <a:pt x="700" y="164"/>
                    <a:pt x="1064" y="225"/>
                  </a:cubicBezTo>
                  <a:cubicBezTo>
                    <a:pt x="1763" y="347"/>
                    <a:pt x="2675" y="529"/>
                    <a:pt x="3678" y="772"/>
                  </a:cubicBezTo>
                  <a:cubicBezTo>
                    <a:pt x="4681" y="1015"/>
                    <a:pt x="5593" y="1289"/>
                    <a:pt x="6232" y="1471"/>
                  </a:cubicBezTo>
                  <a:cubicBezTo>
                    <a:pt x="6566" y="1623"/>
                    <a:pt x="6931" y="1714"/>
                    <a:pt x="7295" y="1775"/>
                  </a:cubicBezTo>
                  <a:cubicBezTo>
                    <a:pt x="6961" y="1593"/>
                    <a:pt x="6627" y="1441"/>
                    <a:pt x="6262" y="1350"/>
                  </a:cubicBezTo>
                  <a:cubicBezTo>
                    <a:pt x="5441" y="1046"/>
                    <a:pt x="4590" y="803"/>
                    <a:pt x="3709" y="590"/>
                  </a:cubicBezTo>
                  <a:cubicBezTo>
                    <a:pt x="2858" y="377"/>
                    <a:pt x="1976" y="195"/>
                    <a:pt x="1095" y="73"/>
                  </a:cubicBezTo>
                  <a:cubicBezTo>
                    <a:pt x="828" y="29"/>
                    <a:pt x="561" y="0"/>
                    <a:pt x="29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64;p34"/>
            <p:cNvSpPr/>
            <p:nvPr/>
          </p:nvSpPr>
          <p:spPr>
            <a:xfrm>
              <a:off x="4983275" y="1194040"/>
              <a:ext cx="38025" cy="162625"/>
            </a:xfrm>
            <a:custGeom>
              <a:avLst/>
              <a:gdLst/>
              <a:ahLst/>
              <a:cxnLst/>
              <a:rect l="l" t="t" r="r" b="b"/>
              <a:pathLst>
                <a:path w="1521" h="6505" extrusionOk="0">
                  <a:moveTo>
                    <a:pt x="1" y="0"/>
                  </a:moveTo>
                  <a:cubicBezTo>
                    <a:pt x="31" y="304"/>
                    <a:pt x="123" y="638"/>
                    <a:pt x="214" y="942"/>
                  </a:cubicBezTo>
                  <a:cubicBezTo>
                    <a:pt x="366" y="1520"/>
                    <a:pt x="548" y="2341"/>
                    <a:pt x="761" y="3222"/>
                  </a:cubicBezTo>
                  <a:cubicBezTo>
                    <a:pt x="974" y="4134"/>
                    <a:pt x="1156" y="4955"/>
                    <a:pt x="1278" y="5532"/>
                  </a:cubicBezTo>
                  <a:cubicBezTo>
                    <a:pt x="1338" y="5866"/>
                    <a:pt x="1399" y="6170"/>
                    <a:pt x="1521" y="6505"/>
                  </a:cubicBezTo>
                  <a:cubicBezTo>
                    <a:pt x="1521" y="6170"/>
                    <a:pt x="1490" y="5836"/>
                    <a:pt x="1430" y="5502"/>
                  </a:cubicBezTo>
                  <a:cubicBezTo>
                    <a:pt x="1338" y="4924"/>
                    <a:pt x="1156" y="4073"/>
                    <a:pt x="974" y="3192"/>
                  </a:cubicBezTo>
                  <a:cubicBezTo>
                    <a:pt x="761" y="2310"/>
                    <a:pt x="518" y="1489"/>
                    <a:pt x="335" y="912"/>
                  </a:cubicBezTo>
                  <a:cubicBezTo>
                    <a:pt x="275" y="578"/>
                    <a:pt x="153" y="274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65;p34"/>
            <p:cNvSpPr/>
            <p:nvPr/>
          </p:nvSpPr>
          <p:spPr>
            <a:xfrm>
              <a:off x="5319150" y="2244965"/>
              <a:ext cx="1142900" cy="1170250"/>
            </a:xfrm>
            <a:custGeom>
              <a:avLst/>
              <a:gdLst/>
              <a:ahLst/>
              <a:cxnLst/>
              <a:rect l="l" t="t" r="r" b="b"/>
              <a:pathLst>
                <a:path w="45716" h="46810" extrusionOk="0">
                  <a:moveTo>
                    <a:pt x="22445" y="13287"/>
                  </a:moveTo>
                  <a:cubicBezTo>
                    <a:pt x="25838" y="13287"/>
                    <a:pt x="29250" y="14933"/>
                    <a:pt x="31248" y="18420"/>
                  </a:cubicBezTo>
                  <a:cubicBezTo>
                    <a:pt x="34044" y="23314"/>
                    <a:pt x="32372" y="29545"/>
                    <a:pt x="27479" y="32341"/>
                  </a:cubicBezTo>
                  <a:cubicBezTo>
                    <a:pt x="25807" y="33299"/>
                    <a:pt x="24068" y="33729"/>
                    <a:pt x="22387" y="33729"/>
                  </a:cubicBezTo>
                  <a:cubicBezTo>
                    <a:pt x="16119" y="33729"/>
                    <a:pt x="10661" y="27748"/>
                    <a:pt x="12554" y="20821"/>
                  </a:cubicBezTo>
                  <a:cubicBezTo>
                    <a:pt x="13879" y="15929"/>
                    <a:pt x="18147" y="13287"/>
                    <a:pt x="22445" y="13287"/>
                  </a:cubicBezTo>
                  <a:close/>
                  <a:moveTo>
                    <a:pt x="23558" y="0"/>
                  </a:moveTo>
                  <a:lnTo>
                    <a:pt x="18360" y="547"/>
                  </a:lnTo>
                  <a:lnTo>
                    <a:pt x="18056" y="4924"/>
                  </a:lnTo>
                  <a:lnTo>
                    <a:pt x="14226" y="6900"/>
                  </a:lnTo>
                  <a:lnTo>
                    <a:pt x="10123" y="4012"/>
                  </a:lnTo>
                  <a:lnTo>
                    <a:pt x="5989" y="7052"/>
                  </a:lnTo>
                  <a:lnTo>
                    <a:pt x="8147" y="11672"/>
                  </a:lnTo>
                  <a:lnTo>
                    <a:pt x="5654" y="15380"/>
                  </a:lnTo>
                  <a:lnTo>
                    <a:pt x="1186" y="15137"/>
                  </a:lnTo>
                  <a:lnTo>
                    <a:pt x="1" y="20700"/>
                  </a:lnTo>
                  <a:lnTo>
                    <a:pt x="4287" y="22341"/>
                  </a:lnTo>
                  <a:lnTo>
                    <a:pt x="4651" y="26991"/>
                  </a:lnTo>
                  <a:lnTo>
                    <a:pt x="244" y="29514"/>
                  </a:lnTo>
                  <a:lnTo>
                    <a:pt x="2341" y="34317"/>
                  </a:lnTo>
                  <a:lnTo>
                    <a:pt x="6931" y="33618"/>
                  </a:lnTo>
                  <a:lnTo>
                    <a:pt x="9971" y="37113"/>
                  </a:lnTo>
                  <a:lnTo>
                    <a:pt x="8390" y="41460"/>
                  </a:lnTo>
                  <a:lnTo>
                    <a:pt x="12554" y="44439"/>
                  </a:lnTo>
                  <a:lnTo>
                    <a:pt x="15837" y="40882"/>
                  </a:lnTo>
                  <a:lnTo>
                    <a:pt x="20396" y="42128"/>
                  </a:lnTo>
                  <a:lnTo>
                    <a:pt x="21825" y="46809"/>
                  </a:lnTo>
                  <a:lnTo>
                    <a:pt x="26871" y="46475"/>
                  </a:lnTo>
                  <a:lnTo>
                    <a:pt x="27509" y="42250"/>
                  </a:lnTo>
                  <a:lnTo>
                    <a:pt x="31856" y="39788"/>
                  </a:lnTo>
                  <a:lnTo>
                    <a:pt x="35381" y="42615"/>
                  </a:lnTo>
                  <a:lnTo>
                    <a:pt x="39850" y="39271"/>
                  </a:lnTo>
                  <a:lnTo>
                    <a:pt x="37570" y="35320"/>
                  </a:lnTo>
                  <a:lnTo>
                    <a:pt x="39789" y="31368"/>
                  </a:lnTo>
                  <a:lnTo>
                    <a:pt x="44318" y="31703"/>
                  </a:lnTo>
                  <a:lnTo>
                    <a:pt x="45716" y="26536"/>
                  </a:lnTo>
                  <a:lnTo>
                    <a:pt x="41825" y="24438"/>
                  </a:lnTo>
                  <a:lnTo>
                    <a:pt x="41278" y="19757"/>
                  </a:lnTo>
                  <a:lnTo>
                    <a:pt x="45047" y="17204"/>
                  </a:lnTo>
                  <a:lnTo>
                    <a:pt x="42585" y="12858"/>
                  </a:lnTo>
                  <a:lnTo>
                    <a:pt x="38695" y="13435"/>
                  </a:lnTo>
                  <a:lnTo>
                    <a:pt x="35503" y="9392"/>
                  </a:lnTo>
                  <a:lnTo>
                    <a:pt x="37144" y="5380"/>
                  </a:lnTo>
                  <a:lnTo>
                    <a:pt x="32798" y="2493"/>
                  </a:lnTo>
                  <a:lnTo>
                    <a:pt x="29576" y="5775"/>
                  </a:lnTo>
                  <a:lnTo>
                    <a:pt x="25290" y="5015"/>
                  </a:lnTo>
                  <a:lnTo>
                    <a:pt x="2355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66;p34"/>
            <p:cNvSpPr/>
            <p:nvPr/>
          </p:nvSpPr>
          <p:spPr>
            <a:xfrm>
              <a:off x="5731025" y="2688790"/>
              <a:ext cx="292575" cy="273825"/>
            </a:xfrm>
            <a:custGeom>
              <a:avLst/>
              <a:gdLst/>
              <a:ahLst/>
              <a:cxnLst/>
              <a:rect l="l" t="t" r="r" b="b"/>
              <a:pathLst>
                <a:path w="11703" h="10953" extrusionOk="0">
                  <a:moveTo>
                    <a:pt x="10278" y="2551"/>
                  </a:moveTo>
                  <a:lnTo>
                    <a:pt x="10365" y="2703"/>
                  </a:lnTo>
                  <a:cubicBezTo>
                    <a:pt x="10379" y="2718"/>
                    <a:pt x="10394" y="2725"/>
                    <a:pt x="10405" y="2732"/>
                  </a:cubicBezTo>
                  <a:lnTo>
                    <a:pt x="10405" y="2732"/>
                  </a:lnTo>
                  <a:cubicBezTo>
                    <a:pt x="10363" y="2671"/>
                    <a:pt x="10321" y="2611"/>
                    <a:pt x="10278" y="2551"/>
                  </a:cubicBezTo>
                  <a:close/>
                  <a:moveTo>
                    <a:pt x="10405" y="2732"/>
                  </a:moveTo>
                  <a:lnTo>
                    <a:pt x="10405" y="2732"/>
                  </a:lnTo>
                  <a:cubicBezTo>
                    <a:pt x="10412" y="2743"/>
                    <a:pt x="10419" y="2754"/>
                    <a:pt x="10426" y="2764"/>
                  </a:cubicBezTo>
                  <a:cubicBezTo>
                    <a:pt x="10426" y="2748"/>
                    <a:pt x="10417" y="2740"/>
                    <a:pt x="10405" y="2732"/>
                  </a:cubicBezTo>
                  <a:close/>
                  <a:moveTo>
                    <a:pt x="10426" y="2764"/>
                  </a:moveTo>
                  <a:cubicBezTo>
                    <a:pt x="10426" y="2795"/>
                    <a:pt x="10456" y="2825"/>
                    <a:pt x="10456" y="2855"/>
                  </a:cubicBezTo>
                  <a:lnTo>
                    <a:pt x="10477" y="2884"/>
                  </a:lnTo>
                  <a:lnTo>
                    <a:pt x="10477" y="2884"/>
                  </a:lnTo>
                  <a:cubicBezTo>
                    <a:pt x="10460" y="2844"/>
                    <a:pt x="10443" y="2804"/>
                    <a:pt x="10426" y="2764"/>
                  </a:cubicBezTo>
                  <a:close/>
                  <a:moveTo>
                    <a:pt x="5705" y="1"/>
                  </a:moveTo>
                  <a:cubicBezTo>
                    <a:pt x="5106" y="1"/>
                    <a:pt x="4502" y="101"/>
                    <a:pt x="3921" y="302"/>
                  </a:cubicBezTo>
                  <a:cubicBezTo>
                    <a:pt x="3009" y="606"/>
                    <a:pt x="2189" y="1184"/>
                    <a:pt x="1550" y="1913"/>
                  </a:cubicBezTo>
                  <a:cubicBezTo>
                    <a:pt x="851" y="2764"/>
                    <a:pt x="395" y="3767"/>
                    <a:pt x="274" y="4862"/>
                  </a:cubicBezTo>
                  <a:cubicBezTo>
                    <a:pt x="0" y="7232"/>
                    <a:pt x="1307" y="9512"/>
                    <a:pt x="3496" y="10485"/>
                  </a:cubicBezTo>
                  <a:cubicBezTo>
                    <a:pt x="4013" y="10697"/>
                    <a:pt x="4560" y="10849"/>
                    <a:pt x="5107" y="10910"/>
                  </a:cubicBezTo>
                  <a:cubicBezTo>
                    <a:pt x="5339" y="10938"/>
                    <a:pt x="5571" y="10953"/>
                    <a:pt x="5806" y="10953"/>
                  </a:cubicBezTo>
                  <a:cubicBezTo>
                    <a:pt x="6094" y="10953"/>
                    <a:pt x="6386" y="10930"/>
                    <a:pt x="6687" y="10880"/>
                  </a:cubicBezTo>
                  <a:cubicBezTo>
                    <a:pt x="7630" y="10697"/>
                    <a:pt x="8542" y="10272"/>
                    <a:pt x="9301" y="9634"/>
                  </a:cubicBezTo>
                  <a:cubicBezTo>
                    <a:pt x="10487" y="8600"/>
                    <a:pt x="11156" y="7111"/>
                    <a:pt x="11186" y="5561"/>
                  </a:cubicBezTo>
                  <a:cubicBezTo>
                    <a:pt x="11186" y="5013"/>
                    <a:pt x="11125" y="4497"/>
                    <a:pt x="10973" y="3980"/>
                  </a:cubicBezTo>
                  <a:cubicBezTo>
                    <a:pt x="10912" y="3798"/>
                    <a:pt x="10852" y="3615"/>
                    <a:pt x="10791" y="3463"/>
                  </a:cubicBezTo>
                  <a:cubicBezTo>
                    <a:pt x="10730" y="3311"/>
                    <a:pt x="10669" y="3190"/>
                    <a:pt x="10608" y="3068"/>
                  </a:cubicBezTo>
                  <a:lnTo>
                    <a:pt x="10477" y="2884"/>
                  </a:lnTo>
                  <a:lnTo>
                    <a:pt x="10477" y="2884"/>
                  </a:lnTo>
                  <a:cubicBezTo>
                    <a:pt x="10637" y="3265"/>
                    <a:pt x="10772" y="3625"/>
                    <a:pt x="10882" y="4010"/>
                  </a:cubicBezTo>
                  <a:cubicBezTo>
                    <a:pt x="11703" y="7050"/>
                    <a:pt x="9757" y="10150"/>
                    <a:pt x="6657" y="10697"/>
                  </a:cubicBezTo>
                  <a:cubicBezTo>
                    <a:pt x="6338" y="10735"/>
                    <a:pt x="6030" y="10761"/>
                    <a:pt x="5719" y="10761"/>
                  </a:cubicBezTo>
                  <a:cubicBezTo>
                    <a:pt x="5528" y="10761"/>
                    <a:pt x="5335" y="10751"/>
                    <a:pt x="5137" y="10728"/>
                  </a:cubicBezTo>
                  <a:cubicBezTo>
                    <a:pt x="4620" y="10667"/>
                    <a:pt x="4104" y="10515"/>
                    <a:pt x="3617" y="10302"/>
                  </a:cubicBezTo>
                  <a:cubicBezTo>
                    <a:pt x="1490" y="9360"/>
                    <a:pt x="243" y="7172"/>
                    <a:pt x="487" y="4862"/>
                  </a:cubicBezTo>
                  <a:cubicBezTo>
                    <a:pt x="608" y="3828"/>
                    <a:pt x="1034" y="2855"/>
                    <a:pt x="1702" y="2035"/>
                  </a:cubicBezTo>
                  <a:cubicBezTo>
                    <a:pt x="2310" y="1305"/>
                    <a:pt x="3101" y="758"/>
                    <a:pt x="4013" y="454"/>
                  </a:cubicBezTo>
                  <a:cubicBezTo>
                    <a:pt x="4582" y="249"/>
                    <a:pt x="5204" y="146"/>
                    <a:pt x="5825" y="146"/>
                  </a:cubicBezTo>
                  <a:cubicBezTo>
                    <a:pt x="6032" y="146"/>
                    <a:pt x="6239" y="158"/>
                    <a:pt x="6444" y="181"/>
                  </a:cubicBezTo>
                  <a:cubicBezTo>
                    <a:pt x="7630" y="333"/>
                    <a:pt x="8754" y="880"/>
                    <a:pt x="9605" y="1731"/>
                  </a:cubicBezTo>
                  <a:cubicBezTo>
                    <a:pt x="9849" y="1999"/>
                    <a:pt x="10074" y="2267"/>
                    <a:pt x="10278" y="2551"/>
                  </a:cubicBezTo>
                  <a:lnTo>
                    <a:pt x="10278" y="2551"/>
                  </a:lnTo>
                  <a:lnTo>
                    <a:pt x="10244" y="2491"/>
                  </a:lnTo>
                  <a:cubicBezTo>
                    <a:pt x="10183" y="2369"/>
                    <a:pt x="10092" y="2247"/>
                    <a:pt x="10001" y="2126"/>
                  </a:cubicBezTo>
                  <a:cubicBezTo>
                    <a:pt x="9909" y="1974"/>
                    <a:pt x="9788" y="1822"/>
                    <a:pt x="9636" y="1700"/>
                  </a:cubicBezTo>
                  <a:cubicBezTo>
                    <a:pt x="9271" y="1305"/>
                    <a:pt x="8845" y="971"/>
                    <a:pt x="8390" y="728"/>
                  </a:cubicBezTo>
                  <a:cubicBezTo>
                    <a:pt x="7573" y="245"/>
                    <a:pt x="6644" y="1"/>
                    <a:pt x="570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67;p34"/>
            <p:cNvSpPr/>
            <p:nvPr/>
          </p:nvSpPr>
          <p:spPr>
            <a:xfrm>
              <a:off x="5952150" y="2473665"/>
              <a:ext cx="162650" cy="243225"/>
            </a:xfrm>
            <a:custGeom>
              <a:avLst/>
              <a:gdLst/>
              <a:ahLst/>
              <a:cxnLst/>
              <a:rect l="l" t="t" r="r" b="b"/>
              <a:pathLst>
                <a:path w="6506" h="9729" extrusionOk="0">
                  <a:moveTo>
                    <a:pt x="6444" y="1"/>
                  </a:moveTo>
                  <a:cubicBezTo>
                    <a:pt x="6393" y="1"/>
                    <a:pt x="4912" y="2148"/>
                    <a:pt x="3162" y="4834"/>
                  </a:cubicBezTo>
                  <a:cubicBezTo>
                    <a:pt x="1399" y="7509"/>
                    <a:pt x="0" y="9697"/>
                    <a:pt x="61" y="9728"/>
                  </a:cubicBezTo>
                  <a:cubicBezTo>
                    <a:pt x="61" y="9728"/>
                    <a:pt x="62" y="9728"/>
                    <a:pt x="62" y="9728"/>
                  </a:cubicBezTo>
                  <a:cubicBezTo>
                    <a:pt x="112" y="9728"/>
                    <a:pt x="1563" y="7582"/>
                    <a:pt x="3344" y="4925"/>
                  </a:cubicBezTo>
                  <a:cubicBezTo>
                    <a:pt x="5107" y="2251"/>
                    <a:pt x="6505" y="32"/>
                    <a:pt x="6444" y="1"/>
                  </a:cubicBezTo>
                  <a:cubicBezTo>
                    <a:pt x="6444" y="1"/>
                    <a:pt x="6444" y="1"/>
                    <a:pt x="64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68;p34"/>
            <p:cNvSpPr/>
            <p:nvPr/>
          </p:nvSpPr>
          <p:spPr>
            <a:xfrm>
              <a:off x="6002300" y="2862740"/>
              <a:ext cx="236350" cy="57775"/>
            </a:xfrm>
            <a:custGeom>
              <a:avLst/>
              <a:gdLst/>
              <a:ahLst/>
              <a:cxnLst/>
              <a:rect l="l" t="t" r="r" b="b"/>
              <a:pathLst>
                <a:path w="9454" h="2311" extrusionOk="0">
                  <a:moveTo>
                    <a:pt x="1" y="1"/>
                  </a:moveTo>
                  <a:cubicBezTo>
                    <a:pt x="487" y="122"/>
                    <a:pt x="943" y="214"/>
                    <a:pt x="1399" y="274"/>
                  </a:cubicBezTo>
                  <a:cubicBezTo>
                    <a:pt x="2280" y="426"/>
                    <a:pt x="3466" y="670"/>
                    <a:pt x="4773" y="1004"/>
                  </a:cubicBezTo>
                  <a:cubicBezTo>
                    <a:pt x="6080" y="1308"/>
                    <a:pt x="7235" y="1642"/>
                    <a:pt x="8086" y="1916"/>
                  </a:cubicBezTo>
                  <a:cubicBezTo>
                    <a:pt x="8542" y="2068"/>
                    <a:pt x="8998" y="2189"/>
                    <a:pt x="9454" y="2311"/>
                  </a:cubicBezTo>
                  <a:cubicBezTo>
                    <a:pt x="9332" y="2250"/>
                    <a:pt x="9241" y="2189"/>
                    <a:pt x="9089" y="2159"/>
                  </a:cubicBezTo>
                  <a:cubicBezTo>
                    <a:pt x="8876" y="2037"/>
                    <a:pt x="8542" y="1916"/>
                    <a:pt x="8116" y="1764"/>
                  </a:cubicBezTo>
                  <a:cubicBezTo>
                    <a:pt x="7296" y="1460"/>
                    <a:pt x="6141" y="1095"/>
                    <a:pt x="4834" y="791"/>
                  </a:cubicBezTo>
                  <a:cubicBezTo>
                    <a:pt x="3496" y="457"/>
                    <a:pt x="2311" y="244"/>
                    <a:pt x="1429" y="122"/>
                  </a:cubicBezTo>
                  <a:cubicBezTo>
                    <a:pt x="1004" y="62"/>
                    <a:pt x="639" y="31"/>
                    <a:pt x="39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69;p34"/>
            <p:cNvSpPr/>
            <p:nvPr/>
          </p:nvSpPr>
          <p:spPr>
            <a:xfrm>
              <a:off x="5931625" y="2950140"/>
              <a:ext cx="49425" cy="210500"/>
            </a:xfrm>
            <a:custGeom>
              <a:avLst/>
              <a:gdLst/>
              <a:ahLst/>
              <a:cxnLst/>
              <a:rect l="l" t="t" r="r" b="b"/>
              <a:pathLst>
                <a:path w="1977" h="8420" extrusionOk="0">
                  <a:moveTo>
                    <a:pt x="1" y="0"/>
                  </a:moveTo>
                  <a:cubicBezTo>
                    <a:pt x="92" y="426"/>
                    <a:pt x="183" y="821"/>
                    <a:pt x="305" y="1247"/>
                  </a:cubicBezTo>
                  <a:cubicBezTo>
                    <a:pt x="487" y="2006"/>
                    <a:pt x="761" y="3040"/>
                    <a:pt x="1034" y="4195"/>
                  </a:cubicBezTo>
                  <a:cubicBezTo>
                    <a:pt x="1308" y="5350"/>
                    <a:pt x="1521" y="6414"/>
                    <a:pt x="1673" y="7174"/>
                  </a:cubicBezTo>
                  <a:cubicBezTo>
                    <a:pt x="1733" y="7599"/>
                    <a:pt x="1855" y="8025"/>
                    <a:pt x="1977" y="8420"/>
                  </a:cubicBezTo>
                  <a:cubicBezTo>
                    <a:pt x="1946" y="7994"/>
                    <a:pt x="1916" y="7569"/>
                    <a:pt x="1825" y="7174"/>
                  </a:cubicBezTo>
                  <a:cubicBezTo>
                    <a:pt x="1703" y="6383"/>
                    <a:pt x="1490" y="5320"/>
                    <a:pt x="1217" y="4164"/>
                  </a:cubicBezTo>
                  <a:cubicBezTo>
                    <a:pt x="943" y="2979"/>
                    <a:pt x="669" y="1946"/>
                    <a:pt x="426" y="1186"/>
                  </a:cubicBezTo>
                  <a:cubicBezTo>
                    <a:pt x="335" y="791"/>
                    <a:pt x="183" y="395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70;p34"/>
            <p:cNvSpPr/>
            <p:nvPr/>
          </p:nvSpPr>
          <p:spPr>
            <a:xfrm>
              <a:off x="5686175" y="2934165"/>
              <a:ext cx="109450" cy="177100"/>
            </a:xfrm>
            <a:custGeom>
              <a:avLst/>
              <a:gdLst/>
              <a:ahLst/>
              <a:cxnLst/>
              <a:rect l="l" t="t" r="r" b="b"/>
              <a:pathLst>
                <a:path w="4378" h="7084" extrusionOk="0">
                  <a:moveTo>
                    <a:pt x="4316" y="1"/>
                  </a:moveTo>
                  <a:cubicBezTo>
                    <a:pt x="4268" y="1"/>
                    <a:pt x="3272" y="1570"/>
                    <a:pt x="2098" y="3496"/>
                  </a:cubicBezTo>
                  <a:cubicBezTo>
                    <a:pt x="913" y="5442"/>
                    <a:pt x="1" y="7053"/>
                    <a:pt x="62" y="7083"/>
                  </a:cubicBezTo>
                  <a:cubicBezTo>
                    <a:pt x="852" y="5959"/>
                    <a:pt x="1582" y="4803"/>
                    <a:pt x="2281" y="3588"/>
                  </a:cubicBezTo>
                  <a:cubicBezTo>
                    <a:pt x="3436" y="1642"/>
                    <a:pt x="4378" y="31"/>
                    <a:pt x="4317" y="1"/>
                  </a:cubicBezTo>
                  <a:cubicBezTo>
                    <a:pt x="4317" y="1"/>
                    <a:pt x="4316" y="1"/>
                    <a:pt x="4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71;p34"/>
            <p:cNvSpPr/>
            <p:nvPr/>
          </p:nvSpPr>
          <p:spPr>
            <a:xfrm>
              <a:off x="5774325" y="2499515"/>
              <a:ext cx="60825" cy="191525"/>
            </a:xfrm>
            <a:custGeom>
              <a:avLst/>
              <a:gdLst/>
              <a:ahLst/>
              <a:cxnLst/>
              <a:rect l="l" t="t" r="r" b="b"/>
              <a:pathLst>
                <a:path w="2433" h="7661" extrusionOk="0">
                  <a:moveTo>
                    <a:pt x="1" y="1"/>
                  </a:moveTo>
                  <a:cubicBezTo>
                    <a:pt x="305" y="1308"/>
                    <a:pt x="670" y="2584"/>
                    <a:pt x="1095" y="3861"/>
                  </a:cubicBezTo>
                  <a:cubicBezTo>
                    <a:pt x="1733" y="5958"/>
                    <a:pt x="2311" y="7660"/>
                    <a:pt x="2372" y="7660"/>
                  </a:cubicBezTo>
                  <a:cubicBezTo>
                    <a:pt x="2433" y="7630"/>
                    <a:pt x="1946" y="5897"/>
                    <a:pt x="1277" y="3800"/>
                  </a:cubicBezTo>
                  <a:cubicBezTo>
                    <a:pt x="639" y="1672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72;p34"/>
            <p:cNvSpPr/>
            <p:nvPr/>
          </p:nvSpPr>
          <p:spPr>
            <a:xfrm>
              <a:off x="5586650" y="2784490"/>
              <a:ext cx="158825" cy="15200"/>
            </a:xfrm>
            <a:custGeom>
              <a:avLst/>
              <a:gdLst/>
              <a:ahLst/>
              <a:cxnLst/>
              <a:rect l="l" t="t" r="r" b="b"/>
              <a:pathLst>
                <a:path w="6353" h="608" extrusionOk="0">
                  <a:moveTo>
                    <a:pt x="0" y="0"/>
                  </a:moveTo>
                  <a:cubicBezTo>
                    <a:pt x="1064" y="213"/>
                    <a:pt x="2097" y="334"/>
                    <a:pt x="3161" y="395"/>
                  </a:cubicBezTo>
                  <a:cubicBezTo>
                    <a:pt x="4225" y="547"/>
                    <a:pt x="5289" y="608"/>
                    <a:pt x="6353" y="608"/>
                  </a:cubicBezTo>
                  <a:cubicBezTo>
                    <a:pt x="5319" y="426"/>
                    <a:pt x="4256" y="274"/>
                    <a:pt x="3192" y="213"/>
                  </a:cubicBezTo>
                  <a:cubicBezTo>
                    <a:pt x="2128" y="91"/>
                    <a:pt x="1064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73;p34"/>
            <p:cNvSpPr/>
            <p:nvPr/>
          </p:nvSpPr>
          <p:spPr>
            <a:xfrm>
              <a:off x="5761425" y="2720065"/>
              <a:ext cx="227225" cy="210350"/>
            </a:xfrm>
            <a:custGeom>
              <a:avLst/>
              <a:gdLst/>
              <a:ahLst/>
              <a:cxnLst/>
              <a:rect l="l" t="t" r="r" b="b"/>
              <a:pathLst>
                <a:path w="9089" h="8414" extrusionOk="0">
                  <a:moveTo>
                    <a:pt x="4551" y="0"/>
                  </a:moveTo>
                  <a:cubicBezTo>
                    <a:pt x="2530" y="0"/>
                    <a:pt x="724" y="1439"/>
                    <a:pt x="395" y="3519"/>
                  </a:cubicBezTo>
                  <a:cubicBezTo>
                    <a:pt x="0" y="5799"/>
                    <a:pt x="1550" y="7987"/>
                    <a:pt x="3860" y="8352"/>
                  </a:cubicBezTo>
                  <a:cubicBezTo>
                    <a:pt x="4100" y="8394"/>
                    <a:pt x="4337" y="8414"/>
                    <a:pt x="4572" y="8414"/>
                  </a:cubicBezTo>
                  <a:cubicBezTo>
                    <a:pt x="6574" y="8414"/>
                    <a:pt x="8340" y="6955"/>
                    <a:pt x="8693" y="4887"/>
                  </a:cubicBezTo>
                  <a:cubicBezTo>
                    <a:pt x="9088" y="2607"/>
                    <a:pt x="7538" y="449"/>
                    <a:pt x="5228" y="54"/>
                  </a:cubicBezTo>
                  <a:cubicBezTo>
                    <a:pt x="5001" y="18"/>
                    <a:pt x="4775" y="0"/>
                    <a:pt x="45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74;p34"/>
            <p:cNvSpPr/>
            <p:nvPr/>
          </p:nvSpPr>
          <p:spPr>
            <a:xfrm>
              <a:off x="5817650" y="2800090"/>
              <a:ext cx="107925" cy="26200"/>
            </a:xfrm>
            <a:custGeom>
              <a:avLst/>
              <a:gdLst/>
              <a:ahLst/>
              <a:cxnLst/>
              <a:rect l="l" t="t" r="r" b="b"/>
              <a:pathLst>
                <a:path w="4317" h="1048" extrusionOk="0">
                  <a:moveTo>
                    <a:pt x="1863" y="1"/>
                  </a:moveTo>
                  <a:cubicBezTo>
                    <a:pt x="1440" y="1"/>
                    <a:pt x="1015" y="76"/>
                    <a:pt x="608" y="227"/>
                  </a:cubicBezTo>
                  <a:cubicBezTo>
                    <a:pt x="213" y="379"/>
                    <a:pt x="0" y="561"/>
                    <a:pt x="31" y="592"/>
                  </a:cubicBezTo>
                  <a:cubicBezTo>
                    <a:pt x="31" y="592"/>
                    <a:pt x="274" y="470"/>
                    <a:pt x="669" y="379"/>
                  </a:cubicBezTo>
                  <a:cubicBezTo>
                    <a:pt x="1053" y="255"/>
                    <a:pt x="1445" y="194"/>
                    <a:pt x="1834" y="194"/>
                  </a:cubicBezTo>
                  <a:cubicBezTo>
                    <a:pt x="2494" y="194"/>
                    <a:pt x="3147" y="369"/>
                    <a:pt x="3739" y="713"/>
                  </a:cubicBezTo>
                  <a:cubicBezTo>
                    <a:pt x="3921" y="835"/>
                    <a:pt x="4134" y="926"/>
                    <a:pt x="4317" y="1048"/>
                  </a:cubicBezTo>
                  <a:cubicBezTo>
                    <a:pt x="4195" y="835"/>
                    <a:pt x="4013" y="683"/>
                    <a:pt x="3830" y="592"/>
                  </a:cubicBezTo>
                  <a:cubicBezTo>
                    <a:pt x="3230" y="198"/>
                    <a:pt x="2548" y="1"/>
                    <a:pt x="18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75;p34"/>
            <p:cNvSpPr/>
            <p:nvPr/>
          </p:nvSpPr>
          <p:spPr>
            <a:xfrm>
              <a:off x="5854125" y="2764715"/>
              <a:ext cx="29650" cy="100325"/>
            </a:xfrm>
            <a:custGeom>
              <a:avLst/>
              <a:gdLst/>
              <a:ahLst/>
              <a:cxnLst/>
              <a:rect l="l" t="t" r="r" b="b"/>
              <a:pathLst>
                <a:path w="1186" h="4013" extrusionOk="0">
                  <a:moveTo>
                    <a:pt x="1186" y="1"/>
                  </a:moveTo>
                  <a:cubicBezTo>
                    <a:pt x="274" y="1125"/>
                    <a:pt x="0" y="2615"/>
                    <a:pt x="456" y="4013"/>
                  </a:cubicBezTo>
                  <a:cubicBezTo>
                    <a:pt x="396" y="3314"/>
                    <a:pt x="426" y="2615"/>
                    <a:pt x="517" y="1946"/>
                  </a:cubicBezTo>
                  <a:cubicBezTo>
                    <a:pt x="669" y="1277"/>
                    <a:pt x="882" y="609"/>
                    <a:pt x="11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2" name="Google Shape;276;p34"/>
            <p:cNvGrpSpPr/>
            <p:nvPr/>
          </p:nvGrpSpPr>
          <p:grpSpPr>
            <a:xfrm>
              <a:off x="5914925" y="627915"/>
              <a:ext cx="575250" cy="588925"/>
              <a:chOff x="3519450" y="586225"/>
              <a:chExt cx="575250" cy="588925"/>
            </a:xfrm>
          </p:grpSpPr>
          <p:sp>
            <p:nvSpPr>
              <p:cNvPr id="2351" name="Google Shape;277;p34"/>
              <p:cNvSpPr/>
              <p:nvPr/>
            </p:nvSpPr>
            <p:spPr>
              <a:xfrm>
                <a:off x="3519450" y="586225"/>
                <a:ext cx="5752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23010" h="23557" extrusionOk="0">
                    <a:moveTo>
                      <a:pt x="11286" y="6701"/>
                    </a:moveTo>
                    <a:cubicBezTo>
                      <a:pt x="12992" y="6701"/>
                      <a:pt x="14709" y="7527"/>
                      <a:pt x="15715" y="9271"/>
                    </a:cubicBezTo>
                    <a:cubicBezTo>
                      <a:pt x="17143" y="11733"/>
                      <a:pt x="16292" y="14864"/>
                      <a:pt x="13830" y="16292"/>
                    </a:cubicBezTo>
                    <a:cubicBezTo>
                      <a:pt x="12991" y="16773"/>
                      <a:pt x="12117" y="16989"/>
                      <a:pt x="11273" y="16989"/>
                    </a:cubicBezTo>
                    <a:cubicBezTo>
                      <a:pt x="8114" y="16989"/>
                      <a:pt x="5363" y="13965"/>
                      <a:pt x="6322" y="10487"/>
                    </a:cubicBezTo>
                    <a:cubicBezTo>
                      <a:pt x="6985" y="8025"/>
                      <a:pt x="9127" y="6701"/>
                      <a:pt x="11286" y="6701"/>
                    </a:cubicBezTo>
                    <a:close/>
                    <a:moveTo>
                      <a:pt x="11854" y="0"/>
                    </a:moveTo>
                    <a:lnTo>
                      <a:pt x="9240" y="274"/>
                    </a:lnTo>
                    <a:lnTo>
                      <a:pt x="9088" y="2493"/>
                    </a:lnTo>
                    <a:lnTo>
                      <a:pt x="7143" y="3496"/>
                    </a:lnTo>
                    <a:lnTo>
                      <a:pt x="5107" y="2037"/>
                    </a:lnTo>
                    <a:lnTo>
                      <a:pt x="3009" y="3557"/>
                    </a:lnTo>
                    <a:lnTo>
                      <a:pt x="4103" y="5897"/>
                    </a:lnTo>
                    <a:lnTo>
                      <a:pt x="2857" y="7782"/>
                    </a:lnTo>
                    <a:lnTo>
                      <a:pt x="578" y="7660"/>
                    </a:lnTo>
                    <a:lnTo>
                      <a:pt x="0" y="10426"/>
                    </a:lnTo>
                    <a:lnTo>
                      <a:pt x="2158" y="11247"/>
                    </a:lnTo>
                    <a:lnTo>
                      <a:pt x="2341" y="13587"/>
                    </a:lnTo>
                    <a:lnTo>
                      <a:pt x="122" y="14864"/>
                    </a:lnTo>
                    <a:lnTo>
                      <a:pt x="1186" y="17295"/>
                    </a:lnTo>
                    <a:lnTo>
                      <a:pt x="3496" y="16931"/>
                    </a:lnTo>
                    <a:lnTo>
                      <a:pt x="5015" y="18694"/>
                    </a:lnTo>
                    <a:lnTo>
                      <a:pt x="4195" y="20882"/>
                    </a:lnTo>
                    <a:lnTo>
                      <a:pt x="6322" y="22372"/>
                    </a:lnTo>
                    <a:lnTo>
                      <a:pt x="7964" y="20578"/>
                    </a:lnTo>
                    <a:lnTo>
                      <a:pt x="10243" y="21217"/>
                    </a:lnTo>
                    <a:lnTo>
                      <a:pt x="10973" y="23557"/>
                    </a:lnTo>
                    <a:lnTo>
                      <a:pt x="13496" y="23405"/>
                    </a:lnTo>
                    <a:lnTo>
                      <a:pt x="13830" y="21277"/>
                    </a:lnTo>
                    <a:lnTo>
                      <a:pt x="16019" y="20031"/>
                    </a:lnTo>
                    <a:lnTo>
                      <a:pt x="17782" y="21460"/>
                    </a:lnTo>
                    <a:lnTo>
                      <a:pt x="20031" y="19758"/>
                    </a:lnTo>
                    <a:lnTo>
                      <a:pt x="18906" y="17782"/>
                    </a:lnTo>
                    <a:lnTo>
                      <a:pt x="20031" y="15806"/>
                    </a:lnTo>
                    <a:lnTo>
                      <a:pt x="22311" y="15958"/>
                    </a:lnTo>
                    <a:lnTo>
                      <a:pt x="23010" y="13374"/>
                    </a:lnTo>
                    <a:lnTo>
                      <a:pt x="21034" y="12311"/>
                    </a:lnTo>
                    <a:lnTo>
                      <a:pt x="20791" y="9970"/>
                    </a:lnTo>
                    <a:lnTo>
                      <a:pt x="22675" y="8663"/>
                    </a:lnTo>
                    <a:lnTo>
                      <a:pt x="21429" y="6475"/>
                    </a:lnTo>
                    <a:lnTo>
                      <a:pt x="19453" y="6779"/>
                    </a:lnTo>
                    <a:lnTo>
                      <a:pt x="17842" y="4742"/>
                    </a:lnTo>
                    <a:lnTo>
                      <a:pt x="18693" y="2706"/>
                    </a:lnTo>
                    <a:lnTo>
                      <a:pt x="16505" y="1277"/>
                    </a:lnTo>
                    <a:lnTo>
                      <a:pt x="14864" y="2918"/>
                    </a:lnTo>
                    <a:lnTo>
                      <a:pt x="12705" y="2523"/>
                    </a:lnTo>
                    <a:lnTo>
                      <a:pt x="11854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78;p34"/>
              <p:cNvSpPr/>
              <p:nvPr/>
            </p:nvSpPr>
            <p:spPr>
              <a:xfrm>
                <a:off x="3732200" y="825550"/>
                <a:ext cx="133625" cy="10607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243" extrusionOk="0">
                    <a:moveTo>
                      <a:pt x="2676" y="1"/>
                    </a:moveTo>
                    <a:cubicBezTo>
                      <a:pt x="2323" y="1"/>
                      <a:pt x="1967" y="89"/>
                      <a:pt x="1642" y="276"/>
                    </a:cubicBezTo>
                    <a:cubicBezTo>
                      <a:pt x="1" y="1218"/>
                      <a:pt x="305" y="3680"/>
                      <a:pt x="2129" y="4166"/>
                    </a:cubicBezTo>
                    <a:cubicBezTo>
                      <a:pt x="2323" y="4218"/>
                      <a:pt x="2513" y="4242"/>
                      <a:pt x="2697" y="4242"/>
                    </a:cubicBezTo>
                    <a:cubicBezTo>
                      <a:pt x="4242" y="4242"/>
                      <a:pt x="5345" y="2533"/>
                      <a:pt x="4530" y="1066"/>
                    </a:cubicBezTo>
                    <a:cubicBezTo>
                      <a:pt x="4139" y="387"/>
                      <a:pt x="3414" y="1"/>
                      <a:pt x="2676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3" name="Google Shape;279;p34"/>
            <p:cNvGrpSpPr/>
            <p:nvPr/>
          </p:nvGrpSpPr>
          <p:grpSpPr>
            <a:xfrm>
              <a:off x="3809475" y="2556015"/>
              <a:ext cx="1447600" cy="1483325"/>
              <a:chOff x="1337800" y="1599925"/>
              <a:chExt cx="1447600" cy="1483325"/>
            </a:xfrm>
          </p:grpSpPr>
          <p:sp>
            <p:nvSpPr>
              <p:cNvPr id="2349" name="Google Shape;280;p34"/>
              <p:cNvSpPr/>
              <p:nvPr/>
            </p:nvSpPr>
            <p:spPr>
              <a:xfrm>
                <a:off x="1337800" y="1599925"/>
                <a:ext cx="1447600" cy="1483325"/>
              </a:xfrm>
              <a:custGeom>
                <a:avLst/>
                <a:gdLst/>
                <a:ahLst/>
                <a:cxnLst/>
                <a:rect l="l" t="t" r="r" b="b"/>
                <a:pathLst>
                  <a:path w="57904" h="59333" extrusionOk="0">
                    <a:moveTo>
                      <a:pt x="28392" y="16853"/>
                    </a:moveTo>
                    <a:cubicBezTo>
                      <a:pt x="32981" y="16853"/>
                      <a:pt x="37270" y="19273"/>
                      <a:pt x="39575" y="23314"/>
                    </a:cubicBezTo>
                    <a:cubicBezTo>
                      <a:pt x="43162" y="29514"/>
                      <a:pt x="41004" y="37417"/>
                      <a:pt x="34803" y="40973"/>
                    </a:cubicBezTo>
                    <a:cubicBezTo>
                      <a:pt x="32800" y="42116"/>
                      <a:pt x="30578" y="42682"/>
                      <a:pt x="28364" y="42682"/>
                    </a:cubicBezTo>
                    <a:cubicBezTo>
                      <a:pt x="25572" y="42682"/>
                      <a:pt x="22793" y="41781"/>
                      <a:pt x="20487" y="40001"/>
                    </a:cubicBezTo>
                    <a:cubicBezTo>
                      <a:pt x="16353" y="36809"/>
                      <a:pt x="14560" y="31429"/>
                      <a:pt x="15927" y="26383"/>
                    </a:cubicBezTo>
                    <a:cubicBezTo>
                      <a:pt x="17295" y="21338"/>
                      <a:pt x="21551" y="17630"/>
                      <a:pt x="26718" y="16961"/>
                    </a:cubicBezTo>
                    <a:cubicBezTo>
                      <a:pt x="27278" y="16889"/>
                      <a:pt x="27837" y="16853"/>
                      <a:pt x="28392" y="16853"/>
                    </a:cubicBezTo>
                    <a:close/>
                    <a:moveTo>
                      <a:pt x="29849" y="0"/>
                    </a:moveTo>
                    <a:lnTo>
                      <a:pt x="23283" y="669"/>
                    </a:lnTo>
                    <a:lnTo>
                      <a:pt x="22888" y="6231"/>
                    </a:lnTo>
                    <a:lnTo>
                      <a:pt x="17994" y="8724"/>
                    </a:lnTo>
                    <a:lnTo>
                      <a:pt x="12827" y="5076"/>
                    </a:lnTo>
                    <a:lnTo>
                      <a:pt x="7569" y="8906"/>
                    </a:lnTo>
                    <a:lnTo>
                      <a:pt x="10274" y="14772"/>
                    </a:lnTo>
                    <a:lnTo>
                      <a:pt x="7143" y="19484"/>
                    </a:lnTo>
                    <a:lnTo>
                      <a:pt x="1459" y="19180"/>
                    </a:lnTo>
                    <a:lnTo>
                      <a:pt x="0" y="26201"/>
                    </a:lnTo>
                    <a:lnTo>
                      <a:pt x="5410" y="28298"/>
                    </a:lnTo>
                    <a:lnTo>
                      <a:pt x="5866" y="34195"/>
                    </a:lnTo>
                    <a:lnTo>
                      <a:pt x="243" y="37417"/>
                    </a:lnTo>
                    <a:lnTo>
                      <a:pt x="2918" y="43496"/>
                    </a:lnTo>
                    <a:lnTo>
                      <a:pt x="8724" y="42584"/>
                    </a:lnTo>
                    <a:lnTo>
                      <a:pt x="12553" y="47022"/>
                    </a:lnTo>
                    <a:lnTo>
                      <a:pt x="10547" y="52554"/>
                    </a:lnTo>
                    <a:lnTo>
                      <a:pt x="15867" y="56323"/>
                    </a:lnTo>
                    <a:lnTo>
                      <a:pt x="20031" y="51825"/>
                    </a:lnTo>
                    <a:lnTo>
                      <a:pt x="25776" y="53375"/>
                    </a:lnTo>
                    <a:lnTo>
                      <a:pt x="27569" y="59332"/>
                    </a:lnTo>
                    <a:lnTo>
                      <a:pt x="33982" y="58907"/>
                    </a:lnTo>
                    <a:lnTo>
                      <a:pt x="34803" y="53557"/>
                    </a:lnTo>
                    <a:lnTo>
                      <a:pt x="40274" y="50426"/>
                    </a:lnTo>
                    <a:lnTo>
                      <a:pt x="44773" y="53983"/>
                    </a:lnTo>
                    <a:lnTo>
                      <a:pt x="50457" y="49758"/>
                    </a:lnTo>
                    <a:lnTo>
                      <a:pt x="47569" y="44773"/>
                    </a:lnTo>
                    <a:lnTo>
                      <a:pt x="50366" y="39758"/>
                    </a:lnTo>
                    <a:lnTo>
                      <a:pt x="56110" y="40183"/>
                    </a:lnTo>
                    <a:lnTo>
                      <a:pt x="57904" y="33618"/>
                    </a:lnTo>
                    <a:lnTo>
                      <a:pt x="52980" y="30973"/>
                    </a:lnTo>
                    <a:lnTo>
                      <a:pt x="52311" y="25016"/>
                    </a:lnTo>
                    <a:lnTo>
                      <a:pt x="57114" y="21794"/>
                    </a:lnTo>
                    <a:lnTo>
                      <a:pt x="53952" y="16292"/>
                    </a:lnTo>
                    <a:lnTo>
                      <a:pt x="48998" y="17022"/>
                    </a:lnTo>
                    <a:lnTo>
                      <a:pt x="44925" y="11915"/>
                    </a:lnTo>
                    <a:lnTo>
                      <a:pt x="47022" y="6809"/>
                    </a:lnTo>
                    <a:lnTo>
                      <a:pt x="41551" y="3161"/>
                    </a:lnTo>
                    <a:lnTo>
                      <a:pt x="37448" y="7295"/>
                    </a:lnTo>
                    <a:lnTo>
                      <a:pt x="32037" y="6353"/>
                    </a:lnTo>
                    <a:lnTo>
                      <a:pt x="2984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81;p34"/>
              <p:cNvSpPr/>
              <p:nvPr/>
            </p:nvSpPr>
            <p:spPr>
              <a:xfrm>
                <a:off x="1893275" y="2201725"/>
                <a:ext cx="297125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10669" extrusionOk="0">
                    <a:moveTo>
                      <a:pt x="5922" y="0"/>
                    </a:moveTo>
                    <a:cubicBezTo>
                      <a:pt x="3616" y="0"/>
                      <a:pt x="1497" y="1508"/>
                      <a:pt x="821" y="3862"/>
                    </a:cubicBezTo>
                    <a:cubicBezTo>
                      <a:pt x="0" y="6688"/>
                      <a:pt x="1642" y="9637"/>
                      <a:pt x="4468" y="10457"/>
                    </a:cubicBezTo>
                    <a:cubicBezTo>
                      <a:pt x="4962" y="10601"/>
                      <a:pt x="5459" y="10669"/>
                      <a:pt x="5948" y="10669"/>
                    </a:cubicBezTo>
                    <a:cubicBezTo>
                      <a:pt x="8260" y="10669"/>
                      <a:pt x="10387" y="9143"/>
                      <a:pt x="11064" y="6810"/>
                    </a:cubicBezTo>
                    <a:cubicBezTo>
                      <a:pt x="11885" y="3983"/>
                      <a:pt x="10244" y="1035"/>
                      <a:pt x="7417" y="214"/>
                    </a:cubicBezTo>
                    <a:cubicBezTo>
                      <a:pt x="6918" y="69"/>
                      <a:pt x="6416" y="0"/>
                      <a:pt x="5922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4" name="Google Shape;282;p34"/>
            <p:cNvSpPr/>
            <p:nvPr/>
          </p:nvSpPr>
          <p:spPr>
            <a:xfrm>
              <a:off x="7839725" y="2431890"/>
              <a:ext cx="138325" cy="224225"/>
            </a:xfrm>
            <a:custGeom>
              <a:avLst/>
              <a:gdLst/>
              <a:ahLst/>
              <a:cxnLst/>
              <a:rect l="l" t="t" r="r" b="b"/>
              <a:pathLst>
                <a:path w="5533" h="8969" extrusionOk="0">
                  <a:moveTo>
                    <a:pt x="5470" y="0"/>
                  </a:moveTo>
                  <a:cubicBezTo>
                    <a:pt x="5392" y="0"/>
                    <a:pt x="4153" y="1965"/>
                    <a:pt x="2645" y="4408"/>
                  </a:cubicBezTo>
                  <a:cubicBezTo>
                    <a:pt x="1155" y="6900"/>
                    <a:pt x="0" y="8937"/>
                    <a:pt x="61" y="8967"/>
                  </a:cubicBezTo>
                  <a:cubicBezTo>
                    <a:pt x="62" y="8968"/>
                    <a:pt x="63" y="8969"/>
                    <a:pt x="65" y="8969"/>
                  </a:cubicBezTo>
                  <a:cubicBezTo>
                    <a:pt x="159" y="8969"/>
                    <a:pt x="1391" y="7015"/>
                    <a:pt x="2888" y="4560"/>
                  </a:cubicBezTo>
                  <a:cubicBezTo>
                    <a:pt x="4377" y="2067"/>
                    <a:pt x="5532" y="31"/>
                    <a:pt x="5472" y="1"/>
                  </a:cubicBezTo>
                  <a:cubicBezTo>
                    <a:pt x="5471" y="0"/>
                    <a:pt x="5471" y="0"/>
                    <a:pt x="547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5" name="Google Shape;283;p34"/>
            <p:cNvGrpSpPr/>
            <p:nvPr/>
          </p:nvGrpSpPr>
          <p:grpSpPr>
            <a:xfrm>
              <a:off x="7374675" y="1558765"/>
              <a:ext cx="1447625" cy="1482575"/>
              <a:chOff x="4979200" y="1517075"/>
              <a:chExt cx="1447625" cy="1482575"/>
            </a:xfrm>
          </p:grpSpPr>
          <p:sp>
            <p:nvSpPr>
              <p:cNvPr id="2347" name="Google Shape;284;p34"/>
              <p:cNvSpPr/>
              <p:nvPr/>
            </p:nvSpPr>
            <p:spPr>
              <a:xfrm>
                <a:off x="4979200" y="1517075"/>
                <a:ext cx="1447625" cy="1482575"/>
              </a:xfrm>
              <a:custGeom>
                <a:avLst/>
                <a:gdLst/>
                <a:ahLst/>
                <a:cxnLst/>
                <a:rect l="l" t="t" r="r" b="b"/>
                <a:pathLst>
                  <a:path w="57905" h="59303" extrusionOk="0">
                    <a:moveTo>
                      <a:pt x="28378" y="16825"/>
                    </a:moveTo>
                    <a:cubicBezTo>
                      <a:pt x="32972" y="16825"/>
                      <a:pt x="37268" y="19270"/>
                      <a:pt x="39575" y="23314"/>
                    </a:cubicBezTo>
                    <a:cubicBezTo>
                      <a:pt x="43162" y="29515"/>
                      <a:pt x="41004" y="37418"/>
                      <a:pt x="34803" y="40974"/>
                    </a:cubicBezTo>
                    <a:cubicBezTo>
                      <a:pt x="32812" y="42110"/>
                      <a:pt x="30604" y="42670"/>
                      <a:pt x="28403" y="42670"/>
                    </a:cubicBezTo>
                    <a:cubicBezTo>
                      <a:pt x="25598" y="42670"/>
                      <a:pt x="22804" y="41760"/>
                      <a:pt x="20487" y="39971"/>
                    </a:cubicBezTo>
                    <a:cubicBezTo>
                      <a:pt x="16353" y="36780"/>
                      <a:pt x="14560" y="31430"/>
                      <a:pt x="15928" y="26384"/>
                    </a:cubicBezTo>
                    <a:cubicBezTo>
                      <a:pt x="17295" y="21339"/>
                      <a:pt x="21551" y="17630"/>
                      <a:pt x="26718" y="16931"/>
                    </a:cubicBezTo>
                    <a:cubicBezTo>
                      <a:pt x="27274" y="16860"/>
                      <a:pt x="27828" y="16825"/>
                      <a:pt x="28378" y="16825"/>
                    </a:cubicBezTo>
                    <a:close/>
                    <a:moveTo>
                      <a:pt x="29849" y="1"/>
                    </a:moveTo>
                    <a:lnTo>
                      <a:pt x="23253" y="700"/>
                    </a:lnTo>
                    <a:lnTo>
                      <a:pt x="22888" y="6262"/>
                    </a:lnTo>
                    <a:lnTo>
                      <a:pt x="17994" y="8725"/>
                    </a:lnTo>
                    <a:lnTo>
                      <a:pt x="12797" y="5077"/>
                    </a:lnTo>
                    <a:lnTo>
                      <a:pt x="7538" y="8907"/>
                    </a:lnTo>
                    <a:lnTo>
                      <a:pt x="10274" y="14773"/>
                    </a:lnTo>
                    <a:lnTo>
                      <a:pt x="7143" y="19485"/>
                    </a:lnTo>
                    <a:lnTo>
                      <a:pt x="1459" y="19211"/>
                    </a:lnTo>
                    <a:lnTo>
                      <a:pt x="0" y="26202"/>
                    </a:lnTo>
                    <a:lnTo>
                      <a:pt x="5411" y="28269"/>
                    </a:lnTo>
                    <a:lnTo>
                      <a:pt x="5867" y="34166"/>
                    </a:lnTo>
                    <a:lnTo>
                      <a:pt x="274" y="37388"/>
                    </a:lnTo>
                    <a:lnTo>
                      <a:pt x="2918" y="43467"/>
                    </a:lnTo>
                    <a:lnTo>
                      <a:pt x="8754" y="42555"/>
                    </a:lnTo>
                    <a:lnTo>
                      <a:pt x="12584" y="46993"/>
                    </a:lnTo>
                    <a:lnTo>
                      <a:pt x="10578" y="52525"/>
                    </a:lnTo>
                    <a:lnTo>
                      <a:pt x="15897" y="56294"/>
                    </a:lnTo>
                    <a:lnTo>
                      <a:pt x="20031" y="51795"/>
                    </a:lnTo>
                    <a:lnTo>
                      <a:pt x="25806" y="53345"/>
                    </a:lnTo>
                    <a:lnTo>
                      <a:pt x="27600" y="59303"/>
                    </a:lnTo>
                    <a:lnTo>
                      <a:pt x="33983" y="58877"/>
                    </a:lnTo>
                    <a:lnTo>
                      <a:pt x="34803" y="53558"/>
                    </a:lnTo>
                    <a:lnTo>
                      <a:pt x="40305" y="50397"/>
                    </a:lnTo>
                    <a:lnTo>
                      <a:pt x="44803" y="53984"/>
                    </a:lnTo>
                    <a:lnTo>
                      <a:pt x="50457" y="49759"/>
                    </a:lnTo>
                    <a:lnTo>
                      <a:pt x="47600" y="44743"/>
                    </a:lnTo>
                    <a:lnTo>
                      <a:pt x="50396" y="39728"/>
                    </a:lnTo>
                    <a:lnTo>
                      <a:pt x="56141" y="40154"/>
                    </a:lnTo>
                    <a:lnTo>
                      <a:pt x="57904" y="33649"/>
                    </a:lnTo>
                    <a:lnTo>
                      <a:pt x="52980" y="30974"/>
                    </a:lnTo>
                    <a:lnTo>
                      <a:pt x="52311" y="25017"/>
                    </a:lnTo>
                    <a:lnTo>
                      <a:pt x="57114" y="21764"/>
                    </a:lnTo>
                    <a:lnTo>
                      <a:pt x="53953" y="16293"/>
                    </a:lnTo>
                    <a:lnTo>
                      <a:pt x="49028" y="17023"/>
                    </a:lnTo>
                    <a:lnTo>
                      <a:pt x="44955" y="11886"/>
                    </a:lnTo>
                    <a:lnTo>
                      <a:pt x="47053" y="6779"/>
                    </a:lnTo>
                    <a:lnTo>
                      <a:pt x="41551" y="3132"/>
                    </a:lnTo>
                    <a:lnTo>
                      <a:pt x="37448" y="7296"/>
                    </a:lnTo>
                    <a:lnTo>
                      <a:pt x="32037" y="6354"/>
                    </a:lnTo>
                    <a:lnTo>
                      <a:pt x="29849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85;p34"/>
              <p:cNvSpPr/>
              <p:nvPr/>
            </p:nvSpPr>
            <p:spPr>
              <a:xfrm>
                <a:off x="5535425" y="2118575"/>
                <a:ext cx="296400" cy="266675"/>
              </a:xfrm>
              <a:custGeom>
                <a:avLst/>
                <a:gdLst/>
                <a:ahLst/>
                <a:cxnLst/>
                <a:rect l="l" t="t" r="r" b="b"/>
                <a:pathLst>
                  <a:path w="11856" h="10667" extrusionOk="0">
                    <a:moveTo>
                      <a:pt x="5904" y="1"/>
                    </a:moveTo>
                    <a:cubicBezTo>
                      <a:pt x="3571" y="1"/>
                      <a:pt x="1418" y="1558"/>
                      <a:pt x="761" y="3935"/>
                    </a:cubicBezTo>
                    <a:cubicBezTo>
                      <a:pt x="1" y="6762"/>
                      <a:pt x="1673" y="9710"/>
                      <a:pt x="4499" y="10470"/>
                    </a:cubicBezTo>
                    <a:cubicBezTo>
                      <a:pt x="4979" y="10603"/>
                      <a:pt x="5461" y="10666"/>
                      <a:pt x="5934" y="10666"/>
                    </a:cubicBezTo>
                    <a:cubicBezTo>
                      <a:pt x="8277" y="10666"/>
                      <a:pt x="10407" y="9114"/>
                      <a:pt x="11065" y="6762"/>
                    </a:cubicBezTo>
                    <a:cubicBezTo>
                      <a:pt x="11855" y="3905"/>
                      <a:pt x="10183" y="987"/>
                      <a:pt x="7326" y="197"/>
                    </a:cubicBezTo>
                    <a:cubicBezTo>
                      <a:pt x="6852" y="64"/>
                      <a:pt x="6374" y="1"/>
                      <a:pt x="5904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86;p34"/>
            <p:cNvGrpSpPr/>
            <p:nvPr/>
          </p:nvGrpSpPr>
          <p:grpSpPr>
            <a:xfrm>
              <a:off x="6645925" y="2682665"/>
              <a:ext cx="712050" cy="730275"/>
              <a:chOff x="4250450" y="2640975"/>
              <a:chExt cx="712050" cy="730275"/>
            </a:xfrm>
          </p:grpSpPr>
          <p:sp>
            <p:nvSpPr>
              <p:cNvPr id="2345" name="Google Shape;287;p34"/>
              <p:cNvSpPr/>
              <p:nvPr/>
            </p:nvSpPr>
            <p:spPr>
              <a:xfrm>
                <a:off x="4250450" y="2640975"/>
                <a:ext cx="712050" cy="730275"/>
              </a:xfrm>
              <a:custGeom>
                <a:avLst/>
                <a:gdLst/>
                <a:ahLst/>
                <a:cxnLst/>
                <a:rect l="l" t="t" r="r" b="b"/>
                <a:pathLst>
                  <a:path w="28482" h="29211" extrusionOk="0">
                    <a:moveTo>
                      <a:pt x="14000" y="8296"/>
                    </a:moveTo>
                    <a:cubicBezTo>
                      <a:pt x="16115" y="8296"/>
                      <a:pt x="18239" y="9320"/>
                      <a:pt x="19484" y="11490"/>
                    </a:cubicBezTo>
                    <a:cubicBezTo>
                      <a:pt x="21217" y="14529"/>
                      <a:pt x="20183" y="18420"/>
                      <a:pt x="17144" y="20183"/>
                    </a:cubicBezTo>
                    <a:cubicBezTo>
                      <a:pt x="16105" y="20773"/>
                      <a:pt x="15025" y="21038"/>
                      <a:pt x="13980" y="21038"/>
                    </a:cubicBezTo>
                    <a:cubicBezTo>
                      <a:pt x="10071" y="21038"/>
                      <a:pt x="6661" y="17326"/>
                      <a:pt x="7812" y="13009"/>
                    </a:cubicBezTo>
                    <a:cubicBezTo>
                      <a:pt x="8646" y="9948"/>
                      <a:pt x="11315" y="8296"/>
                      <a:pt x="14000" y="8296"/>
                    </a:cubicBezTo>
                    <a:close/>
                    <a:moveTo>
                      <a:pt x="14682" y="0"/>
                    </a:moveTo>
                    <a:lnTo>
                      <a:pt x="11460" y="365"/>
                    </a:lnTo>
                    <a:lnTo>
                      <a:pt x="11278" y="3100"/>
                    </a:lnTo>
                    <a:lnTo>
                      <a:pt x="8846" y="4316"/>
                    </a:lnTo>
                    <a:lnTo>
                      <a:pt x="6323" y="2492"/>
                    </a:lnTo>
                    <a:lnTo>
                      <a:pt x="3739" y="4407"/>
                    </a:lnTo>
                    <a:lnTo>
                      <a:pt x="5077" y="7295"/>
                    </a:lnTo>
                    <a:lnTo>
                      <a:pt x="3527" y="9635"/>
                    </a:lnTo>
                    <a:lnTo>
                      <a:pt x="730" y="9483"/>
                    </a:lnTo>
                    <a:lnTo>
                      <a:pt x="1" y="12918"/>
                    </a:lnTo>
                    <a:lnTo>
                      <a:pt x="2676" y="13952"/>
                    </a:lnTo>
                    <a:lnTo>
                      <a:pt x="2888" y="16839"/>
                    </a:lnTo>
                    <a:lnTo>
                      <a:pt x="122" y="18420"/>
                    </a:lnTo>
                    <a:lnTo>
                      <a:pt x="1460" y="21429"/>
                    </a:lnTo>
                    <a:lnTo>
                      <a:pt x="4317" y="20973"/>
                    </a:lnTo>
                    <a:lnTo>
                      <a:pt x="6201" y="23161"/>
                    </a:lnTo>
                    <a:lnTo>
                      <a:pt x="5229" y="25867"/>
                    </a:lnTo>
                    <a:lnTo>
                      <a:pt x="7843" y="27721"/>
                    </a:lnTo>
                    <a:lnTo>
                      <a:pt x="9879" y="25502"/>
                    </a:lnTo>
                    <a:lnTo>
                      <a:pt x="12706" y="26262"/>
                    </a:lnTo>
                    <a:lnTo>
                      <a:pt x="13588" y="29210"/>
                    </a:lnTo>
                    <a:lnTo>
                      <a:pt x="16718" y="28997"/>
                    </a:lnTo>
                    <a:lnTo>
                      <a:pt x="17144" y="26353"/>
                    </a:lnTo>
                    <a:lnTo>
                      <a:pt x="19849" y="24803"/>
                    </a:lnTo>
                    <a:lnTo>
                      <a:pt x="22038" y="26566"/>
                    </a:lnTo>
                    <a:lnTo>
                      <a:pt x="24834" y="24499"/>
                    </a:lnTo>
                    <a:lnTo>
                      <a:pt x="23436" y="22037"/>
                    </a:lnTo>
                    <a:lnTo>
                      <a:pt x="24804" y="19575"/>
                    </a:lnTo>
                    <a:lnTo>
                      <a:pt x="27630" y="19788"/>
                    </a:lnTo>
                    <a:lnTo>
                      <a:pt x="28482" y="16566"/>
                    </a:lnTo>
                    <a:lnTo>
                      <a:pt x="26080" y="15259"/>
                    </a:lnTo>
                    <a:lnTo>
                      <a:pt x="25746" y="12341"/>
                    </a:lnTo>
                    <a:lnTo>
                      <a:pt x="28086" y="10730"/>
                    </a:lnTo>
                    <a:lnTo>
                      <a:pt x="26536" y="8024"/>
                    </a:lnTo>
                    <a:lnTo>
                      <a:pt x="24105" y="8389"/>
                    </a:lnTo>
                    <a:lnTo>
                      <a:pt x="22098" y="5866"/>
                    </a:lnTo>
                    <a:lnTo>
                      <a:pt x="23132" y="3374"/>
                    </a:lnTo>
                    <a:lnTo>
                      <a:pt x="20427" y="1581"/>
                    </a:lnTo>
                    <a:lnTo>
                      <a:pt x="18421" y="3617"/>
                    </a:lnTo>
                    <a:lnTo>
                      <a:pt x="15776" y="3131"/>
                    </a:lnTo>
                    <a:lnTo>
                      <a:pt x="1468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88;p34"/>
              <p:cNvSpPr/>
              <p:nvPr/>
            </p:nvSpPr>
            <p:spPr>
              <a:xfrm>
                <a:off x="4523250" y="2937400"/>
                <a:ext cx="147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53" extrusionOk="0">
                    <a:moveTo>
                      <a:pt x="2965" y="1"/>
                    </a:moveTo>
                    <a:cubicBezTo>
                      <a:pt x="1858" y="1"/>
                      <a:pt x="827" y="711"/>
                      <a:pt x="457" y="1821"/>
                    </a:cubicBezTo>
                    <a:cubicBezTo>
                      <a:pt x="1" y="3189"/>
                      <a:pt x="761" y="4678"/>
                      <a:pt x="2159" y="5134"/>
                    </a:cubicBezTo>
                    <a:cubicBezTo>
                      <a:pt x="2416" y="5214"/>
                      <a:pt x="2678" y="5252"/>
                      <a:pt x="2936" y="5252"/>
                    </a:cubicBezTo>
                    <a:cubicBezTo>
                      <a:pt x="4049" y="5252"/>
                      <a:pt x="5096" y="4543"/>
                      <a:pt x="5442" y="3432"/>
                    </a:cubicBezTo>
                    <a:cubicBezTo>
                      <a:pt x="5898" y="2064"/>
                      <a:pt x="5138" y="575"/>
                      <a:pt x="3739" y="119"/>
                    </a:cubicBezTo>
                    <a:cubicBezTo>
                      <a:pt x="3482" y="39"/>
                      <a:pt x="3222" y="1"/>
                      <a:pt x="296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7" name="Google Shape;289;p34"/>
            <p:cNvSpPr/>
            <p:nvPr/>
          </p:nvSpPr>
          <p:spPr>
            <a:xfrm>
              <a:off x="6683175" y="622590"/>
              <a:ext cx="1142125" cy="1170250"/>
            </a:xfrm>
            <a:custGeom>
              <a:avLst/>
              <a:gdLst/>
              <a:ahLst/>
              <a:cxnLst/>
              <a:rect l="l" t="t" r="r" b="b"/>
              <a:pathLst>
                <a:path w="45685" h="46810" extrusionOk="0">
                  <a:moveTo>
                    <a:pt x="22432" y="13277"/>
                  </a:moveTo>
                  <a:cubicBezTo>
                    <a:pt x="25829" y="13277"/>
                    <a:pt x="29246" y="14930"/>
                    <a:pt x="31247" y="18420"/>
                  </a:cubicBezTo>
                  <a:cubicBezTo>
                    <a:pt x="34043" y="23314"/>
                    <a:pt x="32372" y="29545"/>
                    <a:pt x="27478" y="32342"/>
                  </a:cubicBezTo>
                  <a:cubicBezTo>
                    <a:pt x="25806" y="33299"/>
                    <a:pt x="24067" y="33730"/>
                    <a:pt x="22386" y="33730"/>
                  </a:cubicBezTo>
                  <a:cubicBezTo>
                    <a:pt x="16118" y="33730"/>
                    <a:pt x="10660" y="27748"/>
                    <a:pt x="12554" y="20822"/>
                  </a:cubicBezTo>
                  <a:cubicBezTo>
                    <a:pt x="13877" y="15917"/>
                    <a:pt x="18138" y="13277"/>
                    <a:pt x="22432" y="13277"/>
                  </a:cubicBezTo>
                  <a:close/>
                  <a:moveTo>
                    <a:pt x="23557" y="1"/>
                  </a:moveTo>
                  <a:lnTo>
                    <a:pt x="18390" y="548"/>
                  </a:lnTo>
                  <a:lnTo>
                    <a:pt x="18086" y="4925"/>
                  </a:lnTo>
                  <a:lnTo>
                    <a:pt x="14195" y="6900"/>
                  </a:lnTo>
                  <a:lnTo>
                    <a:pt x="10122" y="4013"/>
                  </a:lnTo>
                  <a:lnTo>
                    <a:pt x="5958" y="7052"/>
                  </a:lnTo>
                  <a:lnTo>
                    <a:pt x="8116" y="11703"/>
                  </a:lnTo>
                  <a:lnTo>
                    <a:pt x="5654" y="15411"/>
                  </a:lnTo>
                  <a:lnTo>
                    <a:pt x="1155" y="15168"/>
                  </a:lnTo>
                  <a:lnTo>
                    <a:pt x="0" y="20700"/>
                  </a:lnTo>
                  <a:lnTo>
                    <a:pt x="4256" y="22341"/>
                  </a:lnTo>
                  <a:lnTo>
                    <a:pt x="4651" y="26992"/>
                  </a:lnTo>
                  <a:lnTo>
                    <a:pt x="213" y="29515"/>
                  </a:lnTo>
                  <a:lnTo>
                    <a:pt x="2341" y="34317"/>
                  </a:lnTo>
                  <a:lnTo>
                    <a:pt x="6900" y="33618"/>
                  </a:lnTo>
                  <a:lnTo>
                    <a:pt x="9940" y="37114"/>
                  </a:lnTo>
                  <a:lnTo>
                    <a:pt x="8359" y="41460"/>
                  </a:lnTo>
                  <a:lnTo>
                    <a:pt x="12554" y="44439"/>
                  </a:lnTo>
                  <a:lnTo>
                    <a:pt x="15836" y="40883"/>
                  </a:lnTo>
                  <a:lnTo>
                    <a:pt x="20396" y="42129"/>
                  </a:lnTo>
                  <a:lnTo>
                    <a:pt x="21794" y="46810"/>
                  </a:lnTo>
                  <a:lnTo>
                    <a:pt x="26870" y="46475"/>
                  </a:lnTo>
                  <a:lnTo>
                    <a:pt x="27508" y="42250"/>
                  </a:lnTo>
                  <a:lnTo>
                    <a:pt x="31824" y="39788"/>
                  </a:lnTo>
                  <a:lnTo>
                    <a:pt x="35381" y="42615"/>
                  </a:lnTo>
                  <a:lnTo>
                    <a:pt x="39819" y="39272"/>
                  </a:lnTo>
                  <a:lnTo>
                    <a:pt x="37539" y="35320"/>
                  </a:lnTo>
                  <a:lnTo>
                    <a:pt x="39758" y="31369"/>
                  </a:lnTo>
                  <a:lnTo>
                    <a:pt x="44317" y="31703"/>
                  </a:lnTo>
                  <a:lnTo>
                    <a:pt x="45685" y="26566"/>
                  </a:lnTo>
                  <a:lnTo>
                    <a:pt x="41794" y="24439"/>
                  </a:lnTo>
                  <a:lnTo>
                    <a:pt x="41277" y="19758"/>
                  </a:lnTo>
                  <a:lnTo>
                    <a:pt x="45077" y="17205"/>
                  </a:lnTo>
                  <a:lnTo>
                    <a:pt x="42585" y="12858"/>
                  </a:lnTo>
                  <a:lnTo>
                    <a:pt x="38694" y="13435"/>
                  </a:lnTo>
                  <a:lnTo>
                    <a:pt x="35472" y="9423"/>
                  </a:lnTo>
                  <a:lnTo>
                    <a:pt x="37144" y="5381"/>
                  </a:lnTo>
                  <a:lnTo>
                    <a:pt x="32797" y="2493"/>
                  </a:lnTo>
                  <a:lnTo>
                    <a:pt x="29575" y="5776"/>
                  </a:lnTo>
                  <a:lnTo>
                    <a:pt x="25289" y="501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90;p34"/>
            <p:cNvSpPr/>
            <p:nvPr/>
          </p:nvSpPr>
          <p:spPr>
            <a:xfrm>
              <a:off x="7137588" y="1102715"/>
              <a:ext cx="233300" cy="210000"/>
            </a:xfrm>
            <a:custGeom>
              <a:avLst/>
              <a:gdLst/>
              <a:ahLst/>
              <a:cxnLst/>
              <a:rect l="l" t="t" r="r" b="b"/>
              <a:pathLst>
                <a:path w="9332" h="8400" extrusionOk="0">
                  <a:moveTo>
                    <a:pt x="4657" y="1"/>
                  </a:moveTo>
                  <a:cubicBezTo>
                    <a:pt x="4284" y="1"/>
                    <a:pt x="3904" y="50"/>
                    <a:pt x="3526" y="152"/>
                  </a:cubicBezTo>
                  <a:cubicBezTo>
                    <a:pt x="1307" y="790"/>
                    <a:pt x="0" y="3100"/>
                    <a:pt x="638" y="5350"/>
                  </a:cubicBezTo>
                  <a:cubicBezTo>
                    <a:pt x="1167" y="7187"/>
                    <a:pt x="2842" y="8399"/>
                    <a:pt x="4662" y="8399"/>
                  </a:cubicBezTo>
                  <a:cubicBezTo>
                    <a:pt x="5040" y="8399"/>
                    <a:pt x="5424" y="8347"/>
                    <a:pt x="5806" y="8237"/>
                  </a:cubicBezTo>
                  <a:cubicBezTo>
                    <a:pt x="8055" y="7599"/>
                    <a:pt x="9332" y="5289"/>
                    <a:pt x="8724" y="3070"/>
                  </a:cubicBezTo>
                  <a:cubicBezTo>
                    <a:pt x="8193" y="1199"/>
                    <a:pt x="6505" y="1"/>
                    <a:pt x="465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9" name="Google Shape;291;p34"/>
            <p:cNvGrpSpPr/>
            <p:nvPr/>
          </p:nvGrpSpPr>
          <p:grpSpPr>
            <a:xfrm>
              <a:off x="5599550" y="1147665"/>
              <a:ext cx="297900" cy="304000"/>
              <a:chOff x="3204075" y="1105975"/>
              <a:chExt cx="297900" cy="304000"/>
            </a:xfrm>
          </p:grpSpPr>
          <p:sp>
            <p:nvSpPr>
              <p:cNvPr id="2343" name="Google Shape;292;p34"/>
              <p:cNvSpPr/>
              <p:nvPr/>
            </p:nvSpPr>
            <p:spPr>
              <a:xfrm>
                <a:off x="3204075" y="1105975"/>
                <a:ext cx="297900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2160" extrusionOk="0">
                    <a:moveTo>
                      <a:pt x="5854" y="3456"/>
                    </a:moveTo>
                    <a:cubicBezTo>
                      <a:pt x="6743" y="3456"/>
                      <a:pt x="7636" y="3888"/>
                      <a:pt x="8147" y="4803"/>
                    </a:cubicBezTo>
                    <a:cubicBezTo>
                      <a:pt x="8876" y="6080"/>
                      <a:pt x="8420" y="7691"/>
                      <a:pt x="7174" y="8421"/>
                    </a:cubicBezTo>
                    <a:cubicBezTo>
                      <a:pt x="6735" y="8672"/>
                      <a:pt x="6278" y="8786"/>
                      <a:pt x="5836" y="8786"/>
                    </a:cubicBezTo>
                    <a:cubicBezTo>
                      <a:pt x="4201" y="8786"/>
                      <a:pt x="2781" y="7231"/>
                      <a:pt x="3284" y="5411"/>
                    </a:cubicBezTo>
                    <a:cubicBezTo>
                      <a:pt x="3622" y="4141"/>
                      <a:pt x="4735" y="3456"/>
                      <a:pt x="5854" y="3456"/>
                    </a:cubicBezTo>
                    <a:close/>
                    <a:moveTo>
                      <a:pt x="6110" y="1"/>
                    </a:moveTo>
                    <a:lnTo>
                      <a:pt x="4773" y="153"/>
                    </a:lnTo>
                    <a:lnTo>
                      <a:pt x="4712" y="1278"/>
                    </a:lnTo>
                    <a:lnTo>
                      <a:pt x="3709" y="1794"/>
                    </a:lnTo>
                    <a:lnTo>
                      <a:pt x="2645" y="1034"/>
                    </a:lnTo>
                    <a:lnTo>
                      <a:pt x="1551" y="1825"/>
                    </a:lnTo>
                    <a:lnTo>
                      <a:pt x="2129" y="3041"/>
                    </a:lnTo>
                    <a:lnTo>
                      <a:pt x="1490" y="3983"/>
                    </a:lnTo>
                    <a:lnTo>
                      <a:pt x="305" y="3922"/>
                    </a:lnTo>
                    <a:lnTo>
                      <a:pt x="1" y="5381"/>
                    </a:lnTo>
                    <a:lnTo>
                      <a:pt x="1125" y="5807"/>
                    </a:lnTo>
                    <a:lnTo>
                      <a:pt x="1217" y="6992"/>
                    </a:lnTo>
                    <a:lnTo>
                      <a:pt x="92" y="7661"/>
                    </a:lnTo>
                    <a:lnTo>
                      <a:pt x="639" y="8907"/>
                    </a:lnTo>
                    <a:lnTo>
                      <a:pt x="1825" y="8725"/>
                    </a:lnTo>
                    <a:lnTo>
                      <a:pt x="2615" y="9636"/>
                    </a:lnTo>
                    <a:lnTo>
                      <a:pt x="2220" y="10791"/>
                    </a:lnTo>
                    <a:lnTo>
                      <a:pt x="3284" y="11551"/>
                    </a:lnTo>
                    <a:lnTo>
                      <a:pt x="4135" y="10639"/>
                    </a:lnTo>
                    <a:lnTo>
                      <a:pt x="5320" y="10943"/>
                    </a:lnTo>
                    <a:lnTo>
                      <a:pt x="5715" y="12159"/>
                    </a:lnTo>
                    <a:lnTo>
                      <a:pt x="7022" y="12068"/>
                    </a:lnTo>
                    <a:lnTo>
                      <a:pt x="7174" y="10974"/>
                    </a:lnTo>
                    <a:lnTo>
                      <a:pt x="8299" y="10335"/>
                    </a:lnTo>
                    <a:lnTo>
                      <a:pt x="9211" y="11065"/>
                    </a:lnTo>
                    <a:lnTo>
                      <a:pt x="10366" y="10214"/>
                    </a:lnTo>
                    <a:lnTo>
                      <a:pt x="9788" y="9180"/>
                    </a:lnTo>
                    <a:lnTo>
                      <a:pt x="10366" y="8147"/>
                    </a:lnTo>
                    <a:lnTo>
                      <a:pt x="11551" y="8238"/>
                    </a:lnTo>
                    <a:lnTo>
                      <a:pt x="11916" y="6901"/>
                    </a:lnTo>
                    <a:lnTo>
                      <a:pt x="10883" y="6354"/>
                    </a:lnTo>
                    <a:lnTo>
                      <a:pt x="10761" y="5138"/>
                    </a:lnTo>
                    <a:lnTo>
                      <a:pt x="11734" y="4500"/>
                    </a:lnTo>
                    <a:lnTo>
                      <a:pt x="11095" y="3344"/>
                    </a:lnTo>
                    <a:lnTo>
                      <a:pt x="10092" y="3496"/>
                    </a:lnTo>
                    <a:lnTo>
                      <a:pt x="9211" y="2463"/>
                    </a:lnTo>
                    <a:lnTo>
                      <a:pt x="9667" y="1430"/>
                    </a:lnTo>
                    <a:lnTo>
                      <a:pt x="8512" y="670"/>
                    </a:lnTo>
                    <a:lnTo>
                      <a:pt x="7691" y="1521"/>
                    </a:lnTo>
                    <a:lnTo>
                      <a:pt x="6566" y="1308"/>
                    </a:ln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93;p34"/>
              <p:cNvSpPr/>
              <p:nvPr/>
            </p:nvSpPr>
            <p:spPr>
              <a:xfrm>
                <a:off x="3314275" y="1229950"/>
                <a:ext cx="69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2171" extrusionOk="0">
                    <a:moveTo>
                      <a:pt x="1393" y="1"/>
                    </a:moveTo>
                    <a:cubicBezTo>
                      <a:pt x="1208" y="1"/>
                      <a:pt x="1022" y="48"/>
                      <a:pt x="851" y="148"/>
                    </a:cubicBezTo>
                    <a:cubicBezTo>
                      <a:pt x="0" y="635"/>
                      <a:pt x="152" y="1881"/>
                      <a:pt x="1094" y="2124"/>
                    </a:cubicBezTo>
                    <a:cubicBezTo>
                      <a:pt x="1202" y="2155"/>
                      <a:pt x="1308" y="2170"/>
                      <a:pt x="1410" y="2170"/>
                    </a:cubicBezTo>
                    <a:cubicBezTo>
                      <a:pt x="2201" y="2170"/>
                      <a:pt x="2771" y="1297"/>
                      <a:pt x="2341" y="544"/>
                    </a:cubicBezTo>
                    <a:cubicBezTo>
                      <a:pt x="2137" y="197"/>
                      <a:pt x="1769" y="1"/>
                      <a:pt x="1393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94;p34"/>
            <p:cNvGrpSpPr/>
            <p:nvPr/>
          </p:nvGrpSpPr>
          <p:grpSpPr>
            <a:xfrm>
              <a:off x="8047925" y="961515"/>
              <a:ext cx="481050" cy="492425"/>
              <a:chOff x="5652450" y="919825"/>
              <a:chExt cx="481050" cy="492425"/>
            </a:xfrm>
          </p:grpSpPr>
          <p:sp>
            <p:nvSpPr>
              <p:cNvPr id="2341" name="Google Shape;295;p34"/>
              <p:cNvSpPr/>
              <p:nvPr/>
            </p:nvSpPr>
            <p:spPr>
              <a:xfrm>
                <a:off x="5652450" y="919825"/>
                <a:ext cx="481050" cy="492425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9697" extrusionOk="0">
                    <a:moveTo>
                      <a:pt x="9456" y="5598"/>
                    </a:moveTo>
                    <a:cubicBezTo>
                      <a:pt x="10883" y="5598"/>
                      <a:pt x="12318" y="6290"/>
                      <a:pt x="13162" y="7751"/>
                    </a:cubicBezTo>
                    <a:cubicBezTo>
                      <a:pt x="14348" y="9818"/>
                      <a:pt x="13618" y="12432"/>
                      <a:pt x="11582" y="13617"/>
                    </a:cubicBezTo>
                    <a:lnTo>
                      <a:pt x="11582" y="13648"/>
                    </a:lnTo>
                    <a:cubicBezTo>
                      <a:pt x="10878" y="14044"/>
                      <a:pt x="10147" y="14223"/>
                      <a:pt x="9441" y="14223"/>
                    </a:cubicBezTo>
                    <a:cubicBezTo>
                      <a:pt x="6794" y="14223"/>
                      <a:pt x="4498" y="11712"/>
                      <a:pt x="5290" y="8784"/>
                    </a:cubicBezTo>
                    <a:cubicBezTo>
                      <a:pt x="5850" y="6711"/>
                      <a:pt x="7646" y="5598"/>
                      <a:pt x="9456" y="5598"/>
                    </a:cubicBezTo>
                    <a:close/>
                    <a:moveTo>
                      <a:pt x="9940" y="0"/>
                    </a:moveTo>
                    <a:lnTo>
                      <a:pt x="7752" y="213"/>
                    </a:lnTo>
                    <a:lnTo>
                      <a:pt x="7600" y="2067"/>
                    </a:lnTo>
                    <a:lnTo>
                      <a:pt x="5989" y="2888"/>
                    </a:lnTo>
                    <a:lnTo>
                      <a:pt x="4256" y="1672"/>
                    </a:lnTo>
                    <a:lnTo>
                      <a:pt x="2524" y="2948"/>
                    </a:lnTo>
                    <a:lnTo>
                      <a:pt x="3436" y="4894"/>
                    </a:lnTo>
                    <a:lnTo>
                      <a:pt x="2372" y="6505"/>
                    </a:lnTo>
                    <a:lnTo>
                      <a:pt x="487" y="6383"/>
                    </a:lnTo>
                    <a:lnTo>
                      <a:pt x="1" y="8724"/>
                    </a:lnTo>
                    <a:lnTo>
                      <a:pt x="1794" y="9423"/>
                    </a:lnTo>
                    <a:lnTo>
                      <a:pt x="1946" y="11368"/>
                    </a:lnTo>
                    <a:lnTo>
                      <a:pt x="92" y="12432"/>
                    </a:lnTo>
                    <a:lnTo>
                      <a:pt x="973" y="14468"/>
                    </a:lnTo>
                    <a:lnTo>
                      <a:pt x="2888" y="14164"/>
                    </a:lnTo>
                    <a:lnTo>
                      <a:pt x="4195" y="15623"/>
                    </a:lnTo>
                    <a:lnTo>
                      <a:pt x="3527" y="17447"/>
                    </a:lnTo>
                    <a:lnTo>
                      <a:pt x="5290" y="18693"/>
                    </a:lnTo>
                    <a:lnTo>
                      <a:pt x="6657" y="17204"/>
                    </a:lnTo>
                    <a:lnTo>
                      <a:pt x="8572" y="17721"/>
                    </a:lnTo>
                    <a:lnTo>
                      <a:pt x="9150" y="19696"/>
                    </a:lnTo>
                    <a:lnTo>
                      <a:pt x="11278" y="19544"/>
                    </a:lnTo>
                    <a:lnTo>
                      <a:pt x="11551" y="17781"/>
                    </a:lnTo>
                    <a:lnTo>
                      <a:pt x="13375" y="16718"/>
                    </a:lnTo>
                    <a:lnTo>
                      <a:pt x="14895" y="17933"/>
                    </a:lnTo>
                    <a:lnTo>
                      <a:pt x="16779" y="16505"/>
                    </a:lnTo>
                    <a:lnTo>
                      <a:pt x="15837" y="14864"/>
                    </a:lnTo>
                    <a:lnTo>
                      <a:pt x="16749" y="13192"/>
                    </a:lnTo>
                    <a:lnTo>
                      <a:pt x="18664" y="13344"/>
                    </a:lnTo>
                    <a:lnTo>
                      <a:pt x="19241" y="11155"/>
                    </a:lnTo>
                    <a:lnTo>
                      <a:pt x="17600" y="10304"/>
                    </a:lnTo>
                    <a:lnTo>
                      <a:pt x="17387" y="8328"/>
                    </a:lnTo>
                    <a:lnTo>
                      <a:pt x="18998" y="7265"/>
                    </a:lnTo>
                    <a:lnTo>
                      <a:pt x="17934" y="5441"/>
                    </a:lnTo>
                    <a:lnTo>
                      <a:pt x="16293" y="5654"/>
                    </a:lnTo>
                    <a:lnTo>
                      <a:pt x="14956" y="3982"/>
                    </a:lnTo>
                    <a:lnTo>
                      <a:pt x="15624" y="2249"/>
                    </a:lnTo>
                    <a:lnTo>
                      <a:pt x="13800" y="1034"/>
                    </a:lnTo>
                    <a:lnTo>
                      <a:pt x="12433" y="2432"/>
                    </a:lnTo>
                    <a:lnTo>
                      <a:pt x="10639" y="2097"/>
                    </a:lnTo>
                    <a:lnTo>
                      <a:pt x="9940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96;p34"/>
              <p:cNvSpPr/>
              <p:nvPr/>
            </p:nvSpPr>
            <p:spPr>
              <a:xfrm>
                <a:off x="5830275" y="1119750"/>
                <a:ext cx="11272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553" extrusionOk="0">
                    <a:moveTo>
                      <a:pt x="2269" y="0"/>
                    </a:moveTo>
                    <a:cubicBezTo>
                      <a:pt x="1963" y="0"/>
                      <a:pt x="1652" y="78"/>
                      <a:pt x="1368" y="240"/>
                    </a:cubicBezTo>
                    <a:cubicBezTo>
                      <a:pt x="0" y="1031"/>
                      <a:pt x="274" y="3067"/>
                      <a:pt x="1794" y="3493"/>
                    </a:cubicBezTo>
                    <a:cubicBezTo>
                      <a:pt x="1950" y="3533"/>
                      <a:pt x="2104" y="3552"/>
                      <a:pt x="2254" y="3552"/>
                    </a:cubicBezTo>
                    <a:cubicBezTo>
                      <a:pt x="3555" y="3552"/>
                      <a:pt x="4509" y="2105"/>
                      <a:pt x="3800" y="879"/>
                    </a:cubicBezTo>
                    <a:cubicBezTo>
                      <a:pt x="3476" y="311"/>
                      <a:pt x="2881" y="0"/>
                      <a:pt x="2269" y="0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1" name="Google Shape;297;p34"/>
            <p:cNvSpPr/>
            <p:nvPr/>
          </p:nvSpPr>
          <p:spPr>
            <a:xfrm>
              <a:off x="4824875" y="3313540"/>
              <a:ext cx="128050" cy="117800"/>
            </a:xfrm>
            <a:custGeom>
              <a:avLst/>
              <a:gdLst/>
              <a:ahLst/>
              <a:cxnLst/>
              <a:rect l="l" t="t" r="r" b="b"/>
              <a:pathLst>
                <a:path w="5122" h="4712" extrusionOk="0">
                  <a:moveTo>
                    <a:pt x="2721" y="1"/>
                  </a:moveTo>
                  <a:cubicBezTo>
                    <a:pt x="1547" y="1"/>
                    <a:pt x="518" y="868"/>
                    <a:pt x="379" y="2091"/>
                  </a:cubicBezTo>
                  <a:cubicBezTo>
                    <a:pt x="319" y="2577"/>
                    <a:pt x="440" y="3094"/>
                    <a:pt x="683" y="3519"/>
                  </a:cubicBezTo>
                  <a:cubicBezTo>
                    <a:pt x="927" y="3975"/>
                    <a:pt x="1322" y="4310"/>
                    <a:pt x="1778" y="4522"/>
                  </a:cubicBezTo>
                  <a:cubicBezTo>
                    <a:pt x="2080" y="4651"/>
                    <a:pt x="2394" y="4712"/>
                    <a:pt x="2703" y="4712"/>
                  </a:cubicBezTo>
                  <a:cubicBezTo>
                    <a:pt x="3635" y="4712"/>
                    <a:pt x="4520" y="4159"/>
                    <a:pt x="4908" y="3246"/>
                  </a:cubicBezTo>
                  <a:cubicBezTo>
                    <a:pt x="5091" y="2759"/>
                    <a:pt x="5121" y="2243"/>
                    <a:pt x="4969" y="1726"/>
                  </a:cubicBezTo>
                  <a:cubicBezTo>
                    <a:pt x="4908" y="1604"/>
                    <a:pt x="4878" y="1483"/>
                    <a:pt x="4787" y="1361"/>
                  </a:cubicBezTo>
                  <a:cubicBezTo>
                    <a:pt x="4787" y="1300"/>
                    <a:pt x="4756" y="1270"/>
                    <a:pt x="4726" y="1240"/>
                  </a:cubicBezTo>
                  <a:cubicBezTo>
                    <a:pt x="4696" y="1240"/>
                    <a:pt x="4787" y="1422"/>
                    <a:pt x="4878" y="1756"/>
                  </a:cubicBezTo>
                  <a:cubicBezTo>
                    <a:pt x="5000" y="2243"/>
                    <a:pt x="4969" y="2759"/>
                    <a:pt x="4756" y="3215"/>
                  </a:cubicBezTo>
                  <a:cubicBezTo>
                    <a:pt x="4387" y="4098"/>
                    <a:pt x="3568" y="4549"/>
                    <a:pt x="2748" y="4549"/>
                  </a:cubicBezTo>
                  <a:cubicBezTo>
                    <a:pt x="2015" y="4549"/>
                    <a:pt x="1282" y="4190"/>
                    <a:pt x="866" y="3458"/>
                  </a:cubicBezTo>
                  <a:cubicBezTo>
                    <a:pt x="1" y="1959"/>
                    <a:pt x="1105" y="159"/>
                    <a:pt x="2751" y="159"/>
                  </a:cubicBezTo>
                  <a:cubicBezTo>
                    <a:pt x="2840" y="159"/>
                    <a:pt x="2931" y="165"/>
                    <a:pt x="3024" y="176"/>
                  </a:cubicBezTo>
                  <a:cubicBezTo>
                    <a:pt x="3510" y="237"/>
                    <a:pt x="3996" y="480"/>
                    <a:pt x="4361" y="814"/>
                  </a:cubicBezTo>
                  <a:cubicBezTo>
                    <a:pt x="4604" y="1057"/>
                    <a:pt x="4696" y="1240"/>
                    <a:pt x="4726" y="1240"/>
                  </a:cubicBezTo>
                  <a:cubicBezTo>
                    <a:pt x="4726" y="1179"/>
                    <a:pt x="4696" y="1118"/>
                    <a:pt x="4665" y="1088"/>
                  </a:cubicBezTo>
                  <a:cubicBezTo>
                    <a:pt x="4574" y="966"/>
                    <a:pt x="4513" y="844"/>
                    <a:pt x="4422" y="723"/>
                  </a:cubicBezTo>
                  <a:cubicBezTo>
                    <a:pt x="4057" y="358"/>
                    <a:pt x="3571" y="85"/>
                    <a:pt x="3054" y="24"/>
                  </a:cubicBezTo>
                  <a:cubicBezTo>
                    <a:pt x="2942" y="8"/>
                    <a:pt x="2831" y="1"/>
                    <a:pt x="27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98;p34"/>
            <p:cNvSpPr/>
            <p:nvPr/>
          </p:nvSpPr>
          <p:spPr>
            <a:xfrm>
              <a:off x="4926300" y="3224465"/>
              <a:ext cx="67650" cy="102600"/>
            </a:xfrm>
            <a:custGeom>
              <a:avLst/>
              <a:gdLst/>
              <a:ahLst/>
              <a:cxnLst/>
              <a:rect l="l" t="t" r="r" b="b"/>
              <a:pathLst>
                <a:path w="2706" h="4104" extrusionOk="0">
                  <a:moveTo>
                    <a:pt x="2705" y="0"/>
                  </a:moveTo>
                  <a:cubicBezTo>
                    <a:pt x="1702" y="1307"/>
                    <a:pt x="791" y="2675"/>
                    <a:pt x="0" y="4104"/>
                  </a:cubicBezTo>
                  <a:cubicBezTo>
                    <a:pt x="547" y="3465"/>
                    <a:pt x="1003" y="2827"/>
                    <a:pt x="1429" y="2097"/>
                  </a:cubicBezTo>
                  <a:cubicBezTo>
                    <a:pt x="1915" y="1459"/>
                    <a:pt x="2341" y="730"/>
                    <a:pt x="27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99;p34"/>
            <p:cNvSpPr/>
            <p:nvPr/>
          </p:nvSpPr>
          <p:spPr>
            <a:xfrm>
              <a:off x="4946800" y="3388590"/>
              <a:ext cx="99575" cy="24550"/>
            </a:xfrm>
            <a:custGeom>
              <a:avLst/>
              <a:gdLst/>
              <a:ahLst/>
              <a:cxnLst/>
              <a:rect l="l" t="t" r="r" b="b"/>
              <a:pathLst>
                <a:path w="3983" h="982" extrusionOk="0">
                  <a:moveTo>
                    <a:pt x="31" y="1"/>
                  </a:moveTo>
                  <a:cubicBezTo>
                    <a:pt x="1" y="61"/>
                    <a:pt x="913" y="213"/>
                    <a:pt x="2007" y="487"/>
                  </a:cubicBezTo>
                  <a:cubicBezTo>
                    <a:pt x="3005" y="709"/>
                    <a:pt x="3826" y="981"/>
                    <a:pt x="3963" y="981"/>
                  </a:cubicBezTo>
                  <a:cubicBezTo>
                    <a:pt x="3976" y="981"/>
                    <a:pt x="3983" y="979"/>
                    <a:pt x="3983" y="973"/>
                  </a:cubicBezTo>
                  <a:cubicBezTo>
                    <a:pt x="3375" y="639"/>
                    <a:pt x="2737" y="396"/>
                    <a:pt x="2068" y="274"/>
                  </a:cubicBezTo>
                  <a:cubicBezTo>
                    <a:pt x="1399" y="92"/>
                    <a:pt x="700" y="1"/>
                    <a:pt x="3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300;p34"/>
            <p:cNvSpPr/>
            <p:nvPr/>
          </p:nvSpPr>
          <p:spPr>
            <a:xfrm>
              <a:off x="4917175" y="3425065"/>
              <a:ext cx="21300" cy="88925"/>
            </a:xfrm>
            <a:custGeom>
              <a:avLst/>
              <a:gdLst/>
              <a:ahLst/>
              <a:cxnLst/>
              <a:rect l="l" t="t" r="r" b="b"/>
              <a:pathLst>
                <a:path w="852" h="3557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1216"/>
                    <a:pt x="517" y="2402"/>
                    <a:pt x="852" y="3557"/>
                  </a:cubicBezTo>
                  <a:cubicBezTo>
                    <a:pt x="821" y="2949"/>
                    <a:pt x="760" y="2341"/>
                    <a:pt x="578" y="1733"/>
                  </a:cubicBezTo>
                  <a:cubicBezTo>
                    <a:pt x="456" y="1156"/>
                    <a:pt x="274" y="548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301;p34"/>
            <p:cNvSpPr/>
            <p:nvPr/>
          </p:nvSpPr>
          <p:spPr>
            <a:xfrm>
              <a:off x="4814600" y="3418990"/>
              <a:ext cx="44850" cy="74500"/>
            </a:xfrm>
            <a:custGeom>
              <a:avLst/>
              <a:gdLst/>
              <a:ahLst/>
              <a:cxnLst/>
              <a:rect l="l" t="t" r="r" b="b"/>
              <a:pathLst>
                <a:path w="1794" h="298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98" y="426"/>
                    <a:pt x="1094" y="912"/>
                    <a:pt x="821" y="1429"/>
                  </a:cubicBezTo>
                  <a:cubicBezTo>
                    <a:pt x="486" y="1915"/>
                    <a:pt x="213" y="2432"/>
                    <a:pt x="0" y="2979"/>
                  </a:cubicBezTo>
                  <a:cubicBezTo>
                    <a:pt x="365" y="2523"/>
                    <a:pt x="699" y="2037"/>
                    <a:pt x="973" y="1520"/>
                  </a:cubicBezTo>
                  <a:cubicBezTo>
                    <a:pt x="1307" y="1034"/>
                    <a:pt x="1581" y="517"/>
                    <a:pt x="179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302;p34"/>
            <p:cNvSpPr/>
            <p:nvPr/>
          </p:nvSpPr>
          <p:spPr>
            <a:xfrm>
              <a:off x="4851075" y="3235865"/>
              <a:ext cx="25100" cy="80550"/>
            </a:xfrm>
            <a:custGeom>
              <a:avLst/>
              <a:gdLst/>
              <a:ahLst/>
              <a:cxnLst/>
              <a:rect l="l" t="t" r="r" b="b"/>
              <a:pathLst>
                <a:path w="1004" h="3222" extrusionOk="0">
                  <a:moveTo>
                    <a:pt x="0" y="0"/>
                  </a:moveTo>
                  <a:cubicBezTo>
                    <a:pt x="61" y="547"/>
                    <a:pt x="213" y="1094"/>
                    <a:pt x="395" y="1641"/>
                  </a:cubicBezTo>
                  <a:cubicBezTo>
                    <a:pt x="547" y="2189"/>
                    <a:pt x="730" y="2705"/>
                    <a:pt x="1003" y="3222"/>
                  </a:cubicBezTo>
                  <a:cubicBezTo>
                    <a:pt x="912" y="2644"/>
                    <a:pt x="790" y="2097"/>
                    <a:pt x="608" y="1581"/>
                  </a:cubicBezTo>
                  <a:cubicBezTo>
                    <a:pt x="456" y="1033"/>
                    <a:pt x="274" y="486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303;p34"/>
            <p:cNvSpPr/>
            <p:nvPr/>
          </p:nvSpPr>
          <p:spPr>
            <a:xfrm>
              <a:off x="4837375" y="3328315"/>
              <a:ext cx="111850" cy="88600"/>
            </a:xfrm>
            <a:custGeom>
              <a:avLst/>
              <a:gdLst/>
              <a:ahLst/>
              <a:cxnLst/>
              <a:rect l="l" t="t" r="r" b="b"/>
              <a:pathLst>
                <a:path w="4474" h="3544" extrusionOk="0">
                  <a:moveTo>
                    <a:pt x="2262" y="0"/>
                  </a:moveTo>
                  <a:cubicBezTo>
                    <a:pt x="1960" y="0"/>
                    <a:pt x="1652" y="81"/>
                    <a:pt x="1369" y="253"/>
                  </a:cubicBezTo>
                  <a:cubicBezTo>
                    <a:pt x="1" y="1013"/>
                    <a:pt x="244" y="3080"/>
                    <a:pt x="1794" y="3475"/>
                  </a:cubicBezTo>
                  <a:cubicBezTo>
                    <a:pt x="1961" y="3522"/>
                    <a:pt x="2125" y="3544"/>
                    <a:pt x="2283" y="3544"/>
                  </a:cubicBezTo>
                  <a:cubicBezTo>
                    <a:pt x="3563" y="3544"/>
                    <a:pt x="4474" y="2109"/>
                    <a:pt x="3770" y="892"/>
                  </a:cubicBezTo>
                  <a:cubicBezTo>
                    <a:pt x="3446" y="324"/>
                    <a:pt x="2865" y="0"/>
                    <a:pt x="226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304;p34"/>
            <p:cNvSpPr/>
            <p:nvPr/>
          </p:nvSpPr>
          <p:spPr>
            <a:xfrm>
              <a:off x="4869300" y="3360490"/>
              <a:ext cx="45625" cy="12925"/>
            </a:xfrm>
            <a:custGeom>
              <a:avLst/>
              <a:gdLst/>
              <a:ahLst/>
              <a:cxnLst/>
              <a:rect l="l" t="t" r="r" b="b"/>
              <a:pathLst>
                <a:path w="1825" h="517" extrusionOk="0">
                  <a:moveTo>
                    <a:pt x="714" y="0"/>
                  </a:moveTo>
                  <a:cubicBezTo>
                    <a:pt x="450" y="0"/>
                    <a:pt x="189" y="115"/>
                    <a:pt x="1" y="304"/>
                  </a:cubicBezTo>
                  <a:cubicBezTo>
                    <a:pt x="305" y="243"/>
                    <a:pt x="609" y="213"/>
                    <a:pt x="943" y="213"/>
                  </a:cubicBezTo>
                  <a:cubicBezTo>
                    <a:pt x="1216" y="273"/>
                    <a:pt x="1520" y="365"/>
                    <a:pt x="1824" y="517"/>
                  </a:cubicBezTo>
                  <a:cubicBezTo>
                    <a:pt x="1612" y="213"/>
                    <a:pt x="1308" y="30"/>
                    <a:pt x="943" y="30"/>
                  </a:cubicBezTo>
                  <a:cubicBezTo>
                    <a:pt x="868" y="10"/>
                    <a:pt x="791" y="0"/>
                    <a:pt x="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305;p34"/>
            <p:cNvSpPr/>
            <p:nvPr/>
          </p:nvSpPr>
          <p:spPr>
            <a:xfrm>
              <a:off x="4884500" y="3346790"/>
              <a:ext cx="13700" cy="42575"/>
            </a:xfrm>
            <a:custGeom>
              <a:avLst/>
              <a:gdLst/>
              <a:ahLst/>
              <a:cxnLst/>
              <a:rect l="l" t="t" r="r" b="b"/>
              <a:pathLst>
                <a:path w="548" h="1703" extrusionOk="0">
                  <a:moveTo>
                    <a:pt x="517" y="1"/>
                  </a:moveTo>
                  <a:cubicBezTo>
                    <a:pt x="456" y="1"/>
                    <a:pt x="183" y="305"/>
                    <a:pt x="92" y="821"/>
                  </a:cubicBezTo>
                  <a:cubicBezTo>
                    <a:pt x="1" y="1125"/>
                    <a:pt x="31" y="1429"/>
                    <a:pt x="213" y="1703"/>
                  </a:cubicBezTo>
                  <a:cubicBezTo>
                    <a:pt x="244" y="1703"/>
                    <a:pt x="213" y="1308"/>
                    <a:pt x="274" y="852"/>
                  </a:cubicBezTo>
                  <a:cubicBezTo>
                    <a:pt x="365" y="396"/>
                    <a:pt x="548" y="31"/>
                    <a:pt x="5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306;p34"/>
            <p:cNvGrpSpPr/>
            <p:nvPr/>
          </p:nvGrpSpPr>
          <p:grpSpPr>
            <a:xfrm>
              <a:off x="6409600" y="2074740"/>
              <a:ext cx="633775" cy="640625"/>
              <a:chOff x="4014125" y="2033050"/>
              <a:chExt cx="633775" cy="640625"/>
            </a:xfrm>
          </p:grpSpPr>
          <p:sp>
            <p:nvSpPr>
              <p:cNvPr id="2339" name="Google Shape;307;p34"/>
              <p:cNvSpPr/>
              <p:nvPr/>
            </p:nvSpPr>
            <p:spPr>
              <a:xfrm>
                <a:off x="4014125" y="2033050"/>
                <a:ext cx="633775" cy="640625"/>
              </a:xfrm>
              <a:custGeom>
                <a:avLst/>
                <a:gdLst/>
                <a:ahLst/>
                <a:cxnLst/>
                <a:rect l="l" t="t" r="r" b="b"/>
                <a:pathLst>
                  <a:path w="25351" h="25625" extrusionOk="0">
                    <a:moveTo>
                      <a:pt x="12634" y="7123"/>
                    </a:moveTo>
                    <a:cubicBezTo>
                      <a:pt x="15557" y="7123"/>
                      <a:pt x="18360" y="9390"/>
                      <a:pt x="18360" y="12828"/>
                    </a:cubicBezTo>
                    <a:cubicBezTo>
                      <a:pt x="18360" y="15958"/>
                      <a:pt x="15806" y="18481"/>
                      <a:pt x="12676" y="18481"/>
                    </a:cubicBezTo>
                    <a:cubicBezTo>
                      <a:pt x="7630" y="18481"/>
                      <a:pt x="5077" y="12372"/>
                      <a:pt x="8663" y="8785"/>
                    </a:cubicBezTo>
                    <a:cubicBezTo>
                      <a:pt x="9821" y="7637"/>
                      <a:pt x="11241" y="7123"/>
                      <a:pt x="12634" y="7123"/>
                    </a:cubicBezTo>
                    <a:close/>
                    <a:moveTo>
                      <a:pt x="12129" y="1"/>
                    </a:moveTo>
                    <a:lnTo>
                      <a:pt x="9302" y="335"/>
                    </a:lnTo>
                    <a:lnTo>
                      <a:pt x="9059" y="3162"/>
                    </a:lnTo>
                    <a:lnTo>
                      <a:pt x="6840" y="4256"/>
                    </a:lnTo>
                    <a:lnTo>
                      <a:pt x="4742" y="2919"/>
                    </a:lnTo>
                    <a:lnTo>
                      <a:pt x="2645" y="5289"/>
                    </a:lnTo>
                    <a:lnTo>
                      <a:pt x="4256" y="7265"/>
                    </a:lnTo>
                    <a:lnTo>
                      <a:pt x="3162" y="9606"/>
                    </a:lnTo>
                    <a:lnTo>
                      <a:pt x="305" y="9606"/>
                    </a:lnTo>
                    <a:lnTo>
                      <a:pt x="1" y="12493"/>
                    </a:lnTo>
                    <a:lnTo>
                      <a:pt x="2402" y="13405"/>
                    </a:lnTo>
                    <a:lnTo>
                      <a:pt x="2888" y="15928"/>
                    </a:lnTo>
                    <a:lnTo>
                      <a:pt x="913" y="17569"/>
                    </a:lnTo>
                    <a:lnTo>
                      <a:pt x="2128" y="20183"/>
                    </a:lnTo>
                    <a:lnTo>
                      <a:pt x="4682" y="19363"/>
                    </a:lnTo>
                    <a:lnTo>
                      <a:pt x="6536" y="21217"/>
                    </a:lnTo>
                    <a:lnTo>
                      <a:pt x="5928" y="23892"/>
                    </a:lnTo>
                    <a:lnTo>
                      <a:pt x="8451" y="25138"/>
                    </a:lnTo>
                    <a:lnTo>
                      <a:pt x="9940" y="23284"/>
                    </a:lnTo>
                    <a:lnTo>
                      <a:pt x="12706" y="23284"/>
                    </a:lnTo>
                    <a:lnTo>
                      <a:pt x="13648" y="25624"/>
                    </a:lnTo>
                    <a:lnTo>
                      <a:pt x="16718" y="25229"/>
                    </a:lnTo>
                    <a:lnTo>
                      <a:pt x="16718" y="22706"/>
                    </a:lnTo>
                    <a:lnTo>
                      <a:pt x="18876" y="21429"/>
                    </a:lnTo>
                    <a:lnTo>
                      <a:pt x="20974" y="22828"/>
                    </a:lnTo>
                    <a:lnTo>
                      <a:pt x="23071" y="20730"/>
                    </a:lnTo>
                    <a:lnTo>
                      <a:pt x="21794" y="18633"/>
                    </a:lnTo>
                    <a:lnTo>
                      <a:pt x="22828" y="16232"/>
                    </a:lnTo>
                    <a:lnTo>
                      <a:pt x="25351" y="16049"/>
                    </a:lnTo>
                    <a:lnTo>
                      <a:pt x="25351" y="13283"/>
                    </a:lnTo>
                    <a:lnTo>
                      <a:pt x="23314" y="12463"/>
                    </a:lnTo>
                    <a:lnTo>
                      <a:pt x="22889" y="9636"/>
                    </a:lnTo>
                    <a:lnTo>
                      <a:pt x="24773" y="8147"/>
                    </a:lnTo>
                    <a:lnTo>
                      <a:pt x="23497" y="5563"/>
                    </a:lnTo>
                    <a:lnTo>
                      <a:pt x="21035" y="6232"/>
                    </a:lnTo>
                    <a:lnTo>
                      <a:pt x="19180" y="4712"/>
                    </a:lnTo>
                    <a:lnTo>
                      <a:pt x="19727" y="1794"/>
                    </a:lnTo>
                    <a:lnTo>
                      <a:pt x="17083" y="639"/>
                    </a:lnTo>
                    <a:lnTo>
                      <a:pt x="15715" y="2675"/>
                    </a:lnTo>
                    <a:lnTo>
                      <a:pt x="13314" y="2554"/>
                    </a:lnTo>
                    <a:lnTo>
                      <a:pt x="12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308;p34"/>
              <p:cNvSpPr/>
              <p:nvPr/>
            </p:nvSpPr>
            <p:spPr>
              <a:xfrm>
                <a:off x="4252725" y="2290650"/>
                <a:ext cx="136825" cy="11697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679" extrusionOk="0">
                    <a:moveTo>
                      <a:pt x="3132" y="1"/>
                    </a:moveTo>
                    <a:cubicBezTo>
                      <a:pt x="1065" y="1"/>
                      <a:pt x="1" y="2524"/>
                      <a:pt x="1490" y="3983"/>
                    </a:cubicBezTo>
                    <a:cubicBezTo>
                      <a:pt x="1962" y="4464"/>
                      <a:pt x="2545" y="4679"/>
                      <a:pt x="3118" y="4679"/>
                    </a:cubicBezTo>
                    <a:cubicBezTo>
                      <a:pt x="4317" y="4679"/>
                      <a:pt x="5472" y="3740"/>
                      <a:pt x="5472" y="2341"/>
                    </a:cubicBezTo>
                    <a:cubicBezTo>
                      <a:pt x="5472" y="1034"/>
                      <a:pt x="4439" y="1"/>
                      <a:pt x="3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309;p34"/>
            <p:cNvGrpSpPr/>
            <p:nvPr/>
          </p:nvGrpSpPr>
          <p:grpSpPr>
            <a:xfrm>
              <a:off x="5872350" y="1323965"/>
              <a:ext cx="861000" cy="884550"/>
              <a:chOff x="3476875" y="1282275"/>
              <a:chExt cx="861000" cy="884550"/>
            </a:xfrm>
          </p:grpSpPr>
          <p:sp>
            <p:nvSpPr>
              <p:cNvPr id="2337" name="Google Shape;310;p34"/>
              <p:cNvSpPr/>
              <p:nvPr/>
            </p:nvSpPr>
            <p:spPr>
              <a:xfrm>
                <a:off x="3476875" y="1282275"/>
                <a:ext cx="861000" cy="884550"/>
              </a:xfrm>
              <a:custGeom>
                <a:avLst/>
                <a:gdLst/>
                <a:ahLst/>
                <a:cxnLst/>
                <a:rect l="l" t="t" r="r" b="b"/>
                <a:pathLst>
                  <a:path w="34440" h="35382" extrusionOk="0">
                    <a:moveTo>
                      <a:pt x="16939" y="10049"/>
                    </a:moveTo>
                    <a:cubicBezTo>
                      <a:pt x="19506" y="10049"/>
                      <a:pt x="22086" y="11293"/>
                      <a:pt x="23588" y="13922"/>
                    </a:cubicBezTo>
                    <a:cubicBezTo>
                      <a:pt x="25716" y="17600"/>
                      <a:pt x="24439" y="22311"/>
                      <a:pt x="20731" y="24439"/>
                    </a:cubicBezTo>
                    <a:cubicBezTo>
                      <a:pt x="19479" y="25158"/>
                      <a:pt x="18175" y="25481"/>
                      <a:pt x="16912" y="25481"/>
                    </a:cubicBezTo>
                    <a:cubicBezTo>
                      <a:pt x="12195" y="25481"/>
                      <a:pt x="8063" y="20973"/>
                      <a:pt x="9454" y="15746"/>
                    </a:cubicBezTo>
                    <a:cubicBezTo>
                      <a:pt x="10456" y="12043"/>
                      <a:pt x="13688" y="10049"/>
                      <a:pt x="16939" y="10049"/>
                    </a:cubicBezTo>
                    <a:close/>
                    <a:moveTo>
                      <a:pt x="17782" y="1"/>
                    </a:moveTo>
                    <a:lnTo>
                      <a:pt x="13861" y="426"/>
                    </a:lnTo>
                    <a:lnTo>
                      <a:pt x="13649" y="3739"/>
                    </a:lnTo>
                    <a:lnTo>
                      <a:pt x="10731" y="5198"/>
                    </a:lnTo>
                    <a:lnTo>
                      <a:pt x="7630" y="3040"/>
                    </a:lnTo>
                    <a:lnTo>
                      <a:pt x="4499" y="5320"/>
                    </a:lnTo>
                    <a:lnTo>
                      <a:pt x="6141" y="8815"/>
                    </a:lnTo>
                    <a:lnTo>
                      <a:pt x="4256" y="11612"/>
                    </a:lnTo>
                    <a:lnTo>
                      <a:pt x="882" y="11429"/>
                    </a:lnTo>
                    <a:lnTo>
                      <a:pt x="1" y="15624"/>
                    </a:lnTo>
                    <a:lnTo>
                      <a:pt x="3223" y="16870"/>
                    </a:lnTo>
                    <a:lnTo>
                      <a:pt x="3496" y="20366"/>
                    </a:lnTo>
                    <a:lnTo>
                      <a:pt x="153" y="22281"/>
                    </a:lnTo>
                    <a:lnTo>
                      <a:pt x="1764" y="25928"/>
                    </a:lnTo>
                    <a:lnTo>
                      <a:pt x="5199" y="25381"/>
                    </a:lnTo>
                    <a:lnTo>
                      <a:pt x="7478" y="28025"/>
                    </a:lnTo>
                    <a:lnTo>
                      <a:pt x="6293" y="31339"/>
                    </a:lnTo>
                    <a:lnTo>
                      <a:pt x="9454" y="33588"/>
                    </a:lnTo>
                    <a:lnTo>
                      <a:pt x="11946" y="30913"/>
                    </a:lnTo>
                    <a:lnTo>
                      <a:pt x="15351" y="31855"/>
                    </a:lnTo>
                    <a:lnTo>
                      <a:pt x="16415" y="35381"/>
                    </a:lnTo>
                    <a:lnTo>
                      <a:pt x="20214" y="35138"/>
                    </a:lnTo>
                    <a:lnTo>
                      <a:pt x="20700" y="31947"/>
                    </a:lnTo>
                    <a:lnTo>
                      <a:pt x="23983" y="30062"/>
                    </a:lnTo>
                    <a:lnTo>
                      <a:pt x="26628" y="32190"/>
                    </a:lnTo>
                    <a:lnTo>
                      <a:pt x="30032" y="29667"/>
                    </a:lnTo>
                    <a:lnTo>
                      <a:pt x="28299" y="26718"/>
                    </a:lnTo>
                    <a:lnTo>
                      <a:pt x="29971" y="23709"/>
                    </a:lnTo>
                    <a:lnTo>
                      <a:pt x="33406" y="23952"/>
                    </a:lnTo>
                    <a:lnTo>
                      <a:pt x="34439" y="20092"/>
                    </a:lnTo>
                    <a:lnTo>
                      <a:pt x="31491" y="18481"/>
                    </a:lnTo>
                    <a:lnTo>
                      <a:pt x="31126" y="14955"/>
                    </a:lnTo>
                    <a:lnTo>
                      <a:pt x="34014" y="13010"/>
                    </a:lnTo>
                    <a:lnTo>
                      <a:pt x="32160" y="9727"/>
                    </a:lnTo>
                    <a:lnTo>
                      <a:pt x="29211" y="10153"/>
                    </a:lnTo>
                    <a:lnTo>
                      <a:pt x="26780" y="7113"/>
                    </a:lnTo>
                    <a:lnTo>
                      <a:pt x="28026" y="4074"/>
                    </a:lnTo>
                    <a:lnTo>
                      <a:pt x="24773" y="1916"/>
                    </a:lnTo>
                    <a:lnTo>
                      <a:pt x="22311" y="4378"/>
                    </a:lnTo>
                    <a:lnTo>
                      <a:pt x="19089" y="3800"/>
                    </a:lnTo>
                    <a:lnTo>
                      <a:pt x="177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311;p34"/>
              <p:cNvSpPr/>
              <p:nvPr/>
            </p:nvSpPr>
            <p:spPr>
              <a:xfrm>
                <a:off x="3806675" y="1641075"/>
                <a:ext cx="179375" cy="15897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359" extrusionOk="0">
                    <a:moveTo>
                      <a:pt x="3572" y="1"/>
                    </a:moveTo>
                    <a:cubicBezTo>
                      <a:pt x="3225" y="1"/>
                      <a:pt x="2872" y="58"/>
                      <a:pt x="2523" y="178"/>
                    </a:cubicBezTo>
                    <a:cubicBezTo>
                      <a:pt x="882" y="786"/>
                      <a:pt x="1" y="2579"/>
                      <a:pt x="609" y="4251"/>
                    </a:cubicBezTo>
                    <a:cubicBezTo>
                      <a:pt x="1062" y="5539"/>
                      <a:pt x="2282" y="6359"/>
                      <a:pt x="3579" y="6359"/>
                    </a:cubicBezTo>
                    <a:cubicBezTo>
                      <a:pt x="3935" y="6359"/>
                      <a:pt x="4298" y="6297"/>
                      <a:pt x="4651" y="6166"/>
                    </a:cubicBezTo>
                    <a:cubicBezTo>
                      <a:pt x="6293" y="5588"/>
                      <a:pt x="7174" y="3795"/>
                      <a:pt x="6597" y="2123"/>
                    </a:cubicBezTo>
                    <a:cubicBezTo>
                      <a:pt x="6115" y="824"/>
                      <a:pt x="4891" y="1"/>
                      <a:pt x="3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312;p34"/>
            <p:cNvGrpSpPr/>
            <p:nvPr/>
          </p:nvGrpSpPr>
          <p:grpSpPr>
            <a:xfrm>
              <a:off x="6740925" y="1770015"/>
              <a:ext cx="297125" cy="302475"/>
              <a:chOff x="4345450" y="1728325"/>
              <a:chExt cx="297125" cy="302475"/>
            </a:xfrm>
          </p:grpSpPr>
          <p:sp>
            <p:nvSpPr>
              <p:cNvPr id="2335" name="Google Shape;313;p34"/>
              <p:cNvSpPr/>
              <p:nvPr/>
            </p:nvSpPr>
            <p:spPr>
              <a:xfrm>
                <a:off x="4345450" y="1728325"/>
                <a:ext cx="29712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12099" extrusionOk="0">
                    <a:moveTo>
                      <a:pt x="5808" y="3395"/>
                    </a:moveTo>
                    <a:cubicBezTo>
                      <a:pt x="6697" y="3395"/>
                      <a:pt x="7591" y="3828"/>
                      <a:pt x="8116" y="4743"/>
                    </a:cubicBezTo>
                    <a:cubicBezTo>
                      <a:pt x="8815" y="6019"/>
                      <a:pt x="8389" y="7600"/>
                      <a:pt x="7143" y="8360"/>
                    </a:cubicBezTo>
                    <a:cubicBezTo>
                      <a:pt x="6704" y="8612"/>
                      <a:pt x="6247" y="8725"/>
                      <a:pt x="5805" y="8725"/>
                    </a:cubicBezTo>
                    <a:cubicBezTo>
                      <a:pt x="4168" y="8725"/>
                      <a:pt x="2743" y="7170"/>
                      <a:pt x="3222" y="5351"/>
                    </a:cubicBezTo>
                    <a:cubicBezTo>
                      <a:pt x="3578" y="4080"/>
                      <a:pt x="4689" y="3395"/>
                      <a:pt x="5808" y="3395"/>
                    </a:cubicBezTo>
                    <a:close/>
                    <a:moveTo>
                      <a:pt x="6110" y="1"/>
                    </a:moveTo>
                    <a:lnTo>
                      <a:pt x="4772" y="123"/>
                    </a:lnTo>
                    <a:lnTo>
                      <a:pt x="4681" y="1278"/>
                    </a:lnTo>
                    <a:lnTo>
                      <a:pt x="3708" y="1764"/>
                    </a:lnTo>
                    <a:lnTo>
                      <a:pt x="2645" y="1004"/>
                    </a:lnTo>
                    <a:lnTo>
                      <a:pt x="1550" y="1794"/>
                    </a:lnTo>
                    <a:lnTo>
                      <a:pt x="2128" y="2980"/>
                    </a:lnTo>
                    <a:lnTo>
                      <a:pt x="1490" y="3952"/>
                    </a:lnTo>
                    <a:lnTo>
                      <a:pt x="304" y="3892"/>
                    </a:lnTo>
                    <a:lnTo>
                      <a:pt x="0" y="5320"/>
                    </a:lnTo>
                    <a:lnTo>
                      <a:pt x="1125" y="5746"/>
                    </a:lnTo>
                    <a:lnTo>
                      <a:pt x="1216" y="6962"/>
                    </a:lnTo>
                    <a:lnTo>
                      <a:pt x="61" y="7600"/>
                    </a:lnTo>
                    <a:lnTo>
                      <a:pt x="608" y="8846"/>
                    </a:lnTo>
                    <a:lnTo>
                      <a:pt x="1794" y="8664"/>
                    </a:lnTo>
                    <a:lnTo>
                      <a:pt x="2584" y="9576"/>
                    </a:lnTo>
                    <a:lnTo>
                      <a:pt x="2189" y="10731"/>
                    </a:lnTo>
                    <a:lnTo>
                      <a:pt x="3253" y="11490"/>
                    </a:lnTo>
                    <a:lnTo>
                      <a:pt x="4104" y="10579"/>
                    </a:lnTo>
                    <a:lnTo>
                      <a:pt x="5289" y="10883"/>
                    </a:lnTo>
                    <a:lnTo>
                      <a:pt x="5684" y="12098"/>
                    </a:lnTo>
                    <a:lnTo>
                      <a:pt x="6991" y="12007"/>
                    </a:lnTo>
                    <a:lnTo>
                      <a:pt x="7143" y="10913"/>
                    </a:lnTo>
                    <a:lnTo>
                      <a:pt x="8268" y="10275"/>
                    </a:lnTo>
                    <a:lnTo>
                      <a:pt x="9180" y="11004"/>
                    </a:lnTo>
                    <a:lnTo>
                      <a:pt x="10365" y="10153"/>
                    </a:lnTo>
                    <a:lnTo>
                      <a:pt x="9757" y="9120"/>
                    </a:lnTo>
                    <a:lnTo>
                      <a:pt x="10304" y="8086"/>
                    </a:lnTo>
                    <a:lnTo>
                      <a:pt x="11490" y="8177"/>
                    </a:lnTo>
                    <a:lnTo>
                      <a:pt x="11885" y="6840"/>
                    </a:lnTo>
                    <a:lnTo>
                      <a:pt x="10851" y="6293"/>
                    </a:lnTo>
                    <a:lnTo>
                      <a:pt x="10730" y="5077"/>
                    </a:lnTo>
                    <a:lnTo>
                      <a:pt x="11703" y="4439"/>
                    </a:lnTo>
                    <a:lnTo>
                      <a:pt x="11034" y="3284"/>
                    </a:lnTo>
                    <a:lnTo>
                      <a:pt x="10031" y="3436"/>
                    </a:lnTo>
                    <a:lnTo>
                      <a:pt x="9210" y="2372"/>
                    </a:lnTo>
                    <a:lnTo>
                      <a:pt x="9636" y="1338"/>
                    </a:lnTo>
                    <a:lnTo>
                      <a:pt x="8481" y="578"/>
                    </a:lnTo>
                    <a:lnTo>
                      <a:pt x="7660" y="1430"/>
                    </a:lnTo>
                    <a:lnTo>
                      <a:pt x="6535" y="1247"/>
                    </a:lnTo>
                    <a:lnTo>
                      <a:pt x="61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314;p34"/>
              <p:cNvSpPr/>
              <p:nvPr/>
            </p:nvSpPr>
            <p:spPr>
              <a:xfrm>
                <a:off x="4454875" y="1850275"/>
                <a:ext cx="6947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83" extrusionOk="0">
                    <a:moveTo>
                      <a:pt x="1420" y="1"/>
                    </a:moveTo>
                    <a:cubicBezTo>
                      <a:pt x="1224" y="1"/>
                      <a:pt x="1027" y="55"/>
                      <a:pt x="851" y="169"/>
                    </a:cubicBezTo>
                    <a:cubicBezTo>
                      <a:pt x="0" y="655"/>
                      <a:pt x="183" y="1901"/>
                      <a:pt x="1125" y="2144"/>
                    </a:cubicBezTo>
                    <a:cubicBezTo>
                      <a:pt x="1225" y="2170"/>
                      <a:pt x="1323" y="2182"/>
                      <a:pt x="1418" y="2182"/>
                    </a:cubicBezTo>
                    <a:cubicBezTo>
                      <a:pt x="2215" y="2182"/>
                      <a:pt x="2779" y="1324"/>
                      <a:pt x="2371" y="564"/>
                    </a:cubicBezTo>
                    <a:cubicBezTo>
                      <a:pt x="2171" y="203"/>
                      <a:pt x="1798" y="1"/>
                      <a:pt x="1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3" name="Google Shape;315;p34"/>
            <p:cNvSpPr/>
            <p:nvPr/>
          </p:nvSpPr>
          <p:spPr>
            <a:xfrm>
              <a:off x="7464000" y="1840765"/>
              <a:ext cx="288350" cy="90900"/>
            </a:xfrm>
            <a:custGeom>
              <a:avLst/>
              <a:gdLst/>
              <a:ahLst/>
              <a:cxnLst/>
              <a:rect l="l" t="t" r="r" b="b"/>
              <a:pathLst>
                <a:path w="11534" h="3636" extrusionOk="0">
                  <a:moveTo>
                    <a:pt x="3929" y="0"/>
                  </a:moveTo>
                  <a:cubicBezTo>
                    <a:pt x="1762" y="0"/>
                    <a:pt x="1" y="425"/>
                    <a:pt x="14" y="788"/>
                  </a:cubicBezTo>
                  <a:cubicBezTo>
                    <a:pt x="14" y="1639"/>
                    <a:pt x="1321" y="2095"/>
                    <a:pt x="1321" y="2095"/>
                  </a:cubicBezTo>
                  <a:lnTo>
                    <a:pt x="9680" y="3615"/>
                  </a:lnTo>
                  <a:cubicBezTo>
                    <a:pt x="9910" y="3629"/>
                    <a:pt x="10114" y="3635"/>
                    <a:pt x="10294" y="3635"/>
                  </a:cubicBezTo>
                  <a:cubicBezTo>
                    <a:pt x="11254" y="3635"/>
                    <a:pt x="11534" y="3463"/>
                    <a:pt x="11534" y="3463"/>
                  </a:cubicBezTo>
                  <a:cubicBezTo>
                    <a:pt x="10472" y="764"/>
                    <a:pt x="6836" y="0"/>
                    <a:pt x="392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316;p34"/>
            <p:cNvSpPr/>
            <p:nvPr/>
          </p:nvSpPr>
          <p:spPr>
            <a:xfrm>
              <a:off x="7464000" y="1840765"/>
              <a:ext cx="288350" cy="90900"/>
            </a:xfrm>
            <a:custGeom>
              <a:avLst/>
              <a:gdLst/>
              <a:ahLst/>
              <a:cxnLst/>
              <a:rect l="l" t="t" r="r" b="b"/>
              <a:pathLst>
                <a:path w="11534" h="3636" extrusionOk="0">
                  <a:moveTo>
                    <a:pt x="3929" y="0"/>
                  </a:moveTo>
                  <a:cubicBezTo>
                    <a:pt x="1762" y="0"/>
                    <a:pt x="1" y="425"/>
                    <a:pt x="14" y="788"/>
                  </a:cubicBezTo>
                  <a:cubicBezTo>
                    <a:pt x="14" y="1639"/>
                    <a:pt x="1321" y="2095"/>
                    <a:pt x="1321" y="2095"/>
                  </a:cubicBezTo>
                  <a:lnTo>
                    <a:pt x="9680" y="3615"/>
                  </a:lnTo>
                  <a:cubicBezTo>
                    <a:pt x="9910" y="3629"/>
                    <a:pt x="10114" y="3635"/>
                    <a:pt x="10294" y="3635"/>
                  </a:cubicBezTo>
                  <a:cubicBezTo>
                    <a:pt x="11254" y="3635"/>
                    <a:pt x="11534" y="3463"/>
                    <a:pt x="11534" y="3463"/>
                  </a:cubicBezTo>
                  <a:cubicBezTo>
                    <a:pt x="10472" y="764"/>
                    <a:pt x="6836" y="0"/>
                    <a:pt x="3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317;p34"/>
            <p:cNvSpPr/>
            <p:nvPr/>
          </p:nvSpPr>
          <p:spPr>
            <a:xfrm>
              <a:off x="7487125" y="1848440"/>
              <a:ext cx="234850" cy="386675"/>
            </a:xfrm>
            <a:custGeom>
              <a:avLst/>
              <a:gdLst/>
              <a:ahLst/>
              <a:cxnLst/>
              <a:rect l="l" t="t" r="r" b="b"/>
              <a:pathLst>
                <a:path w="9394" h="15467" extrusionOk="0">
                  <a:moveTo>
                    <a:pt x="3792" y="1"/>
                  </a:moveTo>
                  <a:cubicBezTo>
                    <a:pt x="2642" y="1"/>
                    <a:pt x="1486" y="230"/>
                    <a:pt x="396" y="694"/>
                  </a:cubicBezTo>
                  <a:cubicBezTo>
                    <a:pt x="396" y="694"/>
                    <a:pt x="1" y="6347"/>
                    <a:pt x="31" y="8809"/>
                  </a:cubicBezTo>
                  <a:cubicBezTo>
                    <a:pt x="62" y="11271"/>
                    <a:pt x="2524" y="11636"/>
                    <a:pt x="2524" y="11636"/>
                  </a:cubicBezTo>
                  <a:cubicBezTo>
                    <a:pt x="2524" y="11636"/>
                    <a:pt x="2463" y="14311"/>
                    <a:pt x="2524" y="15010"/>
                  </a:cubicBezTo>
                  <a:lnTo>
                    <a:pt x="8420" y="15466"/>
                  </a:lnTo>
                  <a:lnTo>
                    <a:pt x="9393" y="2062"/>
                  </a:lnTo>
                  <a:lnTo>
                    <a:pt x="9028" y="1788"/>
                  </a:lnTo>
                  <a:cubicBezTo>
                    <a:pt x="7505" y="604"/>
                    <a:pt x="5657" y="1"/>
                    <a:pt x="3792" y="1"/>
                  </a:cubicBezTo>
                  <a:close/>
                </a:path>
              </a:pathLst>
            </a:custGeom>
            <a:solidFill>
              <a:srgbClr val="AF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318;p34"/>
            <p:cNvSpPr/>
            <p:nvPr/>
          </p:nvSpPr>
          <p:spPr>
            <a:xfrm>
              <a:off x="7496250" y="1955565"/>
              <a:ext cx="23625" cy="18425"/>
            </a:xfrm>
            <a:custGeom>
              <a:avLst/>
              <a:gdLst/>
              <a:ahLst/>
              <a:cxnLst/>
              <a:rect l="l" t="t" r="r" b="b"/>
              <a:pathLst>
                <a:path w="945" h="737" extrusionOk="0">
                  <a:moveTo>
                    <a:pt x="412" y="0"/>
                  </a:moveTo>
                  <a:cubicBezTo>
                    <a:pt x="326" y="0"/>
                    <a:pt x="235" y="34"/>
                    <a:pt x="153" y="117"/>
                  </a:cubicBezTo>
                  <a:cubicBezTo>
                    <a:pt x="1" y="239"/>
                    <a:pt x="1" y="482"/>
                    <a:pt x="122" y="634"/>
                  </a:cubicBezTo>
                  <a:cubicBezTo>
                    <a:pt x="202" y="698"/>
                    <a:pt x="299" y="737"/>
                    <a:pt x="396" y="737"/>
                  </a:cubicBezTo>
                  <a:cubicBezTo>
                    <a:pt x="482" y="737"/>
                    <a:pt x="567" y="706"/>
                    <a:pt x="639" y="634"/>
                  </a:cubicBezTo>
                  <a:cubicBezTo>
                    <a:pt x="944" y="399"/>
                    <a:pt x="705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319;p34"/>
            <p:cNvSpPr/>
            <p:nvPr/>
          </p:nvSpPr>
          <p:spPr>
            <a:xfrm>
              <a:off x="7497000" y="1948590"/>
              <a:ext cx="31950" cy="9250"/>
            </a:xfrm>
            <a:custGeom>
              <a:avLst/>
              <a:gdLst/>
              <a:ahLst/>
              <a:cxnLst/>
              <a:rect l="l" t="t" r="r" b="b"/>
              <a:pathLst>
                <a:path w="1278" h="370" extrusionOk="0">
                  <a:moveTo>
                    <a:pt x="639" y="1"/>
                  </a:moveTo>
                  <a:cubicBezTo>
                    <a:pt x="457" y="1"/>
                    <a:pt x="274" y="62"/>
                    <a:pt x="123" y="183"/>
                  </a:cubicBezTo>
                  <a:cubicBezTo>
                    <a:pt x="62" y="274"/>
                    <a:pt x="1" y="335"/>
                    <a:pt x="1" y="366"/>
                  </a:cubicBezTo>
                  <a:cubicBezTo>
                    <a:pt x="6" y="368"/>
                    <a:pt x="11" y="369"/>
                    <a:pt x="18" y="369"/>
                  </a:cubicBezTo>
                  <a:cubicBezTo>
                    <a:pt x="100" y="369"/>
                    <a:pt x="331" y="214"/>
                    <a:pt x="639" y="214"/>
                  </a:cubicBezTo>
                  <a:cubicBezTo>
                    <a:pt x="926" y="214"/>
                    <a:pt x="1145" y="348"/>
                    <a:pt x="1221" y="348"/>
                  </a:cubicBezTo>
                  <a:cubicBezTo>
                    <a:pt x="1234" y="348"/>
                    <a:pt x="1243" y="344"/>
                    <a:pt x="1247" y="335"/>
                  </a:cubicBezTo>
                  <a:cubicBezTo>
                    <a:pt x="1278" y="305"/>
                    <a:pt x="1217" y="244"/>
                    <a:pt x="1126" y="183"/>
                  </a:cubicBezTo>
                  <a:cubicBezTo>
                    <a:pt x="974" y="62"/>
                    <a:pt x="791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320;p34"/>
            <p:cNvSpPr/>
            <p:nvPr/>
          </p:nvSpPr>
          <p:spPr>
            <a:xfrm>
              <a:off x="7588200" y="1963740"/>
              <a:ext cx="22400" cy="17925"/>
            </a:xfrm>
            <a:custGeom>
              <a:avLst/>
              <a:gdLst/>
              <a:ahLst/>
              <a:cxnLst/>
              <a:rect l="l" t="t" r="r" b="b"/>
              <a:pathLst>
                <a:path w="896" h="717" extrusionOk="0">
                  <a:moveTo>
                    <a:pt x="452" y="0"/>
                  </a:moveTo>
                  <a:cubicBezTo>
                    <a:pt x="389" y="0"/>
                    <a:pt x="328" y="21"/>
                    <a:pt x="274" y="64"/>
                  </a:cubicBezTo>
                  <a:cubicBezTo>
                    <a:pt x="0" y="216"/>
                    <a:pt x="61" y="641"/>
                    <a:pt x="365" y="702"/>
                  </a:cubicBezTo>
                  <a:cubicBezTo>
                    <a:pt x="398" y="712"/>
                    <a:pt x="430" y="716"/>
                    <a:pt x="460" y="716"/>
                  </a:cubicBezTo>
                  <a:cubicBezTo>
                    <a:pt x="717" y="716"/>
                    <a:pt x="896" y="402"/>
                    <a:pt x="760" y="185"/>
                  </a:cubicBezTo>
                  <a:cubicBezTo>
                    <a:pt x="682" y="67"/>
                    <a:pt x="565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321;p34"/>
            <p:cNvSpPr/>
            <p:nvPr/>
          </p:nvSpPr>
          <p:spPr>
            <a:xfrm>
              <a:off x="7588950" y="1956015"/>
              <a:ext cx="31950" cy="9425"/>
            </a:xfrm>
            <a:custGeom>
              <a:avLst/>
              <a:gdLst/>
              <a:ahLst/>
              <a:cxnLst/>
              <a:rect l="l" t="t" r="r" b="b"/>
              <a:pathLst>
                <a:path w="1278" h="377" extrusionOk="0">
                  <a:moveTo>
                    <a:pt x="624" y="0"/>
                  </a:moveTo>
                  <a:cubicBezTo>
                    <a:pt x="449" y="0"/>
                    <a:pt x="274" y="53"/>
                    <a:pt x="122" y="160"/>
                  </a:cubicBezTo>
                  <a:cubicBezTo>
                    <a:pt x="31" y="281"/>
                    <a:pt x="1" y="342"/>
                    <a:pt x="1" y="373"/>
                  </a:cubicBezTo>
                  <a:cubicBezTo>
                    <a:pt x="5" y="375"/>
                    <a:pt x="11" y="376"/>
                    <a:pt x="18" y="376"/>
                  </a:cubicBezTo>
                  <a:cubicBezTo>
                    <a:pt x="100" y="376"/>
                    <a:pt x="330" y="221"/>
                    <a:pt x="639" y="221"/>
                  </a:cubicBezTo>
                  <a:cubicBezTo>
                    <a:pt x="926" y="221"/>
                    <a:pt x="1145" y="355"/>
                    <a:pt x="1221" y="355"/>
                  </a:cubicBezTo>
                  <a:cubicBezTo>
                    <a:pt x="1234" y="355"/>
                    <a:pt x="1243" y="351"/>
                    <a:pt x="1247" y="342"/>
                  </a:cubicBezTo>
                  <a:cubicBezTo>
                    <a:pt x="1277" y="312"/>
                    <a:pt x="1247" y="251"/>
                    <a:pt x="1125" y="160"/>
                  </a:cubicBezTo>
                  <a:cubicBezTo>
                    <a:pt x="973" y="53"/>
                    <a:pt x="799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322;p34"/>
            <p:cNvSpPr/>
            <p:nvPr/>
          </p:nvSpPr>
          <p:spPr>
            <a:xfrm>
              <a:off x="7532725" y="1961515"/>
              <a:ext cx="27375" cy="74300"/>
            </a:xfrm>
            <a:custGeom>
              <a:avLst/>
              <a:gdLst/>
              <a:ahLst/>
              <a:cxnLst/>
              <a:rect l="l" t="t" r="r" b="b"/>
              <a:pathLst>
                <a:path w="1095" h="2972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91" y="548"/>
                    <a:pt x="517" y="1125"/>
                    <a:pt x="335" y="1733"/>
                  </a:cubicBezTo>
                  <a:lnTo>
                    <a:pt x="92" y="2432"/>
                  </a:lnTo>
                  <a:cubicBezTo>
                    <a:pt x="31" y="2554"/>
                    <a:pt x="1" y="2675"/>
                    <a:pt x="31" y="2797"/>
                  </a:cubicBezTo>
                  <a:cubicBezTo>
                    <a:pt x="61" y="2888"/>
                    <a:pt x="122" y="2919"/>
                    <a:pt x="183" y="2949"/>
                  </a:cubicBezTo>
                  <a:lnTo>
                    <a:pt x="335" y="2949"/>
                  </a:lnTo>
                  <a:cubicBezTo>
                    <a:pt x="426" y="2964"/>
                    <a:pt x="517" y="2972"/>
                    <a:pt x="612" y="2972"/>
                  </a:cubicBezTo>
                  <a:cubicBezTo>
                    <a:pt x="707" y="2972"/>
                    <a:pt x="806" y="2964"/>
                    <a:pt x="912" y="2949"/>
                  </a:cubicBezTo>
                  <a:cubicBezTo>
                    <a:pt x="730" y="2858"/>
                    <a:pt x="548" y="2827"/>
                    <a:pt x="365" y="2827"/>
                  </a:cubicBezTo>
                  <a:cubicBezTo>
                    <a:pt x="274" y="2827"/>
                    <a:pt x="183" y="2797"/>
                    <a:pt x="183" y="2736"/>
                  </a:cubicBezTo>
                  <a:cubicBezTo>
                    <a:pt x="183" y="2645"/>
                    <a:pt x="213" y="2554"/>
                    <a:pt x="244" y="2493"/>
                  </a:cubicBezTo>
                  <a:lnTo>
                    <a:pt x="517" y="1794"/>
                  </a:lnTo>
                  <a:cubicBezTo>
                    <a:pt x="760" y="1216"/>
                    <a:pt x="973" y="609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323;p34"/>
            <p:cNvSpPr/>
            <p:nvPr/>
          </p:nvSpPr>
          <p:spPr>
            <a:xfrm>
              <a:off x="7541075" y="2044340"/>
              <a:ext cx="46375" cy="22775"/>
            </a:xfrm>
            <a:custGeom>
              <a:avLst/>
              <a:gdLst/>
              <a:ahLst/>
              <a:cxnLst/>
              <a:rect l="l" t="t" r="r" b="b"/>
              <a:pathLst>
                <a:path w="1855" h="911" extrusionOk="0">
                  <a:moveTo>
                    <a:pt x="1673" y="1"/>
                  </a:moveTo>
                  <a:cubicBezTo>
                    <a:pt x="1126" y="244"/>
                    <a:pt x="578" y="396"/>
                    <a:pt x="1" y="487"/>
                  </a:cubicBezTo>
                  <a:cubicBezTo>
                    <a:pt x="181" y="757"/>
                    <a:pt x="477" y="910"/>
                    <a:pt x="792" y="910"/>
                  </a:cubicBezTo>
                  <a:cubicBezTo>
                    <a:pt x="902" y="910"/>
                    <a:pt x="1015" y="891"/>
                    <a:pt x="1126" y="852"/>
                  </a:cubicBezTo>
                  <a:cubicBezTo>
                    <a:pt x="1855" y="578"/>
                    <a:pt x="1673" y="1"/>
                    <a:pt x="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324;p34"/>
            <p:cNvSpPr/>
            <p:nvPr/>
          </p:nvSpPr>
          <p:spPr>
            <a:xfrm>
              <a:off x="7550200" y="2115765"/>
              <a:ext cx="79825" cy="39350"/>
            </a:xfrm>
            <a:custGeom>
              <a:avLst/>
              <a:gdLst/>
              <a:ahLst/>
              <a:cxnLst/>
              <a:rect l="l" t="t" r="r" b="b"/>
              <a:pathLst>
                <a:path w="3193" h="1574" extrusionOk="0">
                  <a:moveTo>
                    <a:pt x="3192" y="1"/>
                  </a:moveTo>
                  <a:cubicBezTo>
                    <a:pt x="2293" y="610"/>
                    <a:pt x="1227" y="915"/>
                    <a:pt x="154" y="915"/>
                  </a:cubicBezTo>
                  <a:cubicBezTo>
                    <a:pt x="103" y="915"/>
                    <a:pt x="52" y="914"/>
                    <a:pt x="1" y="913"/>
                  </a:cubicBezTo>
                  <a:lnTo>
                    <a:pt x="1" y="1551"/>
                  </a:lnTo>
                  <a:cubicBezTo>
                    <a:pt x="155" y="1567"/>
                    <a:pt x="303" y="1574"/>
                    <a:pt x="444" y="1574"/>
                  </a:cubicBezTo>
                  <a:cubicBezTo>
                    <a:pt x="2526" y="1574"/>
                    <a:pt x="3192" y="1"/>
                    <a:pt x="3192" y="1"/>
                  </a:cubicBezTo>
                  <a:close/>
                </a:path>
              </a:pathLst>
            </a:custGeom>
            <a:solidFill>
              <a:srgbClr val="AA6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325;p34"/>
            <p:cNvSpPr/>
            <p:nvPr/>
          </p:nvSpPr>
          <p:spPr>
            <a:xfrm>
              <a:off x="7497000" y="1833865"/>
              <a:ext cx="246250" cy="150475"/>
            </a:xfrm>
            <a:custGeom>
              <a:avLst/>
              <a:gdLst/>
              <a:ahLst/>
              <a:cxnLst/>
              <a:rect l="l" t="t" r="r" b="b"/>
              <a:pathLst>
                <a:path w="9850" h="6019" extrusionOk="0">
                  <a:moveTo>
                    <a:pt x="4530" y="0"/>
                  </a:moveTo>
                  <a:lnTo>
                    <a:pt x="1977" y="152"/>
                  </a:lnTo>
                  <a:lnTo>
                    <a:pt x="1" y="547"/>
                  </a:lnTo>
                  <a:lnTo>
                    <a:pt x="1" y="1915"/>
                  </a:lnTo>
                  <a:cubicBezTo>
                    <a:pt x="1" y="1915"/>
                    <a:pt x="636" y="2280"/>
                    <a:pt x="1654" y="2280"/>
                  </a:cubicBezTo>
                  <a:cubicBezTo>
                    <a:pt x="2162" y="2280"/>
                    <a:pt x="2767" y="2189"/>
                    <a:pt x="3436" y="1915"/>
                  </a:cubicBezTo>
                  <a:cubicBezTo>
                    <a:pt x="4357" y="1538"/>
                    <a:pt x="5350" y="1320"/>
                    <a:pt x="5979" y="1320"/>
                  </a:cubicBezTo>
                  <a:cubicBezTo>
                    <a:pt x="6262" y="1320"/>
                    <a:pt x="6472" y="1365"/>
                    <a:pt x="6566" y="1459"/>
                  </a:cubicBezTo>
                  <a:cubicBezTo>
                    <a:pt x="6901" y="1733"/>
                    <a:pt x="6870" y="3040"/>
                    <a:pt x="8086" y="3526"/>
                  </a:cubicBezTo>
                  <a:cubicBezTo>
                    <a:pt x="8086" y="3526"/>
                    <a:pt x="7843" y="6019"/>
                    <a:pt x="8846" y="6019"/>
                  </a:cubicBezTo>
                  <a:cubicBezTo>
                    <a:pt x="9849" y="5988"/>
                    <a:pt x="9515" y="2067"/>
                    <a:pt x="9515" y="2067"/>
                  </a:cubicBezTo>
                  <a:lnTo>
                    <a:pt x="7144" y="699"/>
                  </a:lnTo>
                  <a:lnTo>
                    <a:pt x="4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326;p34"/>
            <p:cNvSpPr/>
            <p:nvPr/>
          </p:nvSpPr>
          <p:spPr>
            <a:xfrm>
              <a:off x="7711300" y="1961615"/>
              <a:ext cx="44575" cy="64325"/>
            </a:xfrm>
            <a:custGeom>
              <a:avLst/>
              <a:gdLst/>
              <a:ahLst/>
              <a:cxnLst/>
              <a:rect l="l" t="t" r="r" b="b"/>
              <a:pathLst>
                <a:path w="1783" h="2573" extrusionOk="0">
                  <a:moveTo>
                    <a:pt x="664" y="1"/>
                  </a:moveTo>
                  <a:cubicBezTo>
                    <a:pt x="372" y="1"/>
                    <a:pt x="134" y="76"/>
                    <a:pt x="122" y="88"/>
                  </a:cubicBezTo>
                  <a:cubicBezTo>
                    <a:pt x="122" y="88"/>
                    <a:pt x="1" y="2459"/>
                    <a:pt x="31" y="2489"/>
                  </a:cubicBezTo>
                  <a:cubicBezTo>
                    <a:pt x="31" y="2510"/>
                    <a:pt x="236" y="2573"/>
                    <a:pt x="506" y="2573"/>
                  </a:cubicBezTo>
                  <a:cubicBezTo>
                    <a:pt x="1005" y="2573"/>
                    <a:pt x="1724" y="2359"/>
                    <a:pt x="1763" y="1273"/>
                  </a:cubicBezTo>
                  <a:cubicBezTo>
                    <a:pt x="1782" y="210"/>
                    <a:pt x="1149" y="1"/>
                    <a:pt x="664" y="1"/>
                  </a:cubicBezTo>
                  <a:close/>
                </a:path>
              </a:pathLst>
            </a:custGeom>
            <a:solidFill>
              <a:srgbClr val="AF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327;p34"/>
            <p:cNvSpPr/>
            <p:nvPr/>
          </p:nvSpPr>
          <p:spPr>
            <a:xfrm>
              <a:off x="7724975" y="1975190"/>
              <a:ext cx="19775" cy="36800"/>
            </a:xfrm>
            <a:custGeom>
              <a:avLst/>
              <a:gdLst/>
              <a:ahLst/>
              <a:cxnLst/>
              <a:rect l="l" t="t" r="r" b="b"/>
              <a:pathLst>
                <a:path w="791" h="1472" extrusionOk="0">
                  <a:moveTo>
                    <a:pt x="396" y="1"/>
                  </a:moveTo>
                  <a:cubicBezTo>
                    <a:pt x="335" y="1"/>
                    <a:pt x="274" y="1"/>
                    <a:pt x="213" y="31"/>
                  </a:cubicBezTo>
                  <a:cubicBezTo>
                    <a:pt x="183" y="62"/>
                    <a:pt x="153" y="92"/>
                    <a:pt x="153" y="153"/>
                  </a:cubicBezTo>
                  <a:cubicBezTo>
                    <a:pt x="153" y="214"/>
                    <a:pt x="153" y="244"/>
                    <a:pt x="183" y="244"/>
                  </a:cubicBezTo>
                  <a:cubicBezTo>
                    <a:pt x="213" y="244"/>
                    <a:pt x="183" y="214"/>
                    <a:pt x="213" y="153"/>
                  </a:cubicBezTo>
                  <a:cubicBezTo>
                    <a:pt x="236" y="108"/>
                    <a:pt x="274" y="80"/>
                    <a:pt x="317" y="80"/>
                  </a:cubicBezTo>
                  <a:cubicBezTo>
                    <a:pt x="333" y="80"/>
                    <a:pt x="349" y="84"/>
                    <a:pt x="365" y="92"/>
                  </a:cubicBezTo>
                  <a:cubicBezTo>
                    <a:pt x="487" y="122"/>
                    <a:pt x="548" y="214"/>
                    <a:pt x="578" y="305"/>
                  </a:cubicBezTo>
                  <a:cubicBezTo>
                    <a:pt x="639" y="457"/>
                    <a:pt x="669" y="609"/>
                    <a:pt x="669" y="730"/>
                  </a:cubicBezTo>
                  <a:cubicBezTo>
                    <a:pt x="669" y="1004"/>
                    <a:pt x="517" y="1247"/>
                    <a:pt x="305" y="1369"/>
                  </a:cubicBezTo>
                  <a:cubicBezTo>
                    <a:pt x="274" y="1384"/>
                    <a:pt x="236" y="1391"/>
                    <a:pt x="198" y="1391"/>
                  </a:cubicBezTo>
                  <a:cubicBezTo>
                    <a:pt x="160" y="1391"/>
                    <a:pt x="122" y="1384"/>
                    <a:pt x="92" y="1369"/>
                  </a:cubicBezTo>
                  <a:cubicBezTo>
                    <a:pt x="31" y="1338"/>
                    <a:pt x="1" y="1338"/>
                    <a:pt x="1" y="1338"/>
                  </a:cubicBezTo>
                  <a:lnTo>
                    <a:pt x="1" y="1338"/>
                  </a:lnTo>
                  <a:cubicBezTo>
                    <a:pt x="1" y="1338"/>
                    <a:pt x="1" y="1369"/>
                    <a:pt x="61" y="1399"/>
                  </a:cubicBezTo>
                  <a:cubicBezTo>
                    <a:pt x="106" y="1443"/>
                    <a:pt x="183" y="1472"/>
                    <a:pt x="257" y="1472"/>
                  </a:cubicBezTo>
                  <a:cubicBezTo>
                    <a:pt x="284" y="1472"/>
                    <a:pt x="311" y="1468"/>
                    <a:pt x="335" y="1460"/>
                  </a:cubicBezTo>
                  <a:cubicBezTo>
                    <a:pt x="609" y="1338"/>
                    <a:pt x="791" y="1065"/>
                    <a:pt x="761" y="761"/>
                  </a:cubicBezTo>
                  <a:cubicBezTo>
                    <a:pt x="791" y="578"/>
                    <a:pt x="761" y="426"/>
                    <a:pt x="700" y="274"/>
                  </a:cubicBezTo>
                  <a:cubicBezTo>
                    <a:pt x="639" y="153"/>
                    <a:pt x="517" y="31"/>
                    <a:pt x="396" y="1"/>
                  </a:cubicBezTo>
                  <a:close/>
                </a:path>
              </a:pathLst>
            </a:custGeom>
            <a:solidFill>
              <a:srgbClr val="AA6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328;p34"/>
            <p:cNvSpPr/>
            <p:nvPr/>
          </p:nvSpPr>
          <p:spPr>
            <a:xfrm>
              <a:off x="7715100" y="1831365"/>
              <a:ext cx="27900" cy="10475"/>
            </a:xfrm>
            <a:custGeom>
              <a:avLst/>
              <a:gdLst/>
              <a:ahLst/>
              <a:cxnLst/>
              <a:rect l="l" t="t" r="r" b="b"/>
              <a:pathLst>
                <a:path w="1116" h="419" extrusionOk="0">
                  <a:moveTo>
                    <a:pt x="798" y="1"/>
                  </a:moveTo>
                  <a:cubicBezTo>
                    <a:pt x="715" y="1"/>
                    <a:pt x="619" y="12"/>
                    <a:pt x="517" y="39"/>
                  </a:cubicBezTo>
                  <a:cubicBezTo>
                    <a:pt x="152" y="131"/>
                    <a:pt x="0" y="374"/>
                    <a:pt x="61" y="404"/>
                  </a:cubicBezTo>
                  <a:cubicBezTo>
                    <a:pt x="66" y="414"/>
                    <a:pt x="75" y="418"/>
                    <a:pt x="87" y="418"/>
                  </a:cubicBezTo>
                  <a:cubicBezTo>
                    <a:pt x="152" y="418"/>
                    <a:pt x="318" y="298"/>
                    <a:pt x="548" y="222"/>
                  </a:cubicBezTo>
                  <a:cubicBezTo>
                    <a:pt x="852" y="131"/>
                    <a:pt x="1095" y="131"/>
                    <a:pt x="1095" y="100"/>
                  </a:cubicBezTo>
                  <a:cubicBezTo>
                    <a:pt x="1116" y="58"/>
                    <a:pt x="990" y="1"/>
                    <a:pt x="7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329;p34"/>
            <p:cNvSpPr/>
            <p:nvPr/>
          </p:nvSpPr>
          <p:spPr>
            <a:xfrm>
              <a:off x="7709025" y="1807265"/>
              <a:ext cx="12950" cy="37325"/>
            </a:xfrm>
            <a:custGeom>
              <a:avLst/>
              <a:gdLst/>
              <a:ahLst/>
              <a:cxnLst/>
              <a:rect l="l" t="t" r="r" b="b"/>
              <a:pathLst>
                <a:path w="518" h="1493" extrusionOk="0">
                  <a:moveTo>
                    <a:pt x="395" y="0"/>
                  </a:moveTo>
                  <a:cubicBezTo>
                    <a:pt x="335" y="0"/>
                    <a:pt x="335" y="335"/>
                    <a:pt x="243" y="760"/>
                  </a:cubicBezTo>
                  <a:cubicBezTo>
                    <a:pt x="183" y="1155"/>
                    <a:pt x="0" y="1429"/>
                    <a:pt x="31" y="1490"/>
                  </a:cubicBezTo>
                  <a:cubicBezTo>
                    <a:pt x="32" y="1491"/>
                    <a:pt x="34" y="1492"/>
                    <a:pt x="37" y="1492"/>
                  </a:cubicBezTo>
                  <a:cubicBezTo>
                    <a:pt x="91" y="1492"/>
                    <a:pt x="370" y="1224"/>
                    <a:pt x="456" y="791"/>
                  </a:cubicBezTo>
                  <a:cubicBezTo>
                    <a:pt x="517" y="517"/>
                    <a:pt x="517" y="244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330;p34"/>
            <p:cNvSpPr/>
            <p:nvPr/>
          </p:nvSpPr>
          <p:spPr>
            <a:xfrm>
              <a:off x="7499325" y="1934090"/>
              <a:ext cx="40275" cy="11000"/>
            </a:xfrm>
            <a:custGeom>
              <a:avLst/>
              <a:gdLst/>
              <a:ahLst/>
              <a:cxnLst/>
              <a:rect l="l" t="t" r="r" b="b"/>
              <a:pathLst>
                <a:path w="1611" h="440" extrusionOk="0">
                  <a:moveTo>
                    <a:pt x="711" y="1"/>
                  </a:moveTo>
                  <a:cubicBezTo>
                    <a:pt x="296" y="1"/>
                    <a:pt x="1" y="221"/>
                    <a:pt x="30" y="307"/>
                  </a:cubicBezTo>
                  <a:cubicBezTo>
                    <a:pt x="70" y="388"/>
                    <a:pt x="232" y="402"/>
                    <a:pt x="444" y="402"/>
                  </a:cubicBezTo>
                  <a:cubicBezTo>
                    <a:pt x="550" y="402"/>
                    <a:pt x="668" y="399"/>
                    <a:pt x="789" y="399"/>
                  </a:cubicBezTo>
                  <a:cubicBezTo>
                    <a:pt x="1053" y="399"/>
                    <a:pt x="1289" y="439"/>
                    <a:pt x="1427" y="439"/>
                  </a:cubicBezTo>
                  <a:cubicBezTo>
                    <a:pt x="1495" y="439"/>
                    <a:pt x="1539" y="429"/>
                    <a:pt x="1549" y="399"/>
                  </a:cubicBezTo>
                  <a:cubicBezTo>
                    <a:pt x="1610" y="307"/>
                    <a:pt x="1276" y="34"/>
                    <a:pt x="789" y="3"/>
                  </a:cubicBezTo>
                  <a:cubicBezTo>
                    <a:pt x="763" y="2"/>
                    <a:pt x="737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331;p34"/>
            <p:cNvSpPr/>
            <p:nvPr/>
          </p:nvSpPr>
          <p:spPr>
            <a:xfrm>
              <a:off x="7593600" y="1934090"/>
              <a:ext cx="40225" cy="11000"/>
            </a:xfrm>
            <a:custGeom>
              <a:avLst/>
              <a:gdLst/>
              <a:ahLst/>
              <a:cxnLst/>
              <a:rect l="l" t="t" r="r" b="b"/>
              <a:pathLst>
                <a:path w="1609" h="440" extrusionOk="0">
                  <a:moveTo>
                    <a:pt x="735" y="1"/>
                  </a:moveTo>
                  <a:cubicBezTo>
                    <a:pt x="294" y="1"/>
                    <a:pt x="1" y="221"/>
                    <a:pt x="58" y="307"/>
                  </a:cubicBezTo>
                  <a:cubicBezTo>
                    <a:pt x="78" y="388"/>
                    <a:pt x="234" y="402"/>
                    <a:pt x="452" y="402"/>
                  </a:cubicBezTo>
                  <a:cubicBezTo>
                    <a:pt x="561" y="402"/>
                    <a:pt x="686" y="399"/>
                    <a:pt x="818" y="399"/>
                  </a:cubicBezTo>
                  <a:cubicBezTo>
                    <a:pt x="1061" y="399"/>
                    <a:pt x="1291" y="439"/>
                    <a:pt x="1435" y="439"/>
                  </a:cubicBezTo>
                  <a:cubicBezTo>
                    <a:pt x="1507" y="439"/>
                    <a:pt x="1557" y="429"/>
                    <a:pt x="1578" y="399"/>
                  </a:cubicBezTo>
                  <a:cubicBezTo>
                    <a:pt x="1608" y="307"/>
                    <a:pt x="1274" y="34"/>
                    <a:pt x="818" y="3"/>
                  </a:cubicBezTo>
                  <a:cubicBezTo>
                    <a:pt x="790" y="2"/>
                    <a:pt x="762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332;p34"/>
            <p:cNvSpPr/>
            <p:nvPr/>
          </p:nvSpPr>
          <p:spPr>
            <a:xfrm>
              <a:off x="7454450" y="1690015"/>
              <a:ext cx="337425" cy="237325"/>
            </a:xfrm>
            <a:custGeom>
              <a:avLst/>
              <a:gdLst/>
              <a:ahLst/>
              <a:cxnLst/>
              <a:rect l="l" t="t" r="r" b="b"/>
              <a:pathLst>
                <a:path w="13497" h="9493" extrusionOk="0">
                  <a:moveTo>
                    <a:pt x="7388" y="0"/>
                  </a:moveTo>
                  <a:cubicBezTo>
                    <a:pt x="7041" y="0"/>
                    <a:pt x="6739" y="232"/>
                    <a:pt x="6657" y="587"/>
                  </a:cubicBezTo>
                  <a:lnTo>
                    <a:pt x="6657" y="617"/>
                  </a:lnTo>
                  <a:cubicBezTo>
                    <a:pt x="6657" y="617"/>
                    <a:pt x="6543" y="605"/>
                    <a:pt x="6348" y="605"/>
                  </a:cubicBezTo>
                  <a:cubicBezTo>
                    <a:pt x="5378" y="605"/>
                    <a:pt x="2416" y="920"/>
                    <a:pt x="1581" y="4690"/>
                  </a:cubicBezTo>
                  <a:cubicBezTo>
                    <a:pt x="1581" y="4690"/>
                    <a:pt x="1" y="5055"/>
                    <a:pt x="153" y="6362"/>
                  </a:cubicBezTo>
                  <a:cubicBezTo>
                    <a:pt x="183" y="6544"/>
                    <a:pt x="274" y="6696"/>
                    <a:pt x="396" y="6818"/>
                  </a:cubicBezTo>
                  <a:cubicBezTo>
                    <a:pt x="419" y="6795"/>
                    <a:pt x="924" y="6326"/>
                    <a:pt x="3151" y="6326"/>
                  </a:cubicBezTo>
                  <a:cubicBezTo>
                    <a:pt x="3833" y="6326"/>
                    <a:pt x="4676" y="6370"/>
                    <a:pt x="5715" y="6484"/>
                  </a:cubicBezTo>
                  <a:cubicBezTo>
                    <a:pt x="10244" y="7000"/>
                    <a:pt x="11916" y="9493"/>
                    <a:pt x="11916" y="9493"/>
                  </a:cubicBezTo>
                  <a:cubicBezTo>
                    <a:pt x="11916" y="9493"/>
                    <a:pt x="13253" y="9098"/>
                    <a:pt x="12615" y="7851"/>
                  </a:cubicBezTo>
                  <a:lnTo>
                    <a:pt x="11916" y="7000"/>
                  </a:lnTo>
                  <a:cubicBezTo>
                    <a:pt x="11916" y="7000"/>
                    <a:pt x="13496" y="2593"/>
                    <a:pt x="8724" y="982"/>
                  </a:cubicBezTo>
                  <a:cubicBezTo>
                    <a:pt x="8816" y="587"/>
                    <a:pt x="8542" y="222"/>
                    <a:pt x="8147" y="131"/>
                  </a:cubicBezTo>
                  <a:lnTo>
                    <a:pt x="7509" y="9"/>
                  </a:lnTo>
                  <a:cubicBezTo>
                    <a:pt x="7468" y="3"/>
                    <a:pt x="7428" y="0"/>
                    <a:pt x="7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333;p34"/>
            <p:cNvSpPr/>
            <p:nvPr/>
          </p:nvSpPr>
          <p:spPr>
            <a:xfrm>
              <a:off x="7652800" y="1716840"/>
              <a:ext cx="22050" cy="96525"/>
            </a:xfrm>
            <a:custGeom>
              <a:avLst/>
              <a:gdLst/>
              <a:ahLst/>
              <a:cxnLst/>
              <a:rect l="l" t="t" r="r" b="b"/>
              <a:pathLst>
                <a:path w="882" h="3861" extrusionOk="0">
                  <a:moveTo>
                    <a:pt x="882" y="0"/>
                  </a:moveTo>
                  <a:lnTo>
                    <a:pt x="882" y="0"/>
                  </a:lnTo>
                  <a:cubicBezTo>
                    <a:pt x="638" y="608"/>
                    <a:pt x="456" y="1246"/>
                    <a:pt x="365" y="1915"/>
                  </a:cubicBezTo>
                  <a:cubicBezTo>
                    <a:pt x="182" y="2554"/>
                    <a:pt x="61" y="3192"/>
                    <a:pt x="0" y="3861"/>
                  </a:cubicBezTo>
                  <a:cubicBezTo>
                    <a:pt x="243" y="3253"/>
                    <a:pt x="426" y="2614"/>
                    <a:pt x="547" y="1946"/>
                  </a:cubicBezTo>
                  <a:cubicBezTo>
                    <a:pt x="730" y="1307"/>
                    <a:pt x="851" y="669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334;p34"/>
            <p:cNvSpPr/>
            <p:nvPr/>
          </p:nvSpPr>
          <p:spPr>
            <a:xfrm>
              <a:off x="7593525" y="1705440"/>
              <a:ext cx="25850" cy="92725"/>
            </a:xfrm>
            <a:custGeom>
              <a:avLst/>
              <a:gdLst/>
              <a:ahLst/>
              <a:cxnLst/>
              <a:rect l="l" t="t" r="r" b="b"/>
              <a:pathLst>
                <a:path w="1034" h="3709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760" y="608"/>
                    <a:pt x="547" y="1216"/>
                    <a:pt x="426" y="1824"/>
                  </a:cubicBezTo>
                  <a:cubicBezTo>
                    <a:pt x="213" y="2432"/>
                    <a:pt x="61" y="3070"/>
                    <a:pt x="0" y="3709"/>
                  </a:cubicBezTo>
                  <a:cubicBezTo>
                    <a:pt x="243" y="3131"/>
                    <a:pt x="456" y="2523"/>
                    <a:pt x="608" y="1885"/>
                  </a:cubicBezTo>
                  <a:cubicBezTo>
                    <a:pt x="821" y="1277"/>
                    <a:pt x="942" y="639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335;p34"/>
            <p:cNvSpPr/>
            <p:nvPr/>
          </p:nvSpPr>
          <p:spPr>
            <a:xfrm>
              <a:off x="7499300" y="1801665"/>
              <a:ext cx="246225" cy="63425"/>
            </a:xfrm>
            <a:custGeom>
              <a:avLst/>
              <a:gdLst/>
              <a:ahLst/>
              <a:cxnLst/>
              <a:rect l="l" t="t" r="r" b="b"/>
              <a:pathLst>
                <a:path w="9849" h="2537" extrusionOk="0">
                  <a:moveTo>
                    <a:pt x="2649" y="0"/>
                  </a:moveTo>
                  <a:cubicBezTo>
                    <a:pt x="2254" y="0"/>
                    <a:pt x="1856" y="24"/>
                    <a:pt x="1459" y="72"/>
                  </a:cubicBezTo>
                  <a:cubicBezTo>
                    <a:pt x="1094" y="103"/>
                    <a:pt x="730" y="194"/>
                    <a:pt x="365" y="285"/>
                  </a:cubicBezTo>
                  <a:cubicBezTo>
                    <a:pt x="243" y="316"/>
                    <a:pt x="122" y="346"/>
                    <a:pt x="0" y="437"/>
                  </a:cubicBezTo>
                  <a:cubicBezTo>
                    <a:pt x="0" y="439"/>
                    <a:pt x="3" y="441"/>
                    <a:pt x="10" y="441"/>
                  </a:cubicBezTo>
                  <a:cubicBezTo>
                    <a:pt x="90" y="441"/>
                    <a:pt x="647" y="281"/>
                    <a:pt x="1490" y="224"/>
                  </a:cubicBezTo>
                  <a:cubicBezTo>
                    <a:pt x="1837" y="190"/>
                    <a:pt x="2184" y="172"/>
                    <a:pt x="2531" y="172"/>
                  </a:cubicBezTo>
                  <a:cubicBezTo>
                    <a:pt x="3398" y="172"/>
                    <a:pt x="4260" y="281"/>
                    <a:pt x="5107" y="498"/>
                  </a:cubicBezTo>
                  <a:cubicBezTo>
                    <a:pt x="6292" y="802"/>
                    <a:pt x="7417" y="1227"/>
                    <a:pt x="8511" y="1805"/>
                  </a:cubicBezTo>
                  <a:cubicBezTo>
                    <a:pt x="9297" y="2212"/>
                    <a:pt x="9804" y="2536"/>
                    <a:pt x="9846" y="2536"/>
                  </a:cubicBezTo>
                  <a:cubicBezTo>
                    <a:pt x="9847" y="2536"/>
                    <a:pt x="9848" y="2536"/>
                    <a:pt x="9848" y="2534"/>
                  </a:cubicBezTo>
                  <a:cubicBezTo>
                    <a:pt x="9727" y="2443"/>
                    <a:pt x="9636" y="2352"/>
                    <a:pt x="9514" y="2291"/>
                  </a:cubicBezTo>
                  <a:cubicBezTo>
                    <a:pt x="9301" y="2139"/>
                    <a:pt x="8967" y="1926"/>
                    <a:pt x="8572" y="1683"/>
                  </a:cubicBezTo>
                  <a:cubicBezTo>
                    <a:pt x="7508" y="1075"/>
                    <a:pt x="6353" y="619"/>
                    <a:pt x="5137" y="316"/>
                  </a:cubicBezTo>
                  <a:cubicBezTo>
                    <a:pt x="4330" y="108"/>
                    <a:pt x="3494" y="0"/>
                    <a:pt x="2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336;p34"/>
            <p:cNvSpPr/>
            <p:nvPr/>
          </p:nvSpPr>
          <p:spPr>
            <a:xfrm>
              <a:off x="7647475" y="1833090"/>
              <a:ext cx="117800" cy="64625"/>
            </a:xfrm>
            <a:custGeom>
              <a:avLst/>
              <a:gdLst/>
              <a:ahLst/>
              <a:cxnLst/>
              <a:rect l="l" t="t" r="r" b="b"/>
              <a:pathLst>
                <a:path w="4712" h="2585" extrusionOk="0">
                  <a:moveTo>
                    <a:pt x="0" y="1"/>
                  </a:moveTo>
                  <a:cubicBezTo>
                    <a:pt x="851" y="305"/>
                    <a:pt x="1672" y="669"/>
                    <a:pt x="2462" y="1065"/>
                  </a:cubicBezTo>
                  <a:cubicBezTo>
                    <a:pt x="3253" y="1521"/>
                    <a:pt x="3982" y="2007"/>
                    <a:pt x="4712" y="2584"/>
                  </a:cubicBezTo>
                  <a:cubicBezTo>
                    <a:pt x="4560" y="2341"/>
                    <a:pt x="4377" y="2159"/>
                    <a:pt x="4164" y="2007"/>
                  </a:cubicBezTo>
                  <a:cubicBezTo>
                    <a:pt x="3192" y="1156"/>
                    <a:pt x="2037" y="518"/>
                    <a:pt x="791" y="153"/>
                  </a:cubicBezTo>
                  <a:cubicBezTo>
                    <a:pt x="547" y="62"/>
                    <a:pt x="27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337;p34"/>
            <p:cNvSpPr/>
            <p:nvPr/>
          </p:nvSpPr>
          <p:spPr>
            <a:xfrm>
              <a:off x="7659625" y="1699240"/>
              <a:ext cx="10675" cy="22950"/>
            </a:xfrm>
            <a:custGeom>
              <a:avLst/>
              <a:gdLst/>
              <a:ahLst/>
              <a:cxnLst/>
              <a:rect l="l" t="t" r="r" b="b"/>
              <a:pathLst>
                <a:path w="427" h="918" extrusionOk="0">
                  <a:moveTo>
                    <a:pt x="75" y="1"/>
                  </a:moveTo>
                  <a:cubicBezTo>
                    <a:pt x="69" y="1"/>
                    <a:pt x="64" y="2"/>
                    <a:pt x="61" y="5"/>
                  </a:cubicBezTo>
                  <a:cubicBezTo>
                    <a:pt x="1" y="36"/>
                    <a:pt x="122" y="218"/>
                    <a:pt x="183" y="461"/>
                  </a:cubicBezTo>
                  <a:cubicBezTo>
                    <a:pt x="244" y="704"/>
                    <a:pt x="183" y="887"/>
                    <a:pt x="244" y="917"/>
                  </a:cubicBezTo>
                  <a:cubicBezTo>
                    <a:pt x="274" y="917"/>
                    <a:pt x="426" y="735"/>
                    <a:pt x="365" y="431"/>
                  </a:cubicBezTo>
                  <a:cubicBezTo>
                    <a:pt x="311" y="129"/>
                    <a:pt x="132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338;p34"/>
            <p:cNvSpPr/>
            <p:nvPr/>
          </p:nvSpPr>
          <p:spPr>
            <a:xfrm>
              <a:off x="6751550" y="2507890"/>
              <a:ext cx="124650" cy="131475"/>
            </a:xfrm>
            <a:custGeom>
              <a:avLst/>
              <a:gdLst/>
              <a:ahLst/>
              <a:cxnLst/>
              <a:rect l="l" t="t" r="r" b="b"/>
              <a:pathLst>
                <a:path w="4986" h="5259" extrusionOk="0">
                  <a:moveTo>
                    <a:pt x="1" y="0"/>
                  </a:moveTo>
                  <a:cubicBezTo>
                    <a:pt x="1" y="0"/>
                    <a:pt x="244" y="2401"/>
                    <a:pt x="730" y="3070"/>
                  </a:cubicBezTo>
                  <a:cubicBezTo>
                    <a:pt x="1247" y="3739"/>
                    <a:pt x="4165" y="5259"/>
                    <a:pt x="4165" y="5259"/>
                  </a:cubicBezTo>
                  <a:lnTo>
                    <a:pt x="4986" y="18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339;p34"/>
            <p:cNvSpPr/>
            <p:nvPr/>
          </p:nvSpPr>
          <p:spPr>
            <a:xfrm>
              <a:off x="6855650" y="2403015"/>
              <a:ext cx="544125" cy="261450"/>
            </a:xfrm>
            <a:custGeom>
              <a:avLst/>
              <a:gdLst/>
              <a:ahLst/>
              <a:cxnLst/>
              <a:rect l="l" t="t" r="r" b="b"/>
              <a:pathLst>
                <a:path w="21765" h="10458" extrusionOk="0">
                  <a:moveTo>
                    <a:pt x="17600" y="0"/>
                  </a:moveTo>
                  <a:lnTo>
                    <a:pt x="13466" y="5624"/>
                  </a:lnTo>
                  <a:lnTo>
                    <a:pt x="822" y="6019"/>
                  </a:lnTo>
                  <a:lnTo>
                    <a:pt x="1" y="9423"/>
                  </a:lnTo>
                  <a:cubicBezTo>
                    <a:pt x="1" y="9423"/>
                    <a:pt x="12824" y="10457"/>
                    <a:pt x="15661" y="10457"/>
                  </a:cubicBezTo>
                  <a:cubicBezTo>
                    <a:pt x="15701" y="10457"/>
                    <a:pt x="15740" y="10457"/>
                    <a:pt x="15776" y="10457"/>
                  </a:cubicBezTo>
                  <a:cubicBezTo>
                    <a:pt x="18360" y="10396"/>
                    <a:pt x="21582" y="3222"/>
                    <a:pt x="21764" y="3162"/>
                  </a:cubicBezTo>
                  <a:lnTo>
                    <a:pt x="17600" y="0"/>
                  </a:lnTo>
                  <a:close/>
                </a:path>
              </a:pathLst>
            </a:custGeom>
            <a:solidFill>
              <a:srgbClr val="AF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340;p34"/>
            <p:cNvSpPr/>
            <p:nvPr/>
          </p:nvSpPr>
          <p:spPr>
            <a:xfrm>
              <a:off x="7980300" y="4532990"/>
              <a:ext cx="166450" cy="185700"/>
            </a:xfrm>
            <a:custGeom>
              <a:avLst/>
              <a:gdLst/>
              <a:ahLst/>
              <a:cxnLst/>
              <a:rect l="l" t="t" r="r" b="b"/>
              <a:pathLst>
                <a:path w="6658" h="7428" extrusionOk="0">
                  <a:moveTo>
                    <a:pt x="1" y="0"/>
                  </a:moveTo>
                  <a:lnTo>
                    <a:pt x="578" y="2462"/>
                  </a:lnTo>
                  <a:cubicBezTo>
                    <a:pt x="578" y="2462"/>
                    <a:pt x="4417" y="7427"/>
                    <a:pt x="5766" y="7427"/>
                  </a:cubicBezTo>
                  <a:cubicBezTo>
                    <a:pt x="5802" y="7427"/>
                    <a:pt x="5835" y="7424"/>
                    <a:pt x="5867" y="7417"/>
                  </a:cubicBezTo>
                  <a:cubicBezTo>
                    <a:pt x="6657" y="7265"/>
                    <a:pt x="5654" y="5897"/>
                    <a:pt x="4134" y="1915"/>
                  </a:cubicBezTo>
                  <a:lnTo>
                    <a:pt x="383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341;p34"/>
            <p:cNvSpPr/>
            <p:nvPr/>
          </p:nvSpPr>
          <p:spPr>
            <a:xfrm>
              <a:off x="7350350" y="4479790"/>
              <a:ext cx="284975" cy="127500"/>
            </a:xfrm>
            <a:custGeom>
              <a:avLst/>
              <a:gdLst/>
              <a:ahLst/>
              <a:cxnLst/>
              <a:rect l="l" t="t" r="r" b="b"/>
              <a:pathLst>
                <a:path w="11399" h="5100" extrusionOk="0">
                  <a:moveTo>
                    <a:pt x="11338" y="1"/>
                  </a:moveTo>
                  <a:lnTo>
                    <a:pt x="5198" y="92"/>
                  </a:lnTo>
                  <a:lnTo>
                    <a:pt x="5198" y="3374"/>
                  </a:lnTo>
                  <a:cubicBezTo>
                    <a:pt x="5198" y="3374"/>
                    <a:pt x="1" y="4590"/>
                    <a:pt x="1277" y="4955"/>
                  </a:cubicBezTo>
                  <a:cubicBezTo>
                    <a:pt x="1632" y="5061"/>
                    <a:pt x="2566" y="5100"/>
                    <a:pt x="3731" y="5100"/>
                  </a:cubicBezTo>
                  <a:cubicBezTo>
                    <a:pt x="6256" y="5100"/>
                    <a:pt x="9869" y="4917"/>
                    <a:pt x="11034" y="4833"/>
                  </a:cubicBezTo>
                  <a:lnTo>
                    <a:pt x="11399" y="4803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342;p34"/>
            <p:cNvSpPr/>
            <p:nvPr/>
          </p:nvSpPr>
          <p:spPr>
            <a:xfrm>
              <a:off x="7234850" y="2199365"/>
              <a:ext cx="776625" cy="784225"/>
            </a:xfrm>
            <a:custGeom>
              <a:avLst/>
              <a:gdLst/>
              <a:ahLst/>
              <a:cxnLst/>
              <a:rect l="l" t="t" r="r" b="b"/>
              <a:pathLst>
                <a:path w="31065" h="31369" extrusionOk="0">
                  <a:moveTo>
                    <a:pt x="12432" y="0"/>
                  </a:moveTo>
                  <a:cubicBezTo>
                    <a:pt x="12068" y="61"/>
                    <a:pt x="11520" y="92"/>
                    <a:pt x="10791" y="183"/>
                  </a:cubicBezTo>
                  <a:cubicBezTo>
                    <a:pt x="8359" y="517"/>
                    <a:pt x="6140" y="1855"/>
                    <a:pt x="4651" y="3830"/>
                  </a:cubicBezTo>
                  <a:lnTo>
                    <a:pt x="0" y="10092"/>
                  </a:lnTo>
                  <a:lnTo>
                    <a:pt x="5320" y="14834"/>
                  </a:lnTo>
                  <a:lnTo>
                    <a:pt x="6353" y="12949"/>
                  </a:lnTo>
                  <a:lnTo>
                    <a:pt x="6353" y="12949"/>
                  </a:lnTo>
                  <a:cubicBezTo>
                    <a:pt x="6353" y="12950"/>
                    <a:pt x="5593" y="29302"/>
                    <a:pt x="5654" y="31369"/>
                  </a:cubicBezTo>
                  <a:lnTo>
                    <a:pt x="24226" y="30305"/>
                  </a:lnTo>
                  <a:lnTo>
                    <a:pt x="23375" y="13830"/>
                  </a:lnTo>
                  <a:lnTo>
                    <a:pt x="24347" y="16779"/>
                  </a:lnTo>
                  <a:lnTo>
                    <a:pt x="31065" y="12554"/>
                  </a:lnTo>
                  <a:lnTo>
                    <a:pt x="25502" y="3192"/>
                  </a:lnTo>
                  <a:cubicBezTo>
                    <a:pt x="24347" y="1976"/>
                    <a:pt x="22919" y="1064"/>
                    <a:pt x="21338" y="517"/>
                  </a:cubicBezTo>
                  <a:cubicBezTo>
                    <a:pt x="20487" y="213"/>
                    <a:pt x="19606" y="31"/>
                    <a:pt x="18724" y="0"/>
                  </a:cubicBezTo>
                  <a:cubicBezTo>
                    <a:pt x="17706" y="320"/>
                    <a:pt x="16642" y="479"/>
                    <a:pt x="15578" y="479"/>
                  </a:cubicBezTo>
                  <a:cubicBezTo>
                    <a:pt x="14514" y="479"/>
                    <a:pt x="13451" y="320"/>
                    <a:pt x="12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343;p34"/>
            <p:cNvSpPr/>
            <p:nvPr/>
          </p:nvSpPr>
          <p:spPr>
            <a:xfrm>
              <a:off x="7376200" y="2934940"/>
              <a:ext cx="767500" cy="1608700"/>
            </a:xfrm>
            <a:custGeom>
              <a:avLst/>
              <a:gdLst/>
              <a:ahLst/>
              <a:cxnLst/>
              <a:rect l="l" t="t" r="r" b="b"/>
              <a:pathLst>
                <a:path w="30700" h="64348" extrusionOk="0">
                  <a:moveTo>
                    <a:pt x="0" y="0"/>
                  </a:moveTo>
                  <a:lnTo>
                    <a:pt x="2857" y="63740"/>
                  </a:lnTo>
                  <a:lnTo>
                    <a:pt x="12432" y="63953"/>
                  </a:lnTo>
                  <a:lnTo>
                    <a:pt x="10851" y="10578"/>
                  </a:lnTo>
                  <a:lnTo>
                    <a:pt x="21611" y="64348"/>
                  </a:lnTo>
                  <a:lnTo>
                    <a:pt x="30700" y="64348"/>
                  </a:lnTo>
                  <a:lnTo>
                    <a:pt x="18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344;p34"/>
            <p:cNvSpPr/>
            <p:nvPr/>
          </p:nvSpPr>
          <p:spPr>
            <a:xfrm>
              <a:off x="7904325" y="4511715"/>
              <a:ext cx="239375" cy="37250"/>
            </a:xfrm>
            <a:custGeom>
              <a:avLst/>
              <a:gdLst/>
              <a:ahLst/>
              <a:cxnLst/>
              <a:rect l="l" t="t" r="r" b="b"/>
              <a:pathLst>
                <a:path w="9575" h="1490" extrusionOk="0">
                  <a:moveTo>
                    <a:pt x="9423" y="0"/>
                  </a:moveTo>
                  <a:lnTo>
                    <a:pt x="0" y="426"/>
                  </a:lnTo>
                  <a:lnTo>
                    <a:pt x="213" y="1368"/>
                  </a:lnTo>
                  <a:lnTo>
                    <a:pt x="9575" y="1490"/>
                  </a:lnTo>
                  <a:lnTo>
                    <a:pt x="9575" y="1490"/>
                  </a:lnTo>
                  <a:lnTo>
                    <a:pt x="942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345;p34"/>
            <p:cNvSpPr/>
            <p:nvPr/>
          </p:nvSpPr>
          <p:spPr>
            <a:xfrm>
              <a:off x="7441550" y="4498040"/>
              <a:ext cx="253050" cy="42575"/>
            </a:xfrm>
            <a:custGeom>
              <a:avLst/>
              <a:gdLst/>
              <a:ahLst/>
              <a:cxnLst/>
              <a:rect l="l" t="t" r="r" b="b"/>
              <a:pathLst>
                <a:path w="10122" h="1703" extrusionOk="0">
                  <a:moveTo>
                    <a:pt x="10031" y="0"/>
                  </a:moveTo>
                  <a:lnTo>
                    <a:pt x="0" y="61"/>
                  </a:lnTo>
                  <a:lnTo>
                    <a:pt x="0" y="1520"/>
                  </a:lnTo>
                  <a:lnTo>
                    <a:pt x="10122" y="1702"/>
                  </a:lnTo>
                  <a:lnTo>
                    <a:pt x="10122" y="1702"/>
                  </a:lnTo>
                  <a:lnTo>
                    <a:pt x="1003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346;p34"/>
            <p:cNvSpPr/>
            <p:nvPr/>
          </p:nvSpPr>
          <p:spPr>
            <a:xfrm>
              <a:off x="7374675" y="2496490"/>
              <a:ext cx="350325" cy="500775"/>
            </a:xfrm>
            <a:custGeom>
              <a:avLst/>
              <a:gdLst/>
              <a:ahLst/>
              <a:cxnLst/>
              <a:rect l="l" t="t" r="r" b="b"/>
              <a:pathLst>
                <a:path w="14013" h="20031" extrusionOk="0">
                  <a:moveTo>
                    <a:pt x="1824" y="0"/>
                  </a:moveTo>
                  <a:lnTo>
                    <a:pt x="0" y="20031"/>
                  </a:lnTo>
                  <a:lnTo>
                    <a:pt x="14013" y="19453"/>
                  </a:lnTo>
                  <a:lnTo>
                    <a:pt x="12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347;p34"/>
            <p:cNvSpPr/>
            <p:nvPr/>
          </p:nvSpPr>
          <p:spPr>
            <a:xfrm>
              <a:off x="7612525" y="2201765"/>
              <a:ext cx="172500" cy="312225"/>
            </a:xfrm>
            <a:custGeom>
              <a:avLst/>
              <a:gdLst/>
              <a:ahLst/>
              <a:cxnLst/>
              <a:rect l="l" t="t" r="r" b="b"/>
              <a:pathLst>
                <a:path w="6900" h="12489" extrusionOk="0">
                  <a:moveTo>
                    <a:pt x="5479" y="1"/>
                  </a:moveTo>
                  <a:cubicBezTo>
                    <a:pt x="5161" y="1"/>
                    <a:pt x="4924" y="56"/>
                    <a:pt x="4924" y="56"/>
                  </a:cubicBezTo>
                  <a:cubicBezTo>
                    <a:pt x="0" y="3582"/>
                    <a:pt x="486" y="12488"/>
                    <a:pt x="486" y="12488"/>
                  </a:cubicBezTo>
                  <a:lnTo>
                    <a:pt x="2310" y="12488"/>
                  </a:lnTo>
                  <a:cubicBezTo>
                    <a:pt x="2371" y="1880"/>
                    <a:pt x="6900" y="695"/>
                    <a:pt x="6900" y="695"/>
                  </a:cubicBezTo>
                  <a:cubicBezTo>
                    <a:pt x="6576" y="118"/>
                    <a:pt x="5942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348;p34"/>
            <p:cNvSpPr/>
            <p:nvPr/>
          </p:nvSpPr>
          <p:spPr>
            <a:xfrm>
              <a:off x="7422550" y="2196740"/>
              <a:ext cx="123125" cy="307375"/>
            </a:xfrm>
            <a:custGeom>
              <a:avLst/>
              <a:gdLst/>
              <a:ahLst/>
              <a:cxnLst/>
              <a:rect l="l" t="t" r="r" b="b"/>
              <a:pathLst>
                <a:path w="4925" h="12295" extrusionOk="0">
                  <a:moveTo>
                    <a:pt x="4189" y="0"/>
                  </a:moveTo>
                  <a:cubicBezTo>
                    <a:pt x="3781" y="0"/>
                    <a:pt x="3381" y="121"/>
                    <a:pt x="3040" y="349"/>
                  </a:cubicBezTo>
                  <a:cubicBezTo>
                    <a:pt x="0" y="2324"/>
                    <a:pt x="91" y="12294"/>
                    <a:pt x="91" y="12294"/>
                  </a:cubicBezTo>
                  <a:lnTo>
                    <a:pt x="1642" y="12294"/>
                  </a:lnTo>
                  <a:cubicBezTo>
                    <a:pt x="1702" y="1656"/>
                    <a:pt x="4924" y="136"/>
                    <a:pt x="4924" y="136"/>
                  </a:cubicBezTo>
                  <a:cubicBezTo>
                    <a:pt x="4684" y="44"/>
                    <a:pt x="4435" y="0"/>
                    <a:pt x="4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7" name="Google Shape;349;p34"/>
            <p:cNvGrpSpPr/>
            <p:nvPr/>
          </p:nvGrpSpPr>
          <p:grpSpPr>
            <a:xfrm>
              <a:off x="7620875" y="3118840"/>
              <a:ext cx="479525" cy="1414925"/>
              <a:chOff x="5225400" y="3077150"/>
              <a:chExt cx="479525" cy="1414925"/>
            </a:xfrm>
          </p:grpSpPr>
          <p:sp>
            <p:nvSpPr>
              <p:cNvPr id="2285" name="Google Shape;350;p34"/>
              <p:cNvSpPr/>
              <p:nvPr/>
            </p:nvSpPr>
            <p:spPr>
              <a:xfrm>
                <a:off x="5247425" y="4477625"/>
                <a:ext cx="53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78" extrusionOk="0">
                    <a:moveTo>
                      <a:pt x="92" y="0"/>
                    </a:moveTo>
                    <a:cubicBezTo>
                      <a:pt x="62" y="0"/>
                      <a:pt x="1" y="152"/>
                      <a:pt x="31" y="304"/>
                    </a:cubicBezTo>
                    <a:cubicBezTo>
                      <a:pt x="31" y="456"/>
                      <a:pt x="92" y="578"/>
                      <a:pt x="122" y="578"/>
                    </a:cubicBezTo>
                    <a:cubicBezTo>
                      <a:pt x="183" y="578"/>
                      <a:pt x="214" y="456"/>
                      <a:pt x="214" y="304"/>
                    </a:cubicBezTo>
                    <a:cubicBezTo>
                      <a:pt x="214" y="122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351;p34"/>
              <p:cNvSpPr/>
              <p:nvPr/>
            </p:nvSpPr>
            <p:spPr>
              <a:xfrm>
                <a:off x="5245150" y="4419875"/>
                <a:ext cx="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156" extrusionOk="0">
                    <a:moveTo>
                      <a:pt x="92" y="0"/>
                    </a:moveTo>
                    <a:cubicBezTo>
                      <a:pt x="62" y="0"/>
                      <a:pt x="1" y="274"/>
                      <a:pt x="31" y="608"/>
                    </a:cubicBezTo>
                    <a:cubicBezTo>
                      <a:pt x="31" y="912"/>
                      <a:pt x="92" y="1155"/>
                      <a:pt x="153" y="1155"/>
                    </a:cubicBezTo>
                    <a:cubicBezTo>
                      <a:pt x="213" y="1155"/>
                      <a:pt x="244" y="912"/>
                      <a:pt x="213" y="578"/>
                    </a:cubicBezTo>
                    <a:cubicBezTo>
                      <a:pt x="21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352;p34"/>
              <p:cNvSpPr/>
              <p:nvPr/>
            </p:nvSpPr>
            <p:spPr>
              <a:xfrm>
                <a:off x="5243625" y="4362125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0"/>
                    </a:moveTo>
                    <a:cubicBezTo>
                      <a:pt x="31" y="0"/>
                      <a:pt x="1" y="274"/>
                      <a:pt x="1" y="608"/>
                    </a:cubicBezTo>
                    <a:cubicBezTo>
                      <a:pt x="31" y="912"/>
                      <a:pt x="62" y="1155"/>
                      <a:pt x="123" y="1155"/>
                    </a:cubicBezTo>
                    <a:cubicBezTo>
                      <a:pt x="183" y="1155"/>
                      <a:pt x="214" y="912"/>
                      <a:pt x="214" y="578"/>
                    </a:cubicBezTo>
                    <a:cubicBezTo>
                      <a:pt x="18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353;p34"/>
              <p:cNvSpPr/>
              <p:nvPr/>
            </p:nvSpPr>
            <p:spPr>
              <a:xfrm>
                <a:off x="5242125" y="430435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1"/>
                    </a:moveTo>
                    <a:cubicBezTo>
                      <a:pt x="31" y="1"/>
                      <a:pt x="0" y="275"/>
                      <a:pt x="0" y="578"/>
                    </a:cubicBezTo>
                    <a:cubicBezTo>
                      <a:pt x="31" y="913"/>
                      <a:pt x="61" y="1156"/>
                      <a:pt x="122" y="1156"/>
                    </a:cubicBezTo>
                    <a:cubicBezTo>
                      <a:pt x="183" y="1156"/>
                      <a:pt x="213" y="913"/>
                      <a:pt x="213" y="578"/>
                    </a:cubicBezTo>
                    <a:cubicBezTo>
                      <a:pt x="213" y="275"/>
                      <a:pt x="152" y="1"/>
                      <a:pt x="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354;p34"/>
              <p:cNvSpPr/>
              <p:nvPr/>
            </p:nvSpPr>
            <p:spPr>
              <a:xfrm>
                <a:off x="5240600" y="4246600"/>
                <a:ext cx="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156" extrusionOk="0">
                    <a:moveTo>
                      <a:pt x="92" y="1"/>
                    </a:moveTo>
                    <a:cubicBezTo>
                      <a:pt x="61" y="1"/>
                      <a:pt x="0" y="274"/>
                      <a:pt x="31" y="578"/>
                    </a:cubicBezTo>
                    <a:cubicBezTo>
                      <a:pt x="31" y="913"/>
                      <a:pt x="61" y="1156"/>
                      <a:pt x="122" y="1156"/>
                    </a:cubicBezTo>
                    <a:cubicBezTo>
                      <a:pt x="183" y="1156"/>
                      <a:pt x="244" y="913"/>
                      <a:pt x="213" y="578"/>
                    </a:cubicBezTo>
                    <a:cubicBezTo>
                      <a:pt x="213" y="274"/>
                      <a:pt x="152" y="1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355;p34"/>
              <p:cNvSpPr/>
              <p:nvPr/>
            </p:nvSpPr>
            <p:spPr>
              <a:xfrm>
                <a:off x="5239075" y="41888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1"/>
                    </a:moveTo>
                    <a:cubicBezTo>
                      <a:pt x="31" y="1"/>
                      <a:pt x="1" y="274"/>
                      <a:pt x="31" y="578"/>
                    </a:cubicBezTo>
                    <a:cubicBezTo>
                      <a:pt x="31" y="913"/>
                      <a:pt x="92" y="1156"/>
                      <a:pt x="122" y="1156"/>
                    </a:cubicBezTo>
                    <a:cubicBezTo>
                      <a:pt x="183" y="1156"/>
                      <a:pt x="213" y="913"/>
                      <a:pt x="213" y="578"/>
                    </a:cubicBezTo>
                    <a:cubicBezTo>
                      <a:pt x="213" y="274"/>
                      <a:pt x="153" y="1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356;p34"/>
              <p:cNvSpPr/>
              <p:nvPr/>
            </p:nvSpPr>
            <p:spPr>
              <a:xfrm>
                <a:off x="5237550" y="41311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62" y="1"/>
                    </a:moveTo>
                    <a:cubicBezTo>
                      <a:pt x="31" y="1"/>
                      <a:pt x="1" y="274"/>
                      <a:pt x="1" y="578"/>
                    </a:cubicBezTo>
                    <a:cubicBezTo>
                      <a:pt x="1" y="913"/>
                      <a:pt x="62" y="1156"/>
                      <a:pt x="122" y="1156"/>
                    </a:cubicBezTo>
                    <a:cubicBezTo>
                      <a:pt x="183" y="1156"/>
                      <a:pt x="214" y="882"/>
                      <a:pt x="183" y="578"/>
                    </a:cubicBezTo>
                    <a:cubicBezTo>
                      <a:pt x="183" y="244"/>
                      <a:pt x="122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357;p34"/>
              <p:cNvSpPr/>
              <p:nvPr/>
            </p:nvSpPr>
            <p:spPr>
              <a:xfrm>
                <a:off x="5234525" y="407335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1"/>
                    </a:moveTo>
                    <a:cubicBezTo>
                      <a:pt x="61" y="1"/>
                      <a:pt x="0" y="274"/>
                      <a:pt x="31" y="578"/>
                    </a:cubicBezTo>
                    <a:cubicBezTo>
                      <a:pt x="31" y="913"/>
                      <a:pt x="91" y="1156"/>
                      <a:pt x="152" y="1156"/>
                    </a:cubicBezTo>
                    <a:cubicBezTo>
                      <a:pt x="213" y="1156"/>
                      <a:pt x="213" y="913"/>
                      <a:pt x="213" y="578"/>
                    </a:cubicBezTo>
                    <a:cubicBezTo>
                      <a:pt x="213" y="274"/>
                      <a:pt x="152" y="1"/>
                      <a:pt x="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358;p34"/>
              <p:cNvSpPr/>
              <p:nvPr/>
            </p:nvSpPr>
            <p:spPr>
              <a:xfrm>
                <a:off x="5233000" y="40156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61" y="1"/>
                    </a:moveTo>
                    <a:cubicBezTo>
                      <a:pt x="31" y="1"/>
                      <a:pt x="0" y="274"/>
                      <a:pt x="0" y="578"/>
                    </a:cubicBezTo>
                    <a:cubicBezTo>
                      <a:pt x="0" y="913"/>
                      <a:pt x="61" y="1156"/>
                      <a:pt x="122" y="1156"/>
                    </a:cubicBezTo>
                    <a:cubicBezTo>
                      <a:pt x="183" y="1156"/>
                      <a:pt x="213" y="913"/>
                      <a:pt x="183" y="578"/>
                    </a:cubicBezTo>
                    <a:cubicBezTo>
                      <a:pt x="183" y="27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359;p34"/>
              <p:cNvSpPr/>
              <p:nvPr/>
            </p:nvSpPr>
            <p:spPr>
              <a:xfrm>
                <a:off x="5230725" y="395785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1"/>
                    </a:moveTo>
                    <a:cubicBezTo>
                      <a:pt x="31" y="1"/>
                      <a:pt x="0" y="274"/>
                      <a:pt x="0" y="578"/>
                    </a:cubicBezTo>
                    <a:cubicBezTo>
                      <a:pt x="31" y="912"/>
                      <a:pt x="61" y="1156"/>
                      <a:pt x="122" y="1156"/>
                    </a:cubicBezTo>
                    <a:cubicBezTo>
                      <a:pt x="183" y="1156"/>
                      <a:pt x="213" y="912"/>
                      <a:pt x="213" y="578"/>
                    </a:cubicBezTo>
                    <a:cubicBezTo>
                      <a:pt x="213" y="274"/>
                      <a:pt x="152" y="1"/>
                      <a:pt x="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360;p34"/>
              <p:cNvSpPr/>
              <p:nvPr/>
            </p:nvSpPr>
            <p:spPr>
              <a:xfrm>
                <a:off x="5229200" y="39001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1"/>
                    </a:moveTo>
                    <a:cubicBezTo>
                      <a:pt x="31" y="1"/>
                      <a:pt x="0" y="274"/>
                      <a:pt x="0" y="578"/>
                    </a:cubicBezTo>
                    <a:cubicBezTo>
                      <a:pt x="31" y="912"/>
                      <a:pt x="61" y="1156"/>
                      <a:pt x="122" y="1156"/>
                    </a:cubicBezTo>
                    <a:cubicBezTo>
                      <a:pt x="183" y="1156"/>
                      <a:pt x="213" y="912"/>
                      <a:pt x="213" y="578"/>
                    </a:cubicBezTo>
                    <a:cubicBezTo>
                      <a:pt x="183" y="274"/>
                      <a:pt x="152" y="1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361;p34"/>
              <p:cNvSpPr/>
              <p:nvPr/>
            </p:nvSpPr>
            <p:spPr>
              <a:xfrm>
                <a:off x="5227675" y="38423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0"/>
                    </a:moveTo>
                    <a:cubicBezTo>
                      <a:pt x="61" y="0"/>
                      <a:pt x="1" y="274"/>
                      <a:pt x="31" y="578"/>
                    </a:cubicBezTo>
                    <a:cubicBezTo>
                      <a:pt x="31" y="912"/>
                      <a:pt x="61" y="1155"/>
                      <a:pt x="122" y="1155"/>
                    </a:cubicBezTo>
                    <a:cubicBezTo>
                      <a:pt x="183" y="1155"/>
                      <a:pt x="213" y="912"/>
                      <a:pt x="213" y="578"/>
                    </a:cubicBezTo>
                    <a:cubicBezTo>
                      <a:pt x="21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362;p34"/>
              <p:cNvSpPr/>
              <p:nvPr/>
            </p:nvSpPr>
            <p:spPr>
              <a:xfrm>
                <a:off x="5226925" y="378460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0"/>
                    </a:moveTo>
                    <a:cubicBezTo>
                      <a:pt x="31" y="0"/>
                      <a:pt x="0" y="274"/>
                      <a:pt x="0" y="578"/>
                    </a:cubicBezTo>
                    <a:cubicBezTo>
                      <a:pt x="0" y="912"/>
                      <a:pt x="61" y="1155"/>
                      <a:pt x="122" y="1155"/>
                    </a:cubicBezTo>
                    <a:cubicBezTo>
                      <a:pt x="152" y="1155"/>
                      <a:pt x="213" y="912"/>
                      <a:pt x="213" y="578"/>
                    </a:cubicBezTo>
                    <a:cubicBezTo>
                      <a:pt x="183" y="274"/>
                      <a:pt x="152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363;p34"/>
              <p:cNvSpPr/>
              <p:nvPr/>
            </p:nvSpPr>
            <p:spPr>
              <a:xfrm>
                <a:off x="5226150" y="37268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0"/>
                    </a:moveTo>
                    <a:cubicBezTo>
                      <a:pt x="31" y="0"/>
                      <a:pt x="1" y="274"/>
                      <a:pt x="1" y="578"/>
                    </a:cubicBezTo>
                    <a:cubicBezTo>
                      <a:pt x="1" y="912"/>
                      <a:pt x="62" y="1155"/>
                      <a:pt x="122" y="1155"/>
                    </a:cubicBezTo>
                    <a:cubicBezTo>
                      <a:pt x="153" y="1155"/>
                      <a:pt x="214" y="912"/>
                      <a:pt x="214" y="578"/>
                    </a:cubicBezTo>
                    <a:cubicBezTo>
                      <a:pt x="214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364;p34"/>
              <p:cNvSpPr/>
              <p:nvPr/>
            </p:nvSpPr>
            <p:spPr>
              <a:xfrm>
                <a:off x="5225400" y="36691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22" y="0"/>
                    </a:moveTo>
                    <a:cubicBezTo>
                      <a:pt x="61" y="0"/>
                      <a:pt x="0" y="274"/>
                      <a:pt x="31" y="578"/>
                    </a:cubicBezTo>
                    <a:cubicBezTo>
                      <a:pt x="31" y="912"/>
                      <a:pt x="61" y="1155"/>
                      <a:pt x="122" y="1155"/>
                    </a:cubicBezTo>
                    <a:cubicBezTo>
                      <a:pt x="183" y="1155"/>
                      <a:pt x="213" y="912"/>
                      <a:pt x="213" y="578"/>
                    </a:cubicBezTo>
                    <a:cubicBezTo>
                      <a:pt x="213" y="274"/>
                      <a:pt x="152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365;p34"/>
              <p:cNvSpPr/>
              <p:nvPr/>
            </p:nvSpPr>
            <p:spPr>
              <a:xfrm>
                <a:off x="5225400" y="36113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22" y="0"/>
                    </a:moveTo>
                    <a:cubicBezTo>
                      <a:pt x="61" y="0"/>
                      <a:pt x="0" y="274"/>
                      <a:pt x="0" y="578"/>
                    </a:cubicBezTo>
                    <a:cubicBezTo>
                      <a:pt x="0" y="882"/>
                      <a:pt x="61" y="1155"/>
                      <a:pt x="122" y="1155"/>
                    </a:cubicBezTo>
                    <a:cubicBezTo>
                      <a:pt x="152" y="1155"/>
                      <a:pt x="213" y="882"/>
                      <a:pt x="213" y="578"/>
                    </a:cubicBezTo>
                    <a:cubicBezTo>
                      <a:pt x="213" y="274"/>
                      <a:pt x="152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366;p34"/>
              <p:cNvSpPr/>
              <p:nvPr/>
            </p:nvSpPr>
            <p:spPr>
              <a:xfrm>
                <a:off x="5226150" y="3553600"/>
                <a:ext cx="4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56" extrusionOk="0">
                    <a:moveTo>
                      <a:pt x="92" y="0"/>
                    </a:moveTo>
                    <a:cubicBezTo>
                      <a:pt x="31" y="0"/>
                      <a:pt x="1" y="274"/>
                      <a:pt x="1" y="578"/>
                    </a:cubicBezTo>
                    <a:cubicBezTo>
                      <a:pt x="1" y="882"/>
                      <a:pt x="31" y="1155"/>
                      <a:pt x="92" y="1155"/>
                    </a:cubicBezTo>
                    <a:cubicBezTo>
                      <a:pt x="153" y="1155"/>
                      <a:pt x="183" y="882"/>
                      <a:pt x="183" y="578"/>
                    </a:cubicBezTo>
                    <a:cubicBezTo>
                      <a:pt x="18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367;p34"/>
              <p:cNvSpPr/>
              <p:nvPr/>
            </p:nvSpPr>
            <p:spPr>
              <a:xfrm>
                <a:off x="5226150" y="34958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22" y="0"/>
                    </a:moveTo>
                    <a:cubicBezTo>
                      <a:pt x="62" y="0"/>
                      <a:pt x="1" y="243"/>
                      <a:pt x="1" y="578"/>
                    </a:cubicBezTo>
                    <a:cubicBezTo>
                      <a:pt x="1" y="882"/>
                      <a:pt x="62" y="1155"/>
                      <a:pt x="92" y="1155"/>
                    </a:cubicBezTo>
                    <a:cubicBezTo>
                      <a:pt x="153" y="1155"/>
                      <a:pt x="214" y="882"/>
                      <a:pt x="214" y="578"/>
                    </a:cubicBezTo>
                    <a:cubicBezTo>
                      <a:pt x="214" y="274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368;p34"/>
              <p:cNvSpPr/>
              <p:nvPr/>
            </p:nvSpPr>
            <p:spPr>
              <a:xfrm>
                <a:off x="5226925" y="343810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122" y="0"/>
                    </a:moveTo>
                    <a:cubicBezTo>
                      <a:pt x="61" y="0"/>
                      <a:pt x="0" y="243"/>
                      <a:pt x="0" y="578"/>
                    </a:cubicBezTo>
                    <a:cubicBezTo>
                      <a:pt x="0" y="881"/>
                      <a:pt x="31" y="1155"/>
                      <a:pt x="91" y="1155"/>
                    </a:cubicBezTo>
                    <a:cubicBezTo>
                      <a:pt x="152" y="1155"/>
                      <a:pt x="213" y="881"/>
                      <a:pt x="213" y="578"/>
                    </a:cubicBezTo>
                    <a:cubicBezTo>
                      <a:pt x="213" y="243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369;p34"/>
              <p:cNvSpPr/>
              <p:nvPr/>
            </p:nvSpPr>
            <p:spPr>
              <a:xfrm>
                <a:off x="5228450" y="3381050"/>
                <a:ext cx="532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8" extrusionOk="0">
                    <a:moveTo>
                      <a:pt x="112" y="0"/>
                    </a:moveTo>
                    <a:cubicBezTo>
                      <a:pt x="55" y="0"/>
                      <a:pt x="0" y="261"/>
                      <a:pt x="0" y="549"/>
                    </a:cubicBezTo>
                    <a:cubicBezTo>
                      <a:pt x="0" y="884"/>
                      <a:pt x="30" y="1157"/>
                      <a:pt x="91" y="1157"/>
                    </a:cubicBezTo>
                    <a:cubicBezTo>
                      <a:pt x="152" y="1157"/>
                      <a:pt x="182" y="884"/>
                      <a:pt x="182" y="580"/>
                    </a:cubicBezTo>
                    <a:cubicBezTo>
                      <a:pt x="213" y="246"/>
                      <a:pt x="152" y="2"/>
                      <a:pt x="122" y="2"/>
                    </a:cubicBezTo>
                    <a:cubicBezTo>
                      <a:pt x="118" y="1"/>
                      <a:pt x="115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370;p34"/>
              <p:cNvSpPr/>
              <p:nvPr/>
            </p:nvSpPr>
            <p:spPr>
              <a:xfrm>
                <a:off x="5229200" y="3322575"/>
                <a:ext cx="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156" extrusionOk="0">
                    <a:moveTo>
                      <a:pt x="152" y="1"/>
                    </a:moveTo>
                    <a:cubicBezTo>
                      <a:pt x="92" y="1"/>
                      <a:pt x="31" y="244"/>
                      <a:pt x="31" y="578"/>
                    </a:cubicBezTo>
                    <a:cubicBezTo>
                      <a:pt x="0" y="882"/>
                      <a:pt x="61" y="1156"/>
                      <a:pt x="122" y="1156"/>
                    </a:cubicBezTo>
                    <a:cubicBezTo>
                      <a:pt x="152" y="1156"/>
                      <a:pt x="213" y="882"/>
                      <a:pt x="213" y="578"/>
                    </a:cubicBezTo>
                    <a:cubicBezTo>
                      <a:pt x="244" y="244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371;p34"/>
              <p:cNvSpPr/>
              <p:nvPr/>
            </p:nvSpPr>
            <p:spPr>
              <a:xfrm>
                <a:off x="5232225" y="3264825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53" y="1"/>
                    </a:moveTo>
                    <a:cubicBezTo>
                      <a:pt x="92" y="1"/>
                      <a:pt x="31" y="244"/>
                      <a:pt x="1" y="548"/>
                    </a:cubicBezTo>
                    <a:cubicBezTo>
                      <a:pt x="1" y="882"/>
                      <a:pt x="1" y="1156"/>
                      <a:pt x="62" y="1156"/>
                    </a:cubicBezTo>
                    <a:cubicBezTo>
                      <a:pt x="123" y="1156"/>
                      <a:pt x="183" y="882"/>
                      <a:pt x="214" y="578"/>
                    </a:cubicBezTo>
                    <a:cubicBezTo>
                      <a:pt x="214" y="244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372;p34"/>
              <p:cNvSpPr/>
              <p:nvPr/>
            </p:nvSpPr>
            <p:spPr>
              <a:xfrm>
                <a:off x="5236025" y="3207075"/>
                <a:ext cx="68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6" extrusionOk="0">
                    <a:moveTo>
                      <a:pt x="214" y="1"/>
                    </a:moveTo>
                    <a:cubicBezTo>
                      <a:pt x="153" y="1"/>
                      <a:pt x="92" y="244"/>
                      <a:pt x="62" y="578"/>
                    </a:cubicBezTo>
                    <a:cubicBezTo>
                      <a:pt x="1" y="882"/>
                      <a:pt x="31" y="1156"/>
                      <a:pt x="92" y="1156"/>
                    </a:cubicBezTo>
                    <a:cubicBezTo>
                      <a:pt x="153" y="1156"/>
                      <a:pt x="214" y="913"/>
                      <a:pt x="244" y="578"/>
                    </a:cubicBezTo>
                    <a:cubicBezTo>
                      <a:pt x="275" y="274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373;p34"/>
              <p:cNvSpPr/>
              <p:nvPr/>
            </p:nvSpPr>
            <p:spPr>
              <a:xfrm>
                <a:off x="5242875" y="3164525"/>
                <a:ext cx="53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53" extrusionOk="0">
                    <a:moveTo>
                      <a:pt x="153" y="1"/>
                    </a:moveTo>
                    <a:cubicBezTo>
                      <a:pt x="92" y="1"/>
                      <a:pt x="31" y="92"/>
                      <a:pt x="1" y="274"/>
                    </a:cubicBezTo>
                    <a:cubicBezTo>
                      <a:pt x="1" y="426"/>
                      <a:pt x="1" y="548"/>
                      <a:pt x="61" y="548"/>
                    </a:cubicBezTo>
                    <a:cubicBezTo>
                      <a:pt x="68" y="551"/>
                      <a:pt x="74" y="552"/>
                      <a:pt x="80" y="552"/>
                    </a:cubicBezTo>
                    <a:cubicBezTo>
                      <a:pt x="134" y="552"/>
                      <a:pt x="186" y="441"/>
                      <a:pt x="213" y="305"/>
                    </a:cubicBezTo>
                    <a:cubicBezTo>
                      <a:pt x="213" y="122"/>
                      <a:pt x="213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374;p34"/>
              <p:cNvSpPr/>
              <p:nvPr/>
            </p:nvSpPr>
            <p:spPr>
              <a:xfrm>
                <a:off x="5698800" y="4457100"/>
                <a:ext cx="61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578" extrusionOk="0">
                    <a:moveTo>
                      <a:pt x="62" y="0"/>
                    </a:moveTo>
                    <a:cubicBezTo>
                      <a:pt x="1" y="0"/>
                      <a:pt x="1" y="152"/>
                      <a:pt x="31" y="304"/>
                    </a:cubicBezTo>
                    <a:cubicBezTo>
                      <a:pt x="31" y="456"/>
                      <a:pt x="123" y="578"/>
                      <a:pt x="153" y="578"/>
                    </a:cubicBezTo>
                    <a:cubicBezTo>
                      <a:pt x="214" y="548"/>
                      <a:pt x="244" y="426"/>
                      <a:pt x="214" y="274"/>
                    </a:cubicBezTo>
                    <a:cubicBezTo>
                      <a:pt x="183" y="122"/>
                      <a:pt x="123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375;p34"/>
              <p:cNvSpPr/>
              <p:nvPr/>
            </p:nvSpPr>
            <p:spPr>
              <a:xfrm>
                <a:off x="5690450" y="4401625"/>
                <a:ext cx="68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26" extrusionOk="0">
                    <a:moveTo>
                      <a:pt x="61" y="1"/>
                    </a:moveTo>
                    <a:cubicBezTo>
                      <a:pt x="1" y="31"/>
                      <a:pt x="1" y="274"/>
                      <a:pt x="61" y="578"/>
                    </a:cubicBezTo>
                    <a:cubicBezTo>
                      <a:pt x="92" y="882"/>
                      <a:pt x="183" y="1125"/>
                      <a:pt x="244" y="1125"/>
                    </a:cubicBezTo>
                    <a:cubicBezTo>
                      <a:pt x="274" y="1095"/>
                      <a:pt x="274" y="852"/>
                      <a:pt x="244" y="548"/>
                    </a:cubicBezTo>
                    <a:cubicBezTo>
                      <a:pt x="183" y="24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376;p34"/>
              <p:cNvSpPr/>
              <p:nvPr/>
            </p:nvSpPr>
            <p:spPr>
              <a:xfrm>
                <a:off x="5680575" y="4346150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1" y="1"/>
                    </a:moveTo>
                    <a:cubicBezTo>
                      <a:pt x="31" y="31"/>
                      <a:pt x="0" y="274"/>
                      <a:pt x="61" y="578"/>
                    </a:cubicBezTo>
                    <a:cubicBezTo>
                      <a:pt x="122" y="882"/>
                      <a:pt x="213" y="1125"/>
                      <a:pt x="244" y="1125"/>
                    </a:cubicBezTo>
                    <a:cubicBezTo>
                      <a:pt x="304" y="1125"/>
                      <a:pt x="304" y="852"/>
                      <a:pt x="244" y="548"/>
                    </a:cubicBezTo>
                    <a:cubicBezTo>
                      <a:pt x="213" y="24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377;p34"/>
              <p:cNvSpPr/>
              <p:nvPr/>
            </p:nvSpPr>
            <p:spPr>
              <a:xfrm>
                <a:off x="5671450" y="429145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1" y="0"/>
                    </a:moveTo>
                    <a:cubicBezTo>
                      <a:pt x="1" y="0"/>
                      <a:pt x="1" y="243"/>
                      <a:pt x="61" y="547"/>
                    </a:cubicBezTo>
                    <a:cubicBezTo>
                      <a:pt x="122" y="851"/>
                      <a:pt x="213" y="1094"/>
                      <a:pt x="244" y="1094"/>
                    </a:cubicBezTo>
                    <a:cubicBezTo>
                      <a:pt x="305" y="1094"/>
                      <a:pt x="305" y="821"/>
                      <a:pt x="244" y="517"/>
                    </a:cubicBezTo>
                    <a:cubicBezTo>
                      <a:pt x="21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378;p34"/>
              <p:cNvSpPr/>
              <p:nvPr/>
            </p:nvSpPr>
            <p:spPr>
              <a:xfrm>
                <a:off x="5662325" y="4235975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2" y="0"/>
                    </a:moveTo>
                    <a:cubicBezTo>
                      <a:pt x="1" y="0"/>
                      <a:pt x="1" y="244"/>
                      <a:pt x="62" y="547"/>
                    </a:cubicBezTo>
                    <a:cubicBezTo>
                      <a:pt x="123" y="851"/>
                      <a:pt x="183" y="1095"/>
                      <a:pt x="244" y="1095"/>
                    </a:cubicBezTo>
                    <a:cubicBezTo>
                      <a:pt x="305" y="1095"/>
                      <a:pt x="305" y="821"/>
                      <a:pt x="244" y="517"/>
                    </a:cubicBezTo>
                    <a:cubicBezTo>
                      <a:pt x="214" y="213"/>
                      <a:pt x="123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379;p34"/>
              <p:cNvSpPr/>
              <p:nvPr/>
            </p:nvSpPr>
            <p:spPr>
              <a:xfrm>
                <a:off x="5653225" y="418050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1" y="0"/>
                    </a:moveTo>
                    <a:cubicBezTo>
                      <a:pt x="0" y="0"/>
                      <a:pt x="0" y="244"/>
                      <a:pt x="61" y="578"/>
                    </a:cubicBezTo>
                    <a:cubicBezTo>
                      <a:pt x="91" y="882"/>
                      <a:pt x="183" y="1095"/>
                      <a:pt x="243" y="1095"/>
                    </a:cubicBezTo>
                    <a:cubicBezTo>
                      <a:pt x="304" y="1095"/>
                      <a:pt x="304" y="821"/>
                      <a:pt x="243" y="517"/>
                    </a:cubicBezTo>
                    <a:cubicBezTo>
                      <a:pt x="183" y="213"/>
                      <a:pt x="91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380;p34"/>
              <p:cNvSpPr/>
              <p:nvPr/>
            </p:nvSpPr>
            <p:spPr>
              <a:xfrm>
                <a:off x="5643350" y="4125025"/>
                <a:ext cx="76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8" extrusionOk="0">
                    <a:moveTo>
                      <a:pt x="61" y="1"/>
                    </a:moveTo>
                    <a:cubicBezTo>
                      <a:pt x="0" y="1"/>
                      <a:pt x="0" y="274"/>
                      <a:pt x="61" y="578"/>
                    </a:cubicBezTo>
                    <a:cubicBezTo>
                      <a:pt x="118" y="865"/>
                      <a:pt x="203" y="1097"/>
                      <a:pt x="237" y="1097"/>
                    </a:cubicBezTo>
                    <a:cubicBezTo>
                      <a:pt x="240" y="1097"/>
                      <a:pt x="242" y="1097"/>
                      <a:pt x="243" y="1095"/>
                    </a:cubicBezTo>
                    <a:cubicBezTo>
                      <a:pt x="304" y="1095"/>
                      <a:pt x="304" y="852"/>
                      <a:pt x="243" y="548"/>
                    </a:cubicBezTo>
                    <a:cubicBezTo>
                      <a:pt x="213" y="24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381;p34"/>
              <p:cNvSpPr/>
              <p:nvPr/>
            </p:nvSpPr>
            <p:spPr>
              <a:xfrm>
                <a:off x="5634225" y="4069550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1" y="1"/>
                    </a:moveTo>
                    <a:cubicBezTo>
                      <a:pt x="0" y="31"/>
                      <a:pt x="0" y="274"/>
                      <a:pt x="31" y="578"/>
                    </a:cubicBezTo>
                    <a:cubicBezTo>
                      <a:pt x="92" y="882"/>
                      <a:pt x="183" y="1125"/>
                      <a:pt x="243" y="1125"/>
                    </a:cubicBezTo>
                    <a:cubicBezTo>
                      <a:pt x="304" y="1095"/>
                      <a:pt x="274" y="852"/>
                      <a:pt x="243" y="548"/>
                    </a:cubicBezTo>
                    <a:cubicBezTo>
                      <a:pt x="183" y="24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382;p34"/>
              <p:cNvSpPr/>
              <p:nvPr/>
            </p:nvSpPr>
            <p:spPr>
              <a:xfrm>
                <a:off x="5624350" y="4014075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1" y="1"/>
                    </a:moveTo>
                    <a:cubicBezTo>
                      <a:pt x="0" y="31"/>
                      <a:pt x="0" y="274"/>
                      <a:pt x="61" y="578"/>
                    </a:cubicBezTo>
                    <a:cubicBezTo>
                      <a:pt x="91" y="882"/>
                      <a:pt x="183" y="1125"/>
                      <a:pt x="243" y="1125"/>
                    </a:cubicBezTo>
                    <a:cubicBezTo>
                      <a:pt x="304" y="1125"/>
                      <a:pt x="304" y="852"/>
                      <a:pt x="243" y="548"/>
                    </a:cubicBezTo>
                    <a:cubicBezTo>
                      <a:pt x="183" y="244"/>
                      <a:pt x="91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383;p34"/>
              <p:cNvSpPr/>
              <p:nvPr/>
            </p:nvSpPr>
            <p:spPr>
              <a:xfrm>
                <a:off x="5614475" y="3959375"/>
                <a:ext cx="760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095" extrusionOk="0">
                    <a:moveTo>
                      <a:pt x="61" y="0"/>
                    </a:moveTo>
                    <a:cubicBezTo>
                      <a:pt x="0" y="0"/>
                      <a:pt x="0" y="244"/>
                      <a:pt x="61" y="547"/>
                    </a:cubicBezTo>
                    <a:cubicBezTo>
                      <a:pt x="91" y="882"/>
                      <a:pt x="182" y="1095"/>
                      <a:pt x="243" y="1095"/>
                    </a:cubicBezTo>
                    <a:cubicBezTo>
                      <a:pt x="304" y="1095"/>
                      <a:pt x="304" y="821"/>
                      <a:pt x="243" y="517"/>
                    </a:cubicBezTo>
                    <a:cubicBezTo>
                      <a:pt x="182" y="213"/>
                      <a:pt x="91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384;p34"/>
              <p:cNvSpPr/>
              <p:nvPr/>
            </p:nvSpPr>
            <p:spPr>
              <a:xfrm>
                <a:off x="5604575" y="390390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2" y="0"/>
                    </a:moveTo>
                    <a:cubicBezTo>
                      <a:pt x="1" y="0"/>
                      <a:pt x="1" y="274"/>
                      <a:pt x="62" y="578"/>
                    </a:cubicBezTo>
                    <a:cubicBezTo>
                      <a:pt x="122" y="882"/>
                      <a:pt x="214" y="1095"/>
                      <a:pt x="244" y="1095"/>
                    </a:cubicBezTo>
                    <a:cubicBezTo>
                      <a:pt x="305" y="1095"/>
                      <a:pt x="305" y="821"/>
                      <a:pt x="244" y="517"/>
                    </a:cubicBezTo>
                    <a:cubicBezTo>
                      <a:pt x="214" y="244"/>
                      <a:pt x="122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385;p34"/>
              <p:cNvSpPr/>
              <p:nvPr/>
            </p:nvSpPr>
            <p:spPr>
              <a:xfrm>
                <a:off x="5594700" y="3848425"/>
                <a:ext cx="84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26" extrusionOk="0">
                    <a:moveTo>
                      <a:pt x="92" y="1"/>
                    </a:moveTo>
                    <a:cubicBezTo>
                      <a:pt x="1" y="31"/>
                      <a:pt x="31" y="274"/>
                      <a:pt x="92" y="578"/>
                    </a:cubicBezTo>
                    <a:cubicBezTo>
                      <a:pt x="122" y="882"/>
                      <a:pt x="214" y="1125"/>
                      <a:pt x="274" y="1125"/>
                    </a:cubicBezTo>
                    <a:cubicBezTo>
                      <a:pt x="335" y="1095"/>
                      <a:pt x="335" y="852"/>
                      <a:pt x="274" y="548"/>
                    </a:cubicBezTo>
                    <a:cubicBezTo>
                      <a:pt x="214" y="244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386;p34"/>
              <p:cNvSpPr/>
              <p:nvPr/>
            </p:nvSpPr>
            <p:spPr>
              <a:xfrm>
                <a:off x="5584825" y="3793725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1" y="0"/>
                    </a:moveTo>
                    <a:cubicBezTo>
                      <a:pt x="1" y="0"/>
                      <a:pt x="1" y="243"/>
                      <a:pt x="61" y="547"/>
                    </a:cubicBezTo>
                    <a:cubicBezTo>
                      <a:pt x="122" y="851"/>
                      <a:pt x="183" y="1094"/>
                      <a:pt x="244" y="1094"/>
                    </a:cubicBezTo>
                    <a:cubicBezTo>
                      <a:pt x="305" y="1094"/>
                      <a:pt x="305" y="821"/>
                      <a:pt x="244" y="517"/>
                    </a:cubicBezTo>
                    <a:cubicBezTo>
                      <a:pt x="18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387;p34"/>
              <p:cNvSpPr/>
              <p:nvPr/>
            </p:nvSpPr>
            <p:spPr>
              <a:xfrm>
                <a:off x="5574950" y="3738250"/>
                <a:ext cx="76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8" extrusionOk="0">
                    <a:moveTo>
                      <a:pt x="61" y="0"/>
                    </a:moveTo>
                    <a:cubicBezTo>
                      <a:pt x="0" y="0"/>
                      <a:pt x="0" y="274"/>
                      <a:pt x="61" y="578"/>
                    </a:cubicBezTo>
                    <a:cubicBezTo>
                      <a:pt x="90" y="864"/>
                      <a:pt x="173" y="1097"/>
                      <a:pt x="233" y="1097"/>
                    </a:cubicBezTo>
                    <a:cubicBezTo>
                      <a:pt x="237" y="1097"/>
                      <a:pt x="240" y="1096"/>
                      <a:pt x="244" y="1095"/>
                    </a:cubicBezTo>
                    <a:cubicBezTo>
                      <a:pt x="304" y="1095"/>
                      <a:pt x="304" y="851"/>
                      <a:pt x="244" y="547"/>
                    </a:cubicBezTo>
                    <a:cubicBezTo>
                      <a:pt x="183" y="213"/>
                      <a:pt x="9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388;p34"/>
              <p:cNvSpPr/>
              <p:nvPr/>
            </p:nvSpPr>
            <p:spPr>
              <a:xfrm>
                <a:off x="5564300" y="3682775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2" y="0"/>
                    </a:moveTo>
                    <a:cubicBezTo>
                      <a:pt x="1" y="31"/>
                      <a:pt x="1" y="274"/>
                      <a:pt x="62" y="578"/>
                    </a:cubicBezTo>
                    <a:cubicBezTo>
                      <a:pt x="122" y="882"/>
                      <a:pt x="214" y="1125"/>
                      <a:pt x="274" y="1125"/>
                    </a:cubicBezTo>
                    <a:cubicBezTo>
                      <a:pt x="305" y="1095"/>
                      <a:pt x="305" y="851"/>
                      <a:pt x="274" y="548"/>
                    </a:cubicBezTo>
                    <a:cubicBezTo>
                      <a:pt x="214" y="244"/>
                      <a:pt x="122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389;p34"/>
              <p:cNvSpPr/>
              <p:nvPr/>
            </p:nvSpPr>
            <p:spPr>
              <a:xfrm>
                <a:off x="5554425" y="3628050"/>
                <a:ext cx="762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6" extrusionOk="0">
                    <a:moveTo>
                      <a:pt x="31" y="1"/>
                    </a:moveTo>
                    <a:cubicBezTo>
                      <a:pt x="1" y="1"/>
                      <a:pt x="1" y="244"/>
                      <a:pt x="31" y="548"/>
                    </a:cubicBezTo>
                    <a:cubicBezTo>
                      <a:pt x="92" y="852"/>
                      <a:pt x="183" y="1095"/>
                      <a:pt x="244" y="1095"/>
                    </a:cubicBezTo>
                    <a:cubicBezTo>
                      <a:pt x="305" y="1095"/>
                      <a:pt x="305" y="822"/>
                      <a:pt x="244" y="518"/>
                    </a:cubicBezTo>
                    <a:cubicBezTo>
                      <a:pt x="183" y="214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390;p34"/>
              <p:cNvSpPr/>
              <p:nvPr/>
            </p:nvSpPr>
            <p:spPr>
              <a:xfrm>
                <a:off x="5543800" y="3572600"/>
                <a:ext cx="83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5" extrusionOk="0">
                    <a:moveTo>
                      <a:pt x="61" y="0"/>
                    </a:moveTo>
                    <a:cubicBezTo>
                      <a:pt x="0" y="0"/>
                      <a:pt x="0" y="274"/>
                      <a:pt x="61" y="578"/>
                    </a:cubicBezTo>
                    <a:cubicBezTo>
                      <a:pt x="122" y="881"/>
                      <a:pt x="213" y="1094"/>
                      <a:pt x="274" y="1094"/>
                    </a:cubicBezTo>
                    <a:cubicBezTo>
                      <a:pt x="335" y="1094"/>
                      <a:pt x="304" y="821"/>
                      <a:pt x="274" y="547"/>
                    </a:cubicBezTo>
                    <a:cubicBezTo>
                      <a:pt x="213" y="24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391;p34"/>
              <p:cNvSpPr/>
              <p:nvPr/>
            </p:nvSpPr>
            <p:spPr>
              <a:xfrm>
                <a:off x="5533150" y="3517125"/>
                <a:ext cx="84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25" extrusionOk="0">
                    <a:moveTo>
                      <a:pt x="61" y="0"/>
                    </a:moveTo>
                    <a:cubicBezTo>
                      <a:pt x="31" y="31"/>
                      <a:pt x="1" y="274"/>
                      <a:pt x="61" y="578"/>
                    </a:cubicBezTo>
                    <a:cubicBezTo>
                      <a:pt x="122" y="882"/>
                      <a:pt x="213" y="1125"/>
                      <a:pt x="274" y="1125"/>
                    </a:cubicBezTo>
                    <a:cubicBezTo>
                      <a:pt x="335" y="1094"/>
                      <a:pt x="335" y="851"/>
                      <a:pt x="274" y="547"/>
                    </a:cubicBezTo>
                    <a:cubicBezTo>
                      <a:pt x="213" y="24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392;p34"/>
              <p:cNvSpPr/>
              <p:nvPr/>
            </p:nvSpPr>
            <p:spPr>
              <a:xfrm>
                <a:off x="5523275" y="346240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31" y="1"/>
                    </a:moveTo>
                    <a:cubicBezTo>
                      <a:pt x="1" y="1"/>
                      <a:pt x="1" y="274"/>
                      <a:pt x="31" y="578"/>
                    </a:cubicBezTo>
                    <a:cubicBezTo>
                      <a:pt x="92" y="882"/>
                      <a:pt x="183" y="1095"/>
                      <a:pt x="244" y="1095"/>
                    </a:cubicBezTo>
                    <a:cubicBezTo>
                      <a:pt x="305" y="1095"/>
                      <a:pt x="305" y="821"/>
                      <a:pt x="244" y="517"/>
                    </a:cubicBezTo>
                    <a:cubicBezTo>
                      <a:pt x="183" y="213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393;p34"/>
              <p:cNvSpPr/>
              <p:nvPr/>
            </p:nvSpPr>
            <p:spPr>
              <a:xfrm>
                <a:off x="5512650" y="3406925"/>
                <a:ext cx="76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126" extrusionOk="0">
                    <a:moveTo>
                      <a:pt x="30" y="1"/>
                    </a:moveTo>
                    <a:cubicBezTo>
                      <a:pt x="0" y="31"/>
                      <a:pt x="0" y="274"/>
                      <a:pt x="61" y="578"/>
                    </a:cubicBezTo>
                    <a:cubicBezTo>
                      <a:pt x="91" y="882"/>
                      <a:pt x="182" y="1125"/>
                      <a:pt x="243" y="1125"/>
                    </a:cubicBezTo>
                    <a:cubicBezTo>
                      <a:pt x="304" y="1095"/>
                      <a:pt x="304" y="852"/>
                      <a:pt x="243" y="548"/>
                    </a:cubicBezTo>
                    <a:cubicBezTo>
                      <a:pt x="182" y="244"/>
                      <a:pt x="91" y="1"/>
                      <a:pt x="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394;p34"/>
              <p:cNvSpPr/>
              <p:nvPr/>
            </p:nvSpPr>
            <p:spPr>
              <a:xfrm>
                <a:off x="5501250" y="3352225"/>
                <a:ext cx="83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8" extrusionOk="0">
                    <a:moveTo>
                      <a:pt x="61" y="0"/>
                    </a:moveTo>
                    <a:cubicBezTo>
                      <a:pt x="30" y="0"/>
                      <a:pt x="0" y="274"/>
                      <a:pt x="61" y="578"/>
                    </a:cubicBezTo>
                    <a:cubicBezTo>
                      <a:pt x="118" y="865"/>
                      <a:pt x="203" y="1097"/>
                      <a:pt x="263" y="1097"/>
                    </a:cubicBezTo>
                    <a:cubicBezTo>
                      <a:pt x="267" y="1097"/>
                      <a:pt x="270" y="1096"/>
                      <a:pt x="274" y="1095"/>
                    </a:cubicBezTo>
                    <a:cubicBezTo>
                      <a:pt x="334" y="1095"/>
                      <a:pt x="334" y="851"/>
                      <a:pt x="274" y="547"/>
                    </a:cubicBezTo>
                    <a:cubicBezTo>
                      <a:pt x="21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395;p34"/>
              <p:cNvSpPr/>
              <p:nvPr/>
            </p:nvSpPr>
            <p:spPr>
              <a:xfrm>
                <a:off x="5490600" y="3296750"/>
                <a:ext cx="83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6" extrusionOk="0">
                    <a:moveTo>
                      <a:pt x="61" y="0"/>
                    </a:moveTo>
                    <a:cubicBezTo>
                      <a:pt x="1" y="31"/>
                      <a:pt x="1" y="274"/>
                      <a:pt x="61" y="578"/>
                    </a:cubicBezTo>
                    <a:cubicBezTo>
                      <a:pt x="122" y="882"/>
                      <a:pt x="213" y="1125"/>
                      <a:pt x="274" y="1125"/>
                    </a:cubicBezTo>
                    <a:cubicBezTo>
                      <a:pt x="335" y="1095"/>
                      <a:pt x="335" y="852"/>
                      <a:pt x="274" y="548"/>
                    </a:cubicBezTo>
                    <a:cubicBezTo>
                      <a:pt x="213" y="244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396;p34"/>
              <p:cNvSpPr/>
              <p:nvPr/>
            </p:nvSpPr>
            <p:spPr>
              <a:xfrm>
                <a:off x="5479950" y="3242025"/>
                <a:ext cx="84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96" extrusionOk="0">
                    <a:moveTo>
                      <a:pt x="62" y="1"/>
                    </a:moveTo>
                    <a:cubicBezTo>
                      <a:pt x="1" y="1"/>
                      <a:pt x="1" y="275"/>
                      <a:pt x="62" y="578"/>
                    </a:cubicBezTo>
                    <a:cubicBezTo>
                      <a:pt x="123" y="882"/>
                      <a:pt x="214" y="1095"/>
                      <a:pt x="275" y="1095"/>
                    </a:cubicBezTo>
                    <a:cubicBezTo>
                      <a:pt x="335" y="1095"/>
                      <a:pt x="335" y="822"/>
                      <a:pt x="275" y="518"/>
                    </a:cubicBezTo>
                    <a:cubicBezTo>
                      <a:pt x="214" y="214"/>
                      <a:pt x="123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397;p34"/>
              <p:cNvSpPr/>
              <p:nvPr/>
            </p:nvSpPr>
            <p:spPr>
              <a:xfrm>
                <a:off x="5469325" y="3186575"/>
                <a:ext cx="76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5" extrusionOk="0">
                    <a:moveTo>
                      <a:pt x="31" y="0"/>
                    </a:moveTo>
                    <a:cubicBezTo>
                      <a:pt x="0" y="30"/>
                      <a:pt x="0" y="274"/>
                      <a:pt x="61" y="578"/>
                    </a:cubicBezTo>
                    <a:cubicBezTo>
                      <a:pt x="122" y="882"/>
                      <a:pt x="183" y="1125"/>
                      <a:pt x="244" y="1125"/>
                    </a:cubicBezTo>
                    <a:cubicBezTo>
                      <a:pt x="304" y="1094"/>
                      <a:pt x="304" y="851"/>
                      <a:pt x="244" y="547"/>
                    </a:cubicBezTo>
                    <a:cubicBezTo>
                      <a:pt x="183" y="243"/>
                      <a:pt x="9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398;p34"/>
              <p:cNvSpPr/>
              <p:nvPr/>
            </p:nvSpPr>
            <p:spPr>
              <a:xfrm>
                <a:off x="5457925" y="3131850"/>
                <a:ext cx="83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5" extrusionOk="0">
                    <a:moveTo>
                      <a:pt x="61" y="1"/>
                    </a:moveTo>
                    <a:cubicBezTo>
                      <a:pt x="1" y="1"/>
                      <a:pt x="1" y="274"/>
                      <a:pt x="61" y="578"/>
                    </a:cubicBezTo>
                    <a:cubicBezTo>
                      <a:pt x="122" y="882"/>
                      <a:pt x="183" y="1095"/>
                      <a:pt x="274" y="1095"/>
                    </a:cubicBezTo>
                    <a:cubicBezTo>
                      <a:pt x="335" y="1095"/>
                      <a:pt x="335" y="821"/>
                      <a:pt x="274" y="548"/>
                    </a:cubicBezTo>
                    <a:cubicBezTo>
                      <a:pt x="213" y="24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399;p34"/>
              <p:cNvSpPr/>
              <p:nvPr/>
            </p:nvSpPr>
            <p:spPr>
              <a:xfrm>
                <a:off x="5446525" y="3077150"/>
                <a:ext cx="83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5" extrusionOk="0">
                    <a:moveTo>
                      <a:pt x="61" y="0"/>
                    </a:moveTo>
                    <a:cubicBezTo>
                      <a:pt x="31" y="0"/>
                      <a:pt x="1" y="243"/>
                      <a:pt x="61" y="547"/>
                    </a:cubicBezTo>
                    <a:cubicBezTo>
                      <a:pt x="122" y="851"/>
                      <a:pt x="213" y="1094"/>
                      <a:pt x="274" y="1094"/>
                    </a:cubicBezTo>
                    <a:cubicBezTo>
                      <a:pt x="335" y="1064"/>
                      <a:pt x="335" y="821"/>
                      <a:pt x="274" y="517"/>
                    </a:cubicBezTo>
                    <a:cubicBezTo>
                      <a:pt x="21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8" name="Google Shape;400;p34"/>
            <p:cNvSpPr/>
            <p:nvPr/>
          </p:nvSpPr>
          <p:spPr>
            <a:xfrm>
              <a:off x="7833650" y="3077040"/>
              <a:ext cx="6100" cy="13825"/>
            </a:xfrm>
            <a:custGeom>
              <a:avLst/>
              <a:gdLst/>
              <a:ahLst/>
              <a:cxnLst/>
              <a:rect l="l" t="t" r="r" b="b"/>
              <a:pathLst>
                <a:path w="244" h="553" extrusionOk="0">
                  <a:moveTo>
                    <a:pt x="61" y="0"/>
                  </a:moveTo>
                  <a:cubicBezTo>
                    <a:pt x="0" y="0"/>
                    <a:pt x="0" y="152"/>
                    <a:pt x="31" y="304"/>
                  </a:cubicBezTo>
                  <a:cubicBezTo>
                    <a:pt x="58" y="440"/>
                    <a:pt x="109" y="552"/>
                    <a:pt x="164" y="552"/>
                  </a:cubicBezTo>
                  <a:cubicBezTo>
                    <a:pt x="170" y="552"/>
                    <a:pt x="176" y="551"/>
                    <a:pt x="183" y="547"/>
                  </a:cubicBezTo>
                  <a:cubicBezTo>
                    <a:pt x="213" y="547"/>
                    <a:pt x="243" y="426"/>
                    <a:pt x="213" y="274"/>
                  </a:cubicBezTo>
                  <a:cubicBezTo>
                    <a:pt x="183" y="92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401;p34"/>
            <p:cNvSpPr/>
            <p:nvPr/>
          </p:nvSpPr>
          <p:spPr>
            <a:xfrm>
              <a:off x="7424050" y="2489640"/>
              <a:ext cx="44100" cy="42975"/>
            </a:xfrm>
            <a:custGeom>
              <a:avLst/>
              <a:gdLst/>
              <a:ahLst/>
              <a:cxnLst/>
              <a:rect l="l" t="t" r="r" b="b"/>
              <a:pathLst>
                <a:path w="1764" h="1719" extrusionOk="0">
                  <a:moveTo>
                    <a:pt x="1642" y="1"/>
                  </a:moveTo>
                  <a:cubicBezTo>
                    <a:pt x="1612" y="1"/>
                    <a:pt x="1612" y="244"/>
                    <a:pt x="1582" y="578"/>
                  </a:cubicBezTo>
                  <a:cubicBezTo>
                    <a:pt x="1551" y="760"/>
                    <a:pt x="1521" y="973"/>
                    <a:pt x="1430" y="1125"/>
                  </a:cubicBezTo>
                  <a:cubicBezTo>
                    <a:pt x="1338" y="1338"/>
                    <a:pt x="1156" y="1460"/>
                    <a:pt x="943" y="1520"/>
                  </a:cubicBezTo>
                  <a:cubicBezTo>
                    <a:pt x="912" y="1524"/>
                    <a:pt x="882" y="1526"/>
                    <a:pt x="852" y="1526"/>
                  </a:cubicBezTo>
                  <a:cubicBezTo>
                    <a:pt x="647" y="1526"/>
                    <a:pt x="472" y="1436"/>
                    <a:pt x="366" y="1277"/>
                  </a:cubicBezTo>
                  <a:cubicBezTo>
                    <a:pt x="214" y="1156"/>
                    <a:pt x="153" y="973"/>
                    <a:pt x="123" y="791"/>
                  </a:cubicBezTo>
                  <a:cubicBezTo>
                    <a:pt x="92" y="457"/>
                    <a:pt x="153" y="244"/>
                    <a:pt x="123" y="244"/>
                  </a:cubicBezTo>
                  <a:cubicBezTo>
                    <a:pt x="123" y="242"/>
                    <a:pt x="122" y="240"/>
                    <a:pt x="121" y="240"/>
                  </a:cubicBezTo>
                  <a:cubicBezTo>
                    <a:pt x="106" y="240"/>
                    <a:pt x="1" y="424"/>
                    <a:pt x="1" y="791"/>
                  </a:cubicBezTo>
                  <a:cubicBezTo>
                    <a:pt x="1" y="1004"/>
                    <a:pt x="92" y="1216"/>
                    <a:pt x="214" y="1399"/>
                  </a:cubicBezTo>
                  <a:cubicBezTo>
                    <a:pt x="365" y="1600"/>
                    <a:pt x="599" y="1718"/>
                    <a:pt x="831" y="1718"/>
                  </a:cubicBezTo>
                  <a:cubicBezTo>
                    <a:pt x="879" y="1718"/>
                    <a:pt x="927" y="1713"/>
                    <a:pt x="974" y="1703"/>
                  </a:cubicBezTo>
                  <a:cubicBezTo>
                    <a:pt x="1247" y="1642"/>
                    <a:pt x="1490" y="1460"/>
                    <a:pt x="1612" y="1186"/>
                  </a:cubicBezTo>
                  <a:cubicBezTo>
                    <a:pt x="1703" y="1004"/>
                    <a:pt x="1733" y="791"/>
                    <a:pt x="1733" y="578"/>
                  </a:cubicBezTo>
                  <a:cubicBezTo>
                    <a:pt x="1764" y="365"/>
                    <a:pt x="1703" y="183"/>
                    <a:pt x="16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402;p34"/>
            <p:cNvSpPr/>
            <p:nvPr/>
          </p:nvSpPr>
          <p:spPr>
            <a:xfrm>
              <a:off x="7436975" y="2496090"/>
              <a:ext cx="19025" cy="15800"/>
            </a:xfrm>
            <a:custGeom>
              <a:avLst/>
              <a:gdLst/>
              <a:ahLst/>
              <a:cxnLst/>
              <a:rect l="l" t="t" r="r" b="b"/>
              <a:pathLst>
                <a:path w="761" h="632" extrusionOk="0">
                  <a:moveTo>
                    <a:pt x="384" y="1"/>
                  </a:moveTo>
                  <a:cubicBezTo>
                    <a:pt x="335" y="1"/>
                    <a:pt x="305" y="16"/>
                    <a:pt x="305" y="16"/>
                  </a:cubicBezTo>
                  <a:cubicBezTo>
                    <a:pt x="335" y="47"/>
                    <a:pt x="396" y="77"/>
                    <a:pt x="457" y="168"/>
                  </a:cubicBezTo>
                  <a:cubicBezTo>
                    <a:pt x="547" y="276"/>
                    <a:pt x="413" y="352"/>
                    <a:pt x="302" y="352"/>
                  </a:cubicBezTo>
                  <a:cubicBezTo>
                    <a:pt x="225" y="352"/>
                    <a:pt x="158" y="316"/>
                    <a:pt x="183" y="229"/>
                  </a:cubicBezTo>
                  <a:cubicBezTo>
                    <a:pt x="183" y="107"/>
                    <a:pt x="244" y="77"/>
                    <a:pt x="244" y="47"/>
                  </a:cubicBezTo>
                  <a:cubicBezTo>
                    <a:pt x="244" y="37"/>
                    <a:pt x="232" y="31"/>
                    <a:pt x="213" y="31"/>
                  </a:cubicBezTo>
                  <a:cubicBezTo>
                    <a:pt x="172" y="31"/>
                    <a:pt x="94" y="63"/>
                    <a:pt x="31" y="168"/>
                  </a:cubicBezTo>
                  <a:cubicBezTo>
                    <a:pt x="1" y="259"/>
                    <a:pt x="1" y="381"/>
                    <a:pt x="31" y="472"/>
                  </a:cubicBezTo>
                  <a:cubicBezTo>
                    <a:pt x="107" y="573"/>
                    <a:pt x="203" y="632"/>
                    <a:pt x="320" y="632"/>
                  </a:cubicBezTo>
                  <a:cubicBezTo>
                    <a:pt x="345" y="632"/>
                    <a:pt x="370" y="629"/>
                    <a:pt x="396" y="624"/>
                  </a:cubicBezTo>
                  <a:cubicBezTo>
                    <a:pt x="669" y="594"/>
                    <a:pt x="761" y="259"/>
                    <a:pt x="578" y="77"/>
                  </a:cubicBezTo>
                  <a:cubicBezTo>
                    <a:pt x="502" y="16"/>
                    <a:pt x="434" y="1"/>
                    <a:pt x="3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403;p34"/>
            <p:cNvSpPr/>
            <p:nvPr/>
          </p:nvSpPr>
          <p:spPr>
            <a:xfrm>
              <a:off x="7620875" y="249191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1855" y="1"/>
                  </a:moveTo>
                  <a:cubicBezTo>
                    <a:pt x="1824" y="153"/>
                    <a:pt x="1794" y="335"/>
                    <a:pt x="1794" y="517"/>
                  </a:cubicBezTo>
                  <a:cubicBezTo>
                    <a:pt x="1794" y="669"/>
                    <a:pt x="1733" y="852"/>
                    <a:pt x="1642" y="1004"/>
                  </a:cubicBezTo>
                  <a:cubicBezTo>
                    <a:pt x="1520" y="1186"/>
                    <a:pt x="1338" y="1308"/>
                    <a:pt x="1125" y="1308"/>
                  </a:cubicBezTo>
                  <a:cubicBezTo>
                    <a:pt x="912" y="1308"/>
                    <a:pt x="700" y="1247"/>
                    <a:pt x="548" y="1095"/>
                  </a:cubicBezTo>
                  <a:cubicBezTo>
                    <a:pt x="426" y="973"/>
                    <a:pt x="304" y="852"/>
                    <a:pt x="244" y="669"/>
                  </a:cubicBezTo>
                  <a:cubicBezTo>
                    <a:pt x="152" y="396"/>
                    <a:pt x="152" y="183"/>
                    <a:pt x="92" y="183"/>
                  </a:cubicBezTo>
                  <a:cubicBezTo>
                    <a:pt x="61" y="183"/>
                    <a:pt x="0" y="396"/>
                    <a:pt x="92" y="730"/>
                  </a:cubicBezTo>
                  <a:cubicBezTo>
                    <a:pt x="152" y="913"/>
                    <a:pt x="274" y="1095"/>
                    <a:pt x="426" y="1247"/>
                  </a:cubicBezTo>
                  <a:cubicBezTo>
                    <a:pt x="608" y="1429"/>
                    <a:pt x="852" y="1521"/>
                    <a:pt x="1125" y="1521"/>
                  </a:cubicBezTo>
                  <a:cubicBezTo>
                    <a:pt x="1399" y="1490"/>
                    <a:pt x="1642" y="1338"/>
                    <a:pt x="1763" y="1095"/>
                  </a:cubicBezTo>
                  <a:cubicBezTo>
                    <a:pt x="1855" y="913"/>
                    <a:pt x="1915" y="730"/>
                    <a:pt x="1915" y="517"/>
                  </a:cubicBezTo>
                  <a:cubicBezTo>
                    <a:pt x="1946" y="335"/>
                    <a:pt x="1915" y="153"/>
                    <a:pt x="18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404;p34"/>
            <p:cNvSpPr/>
            <p:nvPr/>
          </p:nvSpPr>
          <p:spPr>
            <a:xfrm>
              <a:off x="7637600" y="2496365"/>
              <a:ext cx="14450" cy="12950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344" y="0"/>
                  </a:moveTo>
                  <a:cubicBezTo>
                    <a:pt x="319" y="0"/>
                    <a:pt x="304" y="5"/>
                    <a:pt x="304" y="5"/>
                  </a:cubicBezTo>
                  <a:cubicBezTo>
                    <a:pt x="304" y="36"/>
                    <a:pt x="365" y="66"/>
                    <a:pt x="395" y="127"/>
                  </a:cubicBezTo>
                  <a:cubicBezTo>
                    <a:pt x="426" y="218"/>
                    <a:pt x="395" y="309"/>
                    <a:pt x="304" y="309"/>
                  </a:cubicBezTo>
                  <a:cubicBezTo>
                    <a:pt x="292" y="313"/>
                    <a:pt x="280" y="315"/>
                    <a:pt x="268" y="315"/>
                  </a:cubicBezTo>
                  <a:cubicBezTo>
                    <a:pt x="197" y="315"/>
                    <a:pt x="152" y="240"/>
                    <a:pt x="152" y="188"/>
                  </a:cubicBezTo>
                  <a:cubicBezTo>
                    <a:pt x="152" y="96"/>
                    <a:pt x="183" y="66"/>
                    <a:pt x="183" y="36"/>
                  </a:cubicBezTo>
                  <a:cubicBezTo>
                    <a:pt x="183" y="26"/>
                    <a:pt x="174" y="20"/>
                    <a:pt x="160" y="20"/>
                  </a:cubicBezTo>
                  <a:cubicBezTo>
                    <a:pt x="129" y="20"/>
                    <a:pt x="73" y="52"/>
                    <a:pt x="31" y="157"/>
                  </a:cubicBezTo>
                  <a:cubicBezTo>
                    <a:pt x="0" y="218"/>
                    <a:pt x="0" y="309"/>
                    <a:pt x="31" y="400"/>
                  </a:cubicBezTo>
                  <a:cubicBezTo>
                    <a:pt x="96" y="478"/>
                    <a:pt x="189" y="518"/>
                    <a:pt x="281" y="518"/>
                  </a:cubicBezTo>
                  <a:cubicBezTo>
                    <a:pt x="404" y="518"/>
                    <a:pt x="526" y="448"/>
                    <a:pt x="578" y="309"/>
                  </a:cubicBezTo>
                  <a:cubicBezTo>
                    <a:pt x="578" y="218"/>
                    <a:pt x="578" y="127"/>
                    <a:pt x="517" y="66"/>
                  </a:cubicBezTo>
                  <a:cubicBezTo>
                    <a:pt x="444" y="11"/>
                    <a:pt x="382" y="0"/>
                    <a:pt x="3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405;p34"/>
            <p:cNvSpPr/>
            <p:nvPr/>
          </p:nvSpPr>
          <p:spPr>
            <a:xfrm>
              <a:off x="7462050" y="2614190"/>
              <a:ext cx="194575" cy="42450"/>
            </a:xfrm>
            <a:custGeom>
              <a:avLst/>
              <a:gdLst/>
              <a:ahLst/>
              <a:cxnLst/>
              <a:rect l="l" t="t" r="r" b="b"/>
              <a:pathLst>
                <a:path w="7783" h="1698" extrusionOk="0">
                  <a:moveTo>
                    <a:pt x="7772" y="1"/>
                  </a:moveTo>
                  <a:cubicBezTo>
                    <a:pt x="7700" y="1"/>
                    <a:pt x="7316" y="203"/>
                    <a:pt x="6718" y="459"/>
                  </a:cubicBezTo>
                  <a:cubicBezTo>
                    <a:pt x="5837" y="824"/>
                    <a:pt x="4925" y="1098"/>
                    <a:pt x="3983" y="1280"/>
                  </a:cubicBezTo>
                  <a:cubicBezTo>
                    <a:pt x="3071" y="1432"/>
                    <a:pt x="2128" y="1523"/>
                    <a:pt x="1186" y="1523"/>
                  </a:cubicBezTo>
                  <a:cubicBezTo>
                    <a:pt x="670" y="1502"/>
                    <a:pt x="291" y="1480"/>
                    <a:pt x="113" y="1480"/>
                  </a:cubicBezTo>
                  <a:cubicBezTo>
                    <a:pt x="40" y="1480"/>
                    <a:pt x="1" y="1484"/>
                    <a:pt x="1" y="1493"/>
                  </a:cubicBezTo>
                  <a:cubicBezTo>
                    <a:pt x="92" y="1523"/>
                    <a:pt x="183" y="1554"/>
                    <a:pt x="305" y="1554"/>
                  </a:cubicBezTo>
                  <a:cubicBezTo>
                    <a:pt x="578" y="1614"/>
                    <a:pt x="882" y="1645"/>
                    <a:pt x="1156" y="1675"/>
                  </a:cubicBezTo>
                  <a:cubicBezTo>
                    <a:pt x="1399" y="1690"/>
                    <a:pt x="1640" y="1698"/>
                    <a:pt x="1881" y="1698"/>
                  </a:cubicBezTo>
                  <a:cubicBezTo>
                    <a:pt x="2601" y="1698"/>
                    <a:pt x="3314" y="1630"/>
                    <a:pt x="4043" y="1493"/>
                  </a:cubicBezTo>
                  <a:cubicBezTo>
                    <a:pt x="4955" y="1310"/>
                    <a:pt x="5897" y="1007"/>
                    <a:pt x="6749" y="611"/>
                  </a:cubicBezTo>
                  <a:cubicBezTo>
                    <a:pt x="7022" y="490"/>
                    <a:pt x="7265" y="338"/>
                    <a:pt x="7508" y="186"/>
                  </a:cubicBezTo>
                  <a:cubicBezTo>
                    <a:pt x="7691" y="95"/>
                    <a:pt x="7782" y="3"/>
                    <a:pt x="7782" y="3"/>
                  </a:cubicBezTo>
                  <a:cubicBezTo>
                    <a:pt x="7780" y="2"/>
                    <a:pt x="7777" y="1"/>
                    <a:pt x="77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406;p34"/>
            <p:cNvSpPr/>
            <p:nvPr/>
          </p:nvSpPr>
          <p:spPr>
            <a:xfrm>
              <a:off x="7368600" y="2997240"/>
              <a:ext cx="508375" cy="101100"/>
            </a:xfrm>
            <a:custGeom>
              <a:avLst/>
              <a:gdLst/>
              <a:ahLst/>
              <a:cxnLst/>
              <a:rect l="l" t="t" r="r" b="b"/>
              <a:pathLst>
                <a:path w="20335" h="4044" extrusionOk="0">
                  <a:moveTo>
                    <a:pt x="0" y="1"/>
                  </a:moveTo>
                  <a:lnTo>
                    <a:pt x="0" y="2311"/>
                  </a:lnTo>
                  <a:lnTo>
                    <a:pt x="20335" y="4043"/>
                  </a:lnTo>
                  <a:lnTo>
                    <a:pt x="20335" y="17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407;p34"/>
            <p:cNvSpPr/>
            <p:nvPr/>
          </p:nvSpPr>
          <p:spPr>
            <a:xfrm>
              <a:off x="7452925" y="3000290"/>
              <a:ext cx="82875" cy="70700"/>
            </a:xfrm>
            <a:custGeom>
              <a:avLst/>
              <a:gdLst/>
              <a:ahLst/>
              <a:cxnLst/>
              <a:rect l="l" t="t" r="r" b="b"/>
              <a:pathLst>
                <a:path w="3315" h="2828" extrusionOk="0">
                  <a:moveTo>
                    <a:pt x="1" y="0"/>
                  </a:moveTo>
                  <a:lnTo>
                    <a:pt x="31" y="122"/>
                  </a:lnTo>
                  <a:lnTo>
                    <a:pt x="396" y="2432"/>
                  </a:lnTo>
                  <a:lnTo>
                    <a:pt x="457" y="2614"/>
                  </a:lnTo>
                  <a:lnTo>
                    <a:pt x="457" y="2706"/>
                  </a:lnTo>
                  <a:lnTo>
                    <a:pt x="518" y="2706"/>
                  </a:lnTo>
                  <a:lnTo>
                    <a:pt x="3223" y="2827"/>
                  </a:lnTo>
                  <a:lnTo>
                    <a:pt x="3314" y="2827"/>
                  </a:lnTo>
                  <a:lnTo>
                    <a:pt x="3314" y="2736"/>
                  </a:lnTo>
                  <a:cubicBezTo>
                    <a:pt x="3253" y="2007"/>
                    <a:pt x="3193" y="1399"/>
                    <a:pt x="3132" y="973"/>
                  </a:cubicBezTo>
                  <a:cubicBezTo>
                    <a:pt x="3132" y="760"/>
                    <a:pt x="3101" y="548"/>
                    <a:pt x="3041" y="335"/>
                  </a:cubicBezTo>
                  <a:cubicBezTo>
                    <a:pt x="3041" y="548"/>
                    <a:pt x="3041" y="791"/>
                    <a:pt x="3041" y="1034"/>
                  </a:cubicBezTo>
                  <a:cubicBezTo>
                    <a:pt x="3070" y="1440"/>
                    <a:pt x="3099" y="1985"/>
                    <a:pt x="3128" y="2669"/>
                  </a:cubicBezTo>
                  <a:lnTo>
                    <a:pt x="3128" y="2669"/>
                  </a:lnTo>
                  <a:lnTo>
                    <a:pt x="595" y="2498"/>
                  </a:lnTo>
                  <a:lnTo>
                    <a:pt x="595" y="2498"/>
                  </a:lnTo>
                  <a:lnTo>
                    <a:pt x="578" y="2402"/>
                  </a:lnTo>
                  <a:lnTo>
                    <a:pt x="205" y="191"/>
                  </a:lnTo>
                  <a:lnTo>
                    <a:pt x="205" y="191"/>
                  </a:lnTo>
                  <a:cubicBezTo>
                    <a:pt x="1008" y="246"/>
                    <a:pt x="1696" y="275"/>
                    <a:pt x="2189" y="304"/>
                  </a:cubicBezTo>
                  <a:cubicBezTo>
                    <a:pt x="2463" y="335"/>
                    <a:pt x="2767" y="335"/>
                    <a:pt x="3041" y="335"/>
                  </a:cubicBezTo>
                  <a:cubicBezTo>
                    <a:pt x="2797" y="274"/>
                    <a:pt x="2524" y="244"/>
                    <a:pt x="2281" y="213"/>
                  </a:cubicBezTo>
                  <a:cubicBezTo>
                    <a:pt x="1764" y="152"/>
                    <a:pt x="1004" y="92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408;p34"/>
            <p:cNvSpPr/>
            <p:nvPr/>
          </p:nvSpPr>
          <p:spPr>
            <a:xfrm>
              <a:off x="7431650" y="3018990"/>
              <a:ext cx="56275" cy="6775"/>
            </a:xfrm>
            <a:custGeom>
              <a:avLst/>
              <a:gdLst/>
              <a:ahLst/>
              <a:cxnLst/>
              <a:rect l="l" t="t" r="r" b="b"/>
              <a:pathLst>
                <a:path w="2251" h="271" extrusionOk="0">
                  <a:moveTo>
                    <a:pt x="626" y="0"/>
                  </a:moveTo>
                  <a:cubicBezTo>
                    <a:pt x="412" y="0"/>
                    <a:pt x="202" y="23"/>
                    <a:pt x="1" y="73"/>
                  </a:cubicBezTo>
                  <a:cubicBezTo>
                    <a:pt x="303" y="174"/>
                    <a:pt x="605" y="233"/>
                    <a:pt x="925" y="233"/>
                  </a:cubicBezTo>
                  <a:cubicBezTo>
                    <a:pt x="991" y="233"/>
                    <a:pt x="1058" y="230"/>
                    <a:pt x="1126" y="225"/>
                  </a:cubicBezTo>
                  <a:cubicBezTo>
                    <a:pt x="1308" y="255"/>
                    <a:pt x="1498" y="271"/>
                    <a:pt x="1688" y="271"/>
                  </a:cubicBezTo>
                  <a:cubicBezTo>
                    <a:pt x="1878" y="271"/>
                    <a:pt x="2068" y="255"/>
                    <a:pt x="2250" y="225"/>
                  </a:cubicBezTo>
                  <a:cubicBezTo>
                    <a:pt x="1916" y="103"/>
                    <a:pt x="1521" y="43"/>
                    <a:pt x="1156" y="43"/>
                  </a:cubicBezTo>
                  <a:cubicBezTo>
                    <a:pt x="978" y="15"/>
                    <a:pt x="801" y="0"/>
                    <a:pt x="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409;p34"/>
            <p:cNvSpPr/>
            <p:nvPr/>
          </p:nvSpPr>
          <p:spPr>
            <a:xfrm>
              <a:off x="7428625" y="3036390"/>
              <a:ext cx="60050" cy="7625"/>
            </a:xfrm>
            <a:custGeom>
              <a:avLst/>
              <a:gdLst/>
              <a:ahLst/>
              <a:cxnLst/>
              <a:rect l="l" t="t" r="r" b="b"/>
              <a:pathLst>
                <a:path w="2402" h="305" extrusionOk="0">
                  <a:moveTo>
                    <a:pt x="593" y="0"/>
                  </a:moveTo>
                  <a:cubicBezTo>
                    <a:pt x="395" y="0"/>
                    <a:pt x="198" y="15"/>
                    <a:pt x="0" y="46"/>
                  </a:cubicBezTo>
                  <a:cubicBezTo>
                    <a:pt x="365" y="167"/>
                    <a:pt x="760" y="228"/>
                    <a:pt x="1186" y="259"/>
                  </a:cubicBezTo>
                  <a:cubicBezTo>
                    <a:pt x="1383" y="289"/>
                    <a:pt x="1581" y="304"/>
                    <a:pt x="1782" y="304"/>
                  </a:cubicBezTo>
                  <a:cubicBezTo>
                    <a:pt x="1984" y="304"/>
                    <a:pt x="2189" y="289"/>
                    <a:pt x="2402" y="259"/>
                  </a:cubicBezTo>
                  <a:cubicBezTo>
                    <a:pt x="2006" y="137"/>
                    <a:pt x="1611" y="46"/>
                    <a:pt x="1186" y="46"/>
                  </a:cubicBezTo>
                  <a:cubicBezTo>
                    <a:pt x="988" y="15"/>
                    <a:pt x="791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410;p34"/>
            <p:cNvSpPr/>
            <p:nvPr/>
          </p:nvSpPr>
          <p:spPr>
            <a:xfrm>
              <a:off x="6664925" y="2444040"/>
              <a:ext cx="195325" cy="164175"/>
            </a:xfrm>
            <a:custGeom>
              <a:avLst/>
              <a:gdLst/>
              <a:ahLst/>
              <a:cxnLst/>
              <a:rect l="l" t="t" r="r" b="b"/>
              <a:pathLst>
                <a:path w="7813" h="6567" extrusionOk="0">
                  <a:moveTo>
                    <a:pt x="305" y="1"/>
                  </a:moveTo>
                  <a:lnTo>
                    <a:pt x="1" y="973"/>
                  </a:lnTo>
                  <a:cubicBezTo>
                    <a:pt x="1" y="973"/>
                    <a:pt x="2949" y="5594"/>
                    <a:pt x="6384" y="6566"/>
                  </a:cubicBezTo>
                  <a:lnTo>
                    <a:pt x="7812" y="255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411;p34"/>
            <p:cNvSpPr/>
            <p:nvPr/>
          </p:nvSpPr>
          <p:spPr>
            <a:xfrm>
              <a:off x="6714325" y="2211890"/>
              <a:ext cx="781200" cy="633400"/>
            </a:xfrm>
            <a:custGeom>
              <a:avLst/>
              <a:gdLst/>
              <a:ahLst/>
              <a:cxnLst/>
              <a:rect l="l" t="t" r="r" b="b"/>
              <a:pathLst>
                <a:path w="31248" h="25336" extrusionOk="0">
                  <a:moveTo>
                    <a:pt x="8880" y="1"/>
                  </a:moveTo>
                  <a:cubicBezTo>
                    <a:pt x="5234" y="1"/>
                    <a:pt x="426" y="2904"/>
                    <a:pt x="426" y="2904"/>
                  </a:cubicBezTo>
                  <a:lnTo>
                    <a:pt x="0" y="4332"/>
                  </a:lnTo>
                  <a:lnTo>
                    <a:pt x="7842" y="6338"/>
                  </a:lnTo>
                  <a:lnTo>
                    <a:pt x="4134" y="16551"/>
                  </a:lnTo>
                  <a:cubicBezTo>
                    <a:pt x="4134" y="16551"/>
                    <a:pt x="6792" y="16819"/>
                    <a:pt x="8317" y="16819"/>
                  </a:cubicBezTo>
                  <a:cubicBezTo>
                    <a:pt x="8571" y="16819"/>
                    <a:pt x="8793" y="16812"/>
                    <a:pt x="8967" y="16795"/>
                  </a:cubicBezTo>
                  <a:cubicBezTo>
                    <a:pt x="9483" y="16744"/>
                    <a:pt x="10641" y="16715"/>
                    <a:pt x="11870" y="16715"/>
                  </a:cubicBezTo>
                  <a:cubicBezTo>
                    <a:pt x="13608" y="16715"/>
                    <a:pt x="15488" y="16774"/>
                    <a:pt x="15897" y="16916"/>
                  </a:cubicBezTo>
                  <a:cubicBezTo>
                    <a:pt x="16596" y="17159"/>
                    <a:pt x="28238" y="25336"/>
                    <a:pt x="28238" y="25336"/>
                  </a:cubicBezTo>
                  <a:lnTo>
                    <a:pt x="31247" y="20716"/>
                  </a:lnTo>
                  <a:lnTo>
                    <a:pt x="26657" y="17646"/>
                  </a:lnTo>
                  <a:cubicBezTo>
                    <a:pt x="18876" y="12691"/>
                    <a:pt x="17235" y="8436"/>
                    <a:pt x="16475" y="7250"/>
                  </a:cubicBezTo>
                  <a:cubicBezTo>
                    <a:pt x="15715" y="6065"/>
                    <a:pt x="14013" y="1293"/>
                    <a:pt x="10365" y="199"/>
                  </a:cubicBezTo>
                  <a:cubicBezTo>
                    <a:pt x="9906" y="61"/>
                    <a:pt x="9405" y="1"/>
                    <a:pt x="8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412;p34"/>
            <p:cNvSpPr/>
            <p:nvPr/>
          </p:nvSpPr>
          <p:spPr>
            <a:xfrm>
              <a:off x="7037275" y="2432640"/>
              <a:ext cx="362325" cy="313625"/>
            </a:xfrm>
            <a:custGeom>
              <a:avLst/>
              <a:gdLst/>
              <a:ahLst/>
              <a:cxnLst/>
              <a:rect l="l" t="t" r="r" b="b"/>
              <a:pathLst>
                <a:path w="14493" h="12545" extrusionOk="0">
                  <a:moveTo>
                    <a:pt x="2767" y="1"/>
                  </a:moveTo>
                  <a:lnTo>
                    <a:pt x="2767" y="1"/>
                  </a:lnTo>
                  <a:cubicBezTo>
                    <a:pt x="2767" y="1"/>
                    <a:pt x="2766" y="20"/>
                    <a:pt x="2752" y="72"/>
                  </a:cubicBezTo>
                  <a:lnTo>
                    <a:pt x="2752" y="72"/>
                  </a:lnTo>
                  <a:cubicBezTo>
                    <a:pt x="2759" y="53"/>
                    <a:pt x="2767" y="31"/>
                    <a:pt x="2767" y="1"/>
                  </a:cubicBezTo>
                  <a:close/>
                  <a:moveTo>
                    <a:pt x="2752" y="72"/>
                  </a:moveTo>
                  <a:cubicBezTo>
                    <a:pt x="2744" y="92"/>
                    <a:pt x="2736" y="107"/>
                    <a:pt x="2736" y="122"/>
                  </a:cubicBezTo>
                  <a:cubicBezTo>
                    <a:pt x="2743" y="103"/>
                    <a:pt x="2748" y="86"/>
                    <a:pt x="2752" y="72"/>
                  </a:cubicBezTo>
                  <a:close/>
                  <a:moveTo>
                    <a:pt x="2767" y="31"/>
                  </a:moveTo>
                  <a:cubicBezTo>
                    <a:pt x="2797" y="62"/>
                    <a:pt x="2797" y="92"/>
                    <a:pt x="2827" y="122"/>
                  </a:cubicBezTo>
                  <a:lnTo>
                    <a:pt x="2949" y="366"/>
                  </a:lnTo>
                  <a:cubicBezTo>
                    <a:pt x="3070" y="609"/>
                    <a:pt x="3253" y="943"/>
                    <a:pt x="3526" y="1369"/>
                  </a:cubicBezTo>
                  <a:cubicBezTo>
                    <a:pt x="3770" y="1794"/>
                    <a:pt x="4074" y="2311"/>
                    <a:pt x="4469" y="2888"/>
                  </a:cubicBezTo>
                  <a:cubicBezTo>
                    <a:pt x="4651" y="3162"/>
                    <a:pt x="4864" y="3466"/>
                    <a:pt x="5107" y="3800"/>
                  </a:cubicBezTo>
                  <a:cubicBezTo>
                    <a:pt x="5381" y="4135"/>
                    <a:pt x="5685" y="4439"/>
                    <a:pt x="6019" y="4682"/>
                  </a:cubicBezTo>
                  <a:lnTo>
                    <a:pt x="11034" y="8299"/>
                  </a:lnTo>
                  <a:lnTo>
                    <a:pt x="12493" y="9332"/>
                  </a:lnTo>
                  <a:cubicBezTo>
                    <a:pt x="12736" y="9515"/>
                    <a:pt x="13010" y="9667"/>
                    <a:pt x="13223" y="9849"/>
                  </a:cubicBezTo>
                  <a:cubicBezTo>
                    <a:pt x="13466" y="10062"/>
                    <a:pt x="13618" y="10335"/>
                    <a:pt x="13679" y="10609"/>
                  </a:cubicBezTo>
                  <a:cubicBezTo>
                    <a:pt x="13878" y="11521"/>
                    <a:pt x="13169" y="12353"/>
                    <a:pt x="12278" y="12353"/>
                  </a:cubicBezTo>
                  <a:cubicBezTo>
                    <a:pt x="12219" y="12353"/>
                    <a:pt x="12159" y="12349"/>
                    <a:pt x="12098" y="12342"/>
                  </a:cubicBezTo>
                  <a:cubicBezTo>
                    <a:pt x="11794" y="12281"/>
                    <a:pt x="11490" y="12129"/>
                    <a:pt x="11247" y="11916"/>
                  </a:cubicBezTo>
                  <a:cubicBezTo>
                    <a:pt x="9241" y="10487"/>
                    <a:pt x="7265" y="9120"/>
                    <a:pt x="5472" y="7904"/>
                  </a:cubicBezTo>
                  <a:cubicBezTo>
                    <a:pt x="4560" y="7296"/>
                    <a:pt x="3709" y="6688"/>
                    <a:pt x="2858" y="6202"/>
                  </a:cubicBezTo>
                  <a:cubicBezTo>
                    <a:pt x="2402" y="6019"/>
                    <a:pt x="1915" y="5928"/>
                    <a:pt x="1429" y="5898"/>
                  </a:cubicBezTo>
                  <a:cubicBezTo>
                    <a:pt x="1201" y="5882"/>
                    <a:pt x="981" y="5875"/>
                    <a:pt x="760" y="5875"/>
                  </a:cubicBezTo>
                  <a:cubicBezTo>
                    <a:pt x="588" y="5875"/>
                    <a:pt x="416" y="5880"/>
                    <a:pt x="239" y="5889"/>
                  </a:cubicBezTo>
                  <a:lnTo>
                    <a:pt x="239" y="5889"/>
                  </a:lnTo>
                  <a:lnTo>
                    <a:pt x="2067" y="1673"/>
                  </a:lnTo>
                  <a:lnTo>
                    <a:pt x="2584" y="457"/>
                  </a:lnTo>
                  <a:lnTo>
                    <a:pt x="2736" y="122"/>
                  </a:lnTo>
                  <a:lnTo>
                    <a:pt x="2584" y="426"/>
                  </a:lnTo>
                  <a:cubicBezTo>
                    <a:pt x="2463" y="700"/>
                    <a:pt x="2280" y="1095"/>
                    <a:pt x="2037" y="1581"/>
                  </a:cubicBezTo>
                  <a:cubicBezTo>
                    <a:pt x="1551" y="2645"/>
                    <a:pt x="882" y="4135"/>
                    <a:pt x="31" y="5958"/>
                  </a:cubicBezTo>
                  <a:lnTo>
                    <a:pt x="1" y="6080"/>
                  </a:lnTo>
                  <a:lnTo>
                    <a:pt x="122" y="6080"/>
                  </a:lnTo>
                  <a:cubicBezTo>
                    <a:pt x="335" y="6065"/>
                    <a:pt x="555" y="6057"/>
                    <a:pt x="776" y="6057"/>
                  </a:cubicBezTo>
                  <a:cubicBezTo>
                    <a:pt x="996" y="6057"/>
                    <a:pt x="1216" y="6065"/>
                    <a:pt x="1429" y="6080"/>
                  </a:cubicBezTo>
                  <a:cubicBezTo>
                    <a:pt x="1885" y="6080"/>
                    <a:pt x="2341" y="6171"/>
                    <a:pt x="2767" y="6354"/>
                  </a:cubicBezTo>
                  <a:cubicBezTo>
                    <a:pt x="3618" y="6840"/>
                    <a:pt x="4469" y="7448"/>
                    <a:pt x="5381" y="8056"/>
                  </a:cubicBezTo>
                  <a:cubicBezTo>
                    <a:pt x="7174" y="9302"/>
                    <a:pt x="9119" y="10670"/>
                    <a:pt x="11156" y="12098"/>
                  </a:cubicBezTo>
                  <a:cubicBezTo>
                    <a:pt x="11399" y="12311"/>
                    <a:pt x="11733" y="12463"/>
                    <a:pt x="12068" y="12524"/>
                  </a:cubicBezTo>
                  <a:cubicBezTo>
                    <a:pt x="12160" y="12538"/>
                    <a:pt x="12249" y="12544"/>
                    <a:pt x="12336" y="12544"/>
                  </a:cubicBezTo>
                  <a:cubicBezTo>
                    <a:pt x="13773" y="12544"/>
                    <a:pt x="14492" y="10731"/>
                    <a:pt x="13375" y="9727"/>
                  </a:cubicBezTo>
                  <a:cubicBezTo>
                    <a:pt x="13101" y="9545"/>
                    <a:pt x="12858" y="9363"/>
                    <a:pt x="12615" y="9180"/>
                  </a:cubicBezTo>
                  <a:lnTo>
                    <a:pt x="11156" y="8177"/>
                  </a:lnTo>
                  <a:lnTo>
                    <a:pt x="6080" y="4591"/>
                  </a:lnTo>
                  <a:cubicBezTo>
                    <a:pt x="5745" y="4347"/>
                    <a:pt x="5472" y="4074"/>
                    <a:pt x="5198" y="3740"/>
                  </a:cubicBezTo>
                  <a:cubicBezTo>
                    <a:pt x="4955" y="3436"/>
                    <a:pt x="4742" y="3132"/>
                    <a:pt x="4560" y="2828"/>
                  </a:cubicBezTo>
                  <a:cubicBezTo>
                    <a:pt x="4165" y="2250"/>
                    <a:pt x="3830" y="1733"/>
                    <a:pt x="3587" y="1308"/>
                  </a:cubicBezTo>
                  <a:lnTo>
                    <a:pt x="2979" y="366"/>
                  </a:lnTo>
                  <a:lnTo>
                    <a:pt x="2827" y="92"/>
                  </a:lnTo>
                  <a:cubicBezTo>
                    <a:pt x="2827" y="62"/>
                    <a:pt x="2797" y="31"/>
                    <a:pt x="2767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413;p34"/>
            <p:cNvSpPr/>
            <p:nvPr/>
          </p:nvSpPr>
          <p:spPr>
            <a:xfrm>
              <a:off x="7351100" y="2679615"/>
              <a:ext cx="536525" cy="436800"/>
            </a:xfrm>
            <a:custGeom>
              <a:avLst/>
              <a:gdLst/>
              <a:ahLst/>
              <a:cxnLst/>
              <a:rect l="l" t="t" r="r" b="b"/>
              <a:pathLst>
                <a:path w="21461" h="17472" extrusionOk="0">
                  <a:moveTo>
                    <a:pt x="2767" y="0"/>
                  </a:moveTo>
                  <a:lnTo>
                    <a:pt x="1" y="4681"/>
                  </a:lnTo>
                  <a:lnTo>
                    <a:pt x="15533" y="16809"/>
                  </a:lnTo>
                  <a:cubicBezTo>
                    <a:pt x="16133" y="17257"/>
                    <a:pt x="16839" y="17471"/>
                    <a:pt x="17539" y="17471"/>
                  </a:cubicBezTo>
                  <a:cubicBezTo>
                    <a:pt x="18648" y="17471"/>
                    <a:pt x="19745" y="16933"/>
                    <a:pt x="20396" y="15928"/>
                  </a:cubicBezTo>
                  <a:cubicBezTo>
                    <a:pt x="21460" y="14378"/>
                    <a:pt x="21065" y="12280"/>
                    <a:pt x="19515" y="11216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414;p34"/>
            <p:cNvSpPr/>
            <p:nvPr/>
          </p:nvSpPr>
          <p:spPr>
            <a:xfrm>
              <a:off x="6910375" y="2416690"/>
              <a:ext cx="99575" cy="109450"/>
            </a:xfrm>
            <a:custGeom>
              <a:avLst/>
              <a:gdLst/>
              <a:ahLst/>
              <a:cxnLst/>
              <a:rect l="l" t="t" r="r" b="b"/>
              <a:pathLst>
                <a:path w="3983" h="4378" extrusionOk="0">
                  <a:moveTo>
                    <a:pt x="1611" y="1"/>
                  </a:moveTo>
                  <a:lnTo>
                    <a:pt x="0" y="4378"/>
                  </a:lnTo>
                  <a:lnTo>
                    <a:pt x="2584" y="4347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415;p34"/>
            <p:cNvSpPr/>
            <p:nvPr/>
          </p:nvSpPr>
          <p:spPr>
            <a:xfrm>
              <a:off x="6906575" y="2496490"/>
              <a:ext cx="94250" cy="9900"/>
            </a:xfrm>
            <a:custGeom>
              <a:avLst/>
              <a:gdLst/>
              <a:ahLst/>
              <a:cxnLst/>
              <a:rect l="l" t="t" r="r" b="b"/>
              <a:pathLst>
                <a:path w="3770" h="396" extrusionOk="0">
                  <a:moveTo>
                    <a:pt x="1885" y="0"/>
                  </a:moveTo>
                  <a:cubicBezTo>
                    <a:pt x="852" y="0"/>
                    <a:pt x="0" y="91"/>
                    <a:pt x="0" y="213"/>
                  </a:cubicBezTo>
                  <a:cubicBezTo>
                    <a:pt x="0" y="304"/>
                    <a:pt x="852" y="395"/>
                    <a:pt x="1915" y="395"/>
                  </a:cubicBezTo>
                  <a:cubicBezTo>
                    <a:pt x="2949" y="395"/>
                    <a:pt x="3770" y="304"/>
                    <a:pt x="3770" y="183"/>
                  </a:cubicBezTo>
                  <a:cubicBezTo>
                    <a:pt x="3770" y="91"/>
                    <a:pt x="2918" y="0"/>
                    <a:pt x="1885" y="0"/>
                  </a:cubicBez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416;p34"/>
            <p:cNvSpPr/>
            <p:nvPr/>
          </p:nvSpPr>
          <p:spPr>
            <a:xfrm>
              <a:off x="6918725" y="2461515"/>
              <a:ext cx="95025" cy="9925"/>
            </a:xfrm>
            <a:custGeom>
              <a:avLst/>
              <a:gdLst/>
              <a:ahLst/>
              <a:cxnLst/>
              <a:rect l="l" t="t" r="r" b="b"/>
              <a:pathLst>
                <a:path w="3801" h="397" extrusionOk="0">
                  <a:moveTo>
                    <a:pt x="1916" y="1"/>
                  </a:moveTo>
                  <a:cubicBezTo>
                    <a:pt x="852" y="1"/>
                    <a:pt x="1" y="92"/>
                    <a:pt x="1" y="214"/>
                  </a:cubicBezTo>
                  <a:cubicBezTo>
                    <a:pt x="1" y="335"/>
                    <a:pt x="852" y="396"/>
                    <a:pt x="1916" y="396"/>
                  </a:cubicBezTo>
                  <a:cubicBezTo>
                    <a:pt x="2949" y="396"/>
                    <a:pt x="3800" y="305"/>
                    <a:pt x="3800" y="183"/>
                  </a:cubicBezTo>
                  <a:cubicBezTo>
                    <a:pt x="3800" y="92"/>
                    <a:pt x="2949" y="1"/>
                    <a:pt x="1916" y="1"/>
                  </a:cubicBez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417;p34"/>
            <p:cNvSpPr/>
            <p:nvPr/>
          </p:nvSpPr>
          <p:spPr>
            <a:xfrm>
              <a:off x="6926325" y="2428090"/>
              <a:ext cx="94250" cy="9900"/>
            </a:xfrm>
            <a:custGeom>
              <a:avLst/>
              <a:gdLst/>
              <a:ahLst/>
              <a:cxnLst/>
              <a:rect l="l" t="t" r="r" b="b"/>
              <a:pathLst>
                <a:path w="3770" h="396" extrusionOk="0">
                  <a:moveTo>
                    <a:pt x="1885" y="1"/>
                  </a:moveTo>
                  <a:cubicBezTo>
                    <a:pt x="852" y="31"/>
                    <a:pt x="1" y="122"/>
                    <a:pt x="1" y="213"/>
                  </a:cubicBezTo>
                  <a:cubicBezTo>
                    <a:pt x="1" y="335"/>
                    <a:pt x="852" y="396"/>
                    <a:pt x="1916" y="396"/>
                  </a:cubicBezTo>
                  <a:cubicBezTo>
                    <a:pt x="2949" y="396"/>
                    <a:pt x="3770" y="304"/>
                    <a:pt x="3770" y="213"/>
                  </a:cubicBezTo>
                  <a:cubicBezTo>
                    <a:pt x="3770" y="92"/>
                    <a:pt x="2919" y="1"/>
                    <a:pt x="1885" y="1"/>
                  </a:cubicBez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418;p34"/>
            <p:cNvSpPr/>
            <p:nvPr/>
          </p:nvSpPr>
          <p:spPr>
            <a:xfrm>
              <a:off x="6822975" y="2495715"/>
              <a:ext cx="38800" cy="110975"/>
            </a:xfrm>
            <a:custGeom>
              <a:avLst/>
              <a:gdLst/>
              <a:ahLst/>
              <a:cxnLst/>
              <a:rect l="l" t="t" r="r" b="b"/>
              <a:pathLst>
                <a:path w="1552" h="4439" extrusionOk="0">
                  <a:moveTo>
                    <a:pt x="1548" y="0"/>
                  </a:moveTo>
                  <a:cubicBezTo>
                    <a:pt x="1481" y="0"/>
                    <a:pt x="1180" y="991"/>
                    <a:pt x="761" y="2189"/>
                  </a:cubicBezTo>
                  <a:cubicBezTo>
                    <a:pt x="457" y="2919"/>
                    <a:pt x="214" y="3679"/>
                    <a:pt x="1" y="4438"/>
                  </a:cubicBezTo>
                  <a:cubicBezTo>
                    <a:pt x="366" y="3739"/>
                    <a:pt x="700" y="3010"/>
                    <a:pt x="943" y="2280"/>
                  </a:cubicBezTo>
                  <a:cubicBezTo>
                    <a:pt x="1217" y="1551"/>
                    <a:pt x="1430" y="761"/>
                    <a:pt x="1551" y="1"/>
                  </a:cubicBezTo>
                  <a:cubicBezTo>
                    <a:pt x="1550" y="0"/>
                    <a:pt x="1549" y="0"/>
                    <a:pt x="1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419;p34"/>
            <p:cNvSpPr/>
            <p:nvPr/>
          </p:nvSpPr>
          <p:spPr>
            <a:xfrm>
              <a:off x="7431650" y="2525365"/>
              <a:ext cx="637575" cy="415675"/>
            </a:xfrm>
            <a:custGeom>
              <a:avLst/>
              <a:gdLst/>
              <a:ahLst/>
              <a:cxnLst/>
              <a:rect l="l" t="t" r="r" b="b"/>
              <a:pathLst>
                <a:path w="25503" h="16627" extrusionOk="0">
                  <a:moveTo>
                    <a:pt x="22433" y="0"/>
                  </a:moveTo>
                  <a:lnTo>
                    <a:pt x="16931" y="3465"/>
                  </a:lnTo>
                  <a:lnTo>
                    <a:pt x="17813" y="5775"/>
                  </a:lnTo>
                  <a:lnTo>
                    <a:pt x="5533" y="10851"/>
                  </a:lnTo>
                  <a:lnTo>
                    <a:pt x="2159" y="11003"/>
                  </a:lnTo>
                  <a:lnTo>
                    <a:pt x="1" y="14104"/>
                  </a:lnTo>
                  <a:lnTo>
                    <a:pt x="2767" y="16627"/>
                  </a:lnTo>
                  <a:lnTo>
                    <a:pt x="10001" y="14651"/>
                  </a:lnTo>
                  <a:cubicBezTo>
                    <a:pt x="14560" y="13861"/>
                    <a:pt x="25442" y="11672"/>
                    <a:pt x="25472" y="8511"/>
                  </a:cubicBezTo>
                  <a:cubicBezTo>
                    <a:pt x="25503" y="5623"/>
                    <a:pt x="22433" y="0"/>
                    <a:pt x="22433" y="0"/>
                  </a:cubicBezTo>
                  <a:close/>
                </a:path>
              </a:pathLst>
            </a:custGeom>
            <a:solidFill>
              <a:srgbClr val="AF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420;p34"/>
            <p:cNvSpPr/>
            <p:nvPr/>
          </p:nvSpPr>
          <p:spPr>
            <a:xfrm>
              <a:off x="5176300" y="3017015"/>
              <a:ext cx="248675" cy="226775"/>
            </a:xfrm>
            <a:custGeom>
              <a:avLst/>
              <a:gdLst/>
              <a:ahLst/>
              <a:cxnLst/>
              <a:rect l="l" t="t" r="r" b="b"/>
              <a:pathLst>
                <a:path w="9947" h="9071" extrusionOk="0">
                  <a:moveTo>
                    <a:pt x="2280" y="0"/>
                  </a:moveTo>
                  <a:lnTo>
                    <a:pt x="0" y="4195"/>
                  </a:lnTo>
                  <a:lnTo>
                    <a:pt x="335" y="4407"/>
                  </a:lnTo>
                  <a:cubicBezTo>
                    <a:pt x="1794" y="5289"/>
                    <a:pt x="7751" y="8815"/>
                    <a:pt x="8937" y="9058"/>
                  </a:cubicBezTo>
                  <a:cubicBezTo>
                    <a:pt x="8980" y="9066"/>
                    <a:pt x="9017" y="9070"/>
                    <a:pt x="9048" y="9070"/>
                  </a:cubicBezTo>
                  <a:cubicBezTo>
                    <a:pt x="9946" y="9070"/>
                    <a:pt x="6171" y="5806"/>
                    <a:pt x="6171" y="5806"/>
                  </a:cubicBezTo>
                  <a:lnTo>
                    <a:pt x="7691" y="288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421;p34"/>
            <p:cNvSpPr/>
            <p:nvPr/>
          </p:nvSpPr>
          <p:spPr>
            <a:xfrm>
              <a:off x="5356400" y="3205265"/>
              <a:ext cx="24325" cy="14650"/>
            </a:xfrm>
            <a:custGeom>
              <a:avLst/>
              <a:gdLst/>
              <a:ahLst/>
              <a:cxnLst/>
              <a:rect l="l" t="t" r="r" b="b"/>
              <a:pathLst>
                <a:path w="973" h="586" extrusionOk="0">
                  <a:moveTo>
                    <a:pt x="873" y="0"/>
                  </a:moveTo>
                  <a:cubicBezTo>
                    <a:pt x="716" y="0"/>
                    <a:pt x="545" y="55"/>
                    <a:pt x="395" y="130"/>
                  </a:cubicBezTo>
                  <a:cubicBezTo>
                    <a:pt x="213" y="251"/>
                    <a:pt x="91" y="403"/>
                    <a:pt x="0" y="586"/>
                  </a:cubicBezTo>
                  <a:cubicBezTo>
                    <a:pt x="122" y="434"/>
                    <a:pt x="274" y="312"/>
                    <a:pt x="426" y="221"/>
                  </a:cubicBezTo>
                  <a:cubicBezTo>
                    <a:pt x="608" y="130"/>
                    <a:pt x="791" y="39"/>
                    <a:pt x="973" y="8"/>
                  </a:cubicBezTo>
                  <a:cubicBezTo>
                    <a:pt x="941" y="3"/>
                    <a:pt x="907" y="0"/>
                    <a:pt x="8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422;p34"/>
            <p:cNvSpPr/>
            <p:nvPr/>
          </p:nvSpPr>
          <p:spPr>
            <a:xfrm>
              <a:off x="5327525" y="3170515"/>
              <a:ext cx="13700" cy="7600"/>
            </a:xfrm>
            <a:custGeom>
              <a:avLst/>
              <a:gdLst/>
              <a:ahLst/>
              <a:cxnLst/>
              <a:rect l="l" t="t" r="r" b="b"/>
              <a:pathLst>
                <a:path w="548" h="304" extrusionOk="0">
                  <a:moveTo>
                    <a:pt x="517" y="0"/>
                  </a:moveTo>
                  <a:cubicBezTo>
                    <a:pt x="517" y="0"/>
                    <a:pt x="395" y="30"/>
                    <a:pt x="243" y="122"/>
                  </a:cubicBezTo>
                  <a:cubicBezTo>
                    <a:pt x="91" y="213"/>
                    <a:pt x="0" y="304"/>
                    <a:pt x="0" y="304"/>
                  </a:cubicBezTo>
                  <a:cubicBezTo>
                    <a:pt x="91" y="304"/>
                    <a:pt x="213" y="243"/>
                    <a:pt x="274" y="182"/>
                  </a:cubicBezTo>
                  <a:cubicBezTo>
                    <a:pt x="426" y="122"/>
                    <a:pt x="547" y="30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423;p34"/>
            <p:cNvSpPr/>
            <p:nvPr/>
          </p:nvSpPr>
          <p:spPr>
            <a:xfrm>
              <a:off x="5319925" y="3163340"/>
              <a:ext cx="12175" cy="3400"/>
            </a:xfrm>
            <a:custGeom>
              <a:avLst/>
              <a:gdLst/>
              <a:ahLst/>
              <a:cxnLst/>
              <a:rect l="l" t="t" r="r" b="b"/>
              <a:pathLst>
                <a:path w="487" h="136" extrusionOk="0">
                  <a:moveTo>
                    <a:pt x="458" y="1"/>
                  </a:moveTo>
                  <a:cubicBezTo>
                    <a:pt x="415" y="1"/>
                    <a:pt x="329" y="22"/>
                    <a:pt x="243" y="44"/>
                  </a:cubicBezTo>
                  <a:cubicBezTo>
                    <a:pt x="91" y="44"/>
                    <a:pt x="0" y="105"/>
                    <a:pt x="0" y="135"/>
                  </a:cubicBezTo>
                  <a:cubicBezTo>
                    <a:pt x="0" y="135"/>
                    <a:pt x="122" y="135"/>
                    <a:pt x="243" y="105"/>
                  </a:cubicBezTo>
                  <a:cubicBezTo>
                    <a:pt x="395" y="74"/>
                    <a:pt x="487" y="13"/>
                    <a:pt x="487" y="13"/>
                  </a:cubicBezTo>
                  <a:cubicBezTo>
                    <a:pt x="487" y="5"/>
                    <a:pt x="476" y="1"/>
                    <a:pt x="4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424;p34"/>
            <p:cNvSpPr/>
            <p:nvPr/>
          </p:nvSpPr>
          <p:spPr>
            <a:xfrm>
              <a:off x="5319925" y="3149790"/>
              <a:ext cx="13700" cy="7825"/>
            </a:xfrm>
            <a:custGeom>
              <a:avLst/>
              <a:gdLst/>
              <a:ahLst/>
              <a:cxnLst/>
              <a:rect l="l" t="t" r="r" b="b"/>
              <a:pathLst>
                <a:path w="548" h="313" extrusionOk="0">
                  <a:moveTo>
                    <a:pt x="11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39"/>
                    <a:pt x="91" y="100"/>
                    <a:pt x="243" y="191"/>
                  </a:cubicBezTo>
                  <a:cubicBezTo>
                    <a:pt x="335" y="251"/>
                    <a:pt x="456" y="312"/>
                    <a:pt x="547" y="312"/>
                  </a:cubicBezTo>
                  <a:cubicBezTo>
                    <a:pt x="547" y="312"/>
                    <a:pt x="456" y="221"/>
                    <a:pt x="304" y="130"/>
                  </a:cubicBezTo>
                  <a:cubicBezTo>
                    <a:pt x="154" y="55"/>
                    <a:pt x="45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425;p34"/>
            <p:cNvSpPr/>
            <p:nvPr/>
          </p:nvSpPr>
          <p:spPr>
            <a:xfrm>
              <a:off x="5322200" y="3140115"/>
              <a:ext cx="15225" cy="9125"/>
            </a:xfrm>
            <a:custGeom>
              <a:avLst/>
              <a:gdLst/>
              <a:ahLst/>
              <a:cxnLst/>
              <a:rect l="l" t="t" r="r" b="b"/>
              <a:pathLst>
                <a:path w="609" h="365" extrusionOk="0">
                  <a:moveTo>
                    <a:pt x="0" y="0"/>
                  </a:moveTo>
                  <a:cubicBezTo>
                    <a:pt x="0" y="0"/>
                    <a:pt x="92" y="122"/>
                    <a:pt x="274" y="243"/>
                  </a:cubicBezTo>
                  <a:cubicBezTo>
                    <a:pt x="365" y="335"/>
                    <a:pt x="487" y="365"/>
                    <a:pt x="608" y="365"/>
                  </a:cubicBezTo>
                  <a:cubicBezTo>
                    <a:pt x="517" y="304"/>
                    <a:pt x="426" y="243"/>
                    <a:pt x="304" y="183"/>
                  </a:cubicBezTo>
                  <a:cubicBezTo>
                    <a:pt x="213" y="122"/>
                    <a:pt x="92" y="3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426;p34"/>
            <p:cNvSpPr/>
            <p:nvPr/>
          </p:nvSpPr>
          <p:spPr>
            <a:xfrm>
              <a:off x="5338150" y="3163865"/>
              <a:ext cx="30425" cy="13500"/>
            </a:xfrm>
            <a:custGeom>
              <a:avLst/>
              <a:gdLst/>
              <a:ahLst/>
              <a:cxnLst/>
              <a:rect l="l" t="t" r="r" b="b"/>
              <a:pathLst>
                <a:path w="1217" h="540" extrusionOk="0">
                  <a:moveTo>
                    <a:pt x="568" y="64"/>
                  </a:moveTo>
                  <a:cubicBezTo>
                    <a:pt x="624" y="64"/>
                    <a:pt x="680" y="71"/>
                    <a:pt x="730" y="84"/>
                  </a:cubicBezTo>
                  <a:cubicBezTo>
                    <a:pt x="882" y="114"/>
                    <a:pt x="1034" y="205"/>
                    <a:pt x="1125" y="327"/>
                  </a:cubicBezTo>
                  <a:cubicBezTo>
                    <a:pt x="1156" y="388"/>
                    <a:pt x="1125" y="448"/>
                    <a:pt x="1034" y="448"/>
                  </a:cubicBezTo>
                  <a:lnTo>
                    <a:pt x="791" y="448"/>
                  </a:lnTo>
                  <a:cubicBezTo>
                    <a:pt x="639" y="418"/>
                    <a:pt x="517" y="388"/>
                    <a:pt x="396" y="327"/>
                  </a:cubicBezTo>
                  <a:cubicBezTo>
                    <a:pt x="278" y="297"/>
                    <a:pt x="188" y="260"/>
                    <a:pt x="124" y="234"/>
                  </a:cubicBezTo>
                  <a:lnTo>
                    <a:pt x="124" y="234"/>
                  </a:lnTo>
                  <a:cubicBezTo>
                    <a:pt x="185" y="189"/>
                    <a:pt x="260" y="152"/>
                    <a:pt x="335" y="114"/>
                  </a:cubicBezTo>
                  <a:cubicBezTo>
                    <a:pt x="406" y="78"/>
                    <a:pt x="488" y="64"/>
                    <a:pt x="568" y="64"/>
                  </a:cubicBezTo>
                  <a:close/>
                  <a:moveTo>
                    <a:pt x="601" y="0"/>
                  </a:moveTo>
                  <a:cubicBezTo>
                    <a:pt x="502" y="0"/>
                    <a:pt x="402" y="18"/>
                    <a:pt x="305" y="53"/>
                  </a:cubicBezTo>
                  <a:cubicBezTo>
                    <a:pt x="222" y="108"/>
                    <a:pt x="164" y="164"/>
                    <a:pt x="86" y="219"/>
                  </a:cubicBezTo>
                  <a:lnTo>
                    <a:pt x="86" y="219"/>
                  </a:lnTo>
                  <a:cubicBezTo>
                    <a:pt x="56" y="207"/>
                    <a:pt x="34" y="199"/>
                    <a:pt x="18" y="199"/>
                  </a:cubicBezTo>
                  <a:cubicBezTo>
                    <a:pt x="11" y="199"/>
                    <a:pt x="5" y="201"/>
                    <a:pt x="1" y="205"/>
                  </a:cubicBezTo>
                  <a:cubicBezTo>
                    <a:pt x="21" y="215"/>
                    <a:pt x="41" y="225"/>
                    <a:pt x="62" y="236"/>
                  </a:cubicBezTo>
                  <a:lnTo>
                    <a:pt x="62" y="236"/>
                  </a:lnTo>
                  <a:cubicBezTo>
                    <a:pt x="31" y="296"/>
                    <a:pt x="1" y="327"/>
                    <a:pt x="31" y="327"/>
                  </a:cubicBezTo>
                  <a:cubicBezTo>
                    <a:pt x="49" y="300"/>
                    <a:pt x="72" y="276"/>
                    <a:pt x="98" y="254"/>
                  </a:cubicBezTo>
                  <a:lnTo>
                    <a:pt x="98" y="254"/>
                  </a:lnTo>
                  <a:cubicBezTo>
                    <a:pt x="187" y="299"/>
                    <a:pt x="276" y="343"/>
                    <a:pt x="365" y="388"/>
                  </a:cubicBezTo>
                  <a:cubicBezTo>
                    <a:pt x="487" y="448"/>
                    <a:pt x="639" y="479"/>
                    <a:pt x="791" y="509"/>
                  </a:cubicBezTo>
                  <a:cubicBezTo>
                    <a:pt x="852" y="509"/>
                    <a:pt x="943" y="540"/>
                    <a:pt x="1034" y="540"/>
                  </a:cubicBezTo>
                  <a:cubicBezTo>
                    <a:pt x="1095" y="540"/>
                    <a:pt x="1125" y="509"/>
                    <a:pt x="1186" y="479"/>
                  </a:cubicBezTo>
                  <a:cubicBezTo>
                    <a:pt x="1217" y="418"/>
                    <a:pt x="1217" y="357"/>
                    <a:pt x="1217" y="296"/>
                  </a:cubicBezTo>
                  <a:cubicBezTo>
                    <a:pt x="1066" y="103"/>
                    <a:pt x="839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427;p34"/>
            <p:cNvSpPr/>
            <p:nvPr/>
          </p:nvSpPr>
          <p:spPr>
            <a:xfrm>
              <a:off x="5335125" y="3148940"/>
              <a:ext cx="10650" cy="21575"/>
            </a:xfrm>
            <a:custGeom>
              <a:avLst/>
              <a:gdLst/>
              <a:ahLst/>
              <a:cxnLst/>
              <a:rect l="l" t="t" r="r" b="b"/>
              <a:pathLst>
                <a:path w="426" h="863" extrusionOk="0">
                  <a:moveTo>
                    <a:pt x="176" y="1"/>
                  </a:moveTo>
                  <a:cubicBezTo>
                    <a:pt x="110" y="1"/>
                    <a:pt x="53" y="35"/>
                    <a:pt x="31" y="103"/>
                  </a:cubicBezTo>
                  <a:cubicBezTo>
                    <a:pt x="31" y="164"/>
                    <a:pt x="0" y="225"/>
                    <a:pt x="31" y="285"/>
                  </a:cubicBezTo>
                  <a:cubicBezTo>
                    <a:pt x="31" y="407"/>
                    <a:pt x="31" y="498"/>
                    <a:pt x="61" y="589"/>
                  </a:cubicBezTo>
                  <a:cubicBezTo>
                    <a:pt x="91" y="681"/>
                    <a:pt x="122" y="772"/>
                    <a:pt x="183" y="833"/>
                  </a:cubicBezTo>
                  <a:cubicBezTo>
                    <a:pt x="183" y="833"/>
                    <a:pt x="152" y="741"/>
                    <a:pt x="122" y="589"/>
                  </a:cubicBezTo>
                  <a:cubicBezTo>
                    <a:pt x="91" y="498"/>
                    <a:pt x="91" y="377"/>
                    <a:pt x="91" y="285"/>
                  </a:cubicBezTo>
                  <a:cubicBezTo>
                    <a:pt x="91" y="202"/>
                    <a:pt x="117" y="69"/>
                    <a:pt x="190" y="69"/>
                  </a:cubicBezTo>
                  <a:cubicBezTo>
                    <a:pt x="197" y="69"/>
                    <a:pt x="205" y="70"/>
                    <a:pt x="213" y="73"/>
                  </a:cubicBezTo>
                  <a:cubicBezTo>
                    <a:pt x="304" y="134"/>
                    <a:pt x="335" y="225"/>
                    <a:pt x="365" y="346"/>
                  </a:cubicBezTo>
                  <a:cubicBezTo>
                    <a:pt x="365" y="437"/>
                    <a:pt x="365" y="529"/>
                    <a:pt x="335" y="620"/>
                  </a:cubicBezTo>
                  <a:cubicBezTo>
                    <a:pt x="304" y="711"/>
                    <a:pt x="274" y="772"/>
                    <a:pt x="213" y="863"/>
                  </a:cubicBezTo>
                  <a:cubicBezTo>
                    <a:pt x="304" y="802"/>
                    <a:pt x="365" y="741"/>
                    <a:pt x="395" y="650"/>
                  </a:cubicBezTo>
                  <a:cubicBezTo>
                    <a:pt x="426" y="559"/>
                    <a:pt x="426" y="437"/>
                    <a:pt x="426" y="346"/>
                  </a:cubicBezTo>
                  <a:cubicBezTo>
                    <a:pt x="426" y="194"/>
                    <a:pt x="365" y="73"/>
                    <a:pt x="243" y="12"/>
                  </a:cubicBezTo>
                  <a:cubicBezTo>
                    <a:pt x="221" y="4"/>
                    <a:pt x="198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428;p34"/>
            <p:cNvSpPr/>
            <p:nvPr/>
          </p:nvSpPr>
          <p:spPr>
            <a:xfrm>
              <a:off x="5829050" y="3145415"/>
              <a:ext cx="342725" cy="69175"/>
            </a:xfrm>
            <a:custGeom>
              <a:avLst/>
              <a:gdLst/>
              <a:ahLst/>
              <a:cxnLst/>
              <a:rect l="l" t="t" r="r" b="b"/>
              <a:pathLst>
                <a:path w="13709" h="2767" extrusionOk="0">
                  <a:moveTo>
                    <a:pt x="0" y="1"/>
                  </a:moveTo>
                  <a:lnTo>
                    <a:pt x="0" y="2767"/>
                  </a:lnTo>
                  <a:lnTo>
                    <a:pt x="13709" y="2767"/>
                  </a:lnTo>
                  <a:lnTo>
                    <a:pt x="13709" y="1"/>
                  </a:lnTo>
                  <a:close/>
                </a:path>
              </a:pathLst>
            </a:custGeom>
            <a:solidFill>
              <a:srgbClr val="1C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429;p34"/>
            <p:cNvSpPr/>
            <p:nvPr/>
          </p:nvSpPr>
          <p:spPr>
            <a:xfrm>
              <a:off x="5976475" y="3596790"/>
              <a:ext cx="342725" cy="69175"/>
            </a:xfrm>
            <a:custGeom>
              <a:avLst/>
              <a:gdLst/>
              <a:ahLst/>
              <a:cxnLst/>
              <a:rect l="l" t="t" r="r" b="b"/>
              <a:pathLst>
                <a:path w="13709" h="2767" extrusionOk="0">
                  <a:moveTo>
                    <a:pt x="0" y="1"/>
                  </a:moveTo>
                  <a:lnTo>
                    <a:pt x="0" y="2767"/>
                  </a:lnTo>
                  <a:lnTo>
                    <a:pt x="13709" y="2767"/>
                  </a:lnTo>
                  <a:lnTo>
                    <a:pt x="13709" y="1"/>
                  </a:lnTo>
                  <a:close/>
                </a:path>
              </a:pathLst>
            </a:custGeom>
            <a:solidFill>
              <a:srgbClr val="1C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430;p34"/>
            <p:cNvSpPr/>
            <p:nvPr/>
          </p:nvSpPr>
          <p:spPr>
            <a:xfrm>
              <a:off x="6063100" y="3997265"/>
              <a:ext cx="411875" cy="68400"/>
            </a:xfrm>
            <a:custGeom>
              <a:avLst/>
              <a:gdLst/>
              <a:ahLst/>
              <a:cxnLst/>
              <a:rect l="l" t="t" r="r" b="b"/>
              <a:pathLst>
                <a:path w="16475" h="2736" extrusionOk="0">
                  <a:moveTo>
                    <a:pt x="0" y="0"/>
                  </a:moveTo>
                  <a:lnTo>
                    <a:pt x="0" y="2736"/>
                  </a:lnTo>
                  <a:lnTo>
                    <a:pt x="16475" y="2736"/>
                  </a:lnTo>
                  <a:lnTo>
                    <a:pt x="16475" y="0"/>
                  </a:lnTo>
                  <a:close/>
                </a:path>
              </a:pathLst>
            </a:custGeom>
            <a:solidFill>
              <a:srgbClr val="1C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431;p34"/>
            <p:cNvSpPr/>
            <p:nvPr/>
          </p:nvSpPr>
          <p:spPr>
            <a:xfrm>
              <a:off x="5714300" y="2678865"/>
              <a:ext cx="291075" cy="69175"/>
            </a:xfrm>
            <a:custGeom>
              <a:avLst/>
              <a:gdLst/>
              <a:ahLst/>
              <a:cxnLst/>
              <a:rect l="l" t="t" r="r" b="b"/>
              <a:pathLst>
                <a:path w="11643" h="2767" extrusionOk="0">
                  <a:moveTo>
                    <a:pt x="1" y="0"/>
                  </a:moveTo>
                  <a:lnTo>
                    <a:pt x="1" y="2766"/>
                  </a:lnTo>
                  <a:lnTo>
                    <a:pt x="11642" y="2766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rgbClr val="1C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432;p34"/>
            <p:cNvSpPr/>
            <p:nvPr/>
          </p:nvSpPr>
          <p:spPr>
            <a:xfrm>
              <a:off x="5568400" y="2213040"/>
              <a:ext cx="291825" cy="69175"/>
            </a:xfrm>
            <a:custGeom>
              <a:avLst/>
              <a:gdLst/>
              <a:ahLst/>
              <a:cxnLst/>
              <a:rect l="l" t="t" r="r" b="b"/>
              <a:pathLst>
                <a:path w="11673" h="2767" extrusionOk="0">
                  <a:moveTo>
                    <a:pt x="1" y="1"/>
                  </a:moveTo>
                  <a:lnTo>
                    <a:pt x="1" y="2767"/>
                  </a:lnTo>
                  <a:lnTo>
                    <a:pt x="11673" y="2767"/>
                  </a:lnTo>
                  <a:lnTo>
                    <a:pt x="11673" y="1"/>
                  </a:lnTo>
                  <a:close/>
                </a:path>
              </a:pathLst>
            </a:custGeom>
            <a:solidFill>
              <a:srgbClr val="1C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433;p34"/>
            <p:cNvSpPr/>
            <p:nvPr/>
          </p:nvSpPr>
          <p:spPr>
            <a:xfrm>
              <a:off x="4509125" y="1749515"/>
              <a:ext cx="1743975" cy="2857200"/>
            </a:xfrm>
            <a:custGeom>
              <a:avLst/>
              <a:gdLst/>
              <a:ahLst/>
              <a:cxnLst/>
              <a:rect l="l" t="t" r="r" b="b"/>
              <a:pathLst>
                <a:path w="69759" h="114288" extrusionOk="0">
                  <a:moveTo>
                    <a:pt x="37539" y="0"/>
                  </a:moveTo>
                  <a:lnTo>
                    <a:pt x="0" y="114288"/>
                  </a:lnTo>
                  <a:lnTo>
                    <a:pt x="3556" y="114288"/>
                  </a:lnTo>
                  <a:lnTo>
                    <a:pt x="38785" y="7873"/>
                  </a:lnTo>
                  <a:lnTo>
                    <a:pt x="65442" y="114288"/>
                  </a:lnTo>
                  <a:lnTo>
                    <a:pt x="69758" y="114288"/>
                  </a:lnTo>
                  <a:lnTo>
                    <a:pt x="40943" y="0"/>
                  </a:lnTo>
                  <a:close/>
                </a:path>
              </a:pathLst>
            </a:custGeom>
            <a:solidFill>
              <a:srgbClr val="1C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434;p34"/>
            <p:cNvSpPr/>
            <p:nvPr/>
          </p:nvSpPr>
          <p:spPr>
            <a:xfrm>
              <a:off x="4937700" y="1749515"/>
              <a:ext cx="1786525" cy="2857200"/>
            </a:xfrm>
            <a:custGeom>
              <a:avLst/>
              <a:gdLst/>
              <a:ahLst/>
              <a:cxnLst/>
              <a:rect l="l" t="t" r="r" b="b"/>
              <a:pathLst>
                <a:path w="71461" h="114288" extrusionOk="0">
                  <a:moveTo>
                    <a:pt x="29180" y="0"/>
                  </a:moveTo>
                  <a:lnTo>
                    <a:pt x="0" y="114288"/>
                  </a:lnTo>
                  <a:lnTo>
                    <a:pt x="5563" y="114288"/>
                  </a:lnTo>
                  <a:lnTo>
                    <a:pt x="31490" y="8055"/>
                  </a:lnTo>
                  <a:lnTo>
                    <a:pt x="66536" y="114288"/>
                  </a:lnTo>
                  <a:lnTo>
                    <a:pt x="71461" y="114288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435;p34"/>
            <p:cNvSpPr/>
            <p:nvPr/>
          </p:nvSpPr>
          <p:spPr>
            <a:xfrm>
              <a:off x="4860175" y="3622640"/>
              <a:ext cx="379975" cy="69175"/>
            </a:xfrm>
            <a:custGeom>
              <a:avLst/>
              <a:gdLst/>
              <a:ahLst/>
              <a:cxnLst/>
              <a:rect l="l" t="t" r="r" b="b"/>
              <a:pathLst>
                <a:path w="15199" h="2767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66"/>
                    <a:pt x="1369" y="2766"/>
                  </a:cubicBezTo>
                  <a:lnTo>
                    <a:pt x="13831" y="2766"/>
                  </a:lnTo>
                  <a:cubicBezTo>
                    <a:pt x="14591" y="2766"/>
                    <a:pt x="15199" y="2128"/>
                    <a:pt x="15199" y="1368"/>
                  </a:cubicBezTo>
                  <a:cubicBezTo>
                    <a:pt x="15199" y="608"/>
                    <a:pt x="14591" y="0"/>
                    <a:pt x="138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436;p34"/>
            <p:cNvSpPr/>
            <p:nvPr/>
          </p:nvSpPr>
          <p:spPr>
            <a:xfrm>
              <a:off x="4724925" y="4065640"/>
              <a:ext cx="379975" cy="69175"/>
            </a:xfrm>
            <a:custGeom>
              <a:avLst/>
              <a:gdLst/>
              <a:ahLst/>
              <a:cxnLst/>
              <a:rect l="l" t="t" r="r" b="b"/>
              <a:pathLst>
                <a:path w="15199" h="2767" extrusionOk="0">
                  <a:moveTo>
                    <a:pt x="1338" y="1"/>
                  </a:moveTo>
                  <a:cubicBezTo>
                    <a:pt x="578" y="31"/>
                    <a:pt x="0" y="639"/>
                    <a:pt x="0" y="1399"/>
                  </a:cubicBezTo>
                  <a:cubicBezTo>
                    <a:pt x="0" y="2159"/>
                    <a:pt x="608" y="2767"/>
                    <a:pt x="1368" y="2767"/>
                  </a:cubicBezTo>
                  <a:lnTo>
                    <a:pt x="13800" y="2767"/>
                  </a:lnTo>
                  <a:cubicBezTo>
                    <a:pt x="14560" y="2767"/>
                    <a:pt x="15198" y="2159"/>
                    <a:pt x="15198" y="1399"/>
                  </a:cubicBezTo>
                  <a:cubicBezTo>
                    <a:pt x="15198" y="609"/>
                    <a:pt x="14560" y="1"/>
                    <a:pt x="138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437;p34"/>
            <p:cNvSpPr/>
            <p:nvPr/>
          </p:nvSpPr>
          <p:spPr>
            <a:xfrm>
              <a:off x="5009125" y="3165940"/>
              <a:ext cx="380725" cy="69175"/>
            </a:xfrm>
            <a:custGeom>
              <a:avLst/>
              <a:gdLst/>
              <a:ahLst/>
              <a:cxnLst/>
              <a:rect l="l" t="t" r="r" b="b"/>
              <a:pathLst>
                <a:path w="15229" h="2767" extrusionOk="0">
                  <a:moveTo>
                    <a:pt x="1399" y="1"/>
                  </a:moveTo>
                  <a:cubicBezTo>
                    <a:pt x="639" y="1"/>
                    <a:pt x="0" y="609"/>
                    <a:pt x="31" y="1368"/>
                  </a:cubicBezTo>
                  <a:cubicBezTo>
                    <a:pt x="31" y="2128"/>
                    <a:pt x="639" y="2767"/>
                    <a:pt x="1399" y="2767"/>
                  </a:cubicBezTo>
                  <a:lnTo>
                    <a:pt x="13830" y="2767"/>
                  </a:lnTo>
                  <a:cubicBezTo>
                    <a:pt x="14590" y="2767"/>
                    <a:pt x="15229" y="2128"/>
                    <a:pt x="15229" y="1368"/>
                  </a:cubicBezTo>
                  <a:cubicBezTo>
                    <a:pt x="15229" y="609"/>
                    <a:pt x="14590" y="1"/>
                    <a:pt x="138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438;p34"/>
            <p:cNvSpPr/>
            <p:nvPr/>
          </p:nvSpPr>
          <p:spPr>
            <a:xfrm>
              <a:off x="5160350" y="2693290"/>
              <a:ext cx="360200" cy="68425"/>
            </a:xfrm>
            <a:custGeom>
              <a:avLst/>
              <a:gdLst/>
              <a:ahLst/>
              <a:cxnLst/>
              <a:rect l="l" t="t" r="r" b="b"/>
              <a:pathLst>
                <a:path w="14408" h="2737" extrusionOk="0">
                  <a:moveTo>
                    <a:pt x="1368" y="1"/>
                  </a:moveTo>
                  <a:cubicBezTo>
                    <a:pt x="608" y="1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lnTo>
                    <a:pt x="13010" y="2736"/>
                  </a:lnTo>
                  <a:cubicBezTo>
                    <a:pt x="13800" y="2736"/>
                    <a:pt x="14408" y="2128"/>
                    <a:pt x="14408" y="1368"/>
                  </a:cubicBezTo>
                  <a:cubicBezTo>
                    <a:pt x="14408" y="608"/>
                    <a:pt x="13800" y="1"/>
                    <a:pt x="130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439;p34"/>
            <p:cNvSpPr/>
            <p:nvPr/>
          </p:nvSpPr>
          <p:spPr>
            <a:xfrm>
              <a:off x="5300150" y="2225190"/>
              <a:ext cx="291825" cy="68425"/>
            </a:xfrm>
            <a:custGeom>
              <a:avLst/>
              <a:gdLst/>
              <a:ahLst/>
              <a:cxnLst/>
              <a:rect l="l" t="t" r="r" b="b"/>
              <a:pathLst>
                <a:path w="11673" h="2737" extrusionOk="0">
                  <a:moveTo>
                    <a:pt x="1399" y="1"/>
                  </a:moveTo>
                  <a:cubicBezTo>
                    <a:pt x="639" y="1"/>
                    <a:pt x="31" y="609"/>
                    <a:pt x="31" y="1369"/>
                  </a:cubicBezTo>
                  <a:cubicBezTo>
                    <a:pt x="1" y="2129"/>
                    <a:pt x="639" y="2737"/>
                    <a:pt x="1399" y="2737"/>
                  </a:cubicBezTo>
                  <a:lnTo>
                    <a:pt x="10305" y="2737"/>
                  </a:lnTo>
                  <a:cubicBezTo>
                    <a:pt x="11065" y="2737"/>
                    <a:pt x="11673" y="2129"/>
                    <a:pt x="11673" y="1369"/>
                  </a:cubicBezTo>
                  <a:cubicBezTo>
                    <a:pt x="11673" y="609"/>
                    <a:pt x="11065" y="1"/>
                    <a:pt x="103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440;p34"/>
            <p:cNvSpPr/>
            <p:nvPr/>
          </p:nvSpPr>
          <p:spPr>
            <a:xfrm>
              <a:off x="5364000" y="1475940"/>
              <a:ext cx="547900" cy="260700"/>
            </a:xfrm>
            <a:custGeom>
              <a:avLst/>
              <a:gdLst/>
              <a:ahLst/>
              <a:cxnLst/>
              <a:rect l="l" t="t" r="r" b="b"/>
              <a:pathLst>
                <a:path w="21916" h="10428" extrusionOk="0">
                  <a:moveTo>
                    <a:pt x="4134" y="1"/>
                  </a:moveTo>
                  <a:lnTo>
                    <a:pt x="0" y="3132"/>
                  </a:lnTo>
                  <a:cubicBezTo>
                    <a:pt x="183" y="3192"/>
                    <a:pt x="3405" y="10396"/>
                    <a:pt x="5988" y="10427"/>
                  </a:cubicBezTo>
                  <a:cubicBezTo>
                    <a:pt x="6026" y="10427"/>
                    <a:pt x="6065" y="10427"/>
                    <a:pt x="6107" y="10427"/>
                  </a:cubicBezTo>
                  <a:cubicBezTo>
                    <a:pt x="8951" y="10427"/>
                    <a:pt x="21764" y="9424"/>
                    <a:pt x="21764" y="9424"/>
                  </a:cubicBezTo>
                  <a:lnTo>
                    <a:pt x="21915" y="5563"/>
                  </a:lnTo>
                  <a:lnTo>
                    <a:pt x="8298" y="5594"/>
                  </a:lnTo>
                  <a:lnTo>
                    <a:pt x="413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441;p34"/>
            <p:cNvSpPr/>
            <p:nvPr/>
          </p:nvSpPr>
          <p:spPr>
            <a:xfrm>
              <a:off x="5870075" y="1549665"/>
              <a:ext cx="141375" cy="161125"/>
            </a:xfrm>
            <a:custGeom>
              <a:avLst/>
              <a:gdLst/>
              <a:ahLst/>
              <a:cxnLst/>
              <a:rect l="l" t="t" r="r" b="b"/>
              <a:pathLst>
                <a:path w="5655" h="6445" extrusionOk="0">
                  <a:moveTo>
                    <a:pt x="3770" y="0"/>
                  </a:moveTo>
                  <a:cubicBezTo>
                    <a:pt x="3770" y="0"/>
                    <a:pt x="2736" y="1672"/>
                    <a:pt x="2493" y="2037"/>
                  </a:cubicBezTo>
                  <a:cubicBezTo>
                    <a:pt x="2250" y="2371"/>
                    <a:pt x="1" y="3101"/>
                    <a:pt x="1" y="3101"/>
                  </a:cubicBezTo>
                  <a:lnTo>
                    <a:pt x="1034" y="6444"/>
                  </a:lnTo>
                  <a:cubicBezTo>
                    <a:pt x="1034" y="6444"/>
                    <a:pt x="4135" y="6444"/>
                    <a:pt x="4590" y="5988"/>
                  </a:cubicBezTo>
                  <a:cubicBezTo>
                    <a:pt x="5016" y="5502"/>
                    <a:pt x="5654" y="2979"/>
                    <a:pt x="5502" y="2614"/>
                  </a:cubicBezTo>
                  <a:cubicBezTo>
                    <a:pt x="5459" y="2498"/>
                    <a:pt x="5256" y="2458"/>
                    <a:pt x="4999" y="2458"/>
                  </a:cubicBezTo>
                  <a:cubicBezTo>
                    <a:pt x="4718" y="2458"/>
                    <a:pt x="4374" y="2506"/>
                    <a:pt x="4104" y="2553"/>
                  </a:cubicBezTo>
                  <a:cubicBezTo>
                    <a:pt x="4088" y="2555"/>
                    <a:pt x="4073" y="2556"/>
                    <a:pt x="4057" y="2556"/>
                  </a:cubicBezTo>
                  <a:cubicBezTo>
                    <a:pt x="3835" y="2556"/>
                    <a:pt x="3652" y="2357"/>
                    <a:pt x="3709" y="2158"/>
                  </a:cubicBezTo>
                  <a:cubicBezTo>
                    <a:pt x="3800" y="1763"/>
                    <a:pt x="3952" y="1277"/>
                    <a:pt x="4013" y="1003"/>
                  </a:cubicBezTo>
                  <a:cubicBezTo>
                    <a:pt x="4074" y="669"/>
                    <a:pt x="3983" y="304"/>
                    <a:pt x="377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442;p34"/>
            <p:cNvSpPr/>
            <p:nvPr/>
          </p:nvSpPr>
          <p:spPr>
            <a:xfrm>
              <a:off x="5952150" y="1615015"/>
              <a:ext cx="43350" cy="31175"/>
            </a:xfrm>
            <a:custGeom>
              <a:avLst/>
              <a:gdLst/>
              <a:ahLst/>
              <a:cxnLst/>
              <a:rect l="l" t="t" r="r" b="b"/>
              <a:pathLst>
                <a:path w="1734" h="1247" extrusionOk="0">
                  <a:moveTo>
                    <a:pt x="1733" y="0"/>
                  </a:moveTo>
                  <a:cubicBezTo>
                    <a:pt x="1551" y="0"/>
                    <a:pt x="1368" y="0"/>
                    <a:pt x="1186" y="61"/>
                  </a:cubicBezTo>
                  <a:cubicBezTo>
                    <a:pt x="1034" y="91"/>
                    <a:pt x="852" y="152"/>
                    <a:pt x="608" y="213"/>
                  </a:cubicBezTo>
                  <a:cubicBezTo>
                    <a:pt x="487" y="213"/>
                    <a:pt x="365" y="274"/>
                    <a:pt x="274" y="365"/>
                  </a:cubicBezTo>
                  <a:cubicBezTo>
                    <a:pt x="152" y="456"/>
                    <a:pt x="61" y="578"/>
                    <a:pt x="31" y="730"/>
                  </a:cubicBezTo>
                  <a:cubicBezTo>
                    <a:pt x="0" y="882"/>
                    <a:pt x="61" y="1064"/>
                    <a:pt x="213" y="1155"/>
                  </a:cubicBezTo>
                  <a:cubicBezTo>
                    <a:pt x="335" y="1216"/>
                    <a:pt x="456" y="1246"/>
                    <a:pt x="608" y="1246"/>
                  </a:cubicBezTo>
                  <a:cubicBezTo>
                    <a:pt x="791" y="1216"/>
                    <a:pt x="1004" y="1155"/>
                    <a:pt x="1186" y="1064"/>
                  </a:cubicBezTo>
                  <a:cubicBezTo>
                    <a:pt x="1520" y="912"/>
                    <a:pt x="1642" y="760"/>
                    <a:pt x="1642" y="730"/>
                  </a:cubicBezTo>
                  <a:lnTo>
                    <a:pt x="1642" y="730"/>
                  </a:lnTo>
                  <a:cubicBezTo>
                    <a:pt x="1459" y="791"/>
                    <a:pt x="1307" y="851"/>
                    <a:pt x="1125" y="912"/>
                  </a:cubicBezTo>
                  <a:cubicBezTo>
                    <a:pt x="943" y="973"/>
                    <a:pt x="760" y="1003"/>
                    <a:pt x="578" y="1034"/>
                  </a:cubicBezTo>
                  <a:cubicBezTo>
                    <a:pt x="551" y="1038"/>
                    <a:pt x="525" y="1039"/>
                    <a:pt x="500" y="1039"/>
                  </a:cubicBezTo>
                  <a:cubicBezTo>
                    <a:pt x="323" y="1039"/>
                    <a:pt x="190" y="946"/>
                    <a:pt x="244" y="760"/>
                  </a:cubicBezTo>
                  <a:cubicBezTo>
                    <a:pt x="304" y="547"/>
                    <a:pt x="456" y="395"/>
                    <a:pt x="669" y="365"/>
                  </a:cubicBezTo>
                  <a:lnTo>
                    <a:pt x="1247" y="213"/>
                  </a:lnTo>
                  <a:cubicBezTo>
                    <a:pt x="1399" y="152"/>
                    <a:pt x="1581" y="91"/>
                    <a:pt x="173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443;p34"/>
            <p:cNvSpPr/>
            <p:nvPr/>
          </p:nvSpPr>
          <p:spPr>
            <a:xfrm>
              <a:off x="5955950" y="1634490"/>
              <a:ext cx="37250" cy="33950"/>
            </a:xfrm>
            <a:custGeom>
              <a:avLst/>
              <a:gdLst/>
              <a:ahLst/>
              <a:cxnLst/>
              <a:rect l="l" t="t" r="r" b="b"/>
              <a:pathLst>
                <a:path w="1490" h="1358" extrusionOk="0">
                  <a:moveTo>
                    <a:pt x="1432" y="0"/>
                  </a:moveTo>
                  <a:cubicBezTo>
                    <a:pt x="1378" y="0"/>
                    <a:pt x="1247" y="34"/>
                    <a:pt x="1064" y="103"/>
                  </a:cubicBezTo>
                  <a:lnTo>
                    <a:pt x="639" y="285"/>
                  </a:lnTo>
                  <a:cubicBezTo>
                    <a:pt x="426" y="346"/>
                    <a:pt x="244" y="467"/>
                    <a:pt x="122" y="619"/>
                  </a:cubicBezTo>
                  <a:cubicBezTo>
                    <a:pt x="0" y="832"/>
                    <a:pt x="61" y="1106"/>
                    <a:pt x="244" y="1258"/>
                  </a:cubicBezTo>
                  <a:cubicBezTo>
                    <a:pt x="293" y="1307"/>
                    <a:pt x="383" y="1357"/>
                    <a:pt x="464" y="1357"/>
                  </a:cubicBezTo>
                  <a:cubicBezTo>
                    <a:pt x="483" y="1357"/>
                    <a:pt x="500" y="1355"/>
                    <a:pt x="517" y="1349"/>
                  </a:cubicBezTo>
                  <a:cubicBezTo>
                    <a:pt x="608" y="1349"/>
                    <a:pt x="669" y="1319"/>
                    <a:pt x="730" y="1288"/>
                  </a:cubicBezTo>
                  <a:cubicBezTo>
                    <a:pt x="882" y="1258"/>
                    <a:pt x="1004" y="1197"/>
                    <a:pt x="1125" y="1106"/>
                  </a:cubicBezTo>
                  <a:cubicBezTo>
                    <a:pt x="1125" y="1098"/>
                    <a:pt x="1112" y="1094"/>
                    <a:pt x="1088" y="1094"/>
                  </a:cubicBezTo>
                  <a:cubicBezTo>
                    <a:pt x="1023" y="1094"/>
                    <a:pt x="878" y="1122"/>
                    <a:pt x="700" y="1167"/>
                  </a:cubicBezTo>
                  <a:cubicBezTo>
                    <a:pt x="639" y="1167"/>
                    <a:pt x="578" y="1167"/>
                    <a:pt x="517" y="1197"/>
                  </a:cubicBezTo>
                  <a:cubicBezTo>
                    <a:pt x="456" y="1197"/>
                    <a:pt x="396" y="1167"/>
                    <a:pt x="365" y="1106"/>
                  </a:cubicBezTo>
                  <a:cubicBezTo>
                    <a:pt x="244" y="1015"/>
                    <a:pt x="213" y="863"/>
                    <a:pt x="274" y="741"/>
                  </a:cubicBezTo>
                  <a:cubicBezTo>
                    <a:pt x="396" y="589"/>
                    <a:pt x="548" y="498"/>
                    <a:pt x="700" y="467"/>
                  </a:cubicBezTo>
                  <a:cubicBezTo>
                    <a:pt x="852" y="376"/>
                    <a:pt x="1004" y="316"/>
                    <a:pt x="1095" y="255"/>
                  </a:cubicBezTo>
                  <a:cubicBezTo>
                    <a:pt x="1338" y="103"/>
                    <a:pt x="1490" y="42"/>
                    <a:pt x="1459" y="12"/>
                  </a:cubicBezTo>
                  <a:cubicBezTo>
                    <a:pt x="1459" y="4"/>
                    <a:pt x="1450" y="0"/>
                    <a:pt x="14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444;p34"/>
            <p:cNvSpPr/>
            <p:nvPr/>
          </p:nvSpPr>
          <p:spPr>
            <a:xfrm>
              <a:off x="5926325" y="1617290"/>
              <a:ext cx="31175" cy="65375"/>
            </a:xfrm>
            <a:custGeom>
              <a:avLst/>
              <a:gdLst/>
              <a:ahLst/>
              <a:cxnLst/>
              <a:rect l="l" t="t" r="r" b="b"/>
              <a:pathLst>
                <a:path w="1247" h="2615" extrusionOk="0">
                  <a:moveTo>
                    <a:pt x="1216" y="0"/>
                  </a:moveTo>
                  <a:cubicBezTo>
                    <a:pt x="1003" y="487"/>
                    <a:pt x="699" y="943"/>
                    <a:pt x="334" y="1338"/>
                  </a:cubicBezTo>
                  <a:cubicBezTo>
                    <a:pt x="274" y="1399"/>
                    <a:pt x="182" y="1490"/>
                    <a:pt x="122" y="1551"/>
                  </a:cubicBezTo>
                  <a:lnTo>
                    <a:pt x="0" y="1642"/>
                  </a:lnTo>
                  <a:lnTo>
                    <a:pt x="122" y="1703"/>
                  </a:lnTo>
                  <a:cubicBezTo>
                    <a:pt x="365" y="1855"/>
                    <a:pt x="608" y="2037"/>
                    <a:pt x="760" y="2311"/>
                  </a:cubicBezTo>
                  <a:cubicBezTo>
                    <a:pt x="881" y="2493"/>
                    <a:pt x="912" y="2614"/>
                    <a:pt x="942" y="2614"/>
                  </a:cubicBezTo>
                  <a:cubicBezTo>
                    <a:pt x="942" y="2614"/>
                    <a:pt x="942" y="2462"/>
                    <a:pt x="881" y="2250"/>
                  </a:cubicBezTo>
                  <a:cubicBezTo>
                    <a:pt x="750" y="1987"/>
                    <a:pt x="573" y="1769"/>
                    <a:pt x="330" y="1597"/>
                  </a:cubicBezTo>
                  <a:lnTo>
                    <a:pt x="330" y="1597"/>
                  </a:lnTo>
                  <a:cubicBezTo>
                    <a:pt x="382" y="1554"/>
                    <a:pt x="434" y="1511"/>
                    <a:pt x="486" y="1459"/>
                  </a:cubicBezTo>
                  <a:cubicBezTo>
                    <a:pt x="760" y="1186"/>
                    <a:pt x="973" y="852"/>
                    <a:pt x="1125" y="487"/>
                  </a:cubicBezTo>
                  <a:cubicBezTo>
                    <a:pt x="1216" y="183"/>
                    <a:pt x="1246" y="0"/>
                    <a:pt x="12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445;p34"/>
            <p:cNvSpPr/>
            <p:nvPr/>
          </p:nvSpPr>
          <p:spPr>
            <a:xfrm>
              <a:off x="5959000" y="1658790"/>
              <a:ext cx="30400" cy="31550"/>
            </a:xfrm>
            <a:custGeom>
              <a:avLst/>
              <a:gdLst/>
              <a:ahLst/>
              <a:cxnLst/>
              <a:rect l="l" t="t" r="r" b="b"/>
              <a:pathLst>
                <a:path w="1216" h="1262" extrusionOk="0">
                  <a:moveTo>
                    <a:pt x="1189" y="1"/>
                  </a:moveTo>
                  <a:cubicBezTo>
                    <a:pt x="1136" y="1"/>
                    <a:pt x="1011" y="35"/>
                    <a:pt x="851" y="103"/>
                  </a:cubicBezTo>
                  <a:cubicBezTo>
                    <a:pt x="699" y="164"/>
                    <a:pt x="578" y="225"/>
                    <a:pt x="456" y="286"/>
                  </a:cubicBezTo>
                  <a:cubicBezTo>
                    <a:pt x="274" y="347"/>
                    <a:pt x="152" y="499"/>
                    <a:pt x="30" y="651"/>
                  </a:cubicBezTo>
                  <a:cubicBezTo>
                    <a:pt x="0" y="772"/>
                    <a:pt x="0" y="894"/>
                    <a:pt x="30" y="1015"/>
                  </a:cubicBezTo>
                  <a:cubicBezTo>
                    <a:pt x="91" y="1076"/>
                    <a:pt x="152" y="1167"/>
                    <a:pt x="243" y="1198"/>
                  </a:cubicBezTo>
                  <a:cubicBezTo>
                    <a:pt x="337" y="1235"/>
                    <a:pt x="443" y="1261"/>
                    <a:pt x="545" y="1261"/>
                  </a:cubicBezTo>
                  <a:cubicBezTo>
                    <a:pt x="609" y="1261"/>
                    <a:pt x="671" y="1251"/>
                    <a:pt x="730" y="1228"/>
                  </a:cubicBezTo>
                  <a:cubicBezTo>
                    <a:pt x="973" y="1137"/>
                    <a:pt x="1064" y="1046"/>
                    <a:pt x="1064" y="1015"/>
                  </a:cubicBezTo>
                  <a:cubicBezTo>
                    <a:pt x="1058" y="1009"/>
                    <a:pt x="1049" y="1007"/>
                    <a:pt x="1036" y="1007"/>
                  </a:cubicBezTo>
                  <a:cubicBezTo>
                    <a:pt x="984" y="1007"/>
                    <a:pt x="871" y="1051"/>
                    <a:pt x="699" y="1076"/>
                  </a:cubicBezTo>
                  <a:cubicBezTo>
                    <a:pt x="667" y="1084"/>
                    <a:pt x="634" y="1088"/>
                    <a:pt x="602" y="1088"/>
                  </a:cubicBezTo>
                  <a:cubicBezTo>
                    <a:pt x="515" y="1088"/>
                    <a:pt x="432" y="1060"/>
                    <a:pt x="365" y="1015"/>
                  </a:cubicBezTo>
                  <a:cubicBezTo>
                    <a:pt x="243" y="954"/>
                    <a:pt x="152" y="833"/>
                    <a:pt x="213" y="742"/>
                  </a:cubicBezTo>
                  <a:cubicBezTo>
                    <a:pt x="304" y="620"/>
                    <a:pt x="426" y="499"/>
                    <a:pt x="547" y="438"/>
                  </a:cubicBezTo>
                  <a:cubicBezTo>
                    <a:pt x="669" y="347"/>
                    <a:pt x="790" y="286"/>
                    <a:pt x="912" y="225"/>
                  </a:cubicBezTo>
                  <a:cubicBezTo>
                    <a:pt x="1094" y="103"/>
                    <a:pt x="1216" y="43"/>
                    <a:pt x="1216" y="12"/>
                  </a:cubicBezTo>
                  <a:cubicBezTo>
                    <a:pt x="1216" y="5"/>
                    <a:pt x="1206" y="1"/>
                    <a:pt x="118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446;p34"/>
            <p:cNvSpPr/>
            <p:nvPr/>
          </p:nvSpPr>
          <p:spPr>
            <a:xfrm>
              <a:off x="4873850" y="1052690"/>
              <a:ext cx="242450" cy="335900"/>
            </a:xfrm>
            <a:custGeom>
              <a:avLst/>
              <a:gdLst/>
              <a:ahLst/>
              <a:cxnLst/>
              <a:rect l="l" t="t" r="r" b="b"/>
              <a:pathLst>
                <a:path w="9698" h="13436" extrusionOk="0">
                  <a:moveTo>
                    <a:pt x="6384" y="1"/>
                  </a:moveTo>
                  <a:cubicBezTo>
                    <a:pt x="6354" y="700"/>
                    <a:pt x="6232" y="1338"/>
                    <a:pt x="6019" y="2007"/>
                  </a:cubicBezTo>
                  <a:cubicBezTo>
                    <a:pt x="5807" y="2645"/>
                    <a:pt x="5381" y="3192"/>
                    <a:pt x="4803" y="3557"/>
                  </a:cubicBezTo>
                  <a:cubicBezTo>
                    <a:pt x="4226" y="3861"/>
                    <a:pt x="3466" y="4013"/>
                    <a:pt x="3223" y="4621"/>
                  </a:cubicBezTo>
                  <a:cubicBezTo>
                    <a:pt x="3010" y="5229"/>
                    <a:pt x="3496" y="6019"/>
                    <a:pt x="3041" y="6475"/>
                  </a:cubicBezTo>
                  <a:cubicBezTo>
                    <a:pt x="2858" y="6627"/>
                    <a:pt x="2615" y="6718"/>
                    <a:pt x="2341" y="6748"/>
                  </a:cubicBezTo>
                  <a:cubicBezTo>
                    <a:pt x="1521" y="6961"/>
                    <a:pt x="791" y="7508"/>
                    <a:pt x="366" y="8268"/>
                  </a:cubicBezTo>
                  <a:cubicBezTo>
                    <a:pt x="1" y="9210"/>
                    <a:pt x="62" y="10274"/>
                    <a:pt x="578" y="11156"/>
                  </a:cubicBezTo>
                  <a:cubicBezTo>
                    <a:pt x="1095" y="12007"/>
                    <a:pt x="1734" y="12767"/>
                    <a:pt x="2463" y="13435"/>
                  </a:cubicBezTo>
                  <a:lnTo>
                    <a:pt x="9697" y="11885"/>
                  </a:lnTo>
                  <a:cubicBezTo>
                    <a:pt x="9697" y="11885"/>
                    <a:pt x="7601" y="597"/>
                    <a:pt x="7600" y="517"/>
                  </a:cubicBezTo>
                  <a:lnTo>
                    <a:pt x="7600" y="517"/>
                  </a:lnTo>
                  <a:cubicBezTo>
                    <a:pt x="7600" y="517"/>
                    <a:pt x="7600" y="517"/>
                    <a:pt x="7600" y="517"/>
                  </a:cubicBezTo>
                  <a:cubicBezTo>
                    <a:pt x="7600" y="517"/>
                    <a:pt x="7600" y="517"/>
                    <a:pt x="7600" y="517"/>
                  </a:cubicBezTo>
                  <a:lnTo>
                    <a:pt x="7600" y="517"/>
                  </a:lnTo>
                  <a:cubicBezTo>
                    <a:pt x="7600" y="517"/>
                    <a:pt x="7600" y="517"/>
                    <a:pt x="7600" y="517"/>
                  </a:cubicBezTo>
                  <a:lnTo>
                    <a:pt x="7600" y="517"/>
                  </a:lnTo>
                  <a:cubicBezTo>
                    <a:pt x="7174" y="365"/>
                    <a:pt x="6779" y="213"/>
                    <a:pt x="6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447;p34"/>
            <p:cNvSpPr/>
            <p:nvPr/>
          </p:nvSpPr>
          <p:spPr>
            <a:xfrm>
              <a:off x="5088150" y="1067890"/>
              <a:ext cx="335900" cy="334475"/>
            </a:xfrm>
            <a:custGeom>
              <a:avLst/>
              <a:gdLst/>
              <a:ahLst/>
              <a:cxnLst/>
              <a:rect l="l" t="t" r="r" b="b"/>
              <a:pathLst>
                <a:path w="13436" h="13379" extrusionOk="0">
                  <a:moveTo>
                    <a:pt x="7387" y="0"/>
                  </a:moveTo>
                  <a:lnTo>
                    <a:pt x="1247" y="669"/>
                  </a:lnTo>
                  <a:cubicBezTo>
                    <a:pt x="730" y="2219"/>
                    <a:pt x="365" y="3830"/>
                    <a:pt x="183" y="5472"/>
                  </a:cubicBezTo>
                  <a:cubicBezTo>
                    <a:pt x="1" y="7113"/>
                    <a:pt x="213" y="8785"/>
                    <a:pt x="791" y="10335"/>
                  </a:cubicBezTo>
                  <a:cubicBezTo>
                    <a:pt x="1186" y="11399"/>
                    <a:pt x="1885" y="12280"/>
                    <a:pt x="2858" y="12858"/>
                  </a:cubicBezTo>
                  <a:cubicBezTo>
                    <a:pt x="3604" y="13270"/>
                    <a:pt x="4465" y="13378"/>
                    <a:pt x="5342" y="13378"/>
                  </a:cubicBezTo>
                  <a:cubicBezTo>
                    <a:pt x="5822" y="13378"/>
                    <a:pt x="6306" y="13346"/>
                    <a:pt x="6779" y="13314"/>
                  </a:cubicBezTo>
                  <a:cubicBezTo>
                    <a:pt x="8086" y="13192"/>
                    <a:pt x="9393" y="13071"/>
                    <a:pt x="10700" y="12888"/>
                  </a:cubicBezTo>
                  <a:cubicBezTo>
                    <a:pt x="11369" y="12827"/>
                    <a:pt x="12007" y="12615"/>
                    <a:pt x="12554" y="12219"/>
                  </a:cubicBezTo>
                  <a:cubicBezTo>
                    <a:pt x="13223" y="11703"/>
                    <a:pt x="13435" y="10791"/>
                    <a:pt x="13435" y="9940"/>
                  </a:cubicBezTo>
                  <a:cubicBezTo>
                    <a:pt x="13435" y="8754"/>
                    <a:pt x="13071" y="7599"/>
                    <a:pt x="12341" y="6627"/>
                  </a:cubicBezTo>
                  <a:cubicBezTo>
                    <a:pt x="11612" y="5684"/>
                    <a:pt x="10517" y="5107"/>
                    <a:pt x="9302" y="5046"/>
                  </a:cubicBezTo>
                  <a:cubicBezTo>
                    <a:pt x="9514" y="4438"/>
                    <a:pt x="9636" y="3800"/>
                    <a:pt x="9666" y="3162"/>
                  </a:cubicBezTo>
                  <a:cubicBezTo>
                    <a:pt x="9666" y="2493"/>
                    <a:pt x="9423" y="1855"/>
                    <a:pt x="8937" y="1429"/>
                  </a:cubicBezTo>
                  <a:cubicBezTo>
                    <a:pt x="8633" y="1216"/>
                    <a:pt x="8329" y="1034"/>
                    <a:pt x="8025" y="852"/>
                  </a:cubicBezTo>
                  <a:cubicBezTo>
                    <a:pt x="7691" y="669"/>
                    <a:pt x="7478" y="365"/>
                    <a:pt x="7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448;p34"/>
            <p:cNvSpPr/>
            <p:nvPr/>
          </p:nvSpPr>
          <p:spPr>
            <a:xfrm>
              <a:off x="4949850" y="1007865"/>
              <a:ext cx="98050" cy="92875"/>
            </a:xfrm>
            <a:custGeom>
              <a:avLst/>
              <a:gdLst/>
              <a:ahLst/>
              <a:cxnLst/>
              <a:rect l="l" t="t" r="r" b="b"/>
              <a:pathLst>
                <a:path w="3922" h="3715" extrusionOk="0">
                  <a:moveTo>
                    <a:pt x="1763" y="0"/>
                  </a:moveTo>
                  <a:cubicBezTo>
                    <a:pt x="1064" y="0"/>
                    <a:pt x="304" y="426"/>
                    <a:pt x="92" y="1125"/>
                  </a:cubicBezTo>
                  <a:cubicBezTo>
                    <a:pt x="1" y="1490"/>
                    <a:pt x="61" y="1885"/>
                    <a:pt x="244" y="2249"/>
                  </a:cubicBezTo>
                  <a:cubicBezTo>
                    <a:pt x="396" y="2584"/>
                    <a:pt x="639" y="2888"/>
                    <a:pt x="912" y="3161"/>
                  </a:cubicBezTo>
                  <a:cubicBezTo>
                    <a:pt x="1156" y="3435"/>
                    <a:pt x="1520" y="3648"/>
                    <a:pt x="1885" y="3708"/>
                  </a:cubicBezTo>
                  <a:cubicBezTo>
                    <a:pt x="1924" y="3712"/>
                    <a:pt x="1964" y="3714"/>
                    <a:pt x="2003" y="3714"/>
                  </a:cubicBezTo>
                  <a:cubicBezTo>
                    <a:pt x="2267" y="3714"/>
                    <a:pt x="2524" y="3628"/>
                    <a:pt x="2736" y="3496"/>
                  </a:cubicBezTo>
                  <a:cubicBezTo>
                    <a:pt x="3222" y="3192"/>
                    <a:pt x="3618" y="2705"/>
                    <a:pt x="3770" y="2158"/>
                  </a:cubicBezTo>
                  <a:cubicBezTo>
                    <a:pt x="3922" y="1611"/>
                    <a:pt x="3739" y="1003"/>
                    <a:pt x="3283" y="608"/>
                  </a:cubicBezTo>
                  <a:lnTo>
                    <a:pt x="3830" y="547"/>
                  </a:lnTo>
                  <a:cubicBezTo>
                    <a:pt x="3192" y="213"/>
                    <a:pt x="2493" y="31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449;p34"/>
            <p:cNvSpPr/>
            <p:nvPr/>
          </p:nvSpPr>
          <p:spPr>
            <a:xfrm>
              <a:off x="4996200" y="928890"/>
              <a:ext cx="288025" cy="90900"/>
            </a:xfrm>
            <a:custGeom>
              <a:avLst/>
              <a:gdLst/>
              <a:ahLst/>
              <a:cxnLst/>
              <a:rect l="l" t="t" r="r" b="b"/>
              <a:pathLst>
                <a:path w="11521" h="3636" extrusionOk="0">
                  <a:moveTo>
                    <a:pt x="7583" y="0"/>
                  </a:moveTo>
                  <a:cubicBezTo>
                    <a:pt x="4674" y="0"/>
                    <a:pt x="1045" y="764"/>
                    <a:pt x="1" y="3463"/>
                  </a:cubicBezTo>
                  <a:cubicBezTo>
                    <a:pt x="1" y="3463"/>
                    <a:pt x="238" y="3636"/>
                    <a:pt x="1220" y="3636"/>
                  </a:cubicBezTo>
                  <a:cubicBezTo>
                    <a:pt x="1404" y="3636"/>
                    <a:pt x="1615" y="3630"/>
                    <a:pt x="1855" y="3615"/>
                  </a:cubicBezTo>
                  <a:lnTo>
                    <a:pt x="10214" y="2095"/>
                  </a:lnTo>
                  <a:cubicBezTo>
                    <a:pt x="10214" y="2095"/>
                    <a:pt x="11490" y="1639"/>
                    <a:pt x="11521" y="788"/>
                  </a:cubicBezTo>
                  <a:cubicBezTo>
                    <a:pt x="11521" y="425"/>
                    <a:pt x="9752" y="0"/>
                    <a:pt x="7583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450;p34"/>
            <p:cNvSpPr/>
            <p:nvPr/>
          </p:nvSpPr>
          <p:spPr>
            <a:xfrm>
              <a:off x="4996200" y="928890"/>
              <a:ext cx="288025" cy="90900"/>
            </a:xfrm>
            <a:custGeom>
              <a:avLst/>
              <a:gdLst/>
              <a:ahLst/>
              <a:cxnLst/>
              <a:rect l="l" t="t" r="r" b="b"/>
              <a:pathLst>
                <a:path w="11521" h="3636" extrusionOk="0">
                  <a:moveTo>
                    <a:pt x="7583" y="0"/>
                  </a:moveTo>
                  <a:cubicBezTo>
                    <a:pt x="4674" y="0"/>
                    <a:pt x="1045" y="764"/>
                    <a:pt x="1" y="3463"/>
                  </a:cubicBezTo>
                  <a:cubicBezTo>
                    <a:pt x="1" y="3463"/>
                    <a:pt x="238" y="3636"/>
                    <a:pt x="1220" y="3636"/>
                  </a:cubicBezTo>
                  <a:cubicBezTo>
                    <a:pt x="1404" y="3636"/>
                    <a:pt x="1615" y="3630"/>
                    <a:pt x="1855" y="3615"/>
                  </a:cubicBezTo>
                  <a:lnTo>
                    <a:pt x="10214" y="2095"/>
                  </a:lnTo>
                  <a:cubicBezTo>
                    <a:pt x="10214" y="2095"/>
                    <a:pt x="11490" y="1639"/>
                    <a:pt x="11521" y="788"/>
                  </a:cubicBezTo>
                  <a:cubicBezTo>
                    <a:pt x="11521" y="425"/>
                    <a:pt x="9752" y="0"/>
                    <a:pt x="7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451;p34"/>
            <p:cNvSpPr/>
            <p:nvPr/>
          </p:nvSpPr>
          <p:spPr>
            <a:xfrm>
              <a:off x="5041800" y="920815"/>
              <a:ext cx="234825" cy="386475"/>
            </a:xfrm>
            <a:custGeom>
              <a:avLst/>
              <a:gdLst/>
              <a:ahLst/>
              <a:cxnLst/>
              <a:rect l="l" t="t" r="r" b="b"/>
              <a:pathLst>
                <a:path w="9393" h="15459" extrusionOk="0">
                  <a:moveTo>
                    <a:pt x="5632" y="1"/>
                  </a:moveTo>
                  <a:cubicBezTo>
                    <a:pt x="3774" y="1"/>
                    <a:pt x="1926" y="608"/>
                    <a:pt x="396" y="1780"/>
                  </a:cubicBezTo>
                  <a:lnTo>
                    <a:pt x="0" y="2054"/>
                  </a:lnTo>
                  <a:lnTo>
                    <a:pt x="973" y="15458"/>
                  </a:lnTo>
                  <a:lnTo>
                    <a:pt x="6870" y="15002"/>
                  </a:lnTo>
                  <a:cubicBezTo>
                    <a:pt x="6900" y="14303"/>
                    <a:pt x="6870" y="11628"/>
                    <a:pt x="6870" y="11628"/>
                  </a:cubicBezTo>
                  <a:cubicBezTo>
                    <a:pt x="6870" y="11628"/>
                    <a:pt x="9332" y="11263"/>
                    <a:pt x="9362" y="8801"/>
                  </a:cubicBezTo>
                  <a:cubicBezTo>
                    <a:pt x="9393" y="6339"/>
                    <a:pt x="8967" y="686"/>
                    <a:pt x="8967" y="686"/>
                  </a:cubicBezTo>
                  <a:cubicBezTo>
                    <a:pt x="7898" y="226"/>
                    <a:pt x="6763" y="1"/>
                    <a:pt x="563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452;p34"/>
            <p:cNvSpPr/>
            <p:nvPr/>
          </p:nvSpPr>
          <p:spPr>
            <a:xfrm>
              <a:off x="5233250" y="1024690"/>
              <a:ext cx="27450" cy="18800"/>
            </a:xfrm>
            <a:custGeom>
              <a:avLst/>
              <a:gdLst/>
              <a:ahLst/>
              <a:cxnLst/>
              <a:rect l="l" t="t" r="r" b="b"/>
              <a:pathLst>
                <a:path w="1098" h="752" extrusionOk="0">
                  <a:moveTo>
                    <a:pt x="533" y="1"/>
                  </a:moveTo>
                  <a:cubicBezTo>
                    <a:pt x="240" y="1"/>
                    <a:pt x="1" y="399"/>
                    <a:pt x="306" y="634"/>
                  </a:cubicBezTo>
                  <a:cubicBezTo>
                    <a:pt x="382" y="717"/>
                    <a:pt x="469" y="751"/>
                    <a:pt x="553" y="751"/>
                  </a:cubicBezTo>
                  <a:cubicBezTo>
                    <a:pt x="840" y="751"/>
                    <a:pt x="1098" y="353"/>
                    <a:pt x="792" y="117"/>
                  </a:cubicBezTo>
                  <a:cubicBezTo>
                    <a:pt x="710" y="35"/>
                    <a:pt x="619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453;p34"/>
            <p:cNvSpPr/>
            <p:nvPr/>
          </p:nvSpPr>
          <p:spPr>
            <a:xfrm>
              <a:off x="5234050" y="1020765"/>
              <a:ext cx="32700" cy="9250"/>
            </a:xfrm>
            <a:custGeom>
              <a:avLst/>
              <a:gdLst/>
              <a:ahLst/>
              <a:cxnLst/>
              <a:rect l="l" t="t" r="r" b="b"/>
              <a:pathLst>
                <a:path w="1308" h="370" extrusionOk="0">
                  <a:moveTo>
                    <a:pt x="669" y="1"/>
                  </a:moveTo>
                  <a:cubicBezTo>
                    <a:pt x="487" y="1"/>
                    <a:pt x="304" y="62"/>
                    <a:pt x="183" y="183"/>
                  </a:cubicBezTo>
                  <a:cubicBezTo>
                    <a:pt x="61" y="244"/>
                    <a:pt x="1" y="305"/>
                    <a:pt x="31" y="335"/>
                  </a:cubicBezTo>
                  <a:cubicBezTo>
                    <a:pt x="40" y="344"/>
                    <a:pt x="52" y="348"/>
                    <a:pt x="68" y="348"/>
                  </a:cubicBezTo>
                  <a:cubicBezTo>
                    <a:pt x="163" y="348"/>
                    <a:pt x="383" y="214"/>
                    <a:pt x="669" y="214"/>
                  </a:cubicBezTo>
                  <a:cubicBezTo>
                    <a:pt x="978" y="214"/>
                    <a:pt x="1209" y="369"/>
                    <a:pt x="1266" y="369"/>
                  </a:cubicBezTo>
                  <a:cubicBezTo>
                    <a:pt x="1271" y="369"/>
                    <a:pt x="1275" y="368"/>
                    <a:pt x="1277" y="366"/>
                  </a:cubicBezTo>
                  <a:cubicBezTo>
                    <a:pt x="1308" y="335"/>
                    <a:pt x="1277" y="274"/>
                    <a:pt x="1156" y="183"/>
                  </a:cubicBezTo>
                  <a:cubicBezTo>
                    <a:pt x="1004" y="62"/>
                    <a:pt x="85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454;p34"/>
            <p:cNvSpPr/>
            <p:nvPr/>
          </p:nvSpPr>
          <p:spPr>
            <a:xfrm>
              <a:off x="5145900" y="1032865"/>
              <a:ext cx="23500" cy="18225"/>
            </a:xfrm>
            <a:custGeom>
              <a:avLst/>
              <a:gdLst/>
              <a:ahLst/>
              <a:cxnLst/>
              <a:rect l="l" t="t" r="r" b="b"/>
              <a:pathLst>
                <a:path w="940" h="729" extrusionOk="0">
                  <a:moveTo>
                    <a:pt x="409" y="1"/>
                  </a:moveTo>
                  <a:cubicBezTo>
                    <a:pt x="287" y="1"/>
                    <a:pt x="170" y="68"/>
                    <a:pt x="92" y="186"/>
                  </a:cubicBezTo>
                  <a:cubicBezTo>
                    <a:pt x="1" y="338"/>
                    <a:pt x="61" y="550"/>
                    <a:pt x="213" y="672"/>
                  </a:cubicBezTo>
                  <a:cubicBezTo>
                    <a:pt x="277" y="711"/>
                    <a:pt x="341" y="728"/>
                    <a:pt x="401" y="728"/>
                  </a:cubicBezTo>
                  <a:cubicBezTo>
                    <a:pt x="716" y="728"/>
                    <a:pt x="940" y="268"/>
                    <a:pt x="609" y="64"/>
                  </a:cubicBezTo>
                  <a:cubicBezTo>
                    <a:pt x="544" y="21"/>
                    <a:pt x="476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455;p34"/>
            <p:cNvSpPr/>
            <p:nvPr/>
          </p:nvSpPr>
          <p:spPr>
            <a:xfrm>
              <a:off x="5142100" y="1028365"/>
              <a:ext cx="32700" cy="9250"/>
            </a:xfrm>
            <a:custGeom>
              <a:avLst/>
              <a:gdLst/>
              <a:ahLst/>
              <a:cxnLst/>
              <a:rect l="l" t="t" r="r" b="b"/>
              <a:pathLst>
                <a:path w="1308" h="370" extrusionOk="0">
                  <a:moveTo>
                    <a:pt x="669" y="1"/>
                  </a:moveTo>
                  <a:cubicBezTo>
                    <a:pt x="487" y="1"/>
                    <a:pt x="335" y="62"/>
                    <a:pt x="183" y="153"/>
                  </a:cubicBezTo>
                  <a:cubicBezTo>
                    <a:pt x="61" y="244"/>
                    <a:pt x="1" y="305"/>
                    <a:pt x="61" y="335"/>
                  </a:cubicBezTo>
                  <a:cubicBezTo>
                    <a:pt x="66" y="344"/>
                    <a:pt x="74" y="348"/>
                    <a:pt x="87" y="348"/>
                  </a:cubicBezTo>
                  <a:cubicBezTo>
                    <a:pt x="163" y="348"/>
                    <a:pt x="383" y="214"/>
                    <a:pt x="669" y="214"/>
                  </a:cubicBezTo>
                  <a:cubicBezTo>
                    <a:pt x="978" y="214"/>
                    <a:pt x="1209" y="369"/>
                    <a:pt x="1267" y="369"/>
                  </a:cubicBezTo>
                  <a:cubicBezTo>
                    <a:pt x="1271" y="369"/>
                    <a:pt x="1275" y="368"/>
                    <a:pt x="1277" y="366"/>
                  </a:cubicBezTo>
                  <a:cubicBezTo>
                    <a:pt x="1308" y="335"/>
                    <a:pt x="1277" y="274"/>
                    <a:pt x="1156" y="183"/>
                  </a:cubicBezTo>
                  <a:cubicBezTo>
                    <a:pt x="1034" y="62"/>
                    <a:pt x="85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456;p34"/>
            <p:cNvSpPr/>
            <p:nvPr/>
          </p:nvSpPr>
          <p:spPr>
            <a:xfrm>
              <a:off x="5202900" y="1033690"/>
              <a:ext cx="27375" cy="74300"/>
            </a:xfrm>
            <a:custGeom>
              <a:avLst/>
              <a:gdLst/>
              <a:ahLst/>
              <a:cxnLst/>
              <a:rect l="l" t="t" r="r" b="b"/>
              <a:pathLst>
                <a:path w="1095" h="2972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609"/>
                    <a:pt x="335" y="1216"/>
                    <a:pt x="608" y="1794"/>
                  </a:cubicBezTo>
                  <a:cubicBezTo>
                    <a:pt x="699" y="2037"/>
                    <a:pt x="791" y="2250"/>
                    <a:pt x="851" y="2493"/>
                  </a:cubicBezTo>
                  <a:cubicBezTo>
                    <a:pt x="912" y="2554"/>
                    <a:pt x="912" y="2645"/>
                    <a:pt x="912" y="2736"/>
                  </a:cubicBezTo>
                  <a:cubicBezTo>
                    <a:pt x="912" y="2797"/>
                    <a:pt x="851" y="2827"/>
                    <a:pt x="760" y="2827"/>
                  </a:cubicBezTo>
                  <a:cubicBezTo>
                    <a:pt x="578" y="2827"/>
                    <a:pt x="395" y="2858"/>
                    <a:pt x="213" y="2949"/>
                  </a:cubicBezTo>
                  <a:cubicBezTo>
                    <a:pt x="304" y="2964"/>
                    <a:pt x="395" y="2972"/>
                    <a:pt x="487" y="2972"/>
                  </a:cubicBezTo>
                  <a:cubicBezTo>
                    <a:pt x="578" y="2972"/>
                    <a:pt x="669" y="2964"/>
                    <a:pt x="760" y="2949"/>
                  </a:cubicBezTo>
                  <a:lnTo>
                    <a:pt x="912" y="2949"/>
                  </a:lnTo>
                  <a:cubicBezTo>
                    <a:pt x="1003" y="2919"/>
                    <a:pt x="1064" y="2888"/>
                    <a:pt x="1064" y="2797"/>
                  </a:cubicBezTo>
                  <a:cubicBezTo>
                    <a:pt x="1095" y="2675"/>
                    <a:pt x="1095" y="2554"/>
                    <a:pt x="1034" y="2432"/>
                  </a:cubicBezTo>
                  <a:cubicBezTo>
                    <a:pt x="943" y="2189"/>
                    <a:pt x="851" y="1976"/>
                    <a:pt x="760" y="1733"/>
                  </a:cubicBezTo>
                  <a:cubicBezTo>
                    <a:pt x="578" y="1125"/>
                    <a:pt x="335" y="54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457;p34"/>
            <p:cNvSpPr/>
            <p:nvPr/>
          </p:nvSpPr>
          <p:spPr>
            <a:xfrm>
              <a:off x="5132975" y="1187940"/>
              <a:ext cx="80575" cy="39350"/>
            </a:xfrm>
            <a:custGeom>
              <a:avLst/>
              <a:gdLst/>
              <a:ahLst/>
              <a:cxnLst/>
              <a:rect l="l" t="t" r="r" b="b"/>
              <a:pathLst>
                <a:path w="3223" h="1574" extrusionOk="0">
                  <a:moveTo>
                    <a:pt x="1" y="1"/>
                  </a:moveTo>
                  <a:cubicBezTo>
                    <a:pt x="1" y="1"/>
                    <a:pt x="667" y="1574"/>
                    <a:pt x="2774" y="1574"/>
                  </a:cubicBezTo>
                  <a:cubicBezTo>
                    <a:pt x="2917" y="1574"/>
                    <a:pt x="3067" y="1567"/>
                    <a:pt x="3223" y="1551"/>
                  </a:cubicBezTo>
                  <a:lnTo>
                    <a:pt x="3223" y="913"/>
                  </a:lnTo>
                  <a:cubicBezTo>
                    <a:pt x="3174" y="914"/>
                    <a:pt x="3126" y="915"/>
                    <a:pt x="3078" y="915"/>
                  </a:cubicBezTo>
                  <a:cubicBezTo>
                    <a:pt x="1976" y="915"/>
                    <a:pt x="933" y="58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458;p34"/>
            <p:cNvSpPr/>
            <p:nvPr/>
          </p:nvSpPr>
          <p:spPr>
            <a:xfrm>
              <a:off x="5021771" y="906040"/>
              <a:ext cx="246225" cy="150475"/>
            </a:xfrm>
            <a:custGeom>
              <a:avLst/>
              <a:gdLst/>
              <a:ahLst/>
              <a:cxnLst/>
              <a:rect l="l" t="t" r="r" b="b"/>
              <a:pathLst>
                <a:path w="9849" h="6019" extrusionOk="0">
                  <a:moveTo>
                    <a:pt x="5320" y="0"/>
                  </a:moveTo>
                  <a:lnTo>
                    <a:pt x="2706" y="699"/>
                  </a:lnTo>
                  <a:lnTo>
                    <a:pt x="335" y="2067"/>
                  </a:lnTo>
                  <a:cubicBezTo>
                    <a:pt x="335" y="2067"/>
                    <a:pt x="0" y="5988"/>
                    <a:pt x="1003" y="6019"/>
                  </a:cubicBezTo>
                  <a:cubicBezTo>
                    <a:pt x="2006" y="6019"/>
                    <a:pt x="2250" y="4742"/>
                    <a:pt x="2250" y="4742"/>
                  </a:cubicBezTo>
                  <a:cubicBezTo>
                    <a:pt x="3496" y="4286"/>
                    <a:pt x="2949" y="1733"/>
                    <a:pt x="3253" y="1459"/>
                  </a:cubicBezTo>
                  <a:cubicBezTo>
                    <a:pt x="3347" y="1365"/>
                    <a:pt x="3560" y="1320"/>
                    <a:pt x="3847" y="1320"/>
                  </a:cubicBezTo>
                  <a:cubicBezTo>
                    <a:pt x="4482" y="1320"/>
                    <a:pt x="5483" y="1538"/>
                    <a:pt x="6383" y="1915"/>
                  </a:cubicBezTo>
                  <a:cubicBezTo>
                    <a:pt x="6931" y="2158"/>
                    <a:pt x="7523" y="2280"/>
                    <a:pt x="8116" y="2280"/>
                  </a:cubicBezTo>
                  <a:cubicBezTo>
                    <a:pt x="8709" y="2280"/>
                    <a:pt x="9301" y="2158"/>
                    <a:pt x="9849" y="1915"/>
                  </a:cubicBezTo>
                  <a:lnTo>
                    <a:pt x="9849" y="547"/>
                  </a:lnTo>
                  <a:lnTo>
                    <a:pt x="7873" y="152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459;p34"/>
            <p:cNvSpPr/>
            <p:nvPr/>
          </p:nvSpPr>
          <p:spPr>
            <a:xfrm>
              <a:off x="5007400" y="1034340"/>
              <a:ext cx="44300" cy="63775"/>
            </a:xfrm>
            <a:custGeom>
              <a:avLst/>
              <a:gdLst/>
              <a:ahLst/>
              <a:cxnLst/>
              <a:rect l="l" t="t" r="r" b="b"/>
              <a:pathLst>
                <a:path w="1772" h="2551" extrusionOk="0">
                  <a:moveTo>
                    <a:pt x="1149" y="0"/>
                  </a:moveTo>
                  <a:cubicBezTo>
                    <a:pt x="655" y="0"/>
                    <a:pt x="1" y="194"/>
                    <a:pt x="39" y="1251"/>
                  </a:cubicBezTo>
                  <a:cubicBezTo>
                    <a:pt x="78" y="2337"/>
                    <a:pt x="797" y="2551"/>
                    <a:pt x="1296" y="2551"/>
                  </a:cubicBezTo>
                  <a:cubicBezTo>
                    <a:pt x="1566" y="2551"/>
                    <a:pt x="1772" y="2488"/>
                    <a:pt x="1772" y="2467"/>
                  </a:cubicBezTo>
                  <a:cubicBezTo>
                    <a:pt x="1772" y="2437"/>
                    <a:pt x="1680" y="66"/>
                    <a:pt x="1680" y="66"/>
                  </a:cubicBezTo>
                  <a:cubicBezTo>
                    <a:pt x="1669" y="66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460;p34"/>
            <p:cNvSpPr/>
            <p:nvPr/>
          </p:nvSpPr>
          <p:spPr>
            <a:xfrm>
              <a:off x="5019000" y="1047790"/>
              <a:ext cx="19775" cy="37150"/>
            </a:xfrm>
            <a:custGeom>
              <a:avLst/>
              <a:gdLst/>
              <a:ahLst/>
              <a:cxnLst/>
              <a:rect l="l" t="t" r="r" b="b"/>
              <a:pathLst>
                <a:path w="791" h="1486" extrusionOk="0">
                  <a:moveTo>
                    <a:pt x="578" y="136"/>
                  </a:moveTo>
                  <a:cubicBezTo>
                    <a:pt x="578" y="197"/>
                    <a:pt x="578" y="227"/>
                    <a:pt x="578" y="227"/>
                  </a:cubicBezTo>
                  <a:cubicBezTo>
                    <a:pt x="608" y="227"/>
                    <a:pt x="639" y="197"/>
                    <a:pt x="578" y="136"/>
                  </a:cubicBezTo>
                  <a:close/>
                  <a:moveTo>
                    <a:pt x="434" y="1"/>
                  </a:moveTo>
                  <a:cubicBezTo>
                    <a:pt x="419" y="1"/>
                    <a:pt x="406" y="4"/>
                    <a:pt x="396" y="14"/>
                  </a:cubicBezTo>
                  <a:cubicBezTo>
                    <a:pt x="244" y="45"/>
                    <a:pt x="122" y="136"/>
                    <a:pt x="92" y="257"/>
                  </a:cubicBezTo>
                  <a:cubicBezTo>
                    <a:pt x="31" y="409"/>
                    <a:pt x="1" y="592"/>
                    <a:pt x="1" y="774"/>
                  </a:cubicBezTo>
                  <a:cubicBezTo>
                    <a:pt x="1" y="1078"/>
                    <a:pt x="183" y="1352"/>
                    <a:pt x="456" y="1473"/>
                  </a:cubicBezTo>
                  <a:cubicBezTo>
                    <a:pt x="481" y="1481"/>
                    <a:pt x="505" y="1485"/>
                    <a:pt x="530" y="1485"/>
                  </a:cubicBezTo>
                  <a:cubicBezTo>
                    <a:pt x="597" y="1485"/>
                    <a:pt x="663" y="1457"/>
                    <a:pt x="730" y="1412"/>
                  </a:cubicBezTo>
                  <a:cubicBezTo>
                    <a:pt x="760" y="1352"/>
                    <a:pt x="791" y="1321"/>
                    <a:pt x="760" y="1321"/>
                  </a:cubicBezTo>
                  <a:cubicBezTo>
                    <a:pt x="760" y="1321"/>
                    <a:pt x="730" y="1321"/>
                    <a:pt x="669" y="1352"/>
                  </a:cubicBezTo>
                  <a:cubicBezTo>
                    <a:pt x="639" y="1367"/>
                    <a:pt x="608" y="1374"/>
                    <a:pt x="574" y="1374"/>
                  </a:cubicBezTo>
                  <a:cubicBezTo>
                    <a:pt x="540" y="1374"/>
                    <a:pt x="502" y="1367"/>
                    <a:pt x="456" y="1352"/>
                  </a:cubicBezTo>
                  <a:cubicBezTo>
                    <a:pt x="244" y="1230"/>
                    <a:pt x="92" y="987"/>
                    <a:pt x="122" y="713"/>
                  </a:cubicBezTo>
                  <a:cubicBezTo>
                    <a:pt x="92" y="592"/>
                    <a:pt x="122" y="440"/>
                    <a:pt x="183" y="318"/>
                  </a:cubicBezTo>
                  <a:cubicBezTo>
                    <a:pt x="213" y="197"/>
                    <a:pt x="274" y="105"/>
                    <a:pt x="396" y="75"/>
                  </a:cubicBezTo>
                  <a:cubicBezTo>
                    <a:pt x="412" y="67"/>
                    <a:pt x="428" y="63"/>
                    <a:pt x="445" y="63"/>
                  </a:cubicBezTo>
                  <a:cubicBezTo>
                    <a:pt x="489" y="63"/>
                    <a:pt x="534" y="91"/>
                    <a:pt x="578" y="136"/>
                  </a:cubicBezTo>
                  <a:cubicBezTo>
                    <a:pt x="578" y="75"/>
                    <a:pt x="548" y="45"/>
                    <a:pt x="517" y="14"/>
                  </a:cubicBezTo>
                  <a:cubicBezTo>
                    <a:pt x="497" y="14"/>
                    <a:pt x="463" y="1"/>
                    <a:pt x="43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461;p34"/>
            <p:cNvSpPr/>
            <p:nvPr/>
          </p:nvSpPr>
          <p:spPr>
            <a:xfrm>
              <a:off x="5020525" y="902440"/>
              <a:ext cx="28125" cy="10450"/>
            </a:xfrm>
            <a:custGeom>
              <a:avLst/>
              <a:gdLst/>
              <a:ahLst/>
              <a:cxnLst/>
              <a:rect l="l" t="t" r="r" b="b"/>
              <a:pathLst>
                <a:path w="1125" h="418" extrusionOk="0">
                  <a:moveTo>
                    <a:pt x="321" y="1"/>
                  </a:moveTo>
                  <a:cubicBezTo>
                    <a:pt x="131" y="1"/>
                    <a:pt x="0" y="72"/>
                    <a:pt x="0" y="114"/>
                  </a:cubicBezTo>
                  <a:cubicBezTo>
                    <a:pt x="31" y="175"/>
                    <a:pt x="274" y="144"/>
                    <a:pt x="547" y="235"/>
                  </a:cubicBezTo>
                  <a:cubicBezTo>
                    <a:pt x="821" y="296"/>
                    <a:pt x="1034" y="418"/>
                    <a:pt x="1064" y="418"/>
                  </a:cubicBezTo>
                  <a:cubicBezTo>
                    <a:pt x="1125" y="418"/>
                    <a:pt x="943" y="144"/>
                    <a:pt x="608" y="53"/>
                  </a:cubicBezTo>
                  <a:cubicBezTo>
                    <a:pt x="505" y="15"/>
                    <a:pt x="407" y="1"/>
                    <a:pt x="3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462;p34"/>
            <p:cNvSpPr/>
            <p:nvPr/>
          </p:nvSpPr>
          <p:spPr>
            <a:xfrm>
              <a:off x="5041050" y="879440"/>
              <a:ext cx="13700" cy="37325"/>
            </a:xfrm>
            <a:custGeom>
              <a:avLst/>
              <a:gdLst/>
              <a:ahLst/>
              <a:cxnLst/>
              <a:rect l="l" t="t" r="r" b="b"/>
              <a:pathLst>
                <a:path w="548" h="1493" extrusionOk="0">
                  <a:moveTo>
                    <a:pt x="152" y="0"/>
                  </a:moveTo>
                  <a:cubicBezTo>
                    <a:pt x="30" y="244"/>
                    <a:pt x="0" y="517"/>
                    <a:pt x="91" y="791"/>
                  </a:cubicBezTo>
                  <a:cubicBezTo>
                    <a:pt x="178" y="1224"/>
                    <a:pt x="429" y="1492"/>
                    <a:pt x="506" y="1492"/>
                  </a:cubicBezTo>
                  <a:cubicBezTo>
                    <a:pt x="510" y="1492"/>
                    <a:pt x="514" y="1491"/>
                    <a:pt x="517" y="1490"/>
                  </a:cubicBezTo>
                  <a:cubicBezTo>
                    <a:pt x="547" y="1459"/>
                    <a:pt x="365" y="1155"/>
                    <a:pt x="274" y="760"/>
                  </a:cubicBezTo>
                  <a:cubicBezTo>
                    <a:pt x="213" y="335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463;p34"/>
            <p:cNvSpPr/>
            <p:nvPr/>
          </p:nvSpPr>
          <p:spPr>
            <a:xfrm>
              <a:off x="5223400" y="1006340"/>
              <a:ext cx="41075" cy="11100"/>
            </a:xfrm>
            <a:custGeom>
              <a:avLst/>
              <a:gdLst/>
              <a:ahLst/>
              <a:cxnLst/>
              <a:rect l="l" t="t" r="r" b="b"/>
              <a:pathLst>
                <a:path w="1643" h="444" extrusionOk="0">
                  <a:moveTo>
                    <a:pt x="822" y="0"/>
                  </a:moveTo>
                  <a:cubicBezTo>
                    <a:pt x="335" y="0"/>
                    <a:pt x="1" y="304"/>
                    <a:pt x="62" y="396"/>
                  </a:cubicBezTo>
                  <a:cubicBezTo>
                    <a:pt x="86" y="431"/>
                    <a:pt x="152" y="444"/>
                    <a:pt x="245" y="444"/>
                  </a:cubicBezTo>
                  <a:cubicBezTo>
                    <a:pt x="390" y="444"/>
                    <a:pt x="600" y="414"/>
                    <a:pt x="822" y="396"/>
                  </a:cubicBezTo>
                  <a:cubicBezTo>
                    <a:pt x="980" y="396"/>
                    <a:pt x="1123" y="400"/>
                    <a:pt x="1242" y="400"/>
                  </a:cubicBezTo>
                  <a:cubicBezTo>
                    <a:pt x="1421" y="400"/>
                    <a:pt x="1545" y="389"/>
                    <a:pt x="1582" y="335"/>
                  </a:cubicBezTo>
                  <a:cubicBezTo>
                    <a:pt x="1642" y="244"/>
                    <a:pt x="133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464;p34"/>
            <p:cNvSpPr/>
            <p:nvPr/>
          </p:nvSpPr>
          <p:spPr>
            <a:xfrm>
              <a:off x="5195300" y="1113290"/>
              <a:ext cx="22825" cy="22725"/>
            </a:xfrm>
            <a:custGeom>
              <a:avLst/>
              <a:gdLst/>
              <a:ahLst/>
              <a:cxnLst/>
              <a:rect l="l" t="t" r="r" b="b"/>
              <a:pathLst>
                <a:path w="913" h="909" extrusionOk="0">
                  <a:moveTo>
                    <a:pt x="354" y="1"/>
                  </a:moveTo>
                  <a:cubicBezTo>
                    <a:pt x="289" y="1"/>
                    <a:pt x="228" y="23"/>
                    <a:pt x="183" y="69"/>
                  </a:cubicBezTo>
                  <a:cubicBezTo>
                    <a:pt x="61" y="130"/>
                    <a:pt x="0" y="251"/>
                    <a:pt x="0" y="403"/>
                  </a:cubicBezTo>
                  <a:cubicBezTo>
                    <a:pt x="0" y="525"/>
                    <a:pt x="31" y="646"/>
                    <a:pt x="122" y="738"/>
                  </a:cubicBezTo>
                  <a:cubicBezTo>
                    <a:pt x="183" y="829"/>
                    <a:pt x="274" y="890"/>
                    <a:pt x="395" y="890"/>
                  </a:cubicBezTo>
                  <a:cubicBezTo>
                    <a:pt x="428" y="903"/>
                    <a:pt x="462" y="909"/>
                    <a:pt x="496" y="909"/>
                  </a:cubicBezTo>
                  <a:cubicBezTo>
                    <a:pt x="621" y="909"/>
                    <a:pt x="749" y="827"/>
                    <a:pt x="821" y="707"/>
                  </a:cubicBezTo>
                  <a:cubicBezTo>
                    <a:pt x="912" y="555"/>
                    <a:pt x="912" y="373"/>
                    <a:pt x="821" y="221"/>
                  </a:cubicBezTo>
                  <a:cubicBezTo>
                    <a:pt x="734" y="105"/>
                    <a:pt x="592" y="17"/>
                    <a:pt x="422" y="9"/>
                  </a:cubicBezTo>
                  <a:lnTo>
                    <a:pt x="422" y="9"/>
                  </a:lnTo>
                  <a:cubicBezTo>
                    <a:pt x="399" y="3"/>
                    <a:pt x="376" y="1"/>
                    <a:pt x="35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465;p34"/>
            <p:cNvSpPr/>
            <p:nvPr/>
          </p:nvSpPr>
          <p:spPr>
            <a:xfrm>
              <a:off x="5183900" y="1110240"/>
              <a:ext cx="46375" cy="19225"/>
            </a:xfrm>
            <a:custGeom>
              <a:avLst/>
              <a:gdLst/>
              <a:ahLst/>
              <a:cxnLst/>
              <a:rect l="l" t="t" r="r" b="b"/>
              <a:pathLst>
                <a:path w="1855" h="769" extrusionOk="0">
                  <a:moveTo>
                    <a:pt x="76" y="1"/>
                  </a:moveTo>
                  <a:cubicBezTo>
                    <a:pt x="69" y="1"/>
                    <a:pt x="64" y="3"/>
                    <a:pt x="61" y="9"/>
                  </a:cubicBezTo>
                  <a:cubicBezTo>
                    <a:pt x="0" y="39"/>
                    <a:pt x="335" y="404"/>
                    <a:pt x="851" y="617"/>
                  </a:cubicBezTo>
                  <a:cubicBezTo>
                    <a:pt x="1064" y="708"/>
                    <a:pt x="1307" y="768"/>
                    <a:pt x="1551" y="768"/>
                  </a:cubicBezTo>
                  <a:cubicBezTo>
                    <a:pt x="1763" y="768"/>
                    <a:pt x="1855" y="677"/>
                    <a:pt x="1855" y="677"/>
                  </a:cubicBezTo>
                  <a:cubicBezTo>
                    <a:pt x="1855" y="647"/>
                    <a:pt x="1733" y="647"/>
                    <a:pt x="1581" y="617"/>
                  </a:cubicBezTo>
                  <a:cubicBezTo>
                    <a:pt x="1338" y="586"/>
                    <a:pt x="1125" y="525"/>
                    <a:pt x="912" y="434"/>
                  </a:cubicBezTo>
                  <a:cubicBezTo>
                    <a:pt x="469" y="268"/>
                    <a:pt x="15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466;p34"/>
            <p:cNvSpPr/>
            <p:nvPr/>
          </p:nvSpPr>
          <p:spPr>
            <a:xfrm>
              <a:off x="5136025" y="1007565"/>
              <a:ext cx="37250" cy="10475"/>
            </a:xfrm>
            <a:custGeom>
              <a:avLst/>
              <a:gdLst/>
              <a:ahLst/>
              <a:cxnLst/>
              <a:rect l="l" t="t" r="r" b="b"/>
              <a:pathLst>
                <a:path w="1490" h="419" extrusionOk="0">
                  <a:moveTo>
                    <a:pt x="882" y="0"/>
                  </a:moveTo>
                  <a:cubicBezTo>
                    <a:pt x="830" y="0"/>
                    <a:pt x="779" y="4"/>
                    <a:pt x="730" y="12"/>
                  </a:cubicBezTo>
                  <a:cubicBezTo>
                    <a:pt x="304" y="43"/>
                    <a:pt x="0" y="164"/>
                    <a:pt x="0" y="286"/>
                  </a:cubicBezTo>
                  <a:cubicBezTo>
                    <a:pt x="0" y="379"/>
                    <a:pt x="196" y="418"/>
                    <a:pt x="477" y="418"/>
                  </a:cubicBezTo>
                  <a:cubicBezTo>
                    <a:pt x="565" y="418"/>
                    <a:pt x="660" y="415"/>
                    <a:pt x="760" y="407"/>
                  </a:cubicBezTo>
                  <a:cubicBezTo>
                    <a:pt x="973" y="407"/>
                    <a:pt x="1125" y="347"/>
                    <a:pt x="1247" y="347"/>
                  </a:cubicBezTo>
                  <a:cubicBezTo>
                    <a:pt x="1292" y="331"/>
                    <a:pt x="1338" y="331"/>
                    <a:pt x="1376" y="331"/>
                  </a:cubicBezTo>
                  <a:cubicBezTo>
                    <a:pt x="1414" y="331"/>
                    <a:pt x="1444" y="331"/>
                    <a:pt x="1459" y="316"/>
                  </a:cubicBezTo>
                  <a:cubicBezTo>
                    <a:pt x="1490" y="286"/>
                    <a:pt x="1459" y="134"/>
                    <a:pt x="1307" y="73"/>
                  </a:cubicBezTo>
                  <a:cubicBezTo>
                    <a:pt x="1174" y="28"/>
                    <a:pt x="102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467;p34"/>
            <p:cNvSpPr/>
            <p:nvPr/>
          </p:nvSpPr>
          <p:spPr>
            <a:xfrm>
              <a:off x="5003050" y="965315"/>
              <a:ext cx="77525" cy="215925"/>
            </a:xfrm>
            <a:custGeom>
              <a:avLst/>
              <a:gdLst/>
              <a:ahLst/>
              <a:cxnLst/>
              <a:rect l="l" t="t" r="r" b="b"/>
              <a:pathLst>
                <a:path w="3101" h="8637" extrusionOk="0">
                  <a:moveTo>
                    <a:pt x="2614" y="0"/>
                  </a:moveTo>
                  <a:cubicBezTo>
                    <a:pt x="2098" y="122"/>
                    <a:pt x="1702" y="517"/>
                    <a:pt x="1611" y="1003"/>
                  </a:cubicBezTo>
                  <a:cubicBezTo>
                    <a:pt x="1490" y="1489"/>
                    <a:pt x="1520" y="2006"/>
                    <a:pt x="1642" y="2492"/>
                  </a:cubicBezTo>
                  <a:cubicBezTo>
                    <a:pt x="1794" y="2979"/>
                    <a:pt x="1854" y="3496"/>
                    <a:pt x="1854" y="3982"/>
                  </a:cubicBezTo>
                  <a:cubicBezTo>
                    <a:pt x="1794" y="4681"/>
                    <a:pt x="1550" y="5319"/>
                    <a:pt x="1155" y="5897"/>
                  </a:cubicBezTo>
                  <a:cubicBezTo>
                    <a:pt x="791" y="6444"/>
                    <a:pt x="426" y="7052"/>
                    <a:pt x="122" y="7660"/>
                  </a:cubicBezTo>
                  <a:cubicBezTo>
                    <a:pt x="0" y="7842"/>
                    <a:pt x="0" y="8085"/>
                    <a:pt x="61" y="8298"/>
                  </a:cubicBezTo>
                  <a:cubicBezTo>
                    <a:pt x="170" y="8517"/>
                    <a:pt x="402" y="8637"/>
                    <a:pt x="647" y="8637"/>
                  </a:cubicBezTo>
                  <a:cubicBezTo>
                    <a:pt x="674" y="8637"/>
                    <a:pt x="702" y="8635"/>
                    <a:pt x="730" y="8632"/>
                  </a:cubicBezTo>
                  <a:cubicBezTo>
                    <a:pt x="1216" y="8572"/>
                    <a:pt x="1642" y="8298"/>
                    <a:pt x="1946" y="7933"/>
                  </a:cubicBezTo>
                  <a:cubicBezTo>
                    <a:pt x="2827" y="6900"/>
                    <a:pt x="3101" y="5471"/>
                    <a:pt x="3070" y="4134"/>
                  </a:cubicBezTo>
                  <a:cubicBezTo>
                    <a:pt x="3070" y="2766"/>
                    <a:pt x="2797" y="1429"/>
                    <a:pt x="2766" y="91"/>
                  </a:cubicBez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468;p34"/>
            <p:cNvSpPr/>
            <p:nvPr/>
          </p:nvSpPr>
          <p:spPr>
            <a:xfrm>
              <a:off x="4955925" y="778140"/>
              <a:ext cx="337425" cy="237350"/>
            </a:xfrm>
            <a:custGeom>
              <a:avLst/>
              <a:gdLst/>
              <a:ahLst/>
              <a:cxnLst/>
              <a:rect l="l" t="t" r="r" b="b"/>
              <a:pathLst>
                <a:path w="13497" h="9494" extrusionOk="0">
                  <a:moveTo>
                    <a:pt x="6110" y="0"/>
                  </a:moveTo>
                  <a:cubicBezTo>
                    <a:pt x="6070" y="0"/>
                    <a:pt x="6029" y="3"/>
                    <a:pt x="5989" y="10"/>
                  </a:cubicBezTo>
                  <a:lnTo>
                    <a:pt x="5350" y="131"/>
                  </a:lnTo>
                  <a:cubicBezTo>
                    <a:pt x="4955" y="223"/>
                    <a:pt x="4682" y="618"/>
                    <a:pt x="4773" y="1013"/>
                  </a:cubicBezTo>
                  <a:cubicBezTo>
                    <a:pt x="1" y="2593"/>
                    <a:pt x="1581" y="7001"/>
                    <a:pt x="1581" y="7001"/>
                  </a:cubicBezTo>
                  <a:lnTo>
                    <a:pt x="882" y="7852"/>
                  </a:lnTo>
                  <a:cubicBezTo>
                    <a:pt x="274" y="9128"/>
                    <a:pt x="1612" y="9493"/>
                    <a:pt x="1612" y="9493"/>
                  </a:cubicBezTo>
                  <a:cubicBezTo>
                    <a:pt x="1612" y="9493"/>
                    <a:pt x="3253" y="7001"/>
                    <a:pt x="7812" y="6484"/>
                  </a:cubicBezTo>
                  <a:cubicBezTo>
                    <a:pt x="8845" y="6370"/>
                    <a:pt x="9682" y="6326"/>
                    <a:pt x="10360" y="6326"/>
                  </a:cubicBezTo>
                  <a:cubicBezTo>
                    <a:pt x="12575" y="6326"/>
                    <a:pt x="13085" y="6795"/>
                    <a:pt x="13132" y="6818"/>
                  </a:cubicBezTo>
                  <a:cubicBezTo>
                    <a:pt x="13223" y="6697"/>
                    <a:pt x="13314" y="6545"/>
                    <a:pt x="13344" y="6393"/>
                  </a:cubicBezTo>
                  <a:cubicBezTo>
                    <a:pt x="13496" y="5086"/>
                    <a:pt x="11916" y="4721"/>
                    <a:pt x="11916" y="4721"/>
                  </a:cubicBezTo>
                  <a:cubicBezTo>
                    <a:pt x="11089" y="963"/>
                    <a:pt x="8177" y="633"/>
                    <a:pt x="7179" y="633"/>
                  </a:cubicBezTo>
                  <a:cubicBezTo>
                    <a:pt x="6966" y="633"/>
                    <a:pt x="6840" y="648"/>
                    <a:pt x="6840" y="648"/>
                  </a:cubicBezTo>
                  <a:lnTo>
                    <a:pt x="6840" y="587"/>
                  </a:lnTo>
                  <a:cubicBezTo>
                    <a:pt x="6785" y="233"/>
                    <a:pt x="6461" y="0"/>
                    <a:pt x="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469;p34"/>
            <p:cNvSpPr/>
            <p:nvPr/>
          </p:nvSpPr>
          <p:spPr>
            <a:xfrm>
              <a:off x="5072950" y="804965"/>
              <a:ext cx="22075" cy="96525"/>
            </a:xfrm>
            <a:custGeom>
              <a:avLst/>
              <a:gdLst/>
              <a:ahLst/>
              <a:cxnLst/>
              <a:rect l="l" t="t" r="r" b="b"/>
              <a:pathLst>
                <a:path w="883" h="3861" extrusionOk="0">
                  <a:moveTo>
                    <a:pt x="1" y="1"/>
                  </a:moveTo>
                  <a:cubicBezTo>
                    <a:pt x="31" y="669"/>
                    <a:pt x="153" y="1338"/>
                    <a:pt x="335" y="1946"/>
                  </a:cubicBezTo>
                  <a:cubicBezTo>
                    <a:pt x="457" y="2615"/>
                    <a:pt x="639" y="3253"/>
                    <a:pt x="882" y="3861"/>
                  </a:cubicBezTo>
                  <a:cubicBezTo>
                    <a:pt x="821" y="3192"/>
                    <a:pt x="700" y="2554"/>
                    <a:pt x="548" y="1916"/>
                  </a:cubicBezTo>
                  <a:cubicBezTo>
                    <a:pt x="426" y="1277"/>
                    <a:pt x="244" y="6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470;p34"/>
            <p:cNvSpPr/>
            <p:nvPr/>
          </p:nvSpPr>
          <p:spPr>
            <a:xfrm>
              <a:off x="5128425" y="794340"/>
              <a:ext cx="26625" cy="92725"/>
            </a:xfrm>
            <a:custGeom>
              <a:avLst/>
              <a:gdLst/>
              <a:ahLst/>
              <a:cxnLst/>
              <a:rect l="l" t="t" r="r" b="b"/>
              <a:pathLst>
                <a:path w="1065" h="37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38"/>
                    <a:pt x="213" y="1277"/>
                    <a:pt x="426" y="1885"/>
                  </a:cubicBezTo>
                  <a:cubicBezTo>
                    <a:pt x="578" y="2492"/>
                    <a:pt x="791" y="3100"/>
                    <a:pt x="1064" y="3708"/>
                  </a:cubicBezTo>
                  <a:cubicBezTo>
                    <a:pt x="973" y="3070"/>
                    <a:pt x="821" y="2432"/>
                    <a:pt x="608" y="1824"/>
                  </a:cubicBezTo>
                  <a:cubicBezTo>
                    <a:pt x="487" y="1185"/>
                    <a:pt x="274" y="57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471;p34"/>
            <p:cNvSpPr/>
            <p:nvPr/>
          </p:nvSpPr>
          <p:spPr>
            <a:xfrm>
              <a:off x="5003050" y="889790"/>
              <a:ext cx="245475" cy="63425"/>
            </a:xfrm>
            <a:custGeom>
              <a:avLst/>
              <a:gdLst/>
              <a:ahLst/>
              <a:cxnLst/>
              <a:rect l="l" t="t" r="r" b="b"/>
              <a:pathLst>
                <a:path w="9819" h="2537" extrusionOk="0">
                  <a:moveTo>
                    <a:pt x="7169" y="0"/>
                  </a:moveTo>
                  <a:cubicBezTo>
                    <a:pt x="6324" y="0"/>
                    <a:pt x="5489" y="109"/>
                    <a:pt x="4681" y="316"/>
                  </a:cubicBezTo>
                  <a:cubicBezTo>
                    <a:pt x="3465" y="620"/>
                    <a:pt x="2310" y="1076"/>
                    <a:pt x="1246" y="1684"/>
                  </a:cubicBezTo>
                  <a:cubicBezTo>
                    <a:pt x="851" y="1927"/>
                    <a:pt x="517" y="2140"/>
                    <a:pt x="304" y="2292"/>
                  </a:cubicBezTo>
                  <a:cubicBezTo>
                    <a:pt x="183" y="2352"/>
                    <a:pt x="91" y="2444"/>
                    <a:pt x="0" y="2535"/>
                  </a:cubicBezTo>
                  <a:cubicBezTo>
                    <a:pt x="0" y="2536"/>
                    <a:pt x="1" y="2537"/>
                    <a:pt x="3" y="2537"/>
                  </a:cubicBezTo>
                  <a:cubicBezTo>
                    <a:pt x="46" y="2537"/>
                    <a:pt x="524" y="2240"/>
                    <a:pt x="1307" y="1805"/>
                  </a:cubicBezTo>
                  <a:cubicBezTo>
                    <a:pt x="2401" y="1228"/>
                    <a:pt x="3526" y="802"/>
                    <a:pt x="4712" y="498"/>
                  </a:cubicBezTo>
                  <a:cubicBezTo>
                    <a:pt x="5585" y="297"/>
                    <a:pt x="6475" y="178"/>
                    <a:pt x="7370" y="178"/>
                  </a:cubicBezTo>
                  <a:cubicBezTo>
                    <a:pt x="7689" y="178"/>
                    <a:pt x="8009" y="193"/>
                    <a:pt x="8329" y="225"/>
                  </a:cubicBezTo>
                  <a:cubicBezTo>
                    <a:pt x="9199" y="281"/>
                    <a:pt x="9733" y="441"/>
                    <a:pt x="9809" y="441"/>
                  </a:cubicBezTo>
                  <a:cubicBezTo>
                    <a:pt x="9815" y="441"/>
                    <a:pt x="9818" y="440"/>
                    <a:pt x="9818" y="437"/>
                  </a:cubicBezTo>
                  <a:cubicBezTo>
                    <a:pt x="9696" y="377"/>
                    <a:pt x="9575" y="316"/>
                    <a:pt x="9453" y="285"/>
                  </a:cubicBezTo>
                  <a:cubicBezTo>
                    <a:pt x="9089" y="194"/>
                    <a:pt x="8724" y="103"/>
                    <a:pt x="8359" y="73"/>
                  </a:cubicBezTo>
                  <a:cubicBezTo>
                    <a:pt x="7962" y="24"/>
                    <a:pt x="7564" y="0"/>
                    <a:pt x="7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472;p34"/>
            <p:cNvSpPr/>
            <p:nvPr/>
          </p:nvSpPr>
          <p:spPr>
            <a:xfrm>
              <a:off x="4982525" y="921240"/>
              <a:ext cx="117800" cy="64600"/>
            </a:xfrm>
            <a:custGeom>
              <a:avLst/>
              <a:gdLst/>
              <a:ahLst/>
              <a:cxnLst/>
              <a:rect l="l" t="t" r="r" b="b"/>
              <a:pathLst>
                <a:path w="4712" h="2584" extrusionOk="0">
                  <a:moveTo>
                    <a:pt x="4712" y="0"/>
                  </a:moveTo>
                  <a:cubicBezTo>
                    <a:pt x="4438" y="31"/>
                    <a:pt x="4195" y="91"/>
                    <a:pt x="3922" y="182"/>
                  </a:cubicBezTo>
                  <a:cubicBezTo>
                    <a:pt x="2675" y="547"/>
                    <a:pt x="1551" y="1155"/>
                    <a:pt x="578" y="2006"/>
                  </a:cubicBezTo>
                  <a:cubicBezTo>
                    <a:pt x="335" y="2158"/>
                    <a:pt x="153" y="2371"/>
                    <a:pt x="1" y="2584"/>
                  </a:cubicBezTo>
                  <a:cubicBezTo>
                    <a:pt x="730" y="2037"/>
                    <a:pt x="1460" y="1520"/>
                    <a:pt x="2250" y="1064"/>
                  </a:cubicBezTo>
                  <a:cubicBezTo>
                    <a:pt x="3040" y="669"/>
                    <a:pt x="3861" y="304"/>
                    <a:pt x="4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473;p34"/>
            <p:cNvSpPr/>
            <p:nvPr/>
          </p:nvSpPr>
          <p:spPr>
            <a:xfrm>
              <a:off x="4700600" y="1271540"/>
              <a:ext cx="827550" cy="797900"/>
            </a:xfrm>
            <a:custGeom>
              <a:avLst/>
              <a:gdLst/>
              <a:ahLst/>
              <a:cxnLst/>
              <a:rect l="l" t="t" r="r" b="b"/>
              <a:pathLst>
                <a:path w="33102" h="31916" extrusionOk="0">
                  <a:moveTo>
                    <a:pt x="14408" y="0"/>
                  </a:moveTo>
                  <a:cubicBezTo>
                    <a:pt x="13496" y="31"/>
                    <a:pt x="12615" y="213"/>
                    <a:pt x="11794" y="517"/>
                  </a:cubicBezTo>
                  <a:cubicBezTo>
                    <a:pt x="10214" y="1064"/>
                    <a:pt x="8785" y="1976"/>
                    <a:pt x="7600" y="3192"/>
                  </a:cubicBezTo>
                  <a:lnTo>
                    <a:pt x="1" y="12159"/>
                  </a:lnTo>
                  <a:lnTo>
                    <a:pt x="7053" y="16688"/>
                  </a:lnTo>
                  <a:lnTo>
                    <a:pt x="9758" y="13861"/>
                  </a:lnTo>
                  <a:lnTo>
                    <a:pt x="10092" y="21247"/>
                  </a:lnTo>
                  <a:lnTo>
                    <a:pt x="8937" y="30305"/>
                  </a:lnTo>
                  <a:lnTo>
                    <a:pt x="26871" y="31916"/>
                  </a:lnTo>
                  <a:cubicBezTo>
                    <a:pt x="26901" y="30670"/>
                    <a:pt x="26536" y="23192"/>
                    <a:pt x="26293" y="18268"/>
                  </a:cubicBezTo>
                  <a:cubicBezTo>
                    <a:pt x="26263" y="17356"/>
                    <a:pt x="27175" y="15745"/>
                    <a:pt x="27144" y="14955"/>
                  </a:cubicBezTo>
                  <a:cubicBezTo>
                    <a:pt x="27099" y="13996"/>
                    <a:pt x="27010" y="13495"/>
                    <a:pt x="26931" y="13234"/>
                  </a:cubicBezTo>
                  <a:lnTo>
                    <a:pt x="26931" y="13234"/>
                  </a:lnTo>
                  <a:lnTo>
                    <a:pt x="27782" y="14834"/>
                  </a:lnTo>
                  <a:lnTo>
                    <a:pt x="33102" y="10092"/>
                  </a:lnTo>
                  <a:lnTo>
                    <a:pt x="28482" y="3830"/>
                  </a:lnTo>
                  <a:cubicBezTo>
                    <a:pt x="26992" y="1855"/>
                    <a:pt x="24773" y="517"/>
                    <a:pt x="22311" y="183"/>
                  </a:cubicBezTo>
                  <a:cubicBezTo>
                    <a:pt x="21612" y="92"/>
                    <a:pt x="21065" y="61"/>
                    <a:pt x="20700" y="0"/>
                  </a:cubicBezTo>
                  <a:cubicBezTo>
                    <a:pt x="19667" y="320"/>
                    <a:pt x="18603" y="479"/>
                    <a:pt x="17543" y="479"/>
                  </a:cubicBezTo>
                  <a:cubicBezTo>
                    <a:pt x="16483" y="479"/>
                    <a:pt x="15427" y="320"/>
                    <a:pt x="1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474;p34"/>
            <p:cNvSpPr/>
            <p:nvPr/>
          </p:nvSpPr>
          <p:spPr>
            <a:xfrm>
              <a:off x="4876900" y="1538265"/>
              <a:ext cx="133000" cy="150475"/>
            </a:xfrm>
            <a:custGeom>
              <a:avLst/>
              <a:gdLst/>
              <a:ahLst/>
              <a:cxnLst/>
              <a:rect l="l" t="t" r="r" b="b"/>
              <a:pathLst>
                <a:path w="5320" h="6019" extrusionOk="0">
                  <a:moveTo>
                    <a:pt x="5320" y="0"/>
                  </a:moveTo>
                  <a:lnTo>
                    <a:pt x="5320" y="0"/>
                  </a:lnTo>
                  <a:cubicBezTo>
                    <a:pt x="5016" y="243"/>
                    <a:pt x="4742" y="517"/>
                    <a:pt x="4469" y="821"/>
                  </a:cubicBezTo>
                  <a:cubicBezTo>
                    <a:pt x="3982" y="1368"/>
                    <a:pt x="3314" y="2098"/>
                    <a:pt x="2584" y="2949"/>
                  </a:cubicBezTo>
                  <a:cubicBezTo>
                    <a:pt x="1855" y="3769"/>
                    <a:pt x="1186" y="4529"/>
                    <a:pt x="730" y="5107"/>
                  </a:cubicBezTo>
                  <a:cubicBezTo>
                    <a:pt x="456" y="5380"/>
                    <a:pt x="213" y="5684"/>
                    <a:pt x="1" y="6019"/>
                  </a:cubicBezTo>
                  <a:cubicBezTo>
                    <a:pt x="305" y="5775"/>
                    <a:pt x="578" y="5502"/>
                    <a:pt x="821" y="5198"/>
                  </a:cubicBezTo>
                  <a:cubicBezTo>
                    <a:pt x="1308" y="4651"/>
                    <a:pt x="2007" y="3921"/>
                    <a:pt x="2736" y="3070"/>
                  </a:cubicBezTo>
                  <a:cubicBezTo>
                    <a:pt x="3435" y="2250"/>
                    <a:pt x="4104" y="1490"/>
                    <a:pt x="4590" y="912"/>
                  </a:cubicBezTo>
                  <a:cubicBezTo>
                    <a:pt x="4833" y="639"/>
                    <a:pt x="5077" y="335"/>
                    <a:pt x="5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475;p34"/>
            <p:cNvSpPr/>
            <p:nvPr/>
          </p:nvSpPr>
          <p:spPr>
            <a:xfrm>
              <a:off x="4810800" y="3542090"/>
              <a:ext cx="167200" cy="186400"/>
            </a:xfrm>
            <a:custGeom>
              <a:avLst/>
              <a:gdLst/>
              <a:ahLst/>
              <a:cxnLst/>
              <a:rect l="l" t="t" r="r" b="b"/>
              <a:pathLst>
                <a:path w="6688" h="7456" extrusionOk="0">
                  <a:moveTo>
                    <a:pt x="6687" y="0"/>
                  </a:moveTo>
                  <a:lnTo>
                    <a:pt x="2857" y="304"/>
                  </a:lnTo>
                  <a:lnTo>
                    <a:pt x="2553" y="1946"/>
                  </a:lnTo>
                  <a:cubicBezTo>
                    <a:pt x="1003" y="5928"/>
                    <a:pt x="0" y="7265"/>
                    <a:pt x="821" y="7447"/>
                  </a:cubicBezTo>
                  <a:cubicBezTo>
                    <a:pt x="849" y="7453"/>
                    <a:pt x="879" y="7456"/>
                    <a:pt x="910" y="7456"/>
                  </a:cubicBezTo>
                  <a:cubicBezTo>
                    <a:pt x="2247" y="7456"/>
                    <a:pt x="6079" y="2462"/>
                    <a:pt x="6079" y="2462"/>
                  </a:cubicBezTo>
                  <a:lnTo>
                    <a:pt x="66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476;p34"/>
            <p:cNvSpPr/>
            <p:nvPr/>
          </p:nvSpPr>
          <p:spPr>
            <a:xfrm>
              <a:off x="4739350" y="1746465"/>
              <a:ext cx="37275" cy="39550"/>
            </a:xfrm>
            <a:custGeom>
              <a:avLst/>
              <a:gdLst/>
              <a:ahLst/>
              <a:cxnLst/>
              <a:rect l="l" t="t" r="r" b="b"/>
              <a:pathLst>
                <a:path w="1491" h="1582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335"/>
                    <a:pt x="396" y="609"/>
                    <a:pt x="700" y="852"/>
                  </a:cubicBezTo>
                  <a:cubicBezTo>
                    <a:pt x="913" y="1125"/>
                    <a:pt x="1186" y="1369"/>
                    <a:pt x="1490" y="1581"/>
                  </a:cubicBezTo>
                  <a:cubicBezTo>
                    <a:pt x="1338" y="1247"/>
                    <a:pt x="1126" y="943"/>
                    <a:pt x="822" y="700"/>
                  </a:cubicBezTo>
                  <a:cubicBezTo>
                    <a:pt x="578" y="426"/>
                    <a:pt x="305" y="18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477;p34"/>
            <p:cNvSpPr/>
            <p:nvPr/>
          </p:nvSpPr>
          <p:spPr>
            <a:xfrm>
              <a:off x="5038750" y="1568665"/>
              <a:ext cx="325275" cy="515975"/>
            </a:xfrm>
            <a:custGeom>
              <a:avLst/>
              <a:gdLst/>
              <a:ahLst/>
              <a:cxnLst/>
              <a:rect l="l" t="t" r="r" b="b"/>
              <a:pathLst>
                <a:path w="13011" h="20639" extrusionOk="0">
                  <a:moveTo>
                    <a:pt x="1034" y="0"/>
                  </a:moveTo>
                  <a:lnTo>
                    <a:pt x="1" y="19453"/>
                  </a:lnTo>
                  <a:lnTo>
                    <a:pt x="13010" y="20639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478;p34"/>
            <p:cNvSpPr/>
            <p:nvPr/>
          </p:nvSpPr>
          <p:spPr>
            <a:xfrm>
              <a:off x="5104875" y="1694740"/>
              <a:ext cx="199100" cy="47200"/>
            </a:xfrm>
            <a:custGeom>
              <a:avLst/>
              <a:gdLst/>
              <a:ahLst/>
              <a:cxnLst/>
              <a:rect l="l" t="t" r="r" b="b"/>
              <a:pathLst>
                <a:path w="7964" h="1888" extrusionOk="0">
                  <a:moveTo>
                    <a:pt x="7960" y="0"/>
                  </a:moveTo>
                  <a:cubicBezTo>
                    <a:pt x="7918" y="0"/>
                    <a:pt x="7531" y="235"/>
                    <a:pt x="6900" y="550"/>
                  </a:cubicBezTo>
                  <a:cubicBezTo>
                    <a:pt x="6019" y="975"/>
                    <a:pt x="5076" y="1279"/>
                    <a:pt x="4134" y="1492"/>
                  </a:cubicBezTo>
                  <a:cubicBezTo>
                    <a:pt x="3364" y="1636"/>
                    <a:pt x="2595" y="1724"/>
                    <a:pt x="1825" y="1724"/>
                  </a:cubicBezTo>
                  <a:cubicBezTo>
                    <a:pt x="1622" y="1724"/>
                    <a:pt x="1419" y="1718"/>
                    <a:pt x="1216" y="1705"/>
                  </a:cubicBezTo>
                  <a:cubicBezTo>
                    <a:pt x="601" y="1680"/>
                    <a:pt x="185" y="1636"/>
                    <a:pt x="49" y="1636"/>
                  </a:cubicBezTo>
                  <a:cubicBezTo>
                    <a:pt x="17" y="1636"/>
                    <a:pt x="0" y="1638"/>
                    <a:pt x="0" y="1644"/>
                  </a:cubicBezTo>
                  <a:cubicBezTo>
                    <a:pt x="91" y="1705"/>
                    <a:pt x="213" y="1735"/>
                    <a:pt x="304" y="1735"/>
                  </a:cubicBezTo>
                  <a:cubicBezTo>
                    <a:pt x="608" y="1796"/>
                    <a:pt x="912" y="1827"/>
                    <a:pt x="1216" y="1857"/>
                  </a:cubicBezTo>
                  <a:cubicBezTo>
                    <a:pt x="1479" y="1877"/>
                    <a:pt x="1742" y="1887"/>
                    <a:pt x="2005" y="1887"/>
                  </a:cubicBezTo>
                  <a:cubicBezTo>
                    <a:pt x="3721" y="1887"/>
                    <a:pt x="5432" y="1462"/>
                    <a:pt x="6961" y="672"/>
                  </a:cubicBezTo>
                  <a:cubicBezTo>
                    <a:pt x="7204" y="520"/>
                    <a:pt x="7478" y="368"/>
                    <a:pt x="7721" y="185"/>
                  </a:cubicBezTo>
                  <a:cubicBezTo>
                    <a:pt x="7873" y="64"/>
                    <a:pt x="7964" y="3"/>
                    <a:pt x="7964" y="3"/>
                  </a:cubicBezTo>
                  <a:cubicBezTo>
                    <a:pt x="7964" y="1"/>
                    <a:pt x="7963" y="0"/>
                    <a:pt x="7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479;p34"/>
            <p:cNvSpPr/>
            <p:nvPr/>
          </p:nvSpPr>
          <p:spPr>
            <a:xfrm>
              <a:off x="5105625" y="1751665"/>
              <a:ext cx="5350" cy="13825"/>
            </a:xfrm>
            <a:custGeom>
              <a:avLst/>
              <a:gdLst/>
              <a:ahLst/>
              <a:cxnLst/>
              <a:rect l="l" t="t" r="r" b="b"/>
              <a:pathLst>
                <a:path w="214" h="553" extrusionOk="0">
                  <a:moveTo>
                    <a:pt x="110" y="1"/>
                  </a:moveTo>
                  <a:cubicBezTo>
                    <a:pt x="104" y="1"/>
                    <a:pt x="98" y="2"/>
                    <a:pt x="92" y="5"/>
                  </a:cubicBezTo>
                  <a:cubicBezTo>
                    <a:pt x="31" y="5"/>
                    <a:pt x="1" y="127"/>
                    <a:pt x="1" y="279"/>
                  </a:cubicBezTo>
                  <a:cubicBezTo>
                    <a:pt x="31" y="431"/>
                    <a:pt x="61" y="553"/>
                    <a:pt x="122" y="553"/>
                  </a:cubicBezTo>
                  <a:cubicBezTo>
                    <a:pt x="183" y="553"/>
                    <a:pt x="213" y="431"/>
                    <a:pt x="213" y="279"/>
                  </a:cubicBezTo>
                  <a:cubicBezTo>
                    <a:pt x="186" y="115"/>
                    <a:pt x="159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480;p34"/>
            <p:cNvSpPr/>
            <p:nvPr/>
          </p:nvSpPr>
          <p:spPr>
            <a:xfrm>
              <a:off x="5099550" y="1792765"/>
              <a:ext cx="7625" cy="26675"/>
            </a:xfrm>
            <a:custGeom>
              <a:avLst/>
              <a:gdLst/>
              <a:ahLst/>
              <a:cxnLst/>
              <a:rect l="l" t="t" r="r" b="b"/>
              <a:pathLst>
                <a:path w="305" h="1067" extrusionOk="0">
                  <a:moveTo>
                    <a:pt x="238" y="0"/>
                  </a:moveTo>
                  <a:cubicBezTo>
                    <a:pt x="203" y="0"/>
                    <a:pt x="119" y="233"/>
                    <a:pt x="61" y="520"/>
                  </a:cubicBezTo>
                  <a:cubicBezTo>
                    <a:pt x="0" y="793"/>
                    <a:pt x="0" y="1067"/>
                    <a:pt x="61" y="1067"/>
                  </a:cubicBezTo>
                  <a:cubicBezTo>
                    <a:pt x="122" y="1067"/>
                    <a:pt x="213" y="824"/>
                    <a:pt x="244" y="550"/>
                  </a:cubicBezTo>
                  <a:cubicBezTo>
                    <a:pt x="304" y="246"/>
                    <a:pt x="304" y="3"/>
                    <a:pt x="244" y="3"/>
                  </a:cubicBezTo>
                  <a:cubicBezTo>
                    <a:pt x="242" y="1"/>
                    <a:pt x="240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481;p34"/>
            <p:cNvSpPr/>
            <p:nvPr/>
          </p:nvSpPr>
          <p:spPr>
            <a:xfrm>
              <a:off x="5098025" y="1846015"/>
              <a:ext cx="11425" cy="25950"/>
            </a:xfrm>
            <a:custGeom>
              <a:avLst/>
              <a:gdLst/>
              <a:ahLst/>
              <a:cxnLst/>
              <a:rect l="l" t="t" r="r" b="b"/>
              <a:pathLst>
                <a:path w="457" h="1038" extrusionOk="0">
                  <a:moveTo>
                    <a:pt x="92" y="1"/>
                  </a:moveTo>
                  <a:cubicBezTo>
                    <a:pt x="31" y="1"/>
                    <a:pt x="1" y="274"/>
                    <a:pt x="92" y="578"/>
                  </a:cubicBezTo>
                  <a:cubicBezTo>
                    <a:pt x="176" y="860"/>
                    <a:pt x="313" y="1037"/>
                    <a:pt x="381" y="1037"/>
                  </a:cubicBezTo>
                  <a:cubicBezTo>
                    <a:pt x="387" y="1037"/>
                    <a:pt x="391" y="1036"/>
                    <a:pt x="396" y="1034"/>
                  </a:cubicBezTo>
                  <a:cubicBezTo>
                    <a:pt x="457" y="1004"/>
                    <a:pt x="365" y="791"/>
                    <a:pt x="274" y="517"/>
                  </a:cubicBezTo>
                  <a:cubicBezTo>
                    <a:pt x="213" y="244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482;p34"/>
            <p:cNvSpPr/>
            <p:nvPr/>
          </p:nvSpPr>
          <p:spPr>
            <a:xfrm>
              <a:off x="5126150" y="1890215"/>
              <a:ext cx="27375" cy="7575"/>
            </a:xfrm>
            <a:custGeom>
              <a:avLst/>
              <a:gdLst/>
              <a:ahLst/>
              <a:cxnLst/>
              <a:rect l="l" t="t" r="r" b="b"/>
              <a:pathLst>
                <a:path w="1095" h="303" extrusionOk="0">
                  <a:moveTo>
                    <a:pt x="102" y="1"/>
                  </a:moveTo>
                  <a:cubicBezTo>
                    <a:pt x="64" y="1"/>
                    <a:pt x="40" y="8"/>
                    <a:pt x="31" y="26"/>
                  </a:cubicBezTo>
                  <a:cubicBezTo>
                    <a:pt x="0" y="56"/>
                    <a:pt x="213" y="208"/>
                    <a:pt x="517" y="269"/>
                  </a:cubicBezTo>
                  <a:cubicBezTo>
                    <a:pt x="633" y="292"/>
                    <a:pt x="745" y="302"/>
                    <a:pt x="839" y="302"/>
                  </a:cubicBezTo>
                  <a:cubicBezTo>
                    <a:pt x="990" y="302"/>
                    <a:pt x="1095" y="276"/>
                    <a:pt x="1095" y="239"/>
                  </a:cubicBezTo>
                  <a:cubicBezTo>
                    <a:pt x="1095" y="178"/>
                    <a:pt x="851" y="117"/>
                    <a:pt x="578" y="87"/>
                  </a:cubicBezTo>
                  <a:cubicBezTo>
                    <a:pt x="363" y="44"/>
                    <a:pt x="194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483;p34"/>
            <p:cNvSpPr/>
            <p:nvPr/>
          </p:nvSpPr>
          <p:spPr>
            <a:xfrm>
              <a:off x="5180100" y="1893140"/>
              <a:ext cx="27375" cy="5325"/>
            </a:xfrm>
            <a:custGeom>
              <a:avLst/>
              <a:gdLst/>
              <a:ahLst/>
              <a:cxnLst/>
              <a:rect l="l" t="t" r="r" b="b"/>
              <a:pathLst>
                <a:path w="1095" h="213" extrusionOk="0">
                  <a:moveTo>
                    <a:pt x="548" y="0"/>
                  </a:moveTo>
                  <a:cubicBezTo>
                    <a:pt x="244" y="0"/>
                    <a:pt x="0" y="61"/>
                    <a:pt x="0" y="122"/>
                  </a:cubicBezTo>
                  <a:cubicBezTo>
                    <a:pt x="0" y="182"/>
                    <a:pt x="244" y="213"/>
                    <a:pt x="548" y="213"/>
                  </a:cubicBezTo>
                  <a:cubicBezTo>
                    <a:pt x="852" y="213"/>
                    <a:pt x="1095" y="152"/>
                    <a:pt x="1095" y="91"/>
                  </a:cubicBezTo>
                  <a:cubicBezTo>
                    <a:pt x="1095" y="30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484;p34"/>
            <p:cNvSpPr/>
            <p:nvPr/>
          </p:nvSpPr>
          <p:spPr>
            <a:xfrm>
              <a:off x="5234050" y="1892365"/>
              <a:ext cx="27375" cy="5350"/>
            </a:xfrm>
            <a:custGeom>
              <a:avLst/>
              <a:gdLst/>
              <a:ahLst/>
              <a:cxnLst/>
              <a:rect l="l" t="t" r="r" b="b"/>
              <a:pathLst>
                <a:path w="1095" h="214" extrusionOk="0">
                  <a:moveTo>
                    <a:pt x="548" y="1"/>
                  </a:moveTo>
                  <a:cubicBezTo>
                    <a:pt x="244" y="1"/>
                    <a:pt x="1" y="61"/>
                    <a:pt x="1" y="122"/>
                  </a:cubicBezTo>
                  <a:cubicBezTo>
                    <a:pt x="1" y="183"/>
                    <a:pt x="244" y="213"/>
                    <a:pt x="548" y="213"/>
                  </a:cubicBezTo>
                  <a:cubicBezTo>
                    <a:pt x="852" y="213"/>
                    <a:pt x="1095" y="153"/>
                    <a:pt x="1095" y="92"/>
                  </a:cubicBezTo>
                  <a:cubicBezTo>
                    <a:pt x="1095" y="31"/>
                    <a:pt x="85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485;p34"/>
            <p:cNvSpPr/>
            <p:nvPr/>
          </p:nvSpPr>
          <p:spPr>
            <a:xfrm>
              <a:off x="5287250" y="1870340"/>
              <a:ext cx="19025" cy="20325"/>
            </a:xfrm>
            <a:custGeom>
              <a:avLst/>
              <a:gdLst/>
              <a:ahLst/>
              <a:cxnLst/>
              <a:rect l="l" t="t" r="r" b="b"/>
              <a:pathLst>
                <a:path w="761" h="813" extrusionOk="0">
                  <a:moveTo>
                    <a:pt x="730" y="0"/>
                  </a:moveTo>
                  <a:cubicBezTo>
                    <a:pt x="669" y="0"/>
                    <a:pt x="547" y="213"/>
                    <a:pt x="395" y="426"/>
                  </a:cubicBezTo>
                  <a:cubicBezTo>
                    <a:pt x="213" y="608"/>
                    <a:pt x="0" y="730"/>
                    <a:pt x="31" y="790"/>
                  </a:cubicBezTo>
                  <a:cubicBezTo>
                    <a:pt x="31" y="805"/>
                    <a:pt x="48" y="812"/>
                    <a:pt x="76" y="812"/>
                  </a:cubicBezTo>
                  <a:cubicBezTo>
                    <a:pt x="169" y="812"/>
                    <a:pt x="385" y="733"/>
                    <a:pt x="547" y="547"/>
                  </a:cubicBezTo>
                  <a:cubicBezTo>
                    <a:pt x="730" y="274"/>
                    <a:pt x="760" y="0"/>
                    <a:pt x="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486;p34"/>
            <p:cNvSpPr/>
            <p:nvPr/>
          </p:nvSpPr>
          <p:spPr>
            <a:xfrm>
              <a:off x="5309275" y="1817140"/>
              <a:ext cx="7625" cy="26625"/>
            </a:xfrm>
            <a:custGeom>
              <a:avLst/>
              <a:gdLst/>
              <a:ahLst/>
              <a:cxnLst/>
              <a:rect l="l" t="t" r="r" b="b"/>
              <a:pathLst>
                <a:path w="305" h="1065" extrusionOk="0">
                  <a:moveTo>
                    <a:pt x="244" y="0"/>
                  </a:moveTo>
                  <a:cubicBezTo>
                    <a:pt x="183" y="0"/>
                    <a:pt x="92" y="244"/>
                    <a:pt x="61" y="517"/>
                  </a:cubicBezTo>
                  <a:cubicBezTo>
                    <a:pt x="1" y="821"/>
                    <a:pt x="31" y="1064"/>
                    <a:pt x="92" y="1064"/>
                  </a:cubicBezTo>
                  <a:cubicBezTo>
                    <a:pt x="122" y="1064"/>
                    <a:pt x="213" y="852"/>
                    <a:pt x="244" y="548"/>
                  </a:cubicBezTo>
                  <a:cubicBezTo>
                    <a:pt x="305" y="244"/>
                    <a:pt x="30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487;p34"/>
            <p:cNvSpPr/>
            <p:nvPr/>
          </p:nvSpPr>
          <p:spPr>
            <a:xfrm>
              <a:off x="5316125" y="1763890"/>
              <a:ext cx="6100" cy="26675"/>
            </a:xfrm>
            <a:custGeom>
              <a:avLst/>
              <a:gdLst/>
              <a:ahLst/>
              <a:cxnLst/>
              <a:rect l="l" t="t" r="r" b="b"/>
              <a:pathLst>
                <a:path w="244" h="1067" extrusionOk="0">
                  <a:moveTo>
                    <a:pt x="172" y="0"/>
                  </a:moveTo>
                  <a:cubicBezTo>
                    <a:pt x="115" y="0"/>
                    <a:pt x="59" y="233"/>
                    <a:pt x="31" y="520"/>
                  </a:cubicBezTo>
                  <a:cubicBezTo>
                    <a:pt x="0" y="823"/>
                    <a:pt x="31" y="1067"/>
                    <a:pt x="91" y="1067"/>
                  </a:cubicBezTo>
                  <a:cubicBezTo>
                    <a:pt x="152" y="1067"/>
                    <a:pt x="213" y="823"/>
                    <a:pt x="243" y="550"/>
                  </a:cubicBezTo>
                  <a:cubicBezTo>
                    <a:pt x="243" y="246"/>
                    <a:pt x="243" y="3"/>
                    <a:pt x="183" y="3"/>
                  </a:cubicBezTo>
                  <a:cubicBezTo>
                    <a:pt x="179" y="1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488;p34"/>
            <p:cNvSpPr/>
            <p:nvPr/>
          </p:nvSpPr>
          <p:spPr>
            <a:xfrm>
              <a:off x="5319925" y="1722165"/>
              <a:ext cx="4575" cy="14450"/>
            </a:xfrm>
            <a:custGeom>
              <a:avLst/>
              <a:gdLst/>
              <a:ahLst/>
              <a:cxnLst/>
              <a:rect l="l" t="t" r="r" b="b"/>
              <a:pathLst>
                <a:path w="183" h="578" extrusionOk="0">
                  <a:moveTo>
                    <a:pt x="91" y="0"/>
                  </a:moveTo>
                  <a:cubicBezTo>
                    <a:pt x="31" y="0"/>
                    <a:pt x="0" y="122"/>
                    <a:pt x="0" y="274"/>
                  </a:cubicBezTo>
                  <a:cubicBezTo>
                    <a:pt x="0" y="456"/>
                    <a:pt x="31" y="578"/>
                    <a:pt x="91" y="578"/>
                  </a:cubicBezTo>
                  <a:cubicBezTo>
                    <a:pt x="122" y="578"/>
                    <a:pt x="183" y="456"/>
                    <a:pt x="183" y="304"/>
                  </a:cubicBezTo>
                  <a:cubicBezTo>
                    <a:pt x="183" y="122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489;p34"/>
            <p:cNvSpPr/>
            <p:nvPr/>
          </p:nvSpPr>
          <p:spPr>
            <a:xfrm>
              <a:off x="4978725" y="1274265"/>
              <a:ext cx="171750" cy="311900"/>
            </a:xfrm>
            <a:custGeom>
              <a:avLst/>
              <a:gdLst/>
              <a:ahLst/>
              <a:cxnLst/>
              <a:rect l="l" t="t" r="r" b="b"/>
              <a:pathLst>
                <a:path w="6870" h="12476" extrusionOk="0">
                  <a:moveTo>
                    <a:pt x="1406" y="1"/>
                  </a:moveTo>
                  <a:cubicBezTo>
                    <a:pt x="945" y="1"/>
                    <a:pt x="321" y="112"/>
                    <a:pt x="1" y="682"/>
                  </a:cubicBezTo>
                  <a:cubicBezTo>
                    <a:pt x="1" y="682"/>
                    <a:pt x="4499" y="1867"/>
                    <a:pt x="4590" y="12475"/>
                  </a:cubicBezTo>
                  <a:lnTo>
                    <a:pt x="6414" y="12475"/>
                  </a:lnTo>
                  <a:cubicBezTo>
                    <a:pt x="6414" y="12475"/>
                    <a:pt x="6870" y="3539"/>
                    <a:pt x="1976" y="43"/>
                  </a:cubicBezTo>
                  <a:cubicBezTo>
                    <a:pt x="1976" y="45"/>
                    <a:pt x="1974" y="45"/>
                    <a:pt x="1969" y="45"/>
                  </a:cubicBezTo>
                  <a:cubicBezTo>
                    <a:pt x="1925" y="45"/>
                    <a:pt x="1698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490;p34"/>
            <p:cNvSpPr/>
            <p:nvPr/>
          </p:nvSpPr>
          <p:spPr>
            <a:xfrm>
              <a:off x="5217325" y="1268940"/>
              <a:ext cx="124650" cy="307350"/>
            </a:xfrm>
            <a:custGeom>
              <a:avLst/>
              <a:gdLst/>
              <a:ahLst/>
              <a:cxnLst/>
              <a:rect l="l" t="t" r="r" b="b"/>
              <a:pathLst>
                <a:path w="4986" h="12294" extrusionOk="0">
                  <a:moveTo>
                    <a:pt x="734" y="1"/>
                  </a:moveTo>
                  <a:cubicBezTo>
                    <a:pt x="485" y="1"/>
                    <a:pt x="237" y="45"/>
                    <a:pt x="1" y="135"/>
                  </a:cubicBezTo>
                  <a:cubicBezTo>
                    <a:pt x="1" y="135"/>
                    <a:pt x="3223" y="1655"/>
                    <a:pt x="3284" y="12293"/>
                  </a:cubicBezTo>
                  <a:lnTo>
                    <a:pt x="4834" y="12293"/>
                  </a:lnTo>
                  <a:cubicBezTo>
                    <a:pt x="4834" y="12293"/>
                    <a:pt x="4986" y="2354"/>
                    <a:pt x="1946" y="378"/>
                  </a:cubicBezTo>
                  <a:cubicBezTo>
                    <a:pt x="1582" y="129"/>
                    <a:pt x="1158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491;p34"/>
            <p:cNvSpPr/>
            <p:nvPr/>
          </p:nvSpPr>
          <p:spPr>
            <a:xfrm>
              <a:off x="5090425" y="1565615"/>
              <a:ext cx="50950" cy="41050"/>
            </a:xfrm>
            <a:custGeom>
              <a:avLst/>
              <a:gdLst/>
              <a:ahLst/>
              <a:cxnLst/>
              <a:rect l="l" t="t" r="r" b="b"/>
              <a:pathLst>
                <a:path w="2038" h="1642" extrusionOk="0">
                  <a:moveTo>
                    <a:pt x="1916" y="1"/>
                  </a:moveTo>
                  <a:cubicBezTo>
                    <a:pt x="1916" y="213"/>
                    <a:pt x="1885" y="396"/>
                    <a:pt x="1916" y="608"/>
                  </a:cubicBezTo>
                  <a:cubicBezTo>
                    <a:pt x="1885" y="791"/>
                    <a:pt x="1824" y="1004"/>
                    <a:pt x="1703" y="1156"/>
                  </a:cubicBezTo>
                  <a:cubicBezTo>
                    <a:pt x="1508" y="1335"/>
                    <a:pt x="1260" y="1427"/>
                    <a:pt x="1016" y="1427"/>
                  </a:cubicBezTo>
                  <a:cubicBezTo>
                    <a:pt x="804" y="1427"/>
                    <a:pt x="596" y="1358"/>
                    <a:pt x="426" y="1216"/>
                  </a:cubicBezTo>
                  <a:cubicBezTo>
                    <a:pt x="274" y="1064"/>
                    <a:pt x="214" y="852"/>
                    <a:pt x="183" y="669"/>
                  </a:cubicBezTo>
                  <a:cubicBezTo>
                    <a:pt x="183" y="456"/>
                    <a:pt x="153" y="274"/>
                    <a:pt x="122" y="61"/>
                  </a:cubicBezTo>
                  <a:cubicBezTo>
                    <a:pt x="31" y="274"/>
                    <a:pt x="1" y="456"/>
                    <a:pt x="31" y="669"/>
                  </a:cubicBezTo>
                  <a:cubicBezTo>
                    <a:pt x="62" y="912"/>
                    <a:pt x="122" y="1125"/>
                    <a:pt x="274" y="1338"/>
                  </a:cubicBezTo>
                  <a:cubicBezTo>
                    <a:pt x="487" y="1551"/>
                    <a:pt x="791" y="1642"/>
                    <a:pt x="1065" y="1642"/>
                  </a:cubicBezTo>
                  <a:cubicBezTo>
                    <a:pt x="1369" y="1642"/>
                    <a:pt x="1642" y="1490"/>
                    <a:pt x="1824" y="1277"/>
                  </a:cubicBezTo>
                  <a:cubicBezTo>
                    <a:pt x="1976" y="1064"/>
                    <a:pt x="2037" y="852"/>
                    <a:pt x="2037" y="608"/>
                  </a:cubicBezTo>
                  <a:cubicBezTo>
                    <a:pt x="2037" y="396"/>
                    <a:pt x="2007" y="183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492;p34"/>
            <p:cNvSpPr/>
            <p:nvPr/>
          </p:nvSpPr>
          <p:spPr>
            <a:xfrm>
              <a:off x="5107900" y="1572590"/>
              <a:ext cx="16750" cy="14325"/>
            </a:xfrm>
            <a:custGeom>
              <a:avLst/>
              <a:gdLst/>
              <a:ahLst/>
              <a:cxnLst/>
              <a:rect l="l" t="t" r="r" b="b"/>
              <a:pathLst>
                <a:path w="670" h="573" extrusionOk="0">
                  <a:moveTo>
                    <a:pt x="246" y="1"/>
                  </a:moveTo>
                  <a:cubicBezTo>
                    <a:pt x="206" y="1"/>
                    <a:pt x="134" y="27"/>
                    <a:pt x="62" y="117"/>
                  </a:cubicBezTo>
                  <a:cubicBezTo>
                    <a:pt x="1" y="208"/>
                    <a:pt x="1" y="329"/>
                    <a:pt x="62" y="421"/>
                  </a:cubicBezTo>
                  <a:cubicBezTo>
                    <a:pt x="127" y="525"/>
                    <a:pt x="236" y="573"/>
                    <a:pt x="345" y="573"/>
                  </a:cubicBezTo>
                  <a:cubicBezTo>
                    <a:pt x="490" y="573"/>
                    <a:pt x="635" y="486"/>
                    <a:pt x="670" y="329"/>
                  </a:cubicBezTo>
                  <a:cubicBezTo>
                    <a:pt x="670" y="208"/>
                    <a:pt x="639" y="117"/>
                    <a:pt x="548" y="56"/>
                  </a:cubicBezTo>
                  <a:cubicBezTo>
                    <a:pt x="500" y="20"/>
                    <a:pt x="457" y="8"/>
                    <a:pt x="423" y="8"/>
                  </a:cubicBezTo>
                  <a:cubicBezTo>
                    <a:pt x="369" y="8"/>
                    <a:pt x="335" y="37"/>
                    <a:pt x="335" y="56"/>
                  </a:cubicBezTo>
                  <a:cubicBezTo>
                    <a:pt x="335" y="56"/>
                    <a:pt x="396" y="86"/>
                    <a:pt x="457" y="147"/>
                  </a:cubicBezTo>
                  <a:cubicBezTo>
                    <a:pt x="487" y="177"/>
                    <a:pt x="487" y="238"/>
                    <a:pt x="487" y="269"/>
                  </a:cubicBezTo>
                  <a:cubicBezTo>
                    <a:pt x="457" y="329"/>
                    <a:pt x="426" y="360"/>
                    <a:pt x="366" y="390"/>
                  </a:cubicBezTo>
                  <a:cubicBezTo>
                    <a:pt x="305" y="390"/>
                    <a:pt x="244" y="360"/>
                    <a:pt x="214" y="329"/>
                  </a:cubicBezTo>
                  <a:cubicBezTo>
                    <a:pt x="183" y="269"/>
                    <a:pt x="183" y="238"/>
                    <a:pt x="183" y="177"/>
                  </a:cubicBezTo>
                  <a:cubicBezTo>
                    <a:pt x="214" y="86"/>
                    <a:pt x="274" y="56"/>
                    <a:pt x="274" y="26"/>
                  </a:cubicBezTo>
                  <a:cubicBezTo>
                    <a:pt x="287" y="13"/>
                    <a:pt x="274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493;p34"/>
            <p:cNvSpPr/>
            <p:nvPr/>
          </p:nvSpPr>
          <p:spPr>
            <a:xfrm>
              <a:off x="5297125" y="1565615"/>
              <a:ext cx="44850" cy="36625"/>
            </a:xfrm>
            <a:custGeom>
              <a:avLst/>
              <a:gdLst/>
              <a:ahLst/>
              <a:cxnLst/>
              <a:rect l="l" t="t" r="r" b="b"/>
              <a:pathLst>
                <a:path w="1794" h="1465" extrusionOk="0">
                  <a:moveTo>
                    <a:pt x="1672" y="1"/>
                  </a:moveTo>
                  <a:cubicBezTo>
                    <a:pt x="1642" y="1"/>
                    <a:pt x="1672" y="183"/>
                    <a:pt x="1642" y="487"/>
                  </a:cubicBezTo>
                  <a:cubicBezTo>
                    <a:pt x="1611" y="639"/>
                    <a:pt x="1520" y="821"/>
                    <a:pt x="1429" y="943"/>
                  </a:cubicBezTo>
                  <a:cubicBezTo>
                    <a:pt x="1307" y="1125"/>
                    <a:pt x="1125" y="1216"/>
                    <a:pt x="943" y="1247"/>
                  </a:cubicBezTo>
                  <a:cubicBezTo>
                    <a:pt x="907" y="1252"/>
                    <a:pt x="873" y="1254"/>
                    <a:pt x="839" y="1254"/>
                  </a:cubicBezTo>
                  <a:cubicBezTo>
                    <a:pt x="671" y="1254"/>
                    <a:pt x="527" y="1191"/>
                    <a:pt x="426" y="1064"/>
                  </a:cubicBezTo>
                  <a:cubicBezTo>
                    <a:pt x="304" y="912"/>
                    <a:pt x="244" y="760"/>
                    <a:pt x="213" y="608"/>
                  </a:cubicBezTo>
                  <a:cubicBezTo>
                    <a:pt x="152" y="305"/>
                    <a:pt x="122" y="122"/>
                    <a:pt x="92" y="122"/>
                  </a:cubicBezTo>
                  <a:cubicBezTo>
                    <a:pt x="0" y="456"/>
                    <a:pt x="61" y="852"/>
                    <a:pt x="274" y="1186"/>
                  </a:cubicBezTo>
                  <a:cubicBezTo>
                    <a:pt x="410" y="1350"/>
                    <a:pt x="644" y="1464"/>
                    <a:pt x="888" y="1464"/>
                  </a:cubicBezTo>
                  <a:cubicBezTo>
                    <a:pt x="917" y="1464"/>
                    <a:pt x="945" y="1463"/>
                    <a:pt x="973" y="1460"/>
                  </a:cubicBezTo>
                  <a:cubicBezTo>
                    <a:pt x="1216" y="1429"/>
                    <a:pt x="1429" y="1277"/>
                    <a:pt x="1581" y="1064"/>
                  </a:cubicBezTo>
                  <a:cubicBezTo>
                    <a:pt x="1703" y="912"/>
                    <a:pt x="1763" y="700"/>
                    <a:pt x="1763" y="517"/>
                  </a:cubicBezTo>
                  <a:cubicBezTo>
                    <a:pt x="1794" y="183"/>
                    <a:pt x="1703" y="1"/>
                    <a:pt x="1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494;p34"/>
            <p:cNvSpPr/>
            <p:nvPr/>
          </p:nvSpPr>
          <p:spPr>
            <a:xfrm>
              <a:off x="5313850" y="1569415"/>
              <a:ext cx="15975" cy="15425"/>
            </a:xfrm>
            <a:custGeom>
              <a:avLst/>
              <a:gdLst/>
              <a:ahLst/>
              <a:cxnLst/>
              <a:rect l="l" t="t" r="r" b="b"/>
              <a:pathLst>
                <a:path w="639" h="617" extrusionOk="0">
                  <a:moveTo>
                    <a:pt x="365" y="1"/>
                  </a:moveTo>
                  <a:cubicBezTo>
                    <a:pt x="213" y="1"/>
                    <a:pt x="122" y="92"/>
                    <a:pt x="152" y="92"/>
                  </a:cubicBezTo>
                  <a:cubicBezTo>
                    <a:pt x="152" y="122"/>
                    <a:pt x="243" y="92"/>
                    <a:pt x="334" y="153"/>
                  </a:cubicBezTo>
                  <a:cubicBezTo>
                    <a:pt x="365" y="153"/>
                    <a:pt x="395" y="213"/>
                    <a:pt x="426" y="244"/>
                  </a:cubicBezTo>
                  <a:cubicBezTo>
                    <a:pt x="426" y="304"/>
                    <a:pt x="395" y="365"/>
                    <a:pt x="365" y="396"/>
                  </a:cubicBezTo>
                  <a:cubicBezTo>
                    <a:pt x="334" y="411"/>
                    <a:pt x="312" y="418"/>
                    <a:pt x="289" y="418"/>
                  </a:cubicBezTo>
                  <a:cubicBezTo>
                    <a:pt x="266" y="418"/>
                    <a:pt x="243" y="411"/>
                    <a:pt x="213" y="396"/>
                  </a:cubicBezTo>
                  <a:cubicBezTo>
                    <a:pt x="182" y="365"/>
                    <a:pt x="152" y="335"/>
                    <a:pt x="152" y="274"/>
                  </a:cubicBezTo>
                  <a:cubicBezTo>
                    <a:pt x="122" y="183"/>
                    <a:pt x="182" y="122"/>
                    <a:pt x="182" y="122"/>
                  </a:cubicBezTo>
                  <a:cubicBezTo>
                    <a:pt x="176" y="115"/>
                    <a:pt x="164" y="112"/>
                    <a:pt x="150" y="112"/>
                  </a:cubicBezTo>
                  <a:cubicBezTo>
                    <a:pt x="102" y="112"/>
                    <a:pt x="24" y="156"/>
                    <a:pt x="0" y="274"/>
                  </a:cubicBezTo>
                  <a:cubicBezTo>
                    <a:pt x="0" y="396"/>
                    <a:pt x="30" y="487"/>
                    <a:pt x="122" y="548"/>
                  </a:cubicBezTo>
                  <a:cubicBezTo>
                    <a:pt x="182" y="593"/>
                    <a:pt x="243" y="616"/>
                    <a:pt x="304" y="616"/>
                  </a:cubicBezTo>
                  <a:cubicBezTo>
                    <a:pt x="365" y="616"/>
                    <a:pt x="426" y="593"/>
                    <a:pt x="486" y="548"/>
                  </a:cubicBezTo>
                  <a:cubicBezTo>
                    <a:pt x="578" y="456"/>
                    <a:pt x="638" y="335"/>
                    <a:pt x="578" y="213"/>
                  </a:cubicBezTo>
                  <a:cubicBezTo>
                    <a:pt x="547" y="92"/>
                    <a:pt x="456" y="3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495;p34"/>
            <p:cNvSpPr/>
            <p:nvPr/>
          </p:nvSpPr>
          <p:spPr>
            <a:xfrm>
              <a:off x="5104875" y="2069415"/>
              <a:ext cx="565375" cy="1087425"/>
            </a:xfrm>
            <a:custGeom>
              <a:avLst/>
              <a:gdLst/>
              <a:ahLst/>
              <a:cxnLst/>
              <a:rect l="l" t="t" r="r" b="b"/>
              <a:pathLst>
                <a:path w="22615" h="43497" extrusionOk="0">
                  <a:moveTo>
                    <a:pt x="456" y="1"/>
                  </a:moveTo>
                  <a:lnTo>
                    <a:pt x="0" y="5594"/>
                  </a:lnTo>
                  <a:lnTo>
                    <a:pt x="11216" y="19180"/>
                  </a:lnTo>
                  <a:cubicBezTo>
                    <a:pt x="11824" y="20001"/>
                    <a:pt x="11885" y="21126"/>
                    <a:pt x="11429" y="22038"/>
                  </a:cubicBezTo>
                  <a:lnTo>
                    <a:pt x="2766" y="38907"/>
                  </a:lnTo>
                  <a:lnTo>
                    <a:pt x="11459" y="43497"/>
                  </a:lnTo>
                  <a:lnTo>
                    <a:pt x="22068" y="21642"/>
                  </a:lnTo>
                  <a:cubicBezTo>
                    <a:pt x="22615" y="20761"/>
                    <a:pt x="22615" y="19697"/>
                    <a:pt x="22068" y="18816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496;p34"/>
            <p:cNvSpPr/>
            <p:nvPr/>
          </p:nvSpPr>
          <p:spPr>
            <a:xfrm>
              <a:off x="4785725" y="2007115"/>
              <a:ext cx="421000" cy="1566150"/>
            </a:xfrm>
            <a:custGeom>
              <a:avLst/>
              <a:gdLst/>
              <a:ahLst/>
              <a:cxnLst/>
              <a:rect l="l" t="t" r="r" b="b"/>
              <a:pathLst>
                <a:path w="16840" h="62646" extrusionOk="0">
                  <a:moveTo>
                    <a:pt x="5502" y="0"/>
                  </a:moveTo>
                  <a:lnTo>
                    <a:pt x="0" y="62646"/>
                  </a:lnTo>
                  <a:lnTo>
                    <a:pt x="9119" y="62646"/>
                  </a:lnTo>
                  <a:lnTo>
                    <a:pt x="16839" y="9484"/>
                  </a:lnTo>
                  <a:lnTo>
                    <a:pt x="16748" y="1915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497;p34"/>
            <p:cNvSpPr/>
            <p:nvPr/>
          </p:nvSpPr>
          <p:spPr>
            <a:xfrm>
              <a:off x="4948325" y="2075490"/>
              <a:ext cx="94250" cy="61850"/>
            </a:xfrm>
            <a:custGeom>
              <a:avLst/>
              <a:gdLst/>
              <a:ahLst/>
              <a:cxnLst/>
              <a:rect l="l" t="t" r="r" b="b"/>
              <a:pathLst>
                <a:path w="3770" h="2474" extrusionOk="0">
                  <a:moveTo>
                    <a:pt x="3770" y="1"/>
                  </a:moveTo>
                  <a:cubicBezTo>
                    <a:pt x="3739" y="1"/>
                    <a:pt x="3679" y="275"/>
                    <a:pt x="3435" y="639"/>
                  </a:cubicBezTo>
                  <a:cubicBezTo>
                    <a:pt x="3162" y="1126"/>
                    <a:pt x="2767" y="1551"/>
                    <a:pt x="2280" y="1855"/>
                  </a:cubicBezTo>
                  <a:cubicBezTo>
                    <a:pt x="1824" y="2129"/>
                    <a:pt x="1277" y="2311"/>
                    <a:pt x="700" y="2341"/>
                  </a:cubicBezTo>
                  <a:cubicBezTo>
                    <a:pt x="416" y="2341"/>
                    <a:pt x="200" y="2328"/>
                    <a:pt x="87" y="2328"/>
                  </a:cubicBezTo>
                  <a:cubicBezTo>
                    <a:pt x="31" y="2328"/>
                    <a:pt x="1" y="2331"/>
                    <a:pt x="1" y="2341"/>
                  </a:cubicBezTo>
                  <a:cubicBezTo>
                    <a:pt x="163" y="2434"/>
                    <a:pt x="344" y="2474"/>
                    <a:pt x="542" y="2474"/>
                  </a:cubicBezTo>
                  <a:cubicBezTo>
                    <a:pt x="603" y="2474"/>
                    <a:pt x="666" y="2470"/>
                    <a:pt x="730" y="2463"/>
                  </a:cubicBezTo>
                  <a:cubicBezTo>
                    <a:pt x="755" y="2464"/>
                    <a:pt x="780" y="2464"/>
                    <a:pt x="805" y="2464"/>
                  </a:cubicBezTo>
                  <a:cubicBezTo>
                    <a:pt x="1962" y="2464"/>
                    <a:pt x="3051" y="1771"/>
                    <a:pt x="3557" y="700"/>
                  </a:cubicBezTo>
                  <a:cubicBezTo>
                    <a:pt x="3679" y="487"/>
                    <a:pt x="3770" y="244"/>
                    <a:pt x="3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498;p34"/>
            <p:cNvSpPr/>
            <p:nvPr/>
          </p:nvSpPr>
          <p:spPr>
            <a:xfrm>
              <a:off x="4992400" y="3525265"/>
              <a:ext cx="5350" cy="13800"/>
            </a:xfrm>
            <a:custGeom>
              <a:avLst/>
              <a:gdLst/>
              <a:ahLst/>
              <a:cxnLst/>
              <a:rect l="l" t="t" r="r" b="b"/>
              <a:pathLst>
                <a:path w="214" h="552" extrusionOk="0">
                  <a:moveTo>
                    <a:pt x="134" y="0"/>
                  </a:moveTo>
                  <a:cubicBezTo>
                    <a:pt x="80" y="0"/>
                    <a:pt x="28" y="115"/>
                    <a:pt x="1" y="278"/>
                  </a:cubicBezTo>
                  <a:cubicBezTo>
                    <a:pt x="1" y="430"/>
                    <a:pt x="31" y="552"/>
                    <a:pt x="92" y="552"/>
                  </a:cubicBezTo>
                  <a:cubicBezTo>
                    <a:pt x="122" y="552"/>
                    <a:pt x="183" y="430"/>
                    <a:pt x="213" y="278"/>
                  </a:cubicBezTo>
                  <a:cubicBezTo>
                    <a:pt x="213" y="126"/>
                    <a:pt x="183" y="5"/>
                    <a:pt x="153" y="5"/>
                  </a:cubicBezTo>
                  <a:cubicBezTo>
                    <a:pt x="146" y="2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499;p34"/>
            <p:cNvSpPr/>
            <p:nvPr/>
          </p:nvSpPr>
          <p:spPr>
            <a:xfrm>
              <a:off x="4996975" y="3468390"/>
              <a:ext cx="6850" cy="28200"/>
            </a:xfrm>
            <a:custGeom>
              <a:avLst/>
              <a:gdLst/>
              <a:ahLst/>
              <a:cxnLst/>
              <a:rect l="l" t="t" r="r" b="b"/>
              <a:pathLst>
                <a:path w="274" h="1128" extrusionOk="0">
                  <a:moveTo>
                    <a:pt x="213" y="0"/>
                  </a:moveTo>
                  <a:cubicBezTo>
                    <a:pt x="152" y="0"/>
                    <a:pt x="91" y="243"/>
                    <a:pt x="61" y="547"/>
                  </a:cubicBezTo>
                  <a:cubicBezTo>
                    <a:pt x="0" y="851"/>
                    <a:pt x="30" y="1125"/>
                    <a:pt x="91" y="1125"/>
                  </a:cubicBezTo>
                  <a:cubicBezTo>
                    <a:pt x="94" y="1126"/>
                    <a:pt x="97" y="1127"/>
                    <a:pt x="101" y="1127"/>
                  </a:cubicBezTo>
                  <a:cubicBezTo>
                    <a:pt x="158" y="1127"/>
                    <a:pt x="214" y="866"/>
                    <a:pt x="243" y="578"/>
                  </a:cubicBezTo>
                  <a:cubicBezTo>
                    <a:pt x="274" y="274"/>
                    <a:pt x="27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500;p34"/>
            <p:cNvSpPr/>
            <p:nvPr/>
          </p:nvSpPr>
          <p:spPr>
            <a:xfrm>
              <a:off x="5003800" y="3412090"/>
              <a:ext cx="6100" cy="28200"/>
            </a:xfrm>
            <a:custGeom>
              <a:avLst/>
              <a:gdLst/>
              <a:ahLst/>
              <a:cxnLst/>
              <a:rect l="l" t="t" r="r" b="b"/>
              <a:pathLst>
                <a:path w="244" h="1128" extrusionOk="0">
                  <a:moveTo>
                    <a:pt x="174" y="0"/>
                  </a:moveTo>
                  <a:cubicBezTo>
                    <a:pt x="116" y="0"/>
                    <a:pt x="60" y="262"/>
                    <a:pt x="31" y="550"/>
                  </a:cubicBezTo>
                  <a:cubicBezTo>
                    <a:pt x="1" y="854"/>
                    <a:pt x="1" y="1097"/>
                    <a:pt x="61" y="1127"/>
                  </a:cubicBezTo>
                  <a:cubicBezTo>
                    <a:pt x="122" y="1127"/>
                    <a:pt x="183" y="884"/>
                    <a:pt x="213" y="580"/>
                  </a:cubicBezTo>
                  <a:cubicBezTo>
                    <a:pt x="244" y="246"/>
                    <a:pt x="244" y="3"/>
                    <a:pt x="183" y="3"/>
                  </a:cubicBezTo>
                  <a:cubicBezTo>
                    <a:pt x="180" y="1"/>
                    <a:pt x="177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501;p34"/>
            <p:cNvSpPr/>
            <p:nvPr/>
          </p:nvSpPr>
          <p:spPr>
            <a:xfrm>
              <a:off x="5009875" y="335516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14" y="0"/>
                  </a:moveTo>
                  <a:cubicBezTo>
                    <a:pt x="153" y="0"/>
                    <a:pt x="62" y="243"/>
                    <a:pt x="31" y="547"/>
                  </a:cubicBezTo>
                  <a:cubicBezTo>
                    <a:pt x="1" y="882"/>
                    <a:pt x="1" y="1125"/>
                    <a:pt x="62" y="1125"/>
                  </a:cubicBezTo>
                  <a:cubicBezTo>
                    <a:pt x="65" y="1126"/>
                    <a:pt x="68" y="1127"/>
                    <a:pt x="71" y="1127"/>
                  </a:cubicBezTo>
                  <a:cubicBezTo>
                    <a:pt x="132" y="1127"/>
                    <a:pt x="215" y="866"/>
                    <a:pt x="244" y="578"/>
                  </a:cubicBezTo>
                  <a:cubicBezTo>
                    <a:pt x="274" y="274"/>
                    <a:pt x="244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502;p34"/>
            <p:cNvSpPr/>
            <p:nvPr/>
          </p:nvSpPr>
          <p:spPr>
            <a:xfrm>
              <a:off x="5016725" y="3298915"/>
              <a:ext cx="6850" cy="28150"/>
            </a:xfrm>
            <a:custGeom>
              <a:avLst/>
              <a:gdLst/>
              <a:ahLst/>
              <a:cxnLst/>
              <a:rect l="l" t="t" r="r" b="b"/>
              <a:pathLst>
                <a:path w="274" h="1126" extrusionOk="0">
                  <a:moveTo>
                    <a:pt x="183" y="1"/>
                  </a:moveTo>
                  <a:cubicBezTo>
                    <a:pt x="152" y="1"/>
                    <a:pt x="61" y="244"/>
                    <a:pt x="31" y="548"/>
                  </a:cubicBezTo>
                  <a:cubicBezTo>
                    <a:pt x="0" y="882"/>
                    <a:pt x="0" y="1126"/>
                    <a:pt x="61" y="1126"/>
                  </a:cubicBezTo>
                  <a:cubicBezTo>
                    <a:pt x="122" y="1126"/>
                    <a:pt x="183" y="882"/>
                    <a:pt x="213" y="578"/>
                  </a:cubicBezTo>
                  <a:cubicBezTo>
                    <a:pt x="274" y="274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503;p34"/>
            <p:cNvSpPr/>
            <p:nvPr/>
          </p:nvSpPr>
          <p:spPr>
            <a:xfrm>
              <a:off x="5023550" y="3241940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14" y="0"/>
                  </a:moveTo>
                  <a:cubicBezTo>
                    <a:pt x="153" y="0"/>
                    <a:pt x="62" y="243"/>
                    <a:pt x="31" y="547"/>
                  </a:cubicBezTo>
                  <a:cubicBezTo>
                    <a:pt x="1" y="851"/>
                    <a:pt x="1" y="1125"/>
                    <a:pt x="62" y="1125"/>
                  </a:cubicBezTo>
                  <a:cubicBezTo>
                    <a:pt x="65" y="1126"/>
                    <a:pt x="68" y="1127"/>
                    <a:pt x="71" y="1127"/>
                  </a:cubicBezTo>
                  <a:cubicBezTo>
                    <a:pt x="129" y="1127"/>
                    <a:pt x="186" y="866"/>
                    <a:pt x="244" y="578"/>
                  </a:cubicBezTo>
                  <a:cubicBezTo>
                    <a:pt x="274" y="274"/>
                    <a:pt x="244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504;p34"/>
            <p:cNvSpPr/>
            <p:nvPr/>
          </p:nvSpPr>
          <p:spPr>
            <a:xfrm>
              <a:off x="5030400" y="3185690"/>
              <a:ext cx="6875" cy="28150"/>
            </a:xfrm>
            <a:custGeom>
              <a:avLst/>
              <a:gdLst/>
              <a:ahLst/>
              <a:cxnLst/>
              <a:rect l="l" t="t" r="r" b="b"/>
              <a:pathLst>
                <a:path w="275" h="1126" extrusionOk="0">
                  <a:moveTo>
                    <a:pt x="213" y="1"/>
                  </a:moveTo>
                  <a:cubicBezTo>
                    <a:pt x="152" y="1"/>
                    <a:pt x="61" y="244"/>
                    <a:pt x="31" y="548"/>
                  </a:cubicBezTo>
                  <a:cubicBezTo>
                    <a:pt x="0" y="852"/>
                    <a:pt x="0" y="1126"/>
                    <a:pt x="61" y="1126"/>
                  </a:cubicBezTo>
                  <a:cubicBezTo>
                    <a:pt x="122" y="1126"/>
                    <a:pt x="183" y="882"/>
                    <a:pt x="244" y="578"/>
                  </a:cubicBezTo>
                  <a:cubicBezTo>
                    <a:pt x="274" y="274"/>
                    <a:pt x="274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505;p34"/>
            <p:cNvSpPr/>
            <p:nvPr/>
          </p:nvSpPr>
          <p:spPr>
            <a:xfrm>
              <a:off x="5037250" y="3129415"/>
              <a:ext cx="6850" cy="28200"/>
            </a:xfrm>
            <a:custGeom>
              <a:avLst/>
              <a:gdLst/>
              <a:ahLst/>
              <a:cxnLst/>
              <a:rect l="l" t="t" r="r" b="b"/>
              <a:pathLst>
                <a:path w="274" h="1128" extrusionOk="0">
                  <a:moveTo>
                    <a:pt x="202" y="0"/>
                  </a:moveTo>
                  <a:cubicBezTo>
                    <a:pt x="145" y="0"/>
                    <a:pt x="90" y="234"/>
                    <a:pt x="61" y="550"/>
                  </a:cubicBezTo>
                  <a:cubicBezTo>
                    <a:pt x="0" y="854"/>
                    <a:pt x="30" y="1097"/>
                    <a:pt x="61" y="1127"/>
                  </a:cubicBezTo>
                  <a:cubicBezTo>
                    <a:pt x="122" y="1127"/>
                    <a:pt x="213" y="884"/>
                    <a:pt x="243" y="580"/>
                  </a:cubicBezTo>
                  <a:cubicBezTo>
                    <a:pt x="274" y="246"/>
                    <a:pt x="274" y="3"/>
                    <a:pt x="213" y="3"/>
                  </a:cubicBezTo>
                  <a:cubicBezTo>
                    <a:pt x="209" y="1"/>
                    <a:pt x="206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506;p34"/>
            <p:cNvSpPr/>
            <p:nvPr/>
          </p:nvSpPr>
          <p:spPr>
            <a:xfrm>
              <a:off x="5044825" y="307246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14" y="1"/>
                  </a:moveTo>
                  <a:cubicBezTo>
                    <a:pt x="153" y="1"/>
                    <a:pt x="62" y="244"/>
                    <a:pt x="31" y="548"/>
                  </a:cubicBezTo>
                  <a:cubicBezTo>
                    <a:pt x="1" y="882"/>
                    <a:pt x="1" y="1126"/>
                    <a:pt x="62" y="1126"/>
                  </a:cubicBezTo>
                  <a:cubicBezTo>
                    <a:pt x="65" y="1127"/>
                    <a:pt x="68" y="1128"/>
                    <a:pt x="71" y="1128"/>
                  </a:cubicBezTo>
                  <a:cubicBezTo>
                    <a:pt x="129" y="1128"/>
                    <a:pt x="186" y="867"/>
                    <a:pt x="244" y="578"/>
                  </a:cubicBezTo>
                  <a:cubicBezTo>
                    <a:pt x="275" y="275"/>
                    <a:pt x="27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507;p34"/>
            <p:cNvSpPr/>
            <p:nvPr/>
          </p:nvSpPr>
          <p:spPr>
            <a:xfrm>
              <a:off x="5052425" y="3016240"/>
              <a:ext cx="6875" cy="28150"/>
            </a:xfrm>
            <a:custGeom>
              <a:avLst/>
              <a:gdLst/>
              <a:ahLst/>
              <a:cxnLst/>
              <a:rect l="l" t="t" r="r" b="b"/>
              <a:pathLst>
                <a:path w="275" h="1126" extrusionOk="0">
                  <a:moveTo>
                    <a:pt x="214" y="1"/>
                  </a:moveTo>
                  <a:cubicBezTo>
                    <a:pt x="153" y="1"/>
                    <a:pt x="62" y="244"/>
                    <a:pt x="31" y="548"/>
                  </a:cubicBezTo>
                  <a:cubicBezTo>
                    <a:pt x="1" y="852"/>
                    <a:pt x="1" y="1125"/>
                    <a:pt x="62" y="1125"/>
                  </a:cubicBezTo>
                  <a:cubicBezTo>
                    <a:pt x="123" y="1125"/>
                    <a:pt x="183" y="882"/>
                    <a:pt x="244" y="578"/>
                  </a:cubicBezTo>
                  <a:cubicBezTo>
                    <a:pt x="275" y="274"/>
                    <a:pt x="27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508;p34"/>
            <p:cNvSpPr/>
            <p:nvPr/>
          </p:nvSpPr>
          <p:spPr>
            <a:xfrm>
              <a:off x="5060025" y="295996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04" y="0"/>
                  </a:moveTo>
                  <a:cubicBezTo>
                    <a:pt x="147" y="0"/>
                    <a:pt x="89" y="261"/>
                    <a:pt x="31" y="550"/>
                  </a:cubicBezTo>
                  <a:cubicBezTo>
                    <a:pt x="1" y="854"/>
                    <a:pt x="1" y="1097"/>
                    <a:pt x="62" y="1127"/>
                  </a:cubicBezTo>
                  <a:cubicBezTo>
                    <a:pt x="122" y="1127"/>
                    <a:pt x="183" y="884"/>
                    <a:pt x="244" y="580"/>
                  </a:cubicBezTo>
                  <a:cubicBezTo>
                    <a:pt x="274" y="246"/>
                    <a:pt x="274" y="2"/>
                    <a:pt x="214" y="2"/>
                  </a:cubicBezTo>
                  <a:cubicBezTo>
                    <a:pt x="211" y="1"/>
                    <a:pt x="207" y="0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509;p34"/>
            <p:cNvSpPr/>
            <p:nvPr/>
          </p:nvSpPr>
          <p:spPr>
            <a:xfrm>
              <a:off x="5067625" y="2903015"/>
              <a:ext cx="6875" cy="28900"/>
            </a:xfrm>
            <a:custGeom>
              <a:avLst/>
              <a:gdLst/>
              <a:ahLst/>
              <a:cxnLst/>
              <a:rect l="l" t="t" r="r" b="b"/>
              <a:pathLst>
                <a:path w="275" h="1156" extrusionOk="0">
                  <a:moveTo>
                    <a:pt x="214" y="1"/>
                  </a:moveTo>
                  <a:cubicBezTo>
                    <a:pt x="183" y="1"/>
                    <a:pt x="122" y="244"/>
                    <a:pt x="62" y="578"/>
                  </a:cubicBezTo>
                  <a:cubicBezTo>
                    <a:pt x="1" y="882"/>
                    <a:pt x="1" y="1125"/>
                    <a:pt x="62" y="1156"/>
                  </a:cubicBezTo>
                  <a:cubicBezTo>
                    <a:pt x="92" y="1156"/>
                    <a:pt x="153" y="913"/>
                    <a:pt x="214" y="578"/>
                  </a:cubicBezTo>
                  <a:cubicBezTo>
                    <a:pt x="274" y="274"/>
                    <a:pt x="27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510;p34"/>
            <p:cNvSpPr/>
            <p:nvPr/>
          </p:nvSpPr>
          <p:spPr>
            <a:xfrm>
              <a:off x="5075225" y="2846790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44" y="0"/>
                  </a:moveTo>
                  <a:cubicBezTo>
                    <a:pt x="183" y="0"/>
                    <a:pt x="122" y="244"/>
                    <a:pt x="62" y="548"/>
                  </a:cubicBezTo>
                  <a:cubicBezTo>
                    <a:pt x="1" y="882"/>
                    <a:pt x="1" y="1125"/>
                    <a:pt x="62" y="1125"/>
                  </a:cubicBezTo>
                  <a:cubicBezTo>
                    <a:pt x="65" y="1127"/>
                    <a:pt x="68" y="1127"/>
                    <a:pt x="71" y="1127"/>
                  </a:cubicBezTo>
                  <a:cubicBezTo>
                    <a:pt x="129" y="1127"/>
                    <a:pt x="186" y="866"/>
                    <a:pt x="244" y="578"/>
                  </a:cubicBezTo>
                  <a:cubicBezTo>
                    <a:pt x="305" y="274"/>
                    <a:pt x="30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511;p34"/>
            <p:cNvSpPr/>
            <p:nvPr/>
          </p:nvSpPr>
          <p:spPr>
            <a:xfrm>
              <a:off x="5083600" y="2790565"/>
              <a:ext cx="7625" cy="28125"/>
            </a:xfrm>
            <a:custGeom>
              <a:avLst/>
              <a:gdLst/>
              <a:ahLst/>
              <a:cxnLst/>
              <a:rect l="l" t="t" r="r" b="b"/>
              <a:pathLst>
                <a:path w="305" h="1125" extrusionOk="0">
                  <a:moveTo>
                    <a:pt x="243" y="0"/>
                  </a:moveTo>
                  <a:cubicBezTo>
                    <a:pt x="183" y="0"/>
                    <a:pt x="122" y="243"/>
                    <a:pt x="61" y="547"/>
                  </a:cubicBezTo>
                  <a:cubicBezTo>
                    <a:pt x="0" y="851"/>
                    <a:pt x="0" y="1125"/>
                    <a:pt x="61" y="1125"/>
                  </a:cubicBezTo>
                  <a:cubicBezTo>
                    <a:pt x="122" y="1125"/>
                    <a:pt x="183" y="882"/>
                    <a:pt x="243" y="578"/>
                  </a:cubicBezTo>
                  <a:cubicBezTo>
                    <a:pt x="304" y="274"/>
                    <a:pt x="304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512;p34"/>
            <p:cNvSpPr/>
            <p:nvPr/>
          </p:nvSpPr>
          <p:spPr>
            <a:xfrm>
              <a:off x="5091950" y="2734315"/>
              <a:ext cx="7625" cy="28150"/>
            </a:xfrm>
            <a:custGeom>
              <a:avLst/>
              <a:gdLst/>
              <a:ahLst/>
              <a:cxnLst/>
              <a:rect l="l" t="t" r="r" b="b"/>
              <a:pathLst>
                <a:path w="305" h="1126" extrusionOk="0">
                  <a:moveTo>
                    <a:pt x="244" y="1"/>
                  </a:moveTo>
                  <a:cubicBezTo>
                    <a:pt x="183" y="1"/>
                    <a:pt x="122" y="244"/>
                    <a:pt x="61" y="548"/>
                  </a:cubicBezTo>
                  <a:cubicBezTo>
                    <a:pt x="1" y="852"/>
                    <a:pt x="1" y="1126"/>
                    <a:pt x="61" y="1126"/>
                  </a:cubicBezTo>
                  <a:cubicBezTo>
                    <a:pt x="122" y="1126"/>
                    <a:pt x="183" y="882"/>
                    <a:pt x="244" y="578"/>
                  </a:cubicBezTo>
                  <a:cubicBezTo>
                    <a:pt x="304" y="275"/>
                    <a:pt x="304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513;p34"/>
            <p:cNvSpPr/>
            <p:nvPr/>
          </p:nvSpPr>
          <p:spPr>
            <a:xfrm>
              <a:off x="5100300" y="2678090"/>
              <a:ext cx="7625" cy="28150"/>
            </a:xfrm>
            <a:custGeom>
              <a:avLst/>
              <a:gdLst/>
              <a:ahLst/>
              <a:cxnLst/>
              <a:rect l="l" t="t" r="r" b="b"/>
              <a:pathLst>
                <a:path w="305" h="1126" extrusionOk="0">
                  <a:moveTo>
                    <a:pt x="244" y="1"/>
                  </a:moveTo>
                  <a:cubicBezTo>
                    <a:pt x="183" y="1"/>
                    <a:pt x="122" y="244"/>
                    <a:pt x="62" y="548"/>
                  </a:cubicBezTo>
                  <a:cubicBezTo>
                    <a:pt x="1" y="852"/>
                    <a:pt x="1" y="1125"/>
                    <a:pt x="62" y="1125"/>
                  </a:cubicBezTo>
                  <a:cubicBezTo>
                    <a:pt x="122" y="1125"/>
                    <a:pt x="183" y="882"/>
                    <a:pt x="244" y="578"/>
                  </a:cubicBezTo>
                  <a:cubicBezTo>
                    <a:pt x="305" y="274"/>
                    <a:pt x="305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514;p34"/>
            <p:cNvSpPr/>
            <p:nvPr/>
          </p:nvSpPr>
          <p:spPr>
            <a:xfrm>
              <a:off x="5109425" y="2621815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34" y="0"/>
                  </a:moveTo>
                  <a:cubicBezTo>
                    <a:pt x="177" y="0"/>
                    <a:pt x="119" y="261"/>
                    <a:pt x="61" y="550"/>
                  </a:cubicBezTo>
                  <a:cubicBezTo>
                    <a:pt x="1" y="853"/>
                    <a:pt x="1" y="1127"/>
                    <a:pt x="61" y="1127"/>
                  </a:cubicBezTo>
                  <a:cubicBezTo>
                    <a:pt x="92" y="1127"/>
                    <a:pt x="183" y="884"/>
                    <a:pt x="244" y="580"/>
                  </a:cubicBezTo>
                  <a:cubicBezTo>
                    <a:pt x="305" y="246"/>
                    <a:pt x="274" y="2"/>
                    <a:pt x="244" y="2"/>
                  </a:cubicBezTo>
                  <a:cubicBezTo>
                    <a:pt x="241" y="1"/>
                    <a:pt x="238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515;p34"/>
            <p:cNvSpPr/>
            <p:nvPr/>
          </p:nvSpPr>
          <p:spPr>
            <a:xfrm>
              <a:off x="5117775" y="2565565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64" y="1"/>
                  </a:moveTo>
                  <a:cubicBezTo>
                    <a:pt x="204" y="1"/>
                    <a:pt x="119" y="235"/>
                    <a:pt x="62" y="550"/>
                  </a:cubicBezTo>
                  <a:cubicBezTo>
                    <a:pt x="1" y="854"/>
                    <a:pt x="1" y="1097"/>
                    <a:pt x="62" y="1128"/>
                  </a:cubicBezTo>
                  <a:cubicBezTo>
                    <a:pt x="123" y="1128"/>
                    <a:pt x="214" y="885"/>
                    <a:pt x="275" y="581"/>
                  </a:cubicBezTo>
                  <a:cubicBezTo>
                    <a:pt x="305" y="277"/>
                    <a:pt x="305" y="3"/>
                    <a:pt x="275" y="3"/>
                  </a:cubicBezTo>
                  <a:cubicBezTo>
                    <a:pt x="271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516;p34"/>
            <p:cNvSpPr/>
            <p:nvPr/>
          </p:nvSpPr>
          <p:spPr>
            <a:xfrm>
              <a:off x="5126900" y="2509340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38" y="0"/>
                  </a:moveTo>
                  <a:cubicBezTo>
                    <a:pt x="203" y="0"/>
                    <a:pt x="119" y="235"/>
                    <a:pt x="62" y="550"/>
                  </a:cubicBezTo>
                  <a:cubicBezTo>
                    <a:pt x="1" y="854"/>
                    <a:pt x="1" y="1097"/>
                    <a:pt x="62" y="1127"/>
                  </a:cubicBezTo>
                  <a:cubicBezTo>
                    <a:pt x="122" y="1127"/>
                    <a:pt x="183" y="884"/>
                    <a:pt x="244" y="580"/>
                  </a:cubicBezTo>
                  <a:cubicBezTo>
                    <a:pt x="305" y="276"/>
                    <a:pt x="305" y="3"/>
                    <a:pt x="244" y="3"/>
                  </a:cubicBezTo>
                  <a:cubicBezTo>
                    <a:pt x="242" y="1"/>
                    <a:pt x="240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517;p34"/>
            <p:cNvSpPr/>
            <p:nvPr/>
          </p:nvSpPr>
          <p:spPr>
            <a:xfrm>
              <a:off x="5136775" y="245311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33" y="0"/>
                  </a:moveTo>
                  <a:cubicBezTo>
                    <a:pt x="173" y="0"/>
                    <a:pt x="89" y="234"/>
                    <a:pt x="31" y="550"/>
                  </a:cubicBezTo>
                  <a:cubicBezTo>
                    <a:pt x="1" y="854"/>
                    <a:pt x="1" y="1097"/>
                    <a:pt x="31" y="1127"/>
                  </a:cubicBezTo>
                  <a:cubicBezTo>
                    <a:pt x="92" y="1127"/>
                    <a:pt x="183" y="884"/>
                    <a:pt x="244" y="580"/>
                  </a:cubicBezTo>
                  <a:cubicBezTo>
                    <a:pt x="274" y="276"/>
                    <a:pt x="274" y="3"/>
                    <a:pt x="244" y="3"/>
                  </a:cubicBezTo>
                  <a:cubicBezTo>
                    <a:pt x="241" y="1"/>
                    <a:pt x="237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518;p34"/>
            <p:cNvSpPr/>
            <p:nvPr/>
          </p:nvSpPr>
          <p:spPr>
            <a:xfrm>
              <a:off x="5145900" y="2396940"/>
              <a:ext cx="7625" cy="28125"/>
            </a:xfrm>
            <a:custGeom>
              <a:avLst/>
              <a:gdLst/>
              <a:ahLst/>
              <a:cxnLst/>
              <a:rect l="l" t="t" r="r" b="b"/>
              <a:pathLst>
                <a:path w="305" h="1125" extrusionOk="0">
                  <a:moveTo>
                    <a:pt x="244" y="0"/>
                  </a:moveTo>
                  <a:cubicBezTo>
                    <a:pt x="183" y="0"/>
                    <a:pt x="122" y="213"/>
                    <a:pt x="61" y="547"/>
                  </a:cubicBezTo>
                  <a:cubicBezTo>
                    <a:pt x="1" y="851"/>
                    <a:pt x="1" y="1095"/>
                    <a:pt x="61" y="1125"/>
                  </a:cubicBezTo>
                  <a:cubicBezTo>
                    <a:pt x="92" y="1125"/>
                    <a:pt x="183" y="882"/>
                    <a:pt x="244" y="578"/>
                  </a:cubicBezTo>
                  <a:cubicBezTo>
                    <a:pt x="305" y="243"/>
                    <a:pt x="30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519;p34"/>
            <p:cNvSpPr/>
            <p:nvPr/>
          </p:nvSpPr>
          <p:spPr>
            <a:xfrm>
              <a:off x="5155025" y="2340715"/>
              <a:ext cx="7625" cy="28125"/>
            </a:xfrm>
            <a:custGeom>
              <a:avLst/>
              <a:gdLst/>
              <a:ahLst/>
              <a:cxnLst/>
              <a:rect l="l" t="t" r="r" b="b"/>
              <a:pathLst>
                <a:path w="305" h="1125" extrusionOk="0">
                  <a:moveTo>
                    <a:pt x="274" y="0"/>
                  </a:moveTo>
                  <a:cubicBezTo>
                    <a:pt x="213" y="0"/>
                    <a:pt x="122" y="243"/>
                    <a:pt x="61" y="547"/>
                  </a:cubicBezTo>
                  <a:cubicBezTo>
                    <a:pt x="0" y="851"/>
                    <a:pt x="0" y="1125"/>
                    <a:pt x="61" y="1125"/>
                  </a:cubicBezTo>
                  <a:cubicBezTo>
                    <a:pt x="122" y="1125"/>
                    <a:pt x="213" y="882"/>
                    <a:pt x="274" y="578"/>
                  </a:cubicBezTo>
                  <a:cubicBezTo>
                    <a:pt x="304" y="274"/>
                    <a:pt x="304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520;p34"/>
            <p:cNvSpPr/>
            <p:nvPr/>
          </p:nvSpPr>
          <p:spPr>
            <a:xfrm>
              <a:off x="5165650" y="2284465"/>
              <a:ext cx="8400" cy="28150"/>
            </a:xfrm>
            <a:custGeom>
              <a:avLst/>
              <a:gdLst/>
              <a:ahLst/>
              <a:cxnLst/>
              <a:rect l="l" t="t" r="r" b="b"/>
              <a:pathLst>
                <a:path w="336" h="1126" extrusionOk="0">
                  <a:moveTo>
                    <a:pt x="305" y="1"/>
                  </a:moveTo>
                  <a:cubicBezTo>
                    <a:pt x="244" y="1"/>
                    <a:pt x="153" y="244"/>
                    <a:pt x="92" y="548"/>
                  </a:cubicBezTo>
                  <a:cubicBezTo>
                    <a:pt x="1" y="852"/>
                    <a:pt x="1" y="1125"/>
                    <a:pt x="62" y="1125"/>
                  </a:cubicBezTo>
                  <a:cubicBezTo>
                    <a:pt x="122" y="1125"/>
                    <a:pt x="214" y="882"/>
                    <a:pt x="274" y="578"/>
                  </a:cubicBezTo>
                  <a:cubicBezTo>
                    <a:pt x="335" y="274"/>
                    <a:pt x="335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521;p34"/>
            <p:cNvSpPr/>
            <p:nvPr/>
          </p:nvSpPr>
          <p:spPr>
            <a:xfrm>
              <a:off x="5218850" y="3009965"/>
              <a:ext cx="10675" cy="11825"/>
            </a:xfrm>
            <a:custGeom>
              <a:avLst/>
              <a:gdLst/>
              <a:ahLst/>
              <a:cxnLst/>
              <a:rect l="l" t="t" r="r" b="b"/>
              <a:pathLst>
                <a:path w="427" h="473" extrusionOk="0">
                  <a:moveTo>
                    <a:pt x="341" y="1"/>
                  </a:moveTo>
                  <a:cubicBezTo>
                    <a:pt x="287" y="1"/>
                    <a:pt x="173" y="64"/>
                    <a:pt x="122" y="191"/>
                  </a:cubicBezTo>
                  <a:cubicBezTo>
                    <a:pt x="61" y="313"/>
                    <a:pt x="1" y="434"/>
                    <a:pt x="61" y="464"/>
                  </a:cubicBezTo>
                  <a:cubicBezTo>
                    <a:pt x="66" y="470"/>
                    <a:pt x="74" y="472"/>
                    <a:pt x="84" y="472"/>
                  </a:cubicBezTo>
                  <a:cubicBezTo>
                    <a:pt x="131" y="472"/>
                    <a:pt x="229" y="409"/>
                    <a:pt x="305" y="282"/>
                  </a:cubicBezTo>
                  <a:cubicBezTo>
                    <a:pt x="365" y="161"/>
                    <a:pt x="426" y="39"/>
                    <a:pt x="365" y="9"/>
                  </a:cubicBezTo>
                  <a:cubicBezTo>
                    <a:pt x="360" y="3"/>
                    <a:pt x="352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522;p34"/>
            <p:cNvSpPr/>
            <p:nvPr/>
          </p:nvSpPr>
          <p:spPr>
            <a:xfrm>
              <a:off x="5243175" y="2962215"/>
              <a:ext cx="16725" cy="23750"/>
            </a:xfrm>
            <a:custGeom>
              <a:avLst/>
              <a:gdLst/>
              <a:ahLst/>
              <a:cxnLst/>
              <a:rect l="l" t="t" r="r" b="b"/>
              <a:pathLst>
                <a:path w="669" h="950" extrusionOk="0">
                  <a:moveTo>
                    <a:pt x="624" y="0"/>
                  </a:moveTo>
                  <a:cubicBezTo>
                    <a:pt x="555" y="0"/>
                    <a:pt x="413" y="176"/>
                    <a:pt x="243" y="429"/>
                  </a:cubicBezTo>
                  <a:cubicBezTo>
                    <a:pt x="91" y="703"/>
                    <a:pt x="0" y="915"/>
                    <a:pt x="31" y="946"/>
                  </a:cubicBezTo>
                  <a:cubicBezTo>
                    <a:pt x="33" y="948"/>
                    <a:pt x="36" y="949"/>
                    <a:pt x="40" y="949"/>
                  </a:cubicBezTo>
                  <a:cubicBezTo>
                    <a:pt x="88" y="949"/>
                    <a:pt x="255" y="774"/>
                    <a:pt x="395" y="520"/>
                  </a:cubicBezTo>
                  <a:cubicBezTo>
                    <a:pt x="578" y="277"/>
                    <a:pt x="669" y="34"/>
                    <a:pt x="639" y="4"/>
                  </a:cubicBezTo>
                  <a:cubicBezTo>
                    <a:pt x="634" y="1"/>
                    <a:pt x="629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523;p34"/>
            <p:cNvSpPr/>
            <p:nvPr/>
          </p:nvSpPr>
          <p:spPr>
            <a:xfrm>
              <a:off x="5273575" y="2913590"/>
              <a:ext cx="16725" cy="24500"/>
            </a:xfrm>
            <a:custGeom>
              <a:avLst/>
              <a:gdLst/>
              <a:ahLst/>
              <a:cxnLst/>
              <a:rect l="l" t="t" r="r" b="b"/>
              <a:pathLst>
                <a:path w="669" h="980" extrusionOk="0">
                  <a:moveTo>
                    <a:pt x="626" y="0"/>
                  </a:moveTo>
                  <a:cubicBezTo>
                    <a:pt x="558" y="0"/>
                    <a:pt x="414" y="203"/>
                    <a:pt x="243" y="459"/>
                  </a:cubicBezTo>
                  <a:cubicBezTo>
                    <a:pt x="91" y="702"/>
                    <a:pt x="0" y="946"/>
                    <a:pt x="30" y="976"/>
                  </a:cubicBezTo>
                  <a:cubicBezTo>
                    <a:pt x="33" y="978"/>
                    <a:pt x="36" y="979"/>
                    <a:pt x="40" y="979"/>
                  </a:cubicBezTo>
                  <a:cubicBezTo>
                    <a:pt x="88" y="979"/>
                    <a:pt x="257" y="804"/>
                    <a:pt x="426" y="550"/>
                  </a:cubicBezTo>
                  <a:cubicBezTo>
                    <a:pt x="578" y="277"/>
                    <a:pt x="669" y="34"/>
                    <a:pt x="638" y="3"/>
                  </a:cubicBezTo>
                  <a:cubicBezTo>
                    <a:pt x="635" y="1"/>
                    <a:pt x="630" y="0"/>
                    <a:pt x="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524;p34"/>
            <p:cNvSpPr/>
            <p:nvPr/>
          </p:nvSpPr>
          <p:spPr>
            <a:xfrm>
              <a:off x="5303200" y="2864965"/>
              <a:ext cx="16750" cy="24475"/>
            </a:xfrm>
            <a:custGeom>
              <a:avLst/>
              <a:gdLst/>
              <a:ahLst/>
              <a:cxnLst/>
              <a:rect l="l" t="t" r="r" b="b"/>
              <a:pathLst>
                <a:path w="670" h="979" extrusionOk="0">
                  <a:moveTo>
                    <a:pt x="626" y="0"/>
                  </a:moveTo>
                  <a:cubicBezTo>
                    <a:pt x="558" y="0"/>
                    <a:pt x="414" y="203"/>
                    <a:pt x="244" y="459"/>
                  </a:cubicBezTo>
                  <a:cubicBezTo>
                    <a:pt x="92" y="732"/>
                    <a:pt x="1" y="945"/>
                    <a:pt x="31" y="976"/>
                  </a:cubicBezTo>
                  <a:cubicBezTo>
                    <a:pt x="35" y="978"/>
                    <a:pt x="40" y="979"/>
                    <a:pt x="46" y="979"/>
                  </a:cubicBezTo>
                  <a:cubicBezTo>
                    <a:pt x="114" y="979"/>
                    <a:pt x="257" y="804"/>
                    <a:pt x="426" y="550"/>
                  </a:cubicBezTo>
                  <a:cubicBezTo>
                    <a:pt x="578" y="277"/>
                    <a:pt x="669" y="33"/>
                    <a:pt x="639" y="3"/>
                  </a:cubicBezTo>
                  <a:cubicBezTo>
                    <a:pt x="635" y="1"/>
                    <a:pt x="631" y="0"/>
                    <a:pt x="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525;p34"/>
            <p:cNvSpPr/>
            <p:nvPr/>
          </p:nvSpPr>
          <p:spPr>
            <a:xfrm>
              <a:off x="5332075" y="2816315"/>
              <a:ext cx="16750" cy="24500"/>
            </a:xfrm>
            <a:custGeom>
              <a:avLst/>
              <a:gdLst/>
              <a:ahLst/>
              <a:cxnLst/>
              <a:rect l="l" t="t" r="r" b="b"/>
              <a:pathLst>
                <a:path w="670" h="980" extrusionOk="0">
                  <a:moveTo>
                    <a:pt x="624" y="0"/>
                  </a:moveTo>
                  <a:cubicBezTo>
                    <a:pt x="552" y="0"/>
                    <a:pt x="385" y="176"/>
                    <a:pt x="244" y="429"/>
                  </a:cubicBezTo>
                  <a:cubicBezTo>
                    <a:pt x="92" y="703"/>
                    <a:pt x="1" y="946"/>
                    <a:pt x="61" y="976"/>
                  </a:cubicBezTo>
                  <a:cubicBezTo>
                    <a:pt x="63" y="978"/>
                    <a:pt x="66" y="979"/>
                    <a:pt x="69" y="979"/>
                  </a:cubicBezTo>
                  <a:cubicBezTo>
                    <a:pt x="115" y="979"/>
                    <a:pt x="284" y="778"/>
                    <a:pt x="426" y="551"/>
                  </a:cubicBezTo>
                  <a:cubicBezTo>
                    <a:pt x="578" y="277"/>
                    <a:pt x="669" y="34"/>
                    <a:pt x="639" y="4"/>
                  </a:cubicBezTo>
                  <a:cubicBezTo>
                    <a:pt x="634" y="1"/>
                    <a:pt x="629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526;p34"/>
            <p:cNvSpPr/>
            <p:nvPr/>
          </p:nvSpPr>
          <p:spPr>
            <a:xfrm>
              <a:off x="5360200" y="2766940"/>
              <a:ext cx="16725" cy="25225"/>
            </a:xfrm>
            <a:custGeom>
              <a:avLst/>
              <a:gdLst/>
              <a:ahLst/>
              <a:cxnLst/>
              <a:rect l="l" t="t" r="r" b="b"/>
              <a:pathLst>
                <a:path w="669" h="1009" extrusionOk="0">
                  <a:moveTo>
                    <a:pt x="625" y="0"/>
                  </a:moveTo>
                  <a:cubicBezTo>
                    <a:pt x="554" y="0"/>
                    <a:pt x="386" y="203"/>
                    <a:pt x="243" y="459"/>
                  </a:cubicBezTo>
                  <a:cubicBezTo>
                    <a:pt x="91" y="732"/>
                    <a:pt x="0" y="976"/>
                    <a:pt x="61" y="1006"/>
                  </a:cubicBezTo>
                  <a:cubicBezTo>
                    <a:pt x="65" y="1008"/>
                    <a:pt x="69" y="1009"/>
                    <a:pt x="74" y="1009"/>
                  </a:cubicBezTo>
                  <a:cubicBezTo>
                    <a:pt x="141" y="1009"/>
                    <a:pt x="284" y="806"/>
                    <a:pt x="426" y="550"/>
                  </a:cubicBezTo>
                  <a:cubicBezTo>
                    <a:pt x="578" y="277"/>
                    <a:pt x="669" y="33"/>
                    <a:pt x="639" y="3"/>
                  </a:cubicBezTo>
                  <a:cubicBezTo>
                    <a:pt x="635" y="1"/>
                    <a:pt x="630" y="0"/>
                    <a:pt x="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527;p34"/>
            <p:cNvSpPr/>
            <p:nvPr/>
          </p:nvSpPr>
          <p:spPr>
            <a:xfrm>
              <a:off x="5388300" y="2716765"/>
              <a:ext cx="16750" cy="25250"/>
            </a:xfrm>
            <a:custGeom>
              <a:avLst/>
              <a:gdLst/>
              <a:ahLst/>
              <a:cxnLst/>
              <a:rect l="l" t="t" r="r" b="b"/>
              <a:pathLst>
                <a:path w="670" h="1010" extrusionOk="0">
                  <a:moveTo>
                    <a:pt x="596" y="1"/>
                  </a:moveTo>
                  <a:cubicBezTo>
                    <a:pt x="529" y="1"/>
                    <a:pt x="386" y="204"/>
                    <a:pt x="244" y="460"/>
                  </a:cubicBezTo>
                  <a:cubicBezTo>
                    <a:pt x="92" y="733"/>
                    <a:pt x="1" y="977"/>
                    <a:pt x="62" y="1007"/>
                  </a:cubicBezTo>
                  <a:cubicBezTo>
                    <a:pt x="66" y="1009"/>
                    <a:pt x="70" y="1010"/>
                    <a:pt x="74" y="1010"/>
                  </a:cubicBezTo>
                  <a:cubicBezTo>
                    <a:pt x="142" y="1010"/>
                    <a:pt x="284" y="807"/>
                    <a:pt x="426" y="551"/>
                  </a:cubicBezTo>
                  <a:cubicBezTo>
                    <a:pt x="578" y="277"/>
                    <a:pt x="670" y="34"/>
                    <a:pt x="609" y="4"/>
                  </a:cubicBezTo>
                  <a:cubicBezTo>
                    <a:pt x="605" y="2"/>
                    <a:pt x="601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528;p34"/>
            <p:cNvSpPr/>
            <p:nvPr/>
          </p:nvSpPr>
          <p:spPr>
            <a:xfrm>
              <a:off x="5415675" y="2666615"/>
              <a:ext cx="15975" cy="25250"/>
            </a:xfrm>
            <a:custGeom>
              <a:avLst/>
              <a:gdLst/>
              <a:ahLst/>
              <a:cxnLst/>
              <a:rect l="l" t="t" r="r" b="b"/>
              <a:pathLst>
                <a:path w="639" h="1010" extrusionOk="0">
                  <a:moveTo>
                    <a:pt x="569" y="0"/>
                  </a:moveTo>
                  <a:cubicBezTo>
                    <a:pt x="521" y="0"/>
                    <a:pt x="356" y="178"/>
                    <a:pt x="243" y="460"/>
                  </a:cubicBezTo>
                  <a:cubicBezTo>
                    <a:pt x="91" y="733"/>
                    <a:pt x="0" y="976"/>
                    <a:pt x="61" y="1007"/>
                  </a:cubicBezTo>
                  <a:cubicBezTo>
                    <a:pt x="63" y="1009"/>
                    <a:pt x="65" y="1010"/>
                    <a:pt x="68" y="1010"/>
                  </a:cubicBezTo>
                  <a:cubicBezTo>
                    <a:pt x="111" y="1010"/>
                    <a:pt x="253" y="807"/>
                    <a:pt x="395" y="551"/>
                  </a:cubicBezTo>
                  <a:cubicBezTo>
                    <a:pt x="547" y="277"/>
                    <a:pt x="638" y="4"/>
                    <a:pt x="578" y="4"/>
                  </a:cubicBezTo>
                  <a:cubicBezTo>
                    <a:pt x="575" y="2"/>
                    <a:pt x="572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529;p34"/>
            <p:cNvSpPr/>
            <p:nvPr/>
          </p:nvSpPr>
          <p:spPr>
            <a:xfrm>
              <a:off x="5441500" y="2613515"/>
              <a:ext cx="11425" cy="27425"/>
            </a:xfrm>
            <a:custGeom>
              <a:avLst/>
              <a:gdLst/>
              <a:ahLst/>
              <a:cxnLst/>
              <a:rect l="l" t="t" r="r" b="b"/>
              <a:pathLst>
                <a:path w="457" h="1097" extrusionOk="0">
                  <a:moveTo>
                    <a:pt x="396" y="0"/>
                  </a:moveTo>
                  <a:cubicBezTo>
                    <a:pt x="335" y="0"/>
                    <a:pt x="274" y="213"/>
                    <a:pt x="153" y="517"/>
                  </a:cubicBezTo>
                  <a:cubicBezTo>
                    <a:pt x="31" y="821"/>
                    <a:pt x="1" y="1064"/>
                    <a:pt x="31" y="1094"/>
                  </a:cubicBezTo>
                  <a:cubicBezTo>
                    <a:pt x="34" y="1096"/>
                    <a:pt x="38" y="1097"/>
                    <a:pt x="42" y="1097"/>
                  </a:cubicBezTo>
                  <a:cubicBezTo>
                    <a:pt x="106" y="1097"/>
                    <a:pt x="220" y="864"/>
                    <a:pt x="335" y="578"/>
                  </a:cubicBezTo>
                  <a:cubicBezTo>
                    <a:pt x="456" y="274"/>
                    <a:pt x="456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530;p34"/>
            <p:cNvSpPr/>
            <p:nvPr/>
          </p:nvSpPr>
          <p:spPr>
            <a:xfrm>
              <a:off x="5446050" y="2557965"/>
              <a:ext cx="9925" cy="27450"/>
            </a:xfrm>
            <a:custGeom>
              <a:avLst/>
              <a:gdLst/>
              <a:ahLst/>
              <a:cxnLst/>
              <a:rect l="l" t="t" r="r" b="b"/>
              <a:pathLst>
                <a:path w="397" h="1098" extrusionOk="0">
                  <a:moveTo>
                    <a:pt x="43" y="1"/>
                  </a:moveTo>
                  <a:cubicBezTo>
                    <a:pt x="39" y="1"/>
                    <a:pt x="35" y="1"/>
                    <a:pt x="31" y="3"/>
                  </a:cubicBezTo>
                  <a:cubicBezTo>
                    <a:pt x="1" y="3"/>
                    <a:pt x="62" y="277"/>
                    <a:pt x="123" y="581"/>
                  </a:cubicBezTo>
                  <a:cubicBezTo>
                    <a:pt x="214" y="854"/>
                    <a:pt x="274" y="1097"/>
                    <a:pt x="305" y="1097"/>
                  </a:cubicBezTo>
                  <a:cubicBezTo>
                    <a:pt x="366" y="1097"/>
                    <a:pt x="396" y="824"/>
                    <a:pt x="305" y="520"/>
                  </a:cubicBezTo>
                  <a:cubicBezTo>
                    <a:pt x="248" y="233"/>
                    <a:pt x="10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531;p34"/>
            <p:cNvSpPr/>
            <p:nvPr/>
          </p:nvSpPr>
          <p:spPr>
            <a:xfrm>
              <a:off x="5413375" y="2510840"/>
              <a:ext cx="20550" cy="22975"/>
            </a:xfrm>
            <a:custGeom>
              <a:avLst/>
              <a:gdLst/>
              <a:ahLst/>
              <a:cxnLst/>
              <a:rect l="l" t="t" r="r" b="b"/>
              <a:pathLst>
                <a:path w="822" h="919" extrusionOk="0">
                  <a:moveTo>
                    <a:pt x="71" y="0"/>
                  </a:moveTo>
                  <a:cubicBezTo>
                    <a:pt x="67" y="0"/>
                    <a:pt x="64" y="1"/>
                    <a:pt x="62" y="4"/>
                  </a:cubicBezTo>
                  <a:cubicBezTo>
                    <a:pt x="1" y="64"/>
                    <a:pt x="122" y="277"/>
                    <a:pt x="335" y="520"/>
                  </a:cubicBezTo>
                  <a:cubicBezTo>
                    <a:pt x="504" y="746"/>
                    <a:pt x="699" y="919"/>
                    <a:pt x="751" y="919"/>
                  </a:cubicBezTo>
                  <a:cubicBezTo>
                    <a:pt x="755" y="919"/>
                    <a:pt x="759" y="918"/>
                    <a:pt x="761" y="916"/>
                  </a:cubicBezTo>
                  <a:cubicBezTo>
                    <a:pt x="822" y="885"/>
                    <a:pt x="670" y="642"/>
                    <a:pt x="487" y="399"/>
                  </a:cubicBezTo>
                  <a:cubicBezTo>
                    <a:pt x="290" y="173"/>
                    <a:pt x="119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532;p34"/>
            <p:cNvSpPr/>
            <p:nvPr/>
          </p:nvSpPr>
          <p:spPr>
            <a:xfrm>
              <a:off x="5375400" y="2468265"/>
              <a:ext cx="21300" cy="21700"/>
            </a:xfrm>
            <a:custGeom>
              <a:avLst/>
              <a:gdLst/>
              <a:ahLst/>
              <a:cxnLst/>
              <a:rect l="l" t="t" r="r" b="b"/>
              <a:pathLst>
                <a:path w="852" h="868" extrusionOk="0">
                  <a:moveTo>
                    <a:pt x="73" y="1"/>
                  </a:moveTo>
                  <a:cubicBezTo>
                    <a:pt x="67" y="1"/>
                    <a:pt x="64" y="2"/>
                    <a:pt x="61" y="4"/>
                  </a:cubicBezTo>
                  <a:cubicBezTo>
                    <a:pt x="0" y="65"/>
                    <a:pt x="152" y="248"/>
                    <a:pt x="365" y="491"/>
                  </a:cubicBezTo>
                  <a:cubicBezTo>
                    <a:pt x="550" y="702"/>
                    <a:pt x="712" y="867"/>
                    <a:pt x="791" y="867"/>
                  </a:cubicBezTo>
                  <a:cubicBezTo>
                    <a:pt x="803" y="867"/>
                    <a:pt x="813" y="864"/>
                    <a:pt x="821" y="856"/>
                  </a:cubicBezTo>
                  <a:cubicBezTo>
                    <a:pt x="851" y="825"/>
                    <a:pt x="730" y="612"/>
                    <a:pt x="517" y="369"/>
                  </a:cubicBezTo>
                  <a:cubicBezTo>
                    <a:pt x="322" y="147"/>
                    <a:pt x="128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533;p34"/>
            <p:cNvSpPr/>
            <p:nvPr/>
          </p:nvSpPr>
          <p:spPr>
            <a:xfrm>
              <a:off x="5338150" y="2425715"/>
              <a:ext cx="20550" cy="21700"/>
            </a:xfrm>
            <a:custGeom>
              <a:avLst/>
              <a:gdLst/>
              <a:ahLst/>
              <a:cxnLst/>
              <a:rect l="l" t="t" r="r" b="b"/>
              <a:pathLst>
                <a:path w="822" h="868" extrusionOk="0">
                  <a:moveTo>
                    <a:pt x="43" y="0"/>
                  </a:moveTo>
                  <a:cubicBezTo>
                    <a:pt x="38" y="0"/>
                    <a:pt x="34" y="2"/>
                    <a:pt x="31" y="4"/>
                  </a:cubicBezTo>
                  <a:cubicBezTo>
                    <a:pt x="1" y="35"/>
                    <a:pt x="122" y="217"/>
                    <a:pt x="335" y="491"/>
                  </a:cubicBezTo>
                  <a:cubicBezTo>
                    <a:pt x="520" y="702"/>
                    <a:pt x="705" y="867"/>
                    <a:pt x="770" y="867"/>
                  </a:cubicBezTo>
                  <a:cubicBezTo>
                    <a:pt x="780" y="867"/>
                    <a:pt x="787" y="863"/>
                    <a:pt x="791" y="855"/>
                  </a:cubicBezTo>
                  <a:cubicBezTo>
                    <a:pt x="821" y="825"/>
                    <a:pt x="700" y="612"/>
                    <a:pt x="487" y="369"/>
                  </a:cubicBezTo>
                  <a:cubicBezTo>
                    <a:pt x="292" y="147"/>
                    <a:pt x="98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534;p34"/>
            <p:cNvSpPr/>
            <p:nvPr/>
          </p:nvSpPr>
          <p:spPr>
            <a:xfrm>
              <a:off x="5300150" y="2383165"/>
              <a:ext cx="21325" cy="22250"/>
            </a:xfrm>
            <a:custGeom>
              <a:avLst/>
              <a:gdLst/>
              <a:ahLst/>
              <a:cxnLst/>
              <a:rect l="l" t="t" r="r" b="b"/>
              <a:pathLst>
                <a:path w="853" h="890" extrusionOk="0">
                  <a:moveTo>
                    <a:pt x="49" y="0"/>
                  </a:moveTo>
                  <a:cubicBezTo>
                    <a:pt x="42" y="0"/>
                    <a:pt x="36" y="2"/>
                    <a:pt x="31" y="4"/>
                  </a:cubicBezTo>
                  <a:cubicBezTo>
                    <a:pt x="1" y="35"/>
                    <a:pt x="123" y="278"/>
                    <a:pt x="335" y="521"/>
                  </a:cubicBezTo>
                  <a:cubicBezTo>
                    <a:pt x="530" y="743"/>
                    <a:pt x="725" y="890"/>
                    <a:pt x="780" y="890"/>
                  </a:cubicBezTo>
                  <a:cubicBezTo>
                    <a:pt x="785" y="890"/>
                    <a:pt x="789" y="888"/>
                    <a:pt x="791" y="886"/>
                  </a:cubicBezTo>
                  <a:cubicBezTo>
                    <a:pt x="852" y="855"/>
                    <a:pt x="700" y="642"/>
                    <a:pt x="487" y="399"/>
                  </a:cubicBezTo>
                  <a:cubicBezTo>
                    <a:pt x="292" y="149"/>
                    <a:pt x="123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535;p34"/>
            <p:cNvSpPr/>
            <p:nvPr/>
          </p:nvSpPr>
          <p:spPr>
            <a:xfrm>
              <a:off x="5262175" y="2340615"/>
              <a:ext cx="21300" cy="21475"/>
            </a:xfrm>
            <a:custGeom>
              <a:avLst/>
              <a:gdLst/>
              <a:ahLst/>
              <a:cxnLst/>
              <a:rect l="l" t="t" r="r" b="b"/>
              <a:pathLst>
                <a:path w="852" h="859" extrusionOk="0">
                  <a:moveTo>
                    <a:pt x="73" y="0"/>
                  </a:moveTo>
                  <a:cubicBezTo>
                    <a:pt x="67" y="0"/>
                    <a:pt x="64" y="1"/>
                    <a:pt x="61" y="4"/>
                  </a:cubicBezTo>
                  <a:cubicBezTo>
                    <a:pt x="0" y="34"/>
                    <a:pt x="152" y="247"/>
                    <a:pt x="365" y="490"/>
                  </a:cubicBezTo>
                  <a:cubicBezTo>
                    <a:pt x="560" y="713"/>
                    <a:pt x="729" y="859"/>
                    <a:pt x="803" y="859"/>
                  </a:cubicBezTo>
                  <a:cubicBezTo>
                    <a:pt x="810" y="859"/>
                    <a:pt x="816" y="858"/>
                    <a:pt x="821" y="855"/>
                  </a:cubicBezTo>
                  <a:cubicBezTo>
                    <a:pt x="851" y="825"/>
                    <a:pt x="699" y="582"/>
                    <a:pt x="517" y="369"/>
                  </a:cubicBezTo>
                  <a:cubicBezTo>
                    <a:pt x="322" y="146"/>
                    <a:pt x="128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536;p34"/>
            <p:cNvSpPr/>
            <p:nvPr/>
          </p:nvSpPr>
          <p:spPr>
            <a:xfrm>
              <a:off x="5224925" y="2298065"/>
              <a:ext cx="20550" cy="21475"/>
            </a:xfrm>
            <a:custGeom>
              <a:avLst/>
              <a:gdLst/>
              <a:ahLst/>
              <a:cxnLst/>
              <a:rect l="l" t="t" r="r" b="b"/>
              <a:pathLst>
                <a:path w="822" h="859" extrusionOk="0">
                  <a:moveTo>
                    <a:pt x="43" y="0"/>
                  </a:moveTo>
                  <a:cubicBezTo>
                    <a:pt x="38" y="0"/>
                    <a:pt x="34" y="1"/>
                    <a:pt x="31" y="4"/>
                  </a:cubicBezTo>
                  <a:cubicBezTo>
                    <a:pt x="1" y="34"/>
                    <a:pt x="122" y="217"/>
                    <a:pt x="335" y="460"/>
                  </a:cubicBezTo>
                  <a:cubicBezTo>
                    <a:pt x="530" y="710"/>
                    <a:pt x="699" y="859"/>
                    <a:pt x="773" y="859"/>
                  </a:cubicBezTo>
                  <a:cubicBezTo>
                    <a:pt x="780" y="859"/>
                    <a:pt x="786" y="858"/>
                    <a:pt x="791" y="855"/>
                  </a:cubicBezTo>
                  <a:cubicBezTo>
                    <a:pt x="821" y="825"/>
                    <a:pt x="700" y="581"/>
                    <a:pt x="487" y="369"/>
                  </a:cubicBezTo>
                  <a:cubicBezTo>
                    <a:pt x="292" y="146"/>
                    <a:pt x="98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4" name="Google Shape;778;p39"/>
          <p:cNvGrpSpPr>
            <a:grpSpLocks noChangeAspect="1"/>
          </p:cNvGrpSpPr>
          <p:nvPr/>
        </p:nvGrpSpPr>
        <p:grpSpPr>
          <a:xfrm>
            <a:off x="4911316" y="125020"/>
            <a:ext cx="1700407" cy="1904177"/>
            <a:chOff x="1009925" y="538996"/>
            <a:chExt cx="3638520" cy="4074544"/>
          </a:xfrm>
        </p:grpSpPr>
        <p:grpSp>
          <p:nvGrpSpPr>
            <p:cNvPr id="2465" name="Google Shape;779;p39"/>
            <p:cNvGrpSpPr/>
            <p:nvPr/>
          </p:nvGrpSpPr>
          <p:grpSpPr>
            <a:xfrm>
              <a:off x="1009925" y="3084550"/>
              <a:ext cx="1344002" cy="1510231"/>
              <a:chOff x="999957" y="3084550"/>
              <a:chExt cx="1344002" cy="1510231"/>
            </a:xfrm>
          </p:grpSpPr>
          <p:grpSp>
            <p:nvGrpSpPr>
              <p:cNvPr id="2523" name="Google Shape;780;p39"/>
              <p:cNvGrpSpPr/>
              <p:nvPr/>
            </p:nvGrpSpPr>
            <p:grpSpPr>
              <a:xfrm>
                <a:off x="999957" y="3084550"/>
                <a:ext cx="1344002" cy="1510231"/>
                <a:chOff x="1132421" y="3084550"/>
                <a:chExt cx="1344002" cy="1510231"/>
              </a:xfrm>
            </p:grpSpPr>
            <p:sp>
              <p:nvSpPr>
                <p:cNvPr id="2527" name="Google Shape;781;p39"/>
                <p:cNvSpPr/>
                <p:nvPr/>
              </p:nvSpPr>
              <p:spPr>
                <a:xfrm>
                  <a:off x="1172702" y="4337853"/>
                  <a:ext cx="127424" cy="25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" h="10476" extrusionOk="0">
                      <a:moveTo>
                        <a:pt x="1" y="1"/>
                      </a:moveTo>
                      <a:lnTo>
                        <a:pt x="1" y="10475"/>
                      </a:lnTo>
                      <a:lnTo>
                        <a:pt x="2403" y="10475"/>
                      </a:lnTo>
                      <a:cubicBezTo>
                        <a:pt x="2269" y="9341"/>
                        <a:pt x="2269" y="8240"/>
                        <a:pt x="2403" y="7139"/>
                      </a:cubicBezTo>
                      <a:cubicBezTo>
                        <a:pt x="2636" y="5905"/>
                        <a:pt x="5271" y="2736"/>
                        <a:pt x="51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782;p39"/>
                <p:cNvSpPr/>
                <p:nvPr/>
              </p:nvSpPr>
              <p:spPr>
                <a:xfrm>
                  <a:off x="1639521" y="4340345"/>
                  <a:ext cx="127424" cy="25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" h="10476" extrusionOk="0">
                      <a:moveTo>
                        <a:pt x="1" y="1"/>
                      </a:moveTo>
                      <a:lnTo>
                        <a:pt x="1" y="10475"/>
                      </a:lnTo>
                      <a:lnTo>
                        <a:pt x="2402" y="10475"/>
                      </a:lnTo>
                      <a:cubicBezTo>
                        <a:pt x="2269" y="9341"/>
                        <a:pt x="2269" y="8240"/>
                        <a:pt x="2402" y="7139"/>
                      </a:cubicBezTo>
                      <a:cubicBezTo>
                        <a:pt x="2636" y="5905"/>
                        <a:pt x="5271" y="2736"/>
                        <a:pt x="51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783;p39"/>
                <p:cNvSpPr/>
                <p:nvPr/>
              </p:nvSpPr>
              <p:spPr>
                <a:xfrm>
                  <a:off x="1969272" y="4340345"/>
                  <a:ext cx="127424" cy="25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" h="10476" extrusionOk="0">
                      <a:moveTo>
                        <a:pt x="67" y="1"/>
                      </a:moveTo>
                      <a:cubicBezTo>
                        <a:pt x="1" y="2736"/>
                        <a:pt x="2603" y="5905"/>
                        <a:pt x="2836" y="7139"/>
                      </a:cubicBezTo>
                      <a:cubicBezTo>
                        <a:pt x="2970" y="8240"/>
                        <a:pt x="2970" y="9341"/>
                        <a:pt x="2836" y="10475"/>
                      </a:cubicBezTo>
                      <a:lnTo>
                        <a:pt x="5271" y="10475"/>
                      </a:lnTo>
                      <a:lnTo>
                        <a:pt x="527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784;p39"/>
                <p:cNvSpPr/>
                <p:nvPr/>
              </p:nvSpPr>
              <p:spPr>
                <a:xfrm>
                  <a:off x="1132421" y="3084550"/>
                  <a:ext cx="1344002" cy="126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75" h="51938" extrusionOk="0">
                      <a:moveTo>
                        <a:pt x="0" y="0"/>
                      </a:moveTo>
                      <a:lnTo>
                        <a:pt x="0" y="51937"/>
                      </a:lnTo>
                      <a:lnTo>
                        <a:pt x="57875" y="51937"/>
                      </a:lnTo>
                      <a:lnTo>
                        <a:pt x="57875" y="0"/>
                      </a:lnTo>
                      <a:close/>
                    </a:path>
                  </a:pathLst>
                </a:custGeom>
                <a:solidFill>
                  <a:srgbClr val="E06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785;p39"/>
                <p:cNvSpPr/>
                <p:nvPr/>
              </p:nvSpPr>
              <p:spPr>
                <a:xfrm>
                  <a:off x="2153897" y="3084550"/>
                  <a:ext cx="322466" cy="126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51938" extrusionOk="0">
                      <a:moveTo>
                        <a:pt x="1" y="0"/>
                      </a:moveTo>
                      <a:lnTo>
                        <a:pt x="434" y="51937"/>
                      </a:lnTo>
                      <a:lnTo>
                        <a:pt x="15612" y="51937"/>
                      </a:lnTo>
                      <a:lnTo>
                        <a:pt x="156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786;p39"/>
                <p:cNvSpPr/>
                <p:nvPr/>
              </p:nvSpPr>
              <p:spPr>
                <a:xfrm>
                  <a:off x="1195276" y="3176886"/>
                  <a:ext cx="898181" cy="3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1" h="13211" extrusionOk="0">
                      <a:moveTo>
                        <a:pt x="1" y="1"/>
                      </a:moveTo>
                      <a:lnTo>
                        <a:pt x="1" y="13210"/>
                      </a:lnTo>
                      <a:lnTo>
                        <a:pt x="37161" y="13210"/>
                      </a:lnTo>
                      <a:lnTo>
                        <a:pt x="371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787;p39"/>
                <p:cNvSpPr/>
                <p:nvPr/>
              </p:nvSpPr>
              <p:spPr>
                <a:xfrm>
                  <a:off x="1195276" y="3561722"/>
                  <a:ext cx="898181" cy="321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1" h="13244" extrusionOk="0">
                      <a:moveTo>
                        <a:pt x="1" y="1"/>
                      </a:moveTo>
                      <a:lnTo>
                        <a:pt x="1" y="13243"/>
                      </a:lnTo>
                      <a:lnTo>
                        <a:pt x="37161" y="13243"/>
                      </a:lnTo>
                      <a:lnTo>
                        <a:pt x="371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788;p39"/>
                <p:cNvSpPr/>
                <p:nvPr/>
              </p:nvSpPr>
              <p:spPr>
                <a:xfrm>
                  <a:off x="1195276" y="3947358"/>
                  <a:ext cx="898181" cy="3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1" h="13211" extrusionOk="0">
                      <a:moveTo>
                        <a:pt x="1" y="1"/>
                      </a:moveTo>
                      <a:lnTo>
                        <a:pt x="1" y="13210"/>
                      </a:lnTo>
                      <a:lnTo>
                        <a:pt x="37161" y="13210"/>
                      </a:lnTo>
                      <a:lnTo>
                        <a:pt x="371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24" name="Google Shape;789;p39"/>
              <p:cNvSpPr/>
              <p:nvPr/>
            </p:nvSpPr>
            <p:spPr>
              <a:xfrm>
                <a:off x="1454849" y="3321105"/>
                <a:ext cx="76619" cy="66499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738" extrusionOk="0">
                    <a:moveTo>
                      <a:pt x="1802" y="1"/>
                    </a:moveTo>
                    <a:cubicBezTo>
                      <a:pt x="601" y="1"/>
                      <a:pt x="1" y="1468"/>
                      <a:pt x="834" y="2336"/>
                    </a:cubicBezTo>
                    <a:cubicBezTo>
                      <a:pt x="1113" y="2614"/>
                      <a:pt x="1453" y="2738"/>
                      <a:pt x="1787" y="2738"/>
                    </a:cubicBezTo>
                    <a:cubicBezTo>
                      <a:pt x="2493" y="2738"/>
                      <a:pt x="3169" y="2184"/>
                      <a:pt x="3169" y="1368"/>
                    </a:cubicBezTo>
                    <a:cubicBezTo>
                      <a:pt x="3169" y="634"/>
                      <a:pt x="2569" y="1"/>
                      <a:pt x="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790;p39"/>
              <p:cNvSpPr/>
              <p:nvPr/>
            </p:nvSpPr>
            <p:spPr>
              <a:xfrm>
                <a:off x="1454849" y="3709997"/>
                <a:ext cx="76619" cy="6613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723" extrusionOk="0">
                    <a:moveTo>
                      <a:pt x="1802" y="0"/>
                    </a:moveTo>
                    <a:cubicBezTo>
                      <a:pt x="601" y="0"/>
                      <a:pt x="1" y="1468"/>
                      <a:pt x="834" y="2335"/>
                    </a:cubicBezTo>
                    <a:cubicBezTo>
                      <a:pt x="1112" y="2602"/>
                      <a:pt x="1452" y="2722"/>
                      <a:pt x="1786" y="2722"/>
                    </a:cubicBezTo>
                    <a:cubicBezTo>
                      <a:pt x="2492" y="2722"/>
                      <a:pt x="3169" y="2184"/>
                      <a:pt x="3169" y="1368"/>
                    </a:cubicBezTo>
                    <a:cubicBezTo>
                      <a:pt x="3169" y="600"/>
                      <a:pt x="2569" y="0"/>
                      <a:pt x="18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791;p39"/>
              <p:cNvSpPr/>
              <p:nvPr/>
            </p:nvSpPr>
            <p:spPr>
              <a:xfrm>
                <a:off x="1454849" y="4098864"/>
                <a:ext cx="76619" cy="6613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723" extrusionOk="0">
                    <a:moveTo>
                      <a:pt x="1802" y="0"/>
                    </a:moveTo>
                    <a:cubicBezTo>
                      <a:pt x="601" y="0"/>
                      <a:pt x="1" y="1468"/>
                      <a:pt x="834" y="2335"/>
                    </a:cubicBezTo>
                    <a:cubicBezTo>
                      <a:pt x="1112" y="2603"/>
                      <a:pt x="1452" y="2723"/>
                      <a:pt x="1786" y="2723"/>
                    </a:cubicBezTo>
                    <a:cubicBezTo>
                      <a:pt x="2492" y="2723"/>
                      <a:pt x="3169" y="2184"/>
                      <a:pt x="3169" y="1368"/>
                    </a:cubicBezTo>
                    <a:cubicBezTo>
                      <a:pt x="3169" y="601"/>
                      <a:pt x="2569" y="0"/>
                      <a:pt x="18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6" name="Google Shape;792;p39"/>
            <p:cNvSpPr/>
            <p:nvPr/>
          </p:nvSpPr>
          <p:spPr>
            <a:xfrm>
              <a:off x="1997503" y="2877130"/>
              <a:ext cx="125781" cy="207440"/>
            </a:xfrm>
            <a:custGeom>
              <a:avLst/>
              <a:gdLst/>
              <a:ahLst/>
              <a:cxnLst/>
              <a:rect l="l" t="t" r="r" b="b"/>
              <a:pathLst>
                <a:path w="5204" h="8541" extrusionOk="0">
                  <a:moveTo>
                    <a:pt x="968" y="1"/>
                  </a:moveTo>
                  <a:lnTo>
                    <a:pt x="0" y="8474"/>
                  </a:lnTo>
                  <a:lnTo>
                    <a:pt x="5204" y="854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793;p39"/>
            <p:cNvSpPr/>
            <p:nvPr/>
          </p:nvSpPr>
          <p:spPr>
            <a:xfrm>
              <a:off x="2204712" y="806353"/>
              <a:ext cx="2443732" cy="3365446"/>
            </a:xfrm>
            <a:custGeom>
              <a:avLst/>
              <a:gdLst/>
              <a:ahLst/>
              <a:cxnLst/>
              <a:rect l="l" t="t" r="r" b="b"/>
              <a:pathLst>
                <a:path w="101106" h="138567" extrusionOk="0">
                  <a:moveTo>
                    <a:pt x="0" y="1"/>
                  </a:moveTo>
                  <a:lnTo>
                    <a:pt x="0" y="138567"/>
                  </a:lnTo>
                  <a:lnTo>
                    <a:pt x="101106" y="138567"/>
                  </a:lnTo>
                  <a:lnTo>
                    <a:pt x="101106" y="1"/>
                  </a:lnTo>
                  <a:close/>
                </a:path>
              </a:pathLst>
            </a:custGeom>
            <a:solidFill>
              <a:srgbClr val="E06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794;p39"/>
            <p:cNvSpPr/>
            <p:nvPr/>
          </p:nvSpPr>
          <p:spPr>
            <a:xfrm>
              <a:off x="2407885" y="942460"/>
              <a:ext cx="2143806" cy="3029234"/>
            </a:xfrm>
            <a:custGeom>
              <a:avLst/>
              <a:gdLst/>
              <a:ahLst/>
              <a:cxnLst/>
              <a:rect l="l" t="t" r="r" b="b"/>
              <a:pathLst>
                <a:path w="88697" h="124724" extrusionOk="0">
                  <a:moveTo>
                    <a:pt x="0" y="1"/>
                  </a:moveTo>
                  <a:lnTo>
                    <a:pt x="0" y="124723"/>
                  </a:lnTo>
                  <a:lnTo>
                    <a:pt x="88697" y="124723"/>
                  </a:lnTo>
                  <a:lnTo>
                    <a:pt x="88697" y="109212"/>
                  </a:lnTo>
                  <a:lnTo>
                    <a:pt x="8869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795;p39"/>
            <p:cNvSpPr/>
            <p:nvPr/>
          </p:nvSpPr>
          <p:spPr>
            <a:xfrm>
              <a:off x="2393359" y="901949"/>
              <a:ext cx="2124470" cy="3013034"/>
            </a:xfrm>
            <a:custGeom>
              <a:avLst/>
              <a:gdLst/>
              <a:ahLst/>
              <a:cxnLst/>
              <a:rect l="l" t="t" r="r" b="b"/>
              <a:pathLst>
                <a:path w="87897" h="124057" extrusionOk="0">
                  <a:moveTo>
                    <a:pt x="1" y="1"/>
                  </a:moveTo>
                  <a:lnTo>
                    <a:pt x="1" y="124056"/>
                  </a:lnTo>
                  <a:lnTo>
                    <a:pt x="87897" y="124056"/>
                  </a:lnTo>
                  <a:lnTo>
                    <a:pt x="87897" y="108645"/>
                  </a:lnTo>
                  <a:lnTo>
                    <a:pt x="878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796;p39"/>
            <p:cNvSpPr/>
            <p:nvPr/>
          </p:nvSpPr>
          <p:spPr>
            <a:xfrm>
              <a:off x="2353865" y="910061"/>
              <a:ext cx="2143806" cy="2970896"/>
            </a:xfrm>
            <a:custGeom>
              <a:avLst/>
              <a:gdLst/>
              <a:ahLst/>
              <a:cxnLst/>
              <a:rect l="l" t="t" r="r" b="b"/>
              <a:pathLst>
                <a:path w="88697" h="122322" extrusionOk="0">
                  <a:moveTo>
                    <a:pt x="0" y="1"/>
                  </a:moveTo>
                  <a:lnTo>
                    <a:pt x="0" y="122321"/>
                  </a:lnTo>
                  <a:lnTo>
                    <a:pt x="69983" y="122321"/>
                  </a:lnTo>
                  <a:lnTo>
                    <a:pt x="80091" y="114082"/>
                  </a:lnTo>
                  <a:lnTo>
                    <a:pt x="88697" y="107111"/>
                  </a:lnTo>
                  <a:lnTo>
                    <a:pt x="8869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797;p39"/>
            <p:cNvSpPr/>
            <p:nvPr/>
          </p:nvSpPr>
          <p:spPr>
            <a:xfrm>
              <a:off x="2987554" y="702646"/>
              <a:ext cx="877226" cy="302234"/>
            </a:xfrm>
            <a:custGeom>
              <a:avLst/>
              <a:gdLst/>
              <a:ahLst/>
              <a:cxnLst/>
              <a:rect l="l" t="t" r="r" b="b"/>
              <a:pathLst>
                <a:path w="36294" h="12444" extrusionOk="0">
                  <a:moveTo>
                    <a:pt x="6111" y="1"/>
                  </a:moveTo>
                  <a:cubicBezTo>
                    <a:pt x="2737" y="1"/>
                    <a:pt x="1" y="2757"/>
                    <a:pt x="1" y="6139"/>
                  </a:cubicBezTo>
                  <a:lnTo>
                    <a:pt x="1" y="12443"/>
                  </a:lnTo>
                  <a:lnTo>
                    <a:pt x="36293" y="12443"/>
                  </a:lnTo>
                  <a:lnTo>
                    <a:pt x="36293" y="5872"/>
                  </a:lnTo>
                  <a:cubicBezTo>
                    <a:pt x="36293" y="2636"/>
                    <a:pt x="33658" y="1"/>
                    <a:pt x="30423" y="1"/>
                  </a:cubicBezTo>
                  <a:lnTo>
                    <a:pt x="6172" y="1"/>
                  </a:lnTo>
                  <a:cubicBezTo>
                    <a:pt x="6152" y="1"/>
                    <a:pt x="6131" y="1"/>
                    <a:pt x="6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798;p39"/>
            <p:cNvSpPr/>
            <p:nvPr/>
          </p:nvSpPr>
          <p:spPr>
            <a:xfrm>
              <a:off x="3170570" y="538996"/>
              <a:ext cx="505540" cy="163698"/>
            </a:xfrm>
            <a:custGeom>
              <a:avLst/>
              <a:gdLst/>
              <a:ahLst/>
              <a:cxnLst/>
              <a:rect l="l" t="t" r="r" b="b"/>
              <a:pathLst>
                <a:path w="20916" h="6740" extrusionOk="0">
                  <a:moveTo>
                    <a:pt x="1" y="1"/>
                  </a:moveTo>
                  <a:lnTo>
                    <a:pt x="1335" y="6739"/>
                  </a:lnTo>
                  <a:lnTo>
                    <a:pt x="19748" y="6739"/>
                  </a:lnTo>
                  <a:lnTo>
                    <a:pt x="20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799;p39"/>
            <p:cNvSpPr/>
            <p:nvPr/>
          </p:nvSpPr>
          <p:spPr>
            <a:xfrm>
              <a:off x="2577994" y="1383206"/>
              <a:ext cx="361221" cy="362977"/>
            </a:xfrm>
            <a:custGeom>
              <a:avLst/>
              <a:gdLst/>
              <a:ahLst/>
              <a:cxnLst/>
              <a:rect l="l" t="t" r="r" b="b"/>
              <a:pathLst>
                <a:path w="14945" h="14945" extrusionOk="0">
                  <a:moveTo>
                    <a:pt x="14511" y="434"/>
                  </a:moveTo>
                  <a:lnTo>
                    <a:pt x="14511" y="14544"/>
                  </a:lnTo>
                  <a:lnTo>
                    <a:pt x="434" y="14544"/>
                  </a:lnTo>
                  <a:lnTo>
                    <a:pt x="434" y="434"/>
                  </a:lnTo>
                  <a:close/>
                  <a:moveTo>
                    <a:pt x="0" y="0"/>
                  </a:moveTo>
                  <a:lnTo>
                    <a:pt x="0" y="14944"/>
                  </a:lnTo>
                  <a:lnTo>
                    <a:pt x="14944" y="14944"/>
                  </a:lnTo>
                  <a:lnTo>
                    <a:pt x="14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800;p39"/>
            <p:cNvSpPr/>
            <p:nvPr/>
          </p:nvSpPr>
          <p:spPr>
            <a:xfrm>
              <a:off x="3092380" y="1468260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1"/>
                  </a:moveTo>
                  <a:cubicBezTo>
                    <a:pt x="10408" y="1"/>
                    <a:pt x="0" y="67"/>
                    <a:pt x="0" y="101"/>
                  </a:cubicBezTo>
                  <a:cubicBezTo>
                    <a:pt x="0" y="167"/>
                    <a:pt x="10408" y="201"/>
                    <a:pt x="23250" y="201"/>
                  </a:cubicBezTo>
                  <a:cubicBezTo>
                    <a:pt x="36059" y="201"/>
                    <a:pt x="46467" y="167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801;p39"/>
            <p:cNvSpPr/>
            <p:nvPr/>
          </p:nvSpPr>
          <p:spPr>
            <a:xfrm>
              <a:off x="3092380" y="1543600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8"/>
                    <a:pt x="10408" y="201"/>
                    <a:pt x="23250" y="201"/>
                  </a:cubicBezTo>
                  <a:cubicBezTo>
                    <a:pt x="36059" y="201"/>
                    <a:pt x="46467" y="168"/>
                    <a:pt x="46467" y="101"/>
                  </a:cubicBezTo>
                  <a:cubicBezTo>
                    <a:pt x="46467" y="68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802;p39"/>
            <p:cNvSpPr/>
            <p:nvPr/>
          </p:nvSpPr>
          <p:spPr>
            <a:xfrm>
              <a:off x="3092380" y="1618964"/>
              <a:ext cx="1123107" cy="5683"/>
            </a:xfrm>
            <a:custGeom>
              <a:avLst/>
              <a:gdLst/>
              <a:ahLst/>
              <a:cxnLst/>
              <a:rect l="l" t="t" r="r" b="b"/>
              <a:pathLst>
                <a:path w="46467" h="234" extrusionOk="0">
                  <a:moveTo>
                    <a:pt x="23250" y="0"/>
                  </a:moveTo>
                  <a:cubicBezTo>
                    <a:pt x="10408" y="0"/>
                    <a:pt x="0" y="67"/>
                    <a:pt x="0" y="100"/>
                  </a:cubicBezTo>
                  <a:cubicBezTo>
                    <a:pt x="0" y="167"/>
                    <a:pt x="10408" y="234"/>
                    <a:pt x="23250" y="234"/>
                  </a:cubicBezTo>
                  <a:cubicBezTo>
                    <a:pt x="36059" y="234"/>
                    <a:pt x="46467" y="167"/>
                    <a:pt x="46467" y="100"/>
                  </a:cubicBezTo>
                  <a:cubicBezTo>
                    <a:pt x="46467" y="67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803;p39"/>
            <p:cNvSpPr/>
            <p:nvPr/>
          </p:nvSpPr>
          <p:spPr>
            <a:xfrm>
              <a:off x="3092380" y="1694304"/>
              <a:ext cx="1123107" cy="5683"/>
            </a:xfrm>
            <a:custGeom>
              <a:avLst/>
              <a:gdLst/>
              <a:ahLst/>
              <a:cxnLst/>
              <a:rect l="l" t="t" r="r" b="b"/>
              <a:pathLst>
                <a:path w="46467" h="234" extrusionOk="0">
                  <a:moveTo>
                    <a:pt x="23250" y="0"/>
                  </a:moveTo>
                  <a:cubicBezTo>
                    <a:pt x="10408" y="0"/>
                    <a:pt x="0" y="67"/>
                    <a:pt x="0" y="134"/>
                  </a:cubicBezTo>
                  <a:cubicBezTo>
                    <a:pt x="0" y="167"/>
                    <a:pt x="10408" y="234"/>
                    <a:pt x="23250" y="234"/>
                  </a:cubicBezTo>
                  <a:cubicBezTo>
                    <a:pt x="36059" y="234"/>
                    <a:pt x="46467" y="167"/>
                    <a:pt x="46467" y="134"/>
                  </a:cubicBezTo>
                  <a:cubicBezTo>
                    <a:pt x="46467" y="67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804;p39"/>
            <p:cNvSpPr/>
            <p:nvPr/>
          </p:nvSpPr>
          <p:spPr>
            <a:xfrm>
              <a:off x="2577994" y="1942207"/>
              <a:ext cx="361221" cy="362977"/>
            </a:xfrm>
            <a:custGeom>
              <a:avLst/>
              <a:gdLst/>
              <a:ahLst/>
              <a:cxnLst/>
              <a:rect l="l" t="t" r="r" b="b"/>
              <a:pathLst>
                <a:path w="14945" h="14945" extrusionOk="0">
                  <a:moveTo>
                    <a:pt x="14511" y="434"/>
                  </a:moveTo>
                  <a:lnTo>
                    <a:pt x="14511" y="14544"/>
                  </a:lnTo>
                  <a:lnTo>
                    <a:pt x="434" y="14544"/>
                  </a:lnTo>
                  <a:lnTo>
                    <a:pt x="434" y="434"/>
                  </a:lnTo>
                  <a:close/>
                  <a:moveTo>
                    <a:pt x="0" y="1"/>
                  </a:moveTo>
                  <a:lnTo>
                    <a:pt x="0" y="14945"/>
                  </a:lnTo>
                  <a:lnTo>
                    <a:pt x="14944" y="14945"/>
                  </a:lnTo>
                  <a:lnTo>
                    <a:pt x="14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805;p39"/>
            <p:cNvSpPr/>
            <p:nvPr/>
          </p:nvSpPr>
          <p:spPr>
            <a:xfrm>
              <a:off x="2649754" y="1965693"/>
              <a:ext cx="354767" cy="280351"/>
            </a:xfrm>
            <a:custGeom>
              <a:avLst/>
              <a:gdLst/>
              <a:ahLst/>
              <a:cxnLst/>
              <a:rect l="l" t="t" r="r" b="b"/>
              <a:pathLst>
                <a:path w="14678" h="11543" extrusionOk="0">
                  <a:moveTo>
                    <a:pt x="12876" y="1"/>
                  </a:moveTo>
                  <a:lnTo>
                    <a:pt x="5304" y="7340"/>
                  </a:lnTo>
                  <a:lnTo>
                    <a:pt x="2002" y="4704"/>
                  </a:lnTo>
                  <a:lnTo>
                    <a:pt x="0" y="6839"/>
                  </a:lnTo>
                  <a:lnTo>
                    <a:pt x="5137" y="11543"/>
                  </a:lnTo>
                  <a:lnTo>
                    <a:pt x="14677" y="2136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806;p39"/>
            <p:cNvSpPr/>
            <p:nvPr/>
          </p:nvSpPr>
          <p:spPr>
            <a:xfrm>
              <a:off x="3092380" y="2027286"/>
              <a:ext cx="1123107" cy="5683"/>
            </a:xfrm>
            <a:custGeom>
              <a:avLst/>
              <a:gdLst/>
              <a:ahLst/>
              <a:cxnLst/>
              <a:rect l="l" t="t" r="r" b="b"/>
              <a:pathLst>
                <a:path w="46467" h="234" extrusionOk="0">
                  <a:moveTo>
                    <a:pt x="23250" y="0"/>
                  </a:moveTo>
                  <a:cubicBezTo>
                    <a:pt x="10408" y="0"/>
                    <a:pt x="0" y="67"/>
                    <a:pt x="0" y="134"/>
                  </a:cubicBezTo>
                  <a:cubicBezTo>
                    <a:pt x="0" y="167"/>
                    <a:pt x="10408" y="234"/>
                    <a:pt x="23250" y="234"/>
                  </a:cubicBezTo>
                  <a:cubicBezTo>
                    <a:pt x="36059" y="234"/>
                    <a:pt x="46467" y="167"/>
                    <a:pt x="46467" y="134"/>
                  </a:cubicBezTo>
                  <a:cubicBezTo>
                    <a:pt x="46467" y="67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807;p39"/>
            <p:cNvSpPr/>
            <p:nvPr/>
          </p:nvSpPr>
          <p:spPr>
            <a:xfrm>
              <a:off x="3092380" y="2103427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7"/>
                    <a:pt x="10408" y="201"/>
                    <a:pt x="23250" y="201"/>
                  </a:cubicBezTo>
                  <a:cubicBezTo>
                    <a:pt x="36059" y="201"/>
                    <a:pt x="46467" y="167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808;p39"/>
            <p:cNvSpPr/>
            <p:nvPr/>
          </p:nvSpPr>
          <p:spPr>
            <a:xfrm>
              <a:off x="3092380" y="2178767"/>
              <a:ext cx="1123107" cy="4906"/>
            </a:xfrm>
            <a:custGeom>
              <a:avLst/>
              <a:gdLst/>
              <a:ahLst/>
              <a:cxnLst/>
              <a:rect l="l" t="t" r="r" b="b"/>
              <a:pathLst>
                <a:path w="46467" h="202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8"/>
                    <a:pt x="10408" y="201"/>
                    <a:pt x="23250" y="201"/>
                  </a:cubicBezTo>
                  <a:cubicBezTo>
                    <a:pt x="36059" y="201"/>
                    <a:pt x="46467" y="168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809;p39"/>
            <p:cNvSpPr/>
            <p:nvPr/>
          </p:nvSpPr>
          <p:spPr>
            <a:xfrm>
              <a:off x="3092380" y="2254131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0"/>
                  </a:moveTo>
                  <a:cubicBezTo>
                    <a:pt x="10408" y="0"/>
                    <a:pt x="0" y="33"/>
                    <a:pt x="0" y="100"/>
                  </a:cubicBezTo>
                  <a:cubicBezTo>
                    <a:pt x="0" y="167"/>
                    <a:pt x="10408" y="200"/>
                    <a:pt x="23250" y="200"/>
                  </a:cubicBezTo>
                  <a:cubicBezTo>
                    <a:pt x="36059" y="200"/>
                    <a:pt x="46467" y="167"/>
                    <a:pt x="46467" y="100"/>
                  </a:cubicBezTo>
                  <a:cubicBezTo>
                    <a:pt x="46467" y="33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810;p39"/>
            <p:cNvSpPr/>
            <p:nvPr/>
          </p:nvSpPr>
          <p:spPr>
            <a:xfrm>
              <a:off x="2577994" y="2484207"/>
              <a:ext cx="361221" cy="362977"/>
            </a:xfrm>
            <a:custGeom>
              <a:avLst/>
              <a:gdLst/>
              <a:ahLst/>
              <a:cxnLst/>
              <a:rect l="l" t="t" r="r" b="b"/>
              <a:pathLst>
                <a:path w="14945" h="14945" extrusionOk="0">
                  <a:moveTo>
                    <a:pt x="14511" y="401"/>
                  </a:moveTo>
                  <a:lnTo>
                    <a:pt x="14511" y="14511"/>
                  </a:lnTo>
                  <a:lnTo>
                    <a:pt x="434" y="14511"/>
                  </a:lnTo>
                  <a:lnTo>
                    <a:pt x="434" y="401"/>
                  </a:lnTo>
                  <a:close/>
                  <a:moveTo>
                    <a:pt x="0" y="1"/>
                  </a:moveTo>
                  <a:lnTo>
                    <a:pt x="0" y="14945"/>
                  </a:lnTo>
                  <a:lnTo>
                    <a:pt x="14944" y="14945"/>
                  </a:lnTo>
                  <a:lnTo>
                    <a:pt x="14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811;p39"/>
            <p:cNvSpPr/>
            <p:nvPr/>
          </p:nvSpPr>
          <p:spPr>
            <a:xfrm>
              <a:off x="2649754" y="2506891"/>
              <a:ext cx="354767" cy="280351"/>
            </a:xfrm>
            <a:custGeom>
              <a:avLst/>
              <a:gdLst/>
              <a:ahLst/>
              <a:cxnLst/>
              <a:rect l="l" t="t" r="r" b="b"/>
              <a:pathLst>
                <a:path w="14678" h="11543" extrusionOk="0">
                  <a:moveTo>
                    <a:pt x="12876" y="1"/>
                  </a:moveTo>
                  <a:lnTo>
                    <a:pt x="5304" y="7339"/>
                  </a:lnTo>
                  <a:lnTo>
                    <a:pt x="2002" y="4704"/>
                  </a:lnTo>
                  <a:lnTo>
                    <a:pt x="0" y="6839"/>
                  </a:lnTo>
                  <a:lnTo>
                    <a:pt x="5137" y="11542"/>
                  </a:lnTo>
                  <a:lnTo>
                    <a:pt x="14677" y="2135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812;p39"/>
            <p:cNvSpPr/>
            <p:nvPr/>
          </p:nvSpPr>
          <p:spPr>
            <a:xfrm>
              <a:off x="3092380" y="2569286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0"/>
                  </a:moveTo>
                  <a:cubicBezTo>
                    <a:pt x="10408" y="0"/>
                    <a:pt x="0" y="33"/>
                    <a:pt x="0" y="100"/>
                  </a:cubicBezTo>
                  <a:cubicBezTo>
                    <a:pt x="0" y="167"/>
                    <a:pt x="10408" y="200"/>
                    <a:pt x="23250" y="200"/>
                  </a:cubicBezTo>
                  <a:cubicBezTo>
                    <a:pt x="36059" y="200"/>
                    <a:pt x="46467" y="167"/>
                    <a:pt x="46467" y="100"/>
                  </a:cubicBezTo>
                  <a:cubicBezTo>
                    <a:pt x="46467" y="33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813;p39"/>
            <p:cNvSpPr/>
            <p:nvPr/>
          </p:nvSpPr>
          <p:spPr>
            <a:xfrm>
              <a:off x="3092380" y="2644626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0"/>
                  </a:moveTo>
                  <a:cubicBezTo>
                    <a:pt x="10408" y="0"/>
                    <a:pt x="0" y="34"/>
                    <a:pt x="0" y="100"/>
                  </a:cubicBezTo>
                  <a:cubicBezTo>
                    <a:pt x="0" y="167"/>
                    <a:pt x="10408" y="200"/>
                    <a:pt x="23250" y="200"/>
                  </a:cubicBezTo>
                  <a:cubicBezTo>
                    <a:pt x="36059" y="200"/>
                    <a:pt x="46467" y="167"/>
                    <a:pt x="46467" y="100"/>
                  </a:cubicBezTo>
                  <a:cubicBezTo>
                    <a:pt x="46467" y="34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814;p39"/>
            <p:cNvSpPr/>
            <p:nvPr/>
          </p:nvSpPr>
          <p:spPr>
            <a:xfrm>
              <a:off x="3092380" y="2719965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7"/>
                    <a:pt x="10408" y="201"/>
                    <a:pt x="23250" y="201"/>
                  </a:cubicBezTo>
                  <a:cubicBezTo>
                    <a:pt x="36059" y="201"/>
                    <a:pt x="46467" y="167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815;p39"/>
            <p:cNvSpPr/>
            <p:nvPr/>
          </p:nvSpPr>
          <p:spPr>
            <a:xfrm>
              <a:off x="3092380" y="2795305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8"/>
                    <a:pt x="10408" y="201"/>
                    <a:pt x="23250" y="201"/>
                  </a:cubicBezTo>
                  <a:cubicBezTo>
                    <a:pt x="36059" y="201"/>
                    <a:pt x="46467" y="168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816;p39"/>
            <p:cNvSpPr/>
            <p:nvPr/>
          </p:nvSpPr>
          <p:spPr>
            <a:xfrm>
              <a:off x="2577994" y="3006752"/>
              <a:ext cx="361221" cy="362977"/>
            </a:xfrm>
            <a:custGeom>
              <a:avLst/>
              <a:gdLst/>
              <a:ahLst/>
              <a:cxnLst/>
              <a:rect l="l" t="t" r="r" b="b"/>
              <a:pathLst>
                <a:path w="14945" h="14945" extrusionOk="0">
                  <a:moveTo>
                    <a:pt x="14511" y="401"/>
                  </a:moveTo>
                  <a:lnTo>
                    <a:pt x="14511" y="14511"/>
                  </a:lnTo>
                  <a:lnTo>
                    <a:pt x="434" y="14511"/>
                  </a:lnTo>
                  <a:lnTo>
                    <a:pt x="434" y="401"/>
                  </a:lnTo>
                  <a:close/>
                  <a:moveTo>
                    <a:pt x="0" y="1"/>
                  </a:moveTo>
                  <a:lnTo>
                    <a:pt x="0" y="14945"/>
                  </a:lnTo>
                  <a:lnTo>
                    <a:pt x="14944" y="14945"/>
                  </a:lnTo>
                  <a:lnTo>
                    <a:pt x="14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817;p39"/>
            <p:cNvSpPr/>
            <p:nvPr/>
          </p:nvSpPr>
          <p:spPr>
            <a:xfrm>
              <a:off x="2649754" y="3029437"/>
              <a:ext cx="354767" cy="280351"/>
            </a:xfrm>
            <a:custGeom>
              <a:avLst/>
              <a:gdLst/>
              <a:ahLst/>
              <a:cxnLst/>
              <a:rect l="l" t="t" r="r" b="b"/>
              <a:pathLst>
                <a:path w="14678" h="11543" extrusionOk="0">
                  <a:moveTo>
                    <a:pt x="12876" y="1"/>
                  </a:moveTo>
                  <a:lnTo>
                    <a:pt x="5304" y="7340"/>
                  </a:lnTo>
                  <a:lnTo>
                    <a:pt x="2002" y="4704"/>
                  </a:lnTo>
                  <a:lnTo>
                    <a:pt x="0" y="6839"/>
                  </a:lnTo>
                  <a:lnTo>
                    <a:pt x="5137" y="11543"/>
                  </a:lnTo>
                  <a:lnTo>
                    <a:pt x="14677" y="2136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818;p39"/>
            <p:cNvSpPr/>
            <p:nvPr/>
          </p:nvSpPr>
          <p:spPr>
            <a:xfrm>
              <a:off x="3092380" y="3091831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0"/>
                  </a:moveTo>
                  <a:cubicBezTo>
                    <a:pt x="10408" y="0"/>
                    <a:pt x="0" y="34"/>
                    <a:pt x="0" y="101"/>
                  </a:cubicBezTo>
                  <a:cubicBezTo>
                    <a:pt x="0" y="167"/>
                    <a:pt x="10408" y="201"/>
                    <a:pt x="23250" y="201"/>
                  </a:cubicBezTo>
                  <a:cubicBezTo>
                    <a:pt x="36059" y="201"/>
                    <a:pt x="46467" y="167"/>
                    <a:pt x="46467" y="101"/>
                  </a:cubicBezTo>
                  <a:cubicBezTo>
                    <a:pt x="46467" y="67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819;p39"/>
            <p:cNvSpPr/>
            <p:nvPr/>
          </p:nvSpPr>
          <p:spPr>
            <a:xfrm>
              <a:off x="3092380" y="3167171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7"/>
                    <a:pt x="10408" y="201"/>
                    <a:pt x="23250" y="201"/>
                  </a:cubicBezTo>
                  <a:cubicBezTo>
                    <a:pt x="36059" y="201"/>
                    <a:pt x="46467" y="167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820;p39"/>
            <p:cNvSpPr/>
            <p:nvPr/>
          </p:nvSpPr>
          <p:spPr>
            <a:xfrm>
              <a:off x="3092380" y="3242511"/>
              <a:ext cx="1123107" cy="4906"/>
            </a:xfrm>
            <a:custGeom>
              <a:avLst/>
              <a:gdLst/>
              <a:ahLst/>
              <a:cxnLst/>
              <a:rect l="l" t="t" r="r" b="b"/>
              <a:pathLst>
                <a:path w="46467" h="202" extrusionOk="0">
                  <a:moveTo>
                    <a:pt x="23250" y="1"/>
                  </a:moveTo>
                  <a:cubicBezTo>
                    <a:pt x="10408" y="1"/>
                    <a:pt x="0" y="34"/>
                    <a:pt x="0" y="101"/>
                  </a:cubicBezTo>
                  <a:cubicBezTo>
                    <a:pt x="0" y="168"/>
                    <a:pt x="10408" y="201"/>
                    <a:pt x="23250" y="201"/>
                  </a:cubicBezTo>
                  <a:cubicBezTo>
                    <a:pt x="36059" y="201"/>
                    <a:pt x="46467" y="168"/>
                    <a:pt x="46467" y="101"/>
                  </a:cubicBezTo>
                  <a:cubicBezTo>
                    <a:pt x="46467" y="34"/>
                    <a:pt x="36059" y="1"/>
                    <a:pt x="2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821;p39"/>
            <p:cNvSpPr/>
            <p:nvPr/>
          </p:nvSpPr>
          <p:spPr>
            <a:xfrm>
              <a:off x="3092380" y="3317875"/>
              <a:ext cx="1123107" cy="4882"/>
            </a:xfrm>
            <a:custGeom>
              <a:avLst/>
              <a:gdLst/>
              <a:ahLst/>
              <a:cxnLst/>
              <a:rect l="l" t="t" r="r" b="b"/>
              <a:pathLst>
                <a:path w="46467" h="201" extrusionOk="0">
                  <a:moveTo>
                    <a:pt x="23250" y="0"/>
                  </a:moveTo>
                  <a:cubicBezTo>
                    <a:pt x="10408" y="0"/>
                    <a:pt x="0" y="33"/>
                    <a:pt x="0" y="100"/>
                  </a:cubicBezTo>
                  <a:cubicBezTo>
                    <a:pt x="0" y="167"/>
                    <a:pt x="10408" y="200"/>
                    <a:pt x="23250" y="200"/>
                  </a:cubicBezTo>
                  <a:cubicBezTo>
                    <a:pt x="36059" y="200"/>
                    <a:pt x="46467" y="167"/>
                    <a:pt x="46467" y="100"/>
                  </a:cubicBezTo>
                  <a:cubicBezTo>
                    <a:pt x="46467" y="33"/>
                    <a:pt x="36059" y="0"/>
                    <a:pt x="23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822;p39"/>
            <p:cNvSpPr/>
            <p:nvPr/>
          </p:nvSpPr>
          <p:spPr>
            <a:xfrm>
              <a:off x="3876841" y="3389159"/>
              <a:ext cx="235464" cy="489369"/>
            </a:xfrm>
            <a:custGeom>
              <a:avLst/>
              <a:gdLst/>
              <a:ahLst/>
              <a:cxnLst/>
              <a:rect l="l" t="t" r="r" b="b"/>
              <a:pathLst>
                <a:path w="9742" h="20149" extrusionOk="0">
                  <a:moveTo>
                    <a:pt x="9741" y="1"/>
                  </a:moveTo>
                  <a:lnTo>
                    <a:pt x="1" y="20148"/>
                  </a:lnTo>
                  <a:lnTo>
                    <a:pt x="6972" y="20148"/>
                  </a:lnTo>
                  <a:lnTo>
                    <a:pt x="974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823;p39"/>
            <p:cNvSpPr/>
            <p:nvPr/>
          </p:nvSpPr>
          <p:spPr>
            <a:xfrm>
              <a:off x="4045354" y="3391588"/>
              <a:ext cx="452317" cy="489369"/>
            </a:xfrm>
            <a:custGeom>
              <a:avLst/>
              <a:gdLst/>
              <a:ahLst/>
              <a:cxnLst/>
              <a:rect l="l" t="t" r="r" b="b"/>
              <a:pathLst>
                <a:path w="18714" h="20149" extrusionOk="0">
                  <a:moveTo>
                    <a:pt x="2769" y="1"/>
                  </a:moveTo>
                  <a:lnTo>
                    <a:pt x="0" y="20148"/>
                  </a:lnTo>
                  <a:lnTo>
                    <a:pt x="18714" y="4938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824;p39"/>
            <p:cNvSpPr/>
            <p:nvPr/>
          </p:nvSpPr>
          <p:spPr>
            <a:xfrm>
              <a:off x="3613195" y="538996"/>
              <a:ext cx="62915" cy="163698"/>
            </a:xfrm>
            <a:custGeom>
              <a:avLst/>
              <a:gdLst/>
              <a:ahLst/>
              <a:cxnLst/>
              <a:rect l="l" t="t" r="r" b="b"/>
              <a:pathLst>
                <a:path w="2603" h="6740" extrusionOk="0">
                  <a:moveTo>
                    <a:pt x="1135" y="1"/>
                  </a:moveTo>
                  <a:lnTo>
                    <a:pt x="1" y="6739"/>
                  </a:lnTo>
                  <a:lnTo>
                    <a:pt x="1435" y="6739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CE4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825;p39"/>
            <p:cNvSpPr/>
            <p:nvPr/>
          </p:nvSpPr>
          <p:spPr>
            <a:xfrm>
              <a:off x="2085385" y="1716940"/>
              <a:ext cx="263646" cy="542340"/>
            </a:xfrm>
            <a:custGeom>
              <a:avLst/>
              <a:gdLst/>
              <a:ahLst/>
              <a:cxnLst/>
              <a:rect l="l" t="t" r="r" b="b"/>
              <a:pathLst>
                <a:path w="10908" h="22330" extrusionOk="0">
                  <a:moveTo>
                    <a:pt x="5979" y="1"/>
                  </a:moveTo>
                  <a:cubicBezTo>
                    <a:pt x="3883" y="1"/>
                    <a:pt x="1799" y="619"/>
                    <a:pt x="0" y="1837"/>
                  </a:cubicBezTo>
                  <a:lnTo>
                    <a:pt x="167" y="12611"/>
                  </a:lnTo>
                  <a:lnTo>
                    <a:pt x="167" y="18415"/>
                  </a:lnTo>
                  <a:cubicBezTo>
                    <a:pt x="167" y="20350"/>
                    <a:pt x="1201" y="22151"/>
                    <a:pt x="3136" y="22318"/>
                  </a:cubicBezTo>
                  <a:cubicBezTo>
                    <a:pt x="3235" y="22326"/>
                    <a:pt x="3333" y="22330"/>
                    <a:pt x="3431" y="22330"/>
                  </a:cubicBezTo>
                  <a:cubicBezTo>
                    <a:pt x="5406" y="22330"/>
                    <a:pt x="7077" y="20750"/>
                    <a:pt x="7172" y="18716"/>
                  </a:cubicBezTo>
                  <a:cubicBezTo>
                    <a:pt x="7239" y="16681"/>
                    <a:pt x="7305" y="14613"/>
                    <a:pt x="7305" y="14613"/>
                  </a:cubicBezTo>
                  <a:cubicBezTo>
                    <a:pt x="7305" y="14613"/>
                    <a:pt x="10408" y="14313"/>
                    <a:pt x="10641" y="11277"/>
                  </a:cubicBezTo>
                  <a:cubicBezTo>
                    <a:pt x="10908" y="8242"/>
                    <a:pt x="10775" y="1136"/>
                    <a:pt x="10775" y="1136"/>
                  </a:cubicBezTo>
                  <a:cubicBezTo>
                    <a:pt x="9255" y="376"/>
                    <a:pt x="7613" y="1"/>
                    <a:pt x="5979" y="1"/>
                  </a:cubicBezTo>
                  <a:close/>
                </a:path>
              </a:pathLst>
            </a:custGeom>
            <a:solidFill>
              <a:srgbClr val="D1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826;p39"/>
            <p:cNvSpPr/>
            <p:nvPr/>
          </p:nvSpPr>
          <p:spPr>
            <a:xfrm>
              <a:off x="2045069" y="1653258"/>
              <a:ext cx="364435" cy="440430"/>
            </a:xfrm>
            <a:custGeom>
              <a:avLst/>
              <a:gdLst/>
              <a:ahLst/>
              <a:cxnLst/>
              <a:rect l="l" t="t" r="r" b="b"/>
              <a:pathLst>
                <a:path w="15078" h="18134" extrusionOk="0">
                  <a:moveTo>
                    <a:pt x="9066" y="0"/>
                  </a:moveTo>
                  <a:cubicBezTo>
                    <a:pt x="8358" y="0"/>
                    <a:pt x="7626" y="247"/>
                    <a:pt x="7005" y="589"/>
                  </a:cubicBezTo>
                  <a:cubicBezTo>
                    <a:pt x="6005" y="1090"/>
                    <a:pt x="5104" y="1790"/>
                    <a:pt x="4037" y="2124"/>
                  </a:cubicBezTo>
                  <a:cubicBezTo>
                    <a:pt x="3203" y="2391"/>
                    <a:pt x="2235" y="2458"/>
                    <a:pt x="1501" y="2925"/>
                  </a:cubicBezTo>
                  <a:cubicBezTo>
                    <a:pt x="834" y="3425"/>
                    <a:pt x="367" y="4125"/>
                    <a:pt x="234" y="4959"/>
                  </a:cubicBezTo>
                  <a:cubicBezTo>
                    <a:pt x="67" y="5760"/>
                    <a:pt x="0" y="6560"/>
                    <a:pt x="67" y="7394"/>
                  </a:cubicBezTo>
                  <a:lnTo>
                    <a:pt x="200" y="14166"/>
                  </a:lnTo>
                  <a:cubicBezTo>
                    <a:pt x="234" y="15100"/>
                    <a:pt x="267" y="16134"/>
                    <a:pt x="834" y="16901"/>
                  </a:cubicBezTo>
                  <a:cubicBezTo>
                    <a:pt x="1455" y="17803"/>
                    <a:pt x="2623" y="18134"/>
                    <a:pt x="3756" y="18134"/>
                  </a:cubicBezTo>
                  <a:cubicBezTo>
                    <a:pt x="3963" y="18134"/>
                    <a:pt x="4169" y="18123"/>
                    <a:pt x="4370" y="18102"/>
                  </a:cubicBezTo>
                  <a:cubicBezTo>
                    <a:pt x="5704" y="17969"/>
                    <a:pt x="6972" y="17402"/>
                    <a:pt x="7906" y="16434"/>
                  </a:cubicBezTo>
                  <a:cubicBezTo>
                    <a:pt x="8506" y="15834"/>
                    <a:pt x="8873" y="15100"/>
                    <a:pt x="9007" y="14299"/>
                  </a:cubicBezTo>
                  <a:cubicBezTo>
                    <a:pt x="9040" y="13699"/>
                    <a:pt x="8640" y="13165"/>
                    <a:pt x="8073" y="13032"/>
                  </a:cubicBezTo>
                  <a:cubicBezTo>
                    <a:pt x="7439" y="12898"/>
                    <a:pt x="6905" y="12498"/>
                    <a:pt x="6572" y="11898"/>
                  </a:cubicBezTo>
                  <a:cubicBezTo>
                    <a:pt x="6205" y="11130"/>
                    <a:pt x="6438" y="10196"/>
                    <a:pt x="7172" y="9696"/>
                  </a:cubicBezTo>
                  <a:cubicBezTo>
                    <a:pt x="7424" y="9540"/>
                    <a:pt x="7701" y="9466"/>
                    <a:pt x="7975" y="9466"/>
                  </a:cubicBezTo>
                  <a:cubicBezTo>
                    <a:pt x="8463" y="9466"/>
                    <a:pt x="8941" y="9702"/>
                    <a:pt x="9240" y="10130"/>
                  </a:cubicBezTo>
                  <a:lnTo>
                    <a:pt x="9274" y="10130"/>
                  </a:lnTo>
                  <a:cubicBezTo>
                    <a:pt x="9807" y="10096"/>
                    <a:pt x="9841" y="9596"/>
                    <a:pt x="9941" y="9262"/>
                  </a:cubicBezTo>
                  <a:cubicBezTo>
                    <a:pt x="10308" y="8195"/>
                    <a:pt x="9974" y="7428"/>
                    <a:pt x="10007" y="7094"/>
                  </a:cubicBezTo>
                  <a:lnTo>
                    <a:pt x="10007" y="7094"/>
                  </a:lnTo>
                  <a:cubicBezTo>
                    <a:pt x="10487" y="7329"/>
                    <a:pt x="11017" y="7442"/>
                    <a:pt x="11549" y="7442"/>
                  </a:cubicBezTo>
                  <a:cubicBezTo>
                    <a:pt x="12981" y="7442"/>
                    <a:pt x="14425" y="6627"/>
                    <a:pt x="14911" y="5193"/>
                  </a:cubicBezTo>
                  <a:cubicBezTo>
                    <a:pt x="15078" y="4659"/>
                    <a:pt x="15078" y="4125"/>
                    <a:pt x="14911" y="3625"/>
                  </a:cubicBezTo>
                  <a:cubicBezTo>
                    <a:pt x="14411" y="2157"/>
                    <a:pt x="13076" y="2291"/>
                    <a:pt x="12076" y="1724"/>
                  </a:cubicBezTo>
                  <a:cubicBezTo>
                    <a:pt x="11408" y="1323"/>
                    <a:pt x="10908" y="623"/>
                    <a:pt x="10208" y="256"/>
                  </a:cubicBezTo>
                  <a:cubicBezTo>
                    <a:pt x="9849" y="77"/>
                    <a:pt x="9461" y="0"/>
                    <a:pt x="9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827;p39"/>
            <p:cNvSpPr/>
            <p:nvPr/>
          </p:nvSpPr>
          <p:spPr>
            <a:xfrm>
              <a:off x="1932993" y="1581610"/>
              <a:ext cx="158869" cy="170717"/>
            </a:xfrm>
            <a:custGeom>
              <a:avLst/>
              <a:gdLst/>
              <a:ahLst/>
              <a:cxnLst/>
              <a:rect l="l" t="t" r="r" b="b"/>
              <a:pathLst>
                <a:path w="6573" h="7029" extrusionOk="0">
                  <a:moveTo>
                    <a:pt x="3559" y="1"/>
                  </a:moveTo>
                  <a:cubicBezTo>
                    <a:pt x="3518" y="1"/>
                    <a:pt x="3477" y="2"/>
                    <a:pt x="3436" y="4"/>
                  </a:cubicBezTo>
                  <a:cubicBezTo>
                    <a:pt x="2002" y="104"/>
                    <a:pt x="768" y="1071"/>
                    <a:pt x="368" y="2439"/>
                  </a:cubicBezTo>
                  <a:cubicBezTo>
                    <a:pt x="1" y="3840"/>
                    <a:pt x="501" y="5307"/>
                    <a:pt x="1602" y="6208"/>
                  </a:cubicBezTo>
                  <a:cubicBezTo>
                    <a:pt x="2306" y="6747"/>
                    <a:pt x="3165" y="7028"/>
                    <a:pt x="4026" y="7028"/>
                  </a:cubicBezTo>
                  <a:cubicBezTo>
                    <a:pt x="4507" y="7028"/>
                    <a:pt x="4989" y="6940"/>
                    <a:pt x="5445" y="6761"/>
                  </a:cubicBezTo>
                  <a:lnTo>
                    <a:pt x="5445" y="6761"/>
                  </a:lnTo>
                  <a:cubicBezTo>
                    <a:pt x="5442" y="6766"/>
                    <a:pt x="5440" y="6770"/>
                    <a:pt x="5438" y="6775"/>
                  </a:cubicBezTo>
                  <a:lnTo>
                    <a:pt x="5571" y="6708"/>
                  </a:lnTo>
                  <a:lnTo>
                    <a:pt x="5571" y="6708"/>
                  </a:lnTo>
                  <a:cubicBezTo>
                    <a:pt x="5529" y="6727"/>
                    <a:pt x="5487" y="6744"/>
                    <a:pt x="5445" y="6761"/>
                  </a:cubicBezTo>
                  <a:lnTo>
                    <a:pt x="5445" y="6761"/>
                  </a:lnTo>
                  <a:cubicBezTo>
                    <a:pt x="5908" y="5798"/>
                    <a:pt x="6239" y="4768"/>
                    <a:pt x="6405" y="3706"/>
                  </a:cubicBezTo>
                  <a:cubicBezTo>
                    <a:pt x="6572" y="2605"/>
                    <a:pt x="6205" y="1505"/>
                    <a:pt x="5471" y="737"/>
                  </a:cubicBezTo>
                  <a:cubicBezTo>
                    <a:pt x="4936" y="265"/>
                    <a:pt x="425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828;p39"/>
            <p:cNvSpPr/>
            <p:nvPr/>
          </p:nvSpPr>
          <p:spPr>
            <a:xfrm>
              <a:off x="2043450" y="1719369"/>
              <a:ext cx="35506" cy="34100"/>
            </a:xfrm>
            <a:custGeom>
              <a:avLst/>
              <a:gdLst/>
              <a:ahLst/>
              <a:cxnLst/>
              <a:rect l="l" t="t" r="r" b="b"/>
              <a:pathLst>
                <a:path w="1469" h="1404" extrusionOk="0">
                  <a:moveTo>
                    <a:pt x="1461" y="1"/>
                  </a:moveTo>
                  <a:cubicBezTo>
                    <a:pt x="1390" y="1"/>
                    <a:pt x="1221" y="450"/>
                    <a:pt x="835" y="836"/>
                  </a:cubicBezTo>
                  <a:cubicBezTo>
                    <a:pt x="468" y="1237"/>
                    <a:pt x="1" y="1370"/>
                    <a:pt x="1" y="1403"/>
                  </a:cubicBezTo>
                  <a:cubicBezTo>
                    <a:pt x="801" y="1403"/>
                    <a:pt x="1402" y="770"/>
                    <a:pt x="1468" y="2"/>
                  </a:cubicBezTo>
                  <a:cubicBezTo>
                    <a:pt x="1466" y="1"/>
                    <a:pt x="1464" y="1"/>
                    <a:pt x="146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829;p39"/>
            <p:cNvSpPr/>
            <p:nvPr/>
          </p:nvSpPr>
          <p:spPr>
            <a:xfrm>
              <a:off x="1968475" y="1669992"/>
              <a:ext cx="86287" cy="90034"/>
            </a:xfrm>
            <a:custGeom>
              <a:avLst/>
              <a:gdLst/>
              <a:ahLst/>
              <a:cxnLst/>
              <a:rect l="l" t="t" r="r" b="b"/>
              <a:pathLst>
                <a:path w="3570" h="3707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101" y="201"/>
                    <a:pt x="834" y="434"/>
                    <a:pt x="634" y="734"/>
                  </a:cubicBezTo>
                  <a:cubicBezTo>
                    <a:pt x="401" y="1035"/>
                    <a:pt x="234" y="1368"/>
                    <a:pt x="134" y="1735"/>
                  </a:cubicBezTo>
                  <a:cubicBezTo>
                    <a:pt x="0" y="2202"/>
                    <a:pt x="67" y="2703"/>
                    <a:pt x="367" y="3136"/>
                  </a:cubicBezTo>
                  <a:cubicBezTo>
                    <a:pt x="648" y="3480"/>
                    <a:pt x="1076" y="3706"/>
                    <a:pt x="1540" y="3706"/>
                  </a:cubicBezTo>
                  <a:cubicBezTo>
                    <a:pt x="1571" y="3706"/>
                    <a:pt x="1603" y="3705"/>
                    <a:pt x="1635" y="3703"/>
                  </a:cubicBezTo>
                  <a:cubicBezTo>
                    <a:pt x="2035" y="3670"/>
                    <a:pt x="2402" y="3570"/>
                    <a:pt x="2736" y="3403"/>
                  </a:cubicBezTo>
                  <a:cubicBezTo>
                    <a:pt x="3036" y="3236"/>
                    <a:pt x="3336" y="3036"/>
                    <a:pt x="3570" y="2769"/>
                  </a:cubicBezTo>
                  <a:cubicBezTo>
                    <a:pt x="3567" y="2767"/>
                    <a:pt x="3564" y="2766"/>
                    <a:pt x="3560" y="2766"/>
                  </a:cubicBezTo>
                  <a:cubicBezTo>
                    <a:pt x="3493" y="2766"/>
                    <a:pt x="3168" y="2989"/>
                    <a:pt x="2669" y="3270"/>
                  </a:cubicBezTo>
                  <a:cubicBezTo>
                    <a:pt x="2335" y="3436"/>
                    <a:pt x="2002" y="3503"/>
                    <a:pt x="1635" y="3503"/>
                  </a:cubicBezTo>
                  <a:cubicBezTo>
                    <a:pt x="1603" y="3505"/>
                    <a:pt x="1572" y="3507"/>
                    <a:pt x="1541" y="3507"/>
                  </a:cubicBezTo>
                  <a:cubicBezTo>
                    <a:pt x="1144" y="3507"/>
                    <a:pt x="782" y="3312"/>
                    <a:pt x="534" y="3003"/>
                  </a:cubicBezTo>
                  <a:cubicBezTo>
                    <a:pt x="301" y="2669"/>
                    <a:pt x="234" y="2202"/>
                    <a:pt x="334" y="1802"/>
                  </a:cubicBezTo>
                  <a:cubicBezTo>
                    <a:pt x="401" y="1435"/>
                    <a:pt x="567" y="1135"/>
                    <a:pt x="768" y="834"/>
                  </a:cubicBezTo>
                  <a:cubicBezTo>
                    <a:pt x="968" y="568"/>
                    <a:pt x="1168" y="30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830;p39"/>
            <p:cNvSpPr/>
            <p:nvPr/>
          </p:nvSpPr>
          <p:spPr>
            <a:xfrm>
              <a:off x="1928957" y="1745818"/>
              <a:ext cx="123388" cy="123696"/>
            </a:xfrm>
            <a:custGeom>
              <a:avLst/>
              <a:gdLst/>
              <a:ahLst/>
              <a:cxnLst/>
              <a:rect l="l" t="t" r="r" b="b"/>
              <a:pathLst>
                <a:path w="5105" h="5093" extrusionOk="0">
                  <a:moveTo>
                    <a:pt x="4854" y="0"/>
                  </a:moveTo>
                  <a:cubicBezTo>
                    <a:pt x="4816" y="0"/>
                    <a:pt x="4777" y="4"/>
                    <a:pt x="4738" y="14"/>
                  </a:cubicBezTo>
                  <a:cubicBezTo>
                    <a:pt x="4371" y="81"/>
                    <a:pt x="4070" y="281"/>
                    <a:pt x="3837" y="548"/>
                  </a:cubicBezTo>
                  <a:cubicBezTo>
                    <a:pt x="3503" y="948"/>
                    <a:pt x="3303" y="1415"/>
                    <a:pt x="3270" y="1949"/>
                  </a:cubicBezTo>
                  <a:cubicBezTo>
                    <a:pt x="3203" y="2549"/>
                    <a:pt x="3103" y="3150"/>
                    <a:pt x="2936" y="3717"/>
                  </a:cubicBezTo>
                  <a:cubicBezTo>
                    <a:pt x="2803" y="4284"/>
                    <a:pt x="2336" y="4718"/>
                    <a:pt x="1802" y="4884"/>
                  </a:cubicBezTo>
                  <a:cubicBezTo>
                    <a:pt x="1749" y="4892"/>
                    <a:pt x="1696" y="4896"/>
                    <a:pt x="1643" y="4896"/>
                  </a:cubicBezTo>
                  <a:cubicBezTo>
                    <a:pt x="1231" y="4896"/>
                    <a:pt x="838" y="4672"/>
                    <a:pt x="601" y="4317"/>
                  </a:cubicBezTo>
                  <a:cubicBezTo>
                    <a:pt x="401" y="4050"/>
                    <a:pt x="234" y="3750"/>
                    <a:pt x="134" y="3450"/>
                  </a:cubicBezTo>
                  <a:cubicBezTo>
                    <a:pt x="101" y="3350"/>
                    <a:pt x="68" y="3216"/>
                    <a:pt x="1" y="3116"/>
                  </a:cubicBezTo>
                  <a:lnTo>
                    <a:pt x="1" y="3116"/>
                  </a:lnTo>
                  <a:cubicBezTo>
                    <a:pt x="1" y="3250"/>
                    <a:pt x="1" y="3350"/>
                    <a:pt x="68" y="3483"/>
                  </a:cubicBezTo>
                  <a:cubicBezTo>
                    <a:pt x="134" y="3817"/>
                    <a:pt x="268" y="4150"/>
                    <a:pt x="468" y="4417"/>
                  </a:cubicBezTo>
                  <a:cubicBezTo>
                    <a:pt x="601" y="4617"/>
                    <a:pt x="801" y="4784"/>
                    <a:pt x="1002" y="4918"/>
                  </a:cubicBezTo>
                  <a:cubicBezTo>
                    <a:pt x="1195" y="5028"/>
                    <a:pt x="1434" y="5093"/>
                    <a:pt x="1681" y="5093"/>
                  </a:cubicBezTo>
                  <a:cubicBezTo>
                    <a:pt x="1733" y="5093"/>
                    <a:pt x="1784" y="5090"/>
                    <a:pt x="1836" y="5084"/>
                  </a:cubicBezTo>
                  <a:cubicBezTo>
                    <a:pt x="2469" y="4918"/>
                    <a:pt x="2970" y="4417"/>
                    <a:pt x="3136" y="3784"/>
                  </a:cubicBezTo>
                  <a:cubicBezTo>
                    <a:pt x="3303" y="3183"/>
                    <a:pt x="3403" y="2583"/>
                    <a:pt x="3470" y="1982"/>
                  </a:cubicBezTo>
                  <a:cubicBezTo>
                    <a:pt x="3503" y="1482"/>
                    <a:pt x="3670" y="1015"/>
                    <a:pt x="3970" y="648"/>
                  </a:cubicBezTo>
                  <a:cubicBezTo>
                    <a:pt x="4171" y="381"/>
                    <a:pt x="4437" y="181"/>
                    <a:pt x="4738" y="114"/>
                  </a:cubicBezTo>
                  <a:cubicBezTo>
                    <a:pt x="4971" y="48"/>
                    <a:pt x="5105" y="48"/>
                    <a:pt x="5105" y="48"/>
                  </a:cubicBezTo>
                  <a:cubicBezTo>
                    <a:pt x="5034" y="24"/>
                    <a:pt x="4946" y="0"/>
                    <a:pt x="4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831;p39"/>
            <p:cNvSpPr/>
            <p:nvPr/>
          </p:nvSpPr>
          <p:spPr>
            <a:xfrm>
              <a:off x="1854803" y="2446124"/>
              <a:ext cx="197541" cy="338252"/>
            </a:xfrm>
            <a:custGeom>
              <a:avLst/>
              <a:gdLst/>
              <a:ahLst/>
              <a:cxnLst/>
              <a:rect l="l" t="t" r="r" b="b"/>
              <a:pathLst>
                <a:path w="8173" h="13927" extrusionOk="0">
                  <a:moveTo>
                    <a:pt x="1568" y="1"/>
                  </a:moveTo>
                  <a:cubicBezTo>
                    <a:pt x="1568" y="1"/>
                    <a:pt x="0" y="11442"/>
                    <a:pt x="1568" y="12877"/>
                  </a:cubicBezTo>
                  <a:cubicBezTo>
                    <a:pt x="2500" y="13749"/>
                    <a:pt x="3397" y="13926"/>
                    <a:pt x="3971" y="13926"/>
                  </a:cubicBezTo>
                  <a:cubicBezTo>
                    <a:pt x="4362" y="13926"/>
                    <a:pt x="4603" y="13844"/>
                    <a:pt x="4603" y="13844"/>
                  </a:cubicBezTo>
                  <a:lnTo>
                    <a:pt x="7605" y="11342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D1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832;p39"/>
            <p:cNvSpPr/>
            <p:nvPr/>
          </p:nvSpPr>
          <p:spPr>
            <a:xfrm>
              <a:off x="2673127" y="1500660"/>
              <a:ext cx="354767" cy="280351"/>
            </a:xfrm>
            <a:custGeom>
              <a:avLst/>
              <a:gdLst/>
              <a:ahLst/>
              <a:cxnLst/>
              <a:rect l="l" t="t" r="r" b="b"/>
              <a:pathLst>
                <a:path w="14678" h="11543" extrusionOk="0">
                  <a:moveTo>
                    <a:pt x="12843" y="1"/>
                  </a:moveTo>
                  <a:lnTo>
                    <a:pt x="5271" y="7339"/>
                  </a:lnTo>
                  <a:lnTo>
                    <a:pt x="1969" y="4704"/>
                  </a:lnTo>
                  <a:lnTo>
                    <a:pt x="1" y="6839"/>
                  </a:lnTo>
                  <a:lnTo>
                    <a:pt x="5138" y="11543"/>
                  </a:lnTo>
                  <a:lnTo>
                    <a:pt x="14678" y="2136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833;p39"/>
            <p:cNvSpPr/>
            <p:nvPr/>
          </p:nvSpPr>
          <p:spPr>
            <a:xfrm>
              <a:off x="2489314" y="1680533"/>
              <a:ext cx="428123" cy="614109"/>
            </a:xfrm>
            <a:custGeom>
              <a:avLst/>
              <a:gdLst/>
              <a:ahLst/>
              <a:cxnLst/>
              <a:rect l="l" t="t" r="r" b="b"/>
              <a:pathLst>
                <a:path w="17713" h="25285" extrusionOk="0">
                  <a:moveTo>
                    <a:pt x="16912" y="0"/>
                  </a:moveTo>
                  <a:lnTo>
                    <a:pt x="14043" y="1868"/>
                  </a:lnTo>
                  <a:cubicBezTo>
                    <a:pt x="13935" y="942"/>
                    <a:pt x="13336" y="16"/>
                    <a:pt x="13139" y="16"/>
                  </a:cubicBezTo>
                  <a:cubicBezTo>
                    <a:pt x="13094" y="16"/>
                    <a:pt x="13070" y="63"/>
                    <a:pt x="13076" y="167"/>
                  </a:cubicBezTo>
                  <a:cubicBezTo>
                    <a:pt x="13143" y="734"/>
                    <a:pt x="13076" y="3703"/>
                    <a:pt x="13076" y="3703"/>
                  </a:cubicBezTo>
                  <a:lnTo>
                    <a:pt x="7972" y="14511"/>
                  </a:lnTo>
                  <a:cubicBezTo>
                    <a:pt x="7272" y="16212"/>
                    <a:pt x="5871" y="17279"/>
                    <a:pt x="4804" y="17546"/>
                  </a:cubicBezTo>
                  <a:lnTo>
                    <a:pt x="0" y="18980"/>
                  </a:lnTo>
                  <a:lnTo>
                    <a:pt x="1868" y="25285"/>
                  </a:lnTo>
                  <a:lnTo>
                    <a:pt x="8540" y="23083"/>
                  </a:lnTo>
                  <a:cubicBezTo>
                    <a:pt x="10274" y="22516"/>
                    <a:pt x="11608" y="21149"/>
                    <a:pt x="12209" y="19414"/>
                  </a:cubicBezTo>
                  <a:lnTo>
                    <a:pt x="16779" y="5437"/>
                  </a:lnTo>
                  <a:cubicBezTo>
                    <a:pt x="17079" y="4570"/>
                    <a:pt x="17312" y="3636"/>
                    <a:pt x="17513" y="2702"/>
                  </a:cubicBezTo>
                  <a:cubicBezTo>
                    <a:pt x="17713" y="1535"/>
                    <a:pt x="16912" y="0"/>
                    <a:pt x="16912" y="0"/>
                  </a:cubicBezTo>
                  <a:close/>
                </a:path>
              </a:pathLst>
            </a:custGeom>
            <a:solidFill>
              <a:srgbClr val="D1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834;p39"/>
            <p:cNvSpPr/>
            <p:nvPr/>
          </p:nvSpPr>
          <p:spPr>
            <a:xfrm>
              <a:off x="2182138" y="4475714"/>
              <a:ext cx="270100" cy="118717"/>
            </a:xfrm>
            <a:custGeom>
              <a:avLst/>
              <a:gdLst/>
              <a:ahLst/>
              <a:cxnLst/>
              <a:rect l="l" t="t" r="r" b="b"/>
              <a:pathLst>
                <a:path w="11175" h="4888" extrusionOk="0">
                  <a:moveTo>
                    <a:pt x="5971" y="0"/>
                  </a:moveTo>
                  <a:lnTo>
                    <a:pt x="0" y="101"/>
                  </a:lnTo>
                  <a:lnTo>
                    <a:pt x="33" y="4771"/>
                  </a:lnTo>
                  <a:lnTo>
                    <a:pt x="434" y="4804"/>
                  </a:lnTo>
                  <a:cubicBezTo>
                    <a:pt x="1268" y="4837"/>
                    <a:pt x="3369" y="4887"/>
                    <a:pt x="5400" y="4887"/>
                  </a:cubicBezTo>
                  <a:cubicBezTo>
                    <a:pt x="7430" y="4887"/>
                    <a:pt x="9390" y="4837"/>
                    <a:pt x="9940" y="4670"/>
                  </a:cubicBezTo>
                  <a:cubicBezTo>
                    <a:pt x="11175" y="4270"/>
                    <a:pt x="6071" y="3203"/>
                    <a:pt x="6071" y="3203"/>
                  </a:cubicBezTo>
                  <a:lnTo>
                    <a:pt x="5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835;p39"/>
            <p:cNvSpPr/>
            <p:nvPr/>
          </p:nvSpPr>
          <p:spPr>
            <a:xfrm>
              <a:off x="1682254" y="4370277"/>
              <a:ext cx="203560" cy="243264"/>
            </a:xfrm>
            <a:custGeom>
              <a:avLst/>
              <a:gdLst/>
              <a:ahLst/>
              <a:cxnLst/>
              <a:rect l="l" t="t" r="r" b="b"/>
              <a:pathLst>
                <a:path w="8422" h="10016" extrusionOk="0">
                  <a:moveTo>
                    <a:pt x="3003" y="0"/>
                  </a:moveTo>
                  <a:lnTo>
                    <a:pt x="1" y="3603"/>
                  </a:lnTo>
                  <a:lnTo>
                    <a:pt x="267" y="3836"/>
                  </a:lnTo>
                  <a:cubicBezTo>
                    <a:pt x="1468" y="4970"/>
                    <a:pt x="6505" y="9507"/>
                    <a:pt x="7573" y="9974"/>
                  </a:cubicBezTo>
                  <a:cubicBezTo>
                    <a:pt x="7641" y="10002"/>
                    <a:pt x="7695" y="10016"/>
                    <a:pt x="7736" y="10016"/>
                  </a:cubicBezTo>
                  <a:cubicBezTo>
                    <a:pt x="8421" y="10016"/>
                    <a:pt x="5571" y="6305"/>
                    <a:pt x="5571" y="6305"/>
                  </a:cubicBezTo>
                  <a:lnTo>
                    <a:pt x="7606" y="3836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836;p39"/>
            <p:cNvSpPr/>
            <p:nvPr/>
          </p:nvSpPr>
          <p:spPr>
            <a:xfrm>
              <a:off x="1694339" y="2886869"/>
              <a:ext cx="803048" cy="1637366"/>
            </a:xfrm>
            <a:custGeom>
              <a:avLst/>
              <a:gdLst/>
              <a:ahLst/>
              <a:cxnLst/>
              <a:rect l="l" t="t" r="r" b="b"/>
              <a:pathLst>
                <a:path w="33225" h="67416" extrusionOk="0">
                  <a:moveTo>
                    <a:pt x="30056" y="0"/>
                  </a:moveTo>
                  <a:lnTo>
                    <a:pt x="17547" y="400"/>
                  </a:lnTo>
                  <a:cubicBezTo>
                    <a:pt x="17547" y="400"/>
                    <a:pt x="15545" y="8840"/>
                    <a:pt x="16112" y="10508"/>
                  </a:cubicBezTo>
                  <a:cubicBezTo>
                    <a:pt x="16680" y="12175"/>
                    <a:pt x="20349" y="13143"/>
                    <a:pt x="20349" y="13143"/>
                  </a:cubicBezTo>
                  <a:lnTo>
                    <a:pt x="20215" y="36293"/>
                  </a:lnTo>
                  <a:lnTo>
                    <a:pt x="1" y="61311"/>
                  </a:lnTo>
                  <a:lnTo>
                    <a:pt x="7473" y="67415"/>
                  </a:lnTo>
                  <a:cubicBezTo>
                    <a:pt x="7473" y="67415"/>
                    <a:pt x="29355" y="42364"/>
                    <a:pt x="31290" y="37794"/>
                  </a:cubicBezTo>
                  <a:cubicBezTo>
                    <a:pt x="33225" y="33257"/>
                    <a:pt x="30056" y="0"/>
                    <a:pt x="30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837;p39"/>
            <p:cNvSpPr/>
            <p:nvPr/>
          </p:nvSpPr>
          <p:spPr>
            <a:xfrm>
              <a:off x="1955568" y="2813132"/>
              <a:ext cx="437018" cy="1707848"/>
            </a:xfrm>
            <a:custGeom>
              <a:avLst/>
              <a:gdLst/>
              <a:ahLst/>
              <a:cxnLst/>
              <a:rect l="l" t="t" r="r" b="b"/>
              <a:pathLst>
                <a:path w="18081" h="70318" extrusionOk="0">
                  <a:moveTo>
                    <a:pt x="17080" y="1"/>
                  </a:moveTo>
                  <a:lnTo>
                    <a:pt x="434" y="1635"/>
                  </a:lnTo>
                  <a:lnTo>
                    <a:pt x="201" y="6272"/>
                  </a:lnTo>
                  <a:cubicBezTo>
                    <a:pt x="1" y="10241"/>
                    <a:pt x="1535" y="12043"/>
                    <a:pt x="2603" y="13077"/>
                  </a:cubicBezTo>
                  <a:lnTo>
                    <a:pt x="7773" y="70318"/>
                  </a:lnTo>
                  <a:lnTo>
                    <a:pt x="18080" y="70251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838;p39"/>
            <p:cNvSpPr/>
            <p:nvPr/>
          </p:nvSpPr>
          <p:spPr>
            <a:xfrm>
              <a:off x="2106340" y="3158258"/>
              <a:ext cx="96777" cy="704872"/>
            </a:xfrm>
            <a:custGeom>
              <a:avLst/>
              <a:gdLst/>
              <a:ahLst/>
              <a:cxnLst/>
              <a:rect l="l" t="t" r="r" b="b"/>
              <a:pathLst>
                <a:path w="4004" h="29022" extrusionOk="0">
                  <a:moveTo>
                    <a:pt x="1969" y="1"/>
                  </a:moveTo>
                  <a:cubicBezTo>
                    <a:pt x="1935" y="101"/>
                    <a:pt x="1935" y="201"/>
                    <a:pt x="1969" y="301"/>
                  </a:cubicBezTo>
                  <a:cubicBezTo>
                    <a:pt x="1969" y="534"/>
                    <a:pt x="2002" y="835"/>
                    <a:pt x="2002" y="1202"/>
                  </a:cubicBezTo>
                  <a:cubicBezTo>
                    <a:pt x="2002" y="1969"/>
                    <a:pt x="2069" y="3070"/>
                    <a:pt x="2169" y="4437"/>
                  </a:cubicBezTo>
                  <a:cubicBezTo>
                    <a:pt x="2335" y="7206"/>
                    <a:pt x="2636" y="10975"/>
                    <a:pt x="3036" y="15145"/>
                  </a:cubicBezTo>
                  <a:cubicBezTo>
                    <a:pt x="3301" y="18321"/>
                    <a:pt x="3598" y="21267"/>
                    <a:pt x="3798" y="23691"/>
                  </a:cubicBezTo>
                  <a:lnTo>
                    <a:pt x="3798" y="23691"/>
                  </a:lnTo>
                  <a:lnTo>
                    <a:pt x="1035" y="27554"/>
                  </a:lnTo>
                  <a:lnTo>
                    <a:pt x="267" y="28621"/>
                  </a:lnTo>
                  <a:cubicBezTo>
                    <a:pt x="167" y="28755"/>
                    <a:pt x="101" y="28855"/>
                    <a:pt x="67" y="28921"/>
                  </a:cubicBezTo>
                  <a:cubicBezTo>
                    <a:pt x="34" y="28955"/>
                    <a:pt x="0" y="28988"/>
                    <a:pt x="0" y="29022"/>
                  </a:cubicBezTo>
                  <a:cubicBezTo>
                    <a:pt x="0" y="29022"/>
                    <a:pt x="34" y="29022"/>
                    <a:pt x="101" y="28955"/>
                  </a:cubicBezTo>
                  <a:lnTo>
                    <a:pt x="334" y="28655"/>
                  </a:lnTo>
                  <a:lnTo>
                    <a:pt x="1135" y="27621"/>
                  </a:lnTo>
                  <a:lnTo>
                    <a:pt x="4003" y="23784"/>
                  </a:lnTo>
                  <a:lnTo>
                    <a:pt x="4003" y="23751"/>
                  </a:lnTo>
                  <a:cubicBezTo>
                    <a:pt x="3803" y="21283"/>
                    <a:pt x="3503" y="18347"/>
                    <a:pt x="3236" y="15145"/>
                  </a:cubicBezTo>
                  <a:cubicBezTo>
                    <a:pt x="2869" y="10942"/>
                    <a:pt x="2536" y="7173"/>
                    <a:pt x="2335" y="4437"/>
                  </a:cubicBezTo>
                  <a:cubicBezTo>
                    <a:pt x="2202" y="3070"/>
                    <a:pt x="2135" y="1969"/>
                    <a:pt x="2069" y="1202"/>
                  </a:cubicBezTo>
                  <a:cubicBezTo>
                    <a:pt x="2035" y="835"/>
                    <a:pt x="2002" y="534"/>
                    <a:pt x="2002" y="301"/>
                  </a:cubicBezTo>
                  <a:cubicBezTo>
                    <a:pt x="2002" y="201"/>
                    <a:pt x="1969" y="10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839;p39"/>
            <p:cNvSpPr/>
            <p:nvPr/>
          </p:nvSpPr>
          <p:spPr>
            <a:xfrm>
              <a:off x="2052320" y="3130716"/>
              <a:ext cx="130639" cy="27566"/>
            </a:xfrm>
            <a:custGeom>
              <a:avLst/>
              <a:gdLst/>
              <a:ahLst/>
              <a:cxnLst/>
              <a:rect l="l" t="t" r="r" b="b"/>
              <a:pathLst>
                <a:path w="5405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301"/>
                    <a:pt x="1768" y="568"/>
                    <a:pt x="2669" y="701"/>
                  </a:cubicBezTo>
                  <a:cubicBezTo>
                    <a:pt x="3570" y="935"/>
                    <a:pt x="4470" y="1068"/>
                    <a:pt x="5404" y="1135"/>
                  </a:cubicBezTo>
                  <a:cubicBezTo>
                    <a:pt x="4504" y="868"/>
                    <a:pt x="3603" y="668"/>
                    <a:pt x="2702" y="501"/>
                  </a:cubicBezTo>
                  <a:cubicBezTo>
                    <a:pt x="1802" y="267"/>
                    <a:pt x="901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840;p39"/>
            <p:cNvSpPr/>
            <p:nvPr/>
          </p:nvSpPr>
          <p:spPr>
            <a:xfrm>
              <a:off x="2216797" y="3717817"/>
              <a:ext cx="136270" cy="23777"/>
            </a:xfrm>
            <a:custGeom>
              <a:avLst/>
              <a:gdLst/>
              <a:ahLst/>
              <a:cxnLst/>
              <a:rect l="l" t="t" r="r" b="b"/>
              <a:pathLst>
                <a:path w="5638" h="979" extrusionOk="0">
                  <a:moveTo>
                    <a:pt x="2417" y="0"/>
                  </a:moveTo>
                  <a:cubicBezTo>
                    <a:pt x="1869" y="0"/>
                    <a:pt x="1324" y="55"/>
                    <a:pt x="801" y="212"/>
                  </a:cubicBezTo>
                  <a:cubicBezTo>
                    <a:pt x="501" y="245"/>
                    <a:pt x="234" y="345"/>
                    <a:pt x="0" y="512"/>
                  </a:cubicBezTo>
                  <a:cubicBezTo>
                    <a:pt x="787" y="315"/>
                    <a:pt x="1596" y="237"/>
                    <a:pt x="2410" y="237"/>
                  </a:cubicBezTo>
                  <a:cubicBezTo>
                    <a:pt x="2563" y="237"/>
                    <a:pt x="2716" y="240"/>
                    <a:pt x="2869" y="245"/>
                  </a:cubicBezTo>
                  <a:cubicBezTo>
                    <a:pt x="3803" y="345"/>
                    <a:pt x="4737" y="579"/>
                    <a:pt x="5638" y="979"/>
                  </a:cubicBezTo>
                  <a:cubicBezTo>
                    <a:pt x="5404" y="779"/>
                    <a:pt x="5171" y="612"/>
                    <a:pt x="4904" y="512"/>
                  </a:cubicBezTo>
                  <a:cubicBezTo>
                    <a:pt x="4270" y="245"/>
                    <a:pt x="3570" y="78"/>
                    <a:pt x="2869" y="12"/>
                  </a:cubicBezTo>
                  <a:cubicBezTo>
                    <a:pt x="2718" y="4"/>
                    <a:pt x="2568" y="0"/>
                    <a:pt x="2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841;p39"/>
            <p:cNvSpPr/>
            <p:nvPr/>
          </p:nvSpPr>
          <p:spPr>
            <a:xfrm>
              <a:off x="2122462" y="3820165"/>
              <a:ext cx="319310" cy="418085"/>
            </a:xfrm>
            <a:custGeom>
              <a:avLst/>
              <a:gdLst/>
              <a:ahLst/>
              <a:cxnLst/>
              <a:rect l="l" t="t" r="r" b="b"/>
              <a:pathLst>
                <a:path w="13211" h="17214" extrusionOk="0">
                  <a:moveTo>
                    <a:pt x="13176" y="0"/>
                  </a:moveTo>
                  <a:cubicBezTo>
                    <a:pt x="13084" y="0"/>
                    <a:pt x="10125" y="3791"/>
                    <a:pt x="6539" y="8540"/>
                  </a:cubicBezTo>
                  <a:cubicBezTo>
                    <a:pt x="2903" y="13310"/>
                    <a:pt x="1" y="17180"/>
                    <a:pt x="67" y="17213"/>
                  </a:cubicBezTo>
                  <a:cubicBezTo>
                    <a:pt x="67" y="17213"/>
                    <a:pt x="68" y="17213"/>
                    <a:pt x="68" y="17213"/>
                  </a:cubicBezTo>
                  <a:cubicBezTo>
                    <a:pt x="126" y="17213"/>
                    <a:pt x="3085" y="13390"/>
                    <a:pt x="6705" y="8673"/>
                  </a:cubicBezTo>
                  <a:cubicBezTo>
                    <a:pt x="10308" y="3903"/>
                    <a:pt x="13210" y="34"/>
                    <a:pt x="13177" y="1"/>
                  </a:cubicBezTo>
                  <a:cubicBezTo>
                    <a:pt x="13176" y="0"/>
                    <a:pt x="13176" y="0"/>
                    <a:pt x="131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842;p39"/>
            <p:cNvSpPr/>
            <p:nvPr/>
          </p:nvSpPr>
          <p:spPr>
            <a:xfrm>
              <a:off x="2281283" y="2926555"/>
              <a:ext cx="125805" cy="48915"/>
            </a:xfrm>
            <a:custGeom>
              <a:avLst/>
              <a:gdLst/>
              <a:ahLst/>
              <a:cxnLst/>
              <a:rect l="l" t="t" r="r" b="b"/>
              <a:pathLst>
                <a:path w="5205" h="2014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301"/>
                    <a:pt x="201" y="601"/>
                    <a:pt x="435" y="868"/>
                  </a:cubicBezTo>
                  <a:cubicBezTo>
                    <a:pt x="1000" y="1621"/>
                    <a:pt x="1863" y="2013"/>
                    <a:pt x="2735" y="2013"/>
                  </a:cubicBezTo>
                  <a:cubicBezTo>
                    <a:pt x="3408" y="2013"/>
                    <a:pt x="4086" y="1781"/>
                    <a:pt x="4638" y="1302"/>
                  </a:cubicBezTo>
                  <a:cubicBezTo>
                    <a:pt x="4871" y="1101"/>
                    <a:pt x="5071" y="835"/>
                    <a:pt x="5205" y="534"/>
                  </a:cubicBezTo>
                  <a:lnTo>
                    <a:pt x="5205" y="534"/>
                  </a:lnTo>
                  <a:cubicBezTo>
                    <a:pt x="4971" y="768"/>
                    <a:pt x="4771" y="968"/>
                    <a:pt x="4504" y="1168"/>
                  </a:cubicBezTo>
                  <a:cubicBezTo>
                    <a:pt x="3982" y="1589"/>
                    <a:pt x="3353" y="1795"/>
                    <a:pt x="2726" y="1795"/>
                  </a:cubicBezTo>
                  <a:cubicBezTo>
                    <a:pt x="1911" y="1795"/>
                    <a:pt x="1100" y="1447"/>
                    <a:pt x="535" y="768"/>
                  </a:cubicBezTo>
                  <a:cubicBezTo>
                    <a:pt x="335" y="501"/>
                    <a:pt x="168" y="26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843;p39"/>
            <p:cNvSpPr/>
            <p:nvPr/>
          </p:nvSpPr>
          <p:spPr>
            <a:xfrm>
              <a:off x="1976523" y="1757500"/>
              <a:ext cx="90323" cy="303837"/>
            </a:xfrm>
            <a:custGeom>
              <a:avLst/>
              <a:gdLst/>
              <a:ahLst/>
              <a:cxnLst/>
              <a:rect l="l" t="t" r="r" b="b"/>
              <a:pathLst>
                <a:path w="3737" h="12510" extrusionOk="0">
                  <a:moveTo>
                    <a:pt x="3270" y="0"/>
                  </a:moveTo>
                  <a:lnTo>
                    <a:pt x="3270" y="0"/>
                  </a:lnTo>
                  <a:cubicBezTo>
                    <a:pt x="1" y="3603"/>
                    <a:pt x="234" y="9173"/>
                    <a:pt x="3737" y="12509"/>
                  </a:cubicBezTo>
                  <a:lnTo>
                    <a:pt x="32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844;p39"/>
            <p:cNvSpPr/>
            <p:nvPr/>
          </p:nvSpPr>
          <p:spPr>
            <a:xfrm>
              <a:off x="1862054" y="2220906"/>
              <a:ext cx="159643" cy="318215"/>
            </a:xfrm>
            <a:custGeom>
              <a:avLst/>
              <a:gdLst/>
              <a:ahLst/>
              <a:cxnLst/>
              <a:rect l="l" t="t" r="r" b="b"/>
              <a:pathLst>
                <a:path w="6605" h="13102" extrusionOk="0">
                  <a:moveTo>
                    <a:pt x="2702" y="0"/>
                  </a:moveTo>
                  <a:cubicBezTo>
                    <a:pt x="2702" y="0"/>
                    <a:pt x="467" y="2502"/>
                    <a:pt x="0" y="12176"/>
                  </a:cubicBezTo>
                  <a:cubicBezTo>
                    <a:pt x="0" y="12176"/>
                    <a:pt x="4912" y="13102"/>
                    <a:pt x="6178" y="13102"/>
                  </a:cubicBezTo>
                  <a:cubicBezTo>
                    <a:pt x="6354" y="13102"/>
                    <a:pt x="6459" y="13084"/>
                    <a:pt x="6472" y="13043"/>
                  </a:cubicBezTo>
                  <a:cubicBezTo>
                    <a:pt x="6605" y="12676"/>
                    <a:pt x="2702" y="0"/>
                    <a:pt x="2702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845;p39"/>
            <p:cNvSpPr/>
            <p:nvPr/>
          </p:nvSpPr>
          <p:spPr>
            <a:xfrm>
              <a:off x="1864546" y="2220906"/>
              <a:ext cx="159643" cy="318215"/>
            </a:xfrm>
            <a:custGeom>
              <a:avLst/>
              <a:gdLst/>
              <a:ahLst/>
              <a:cxnLst/>
              <a:rect l="l" t="t" r="r" b="b"/>
              <a:pathLst>
                <a:path w="6605" h="13102" extrusionOk="0">
                  <a:moveTo>
                    <a:pt x="2702" y="0"/>
                  </a:moveTo>
                  <a:cubicBezTo>
                    <a:pt x="2702" y="0"/>
                    <a:pt x="467" y="2502"/>
                    <a:pt x="0" y="12176"/>
                  </a:cubicBezTo>
                  <a:cubicBezTo>
                    <a:pt x="0" y="12176"/>
                    <a:pt x="4912" y="13102"/>
                    <a:pt x="6178" y="13102"/>
                  </a:cubicBezTo>
                  <a:cubicBezTo>
                    <a:pt x="6354" y="13102"/>
                    <a:pt x="6459" y="13084"/>
                    <a:pt x="6472" y="13043"/>
                  </a:cubicBezTo>
                  <a:cubicBezTo>
                    <a:pt x="6605" y="12676"/>
                    <a:pt x="2702" y="0"/>
                    <a:pt x="2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846;p39"/>
            <p:cNvSpPr/>
            <p:nvPr/>
          </p:nvSpPr>
          <p:spPr>
            <a:xfrm>
              <a:off x="1901548" y="2105054"/>
              <a:ext cx="704676" cy="798840"/>
            </a:xfrm>
            <a:custGeom>
              <a:avLst/>
              <a:gdLst/>
              <a:ahLst/>
              <a:cxnLst/>
              <a:rect l="l" t="t" r="r" b="b"/>
              <a:pathLst>
                <a:path w="29155" h="32891" extrusionOk="0">
                  <a:moveTo>
                    <a:pt x="26787" y="0"/>
                  </a:moveTo>
                  <a:cubicBezTo>
                    <a:pt x="22450" y="734"/>
                    <a:pt x="15879" y="1568"/>
                    <a:pt x="15879" y="1568"/>
                  </a:cubicBezTo>
                  <a:lnTo>
                    <a:pt x="14911" y="1635"/>
                  </a:lnTo>
                  <a:cubicBezTo>
                    <a:pt x="14911" y="1635"/>
                    <a:pt x="8140" y="2002"/>
                    <a:pt x="7973" y="2002"/>
                  </a:cubicBezTo>
                  <a:cubicBezTo>
                    <a:pt x="5138" y="2369"/>
                    <a:pt x="1869" y="2569"/>
                    <a:pt x="635" y="5604"/>
                  </a:cubicBezTo>
                  <a:cubicBezTo>
                    <a:pt x="1" y="7239"/>
                    <a:pt x="601" y="9674"/>
                    <a:pt x="1669" y="12176"/>
                  </a:cubicBezTo>
                  <a:lnTo>
                    <a:pt x="4170" y="19881"/>
                  </a:lnTo>
                  <a:cubicBezTo>
                    <a:pt x="5171" y="24151"/>
                    <a:pt x="3570" y="23918"/>
                    <a:pt x="2703" y="28187"/>
                  </a:cubicBezTo>
                  <a:cubicBezTo>
                    <a:pt x="2569" y="28854"/>
                    <a:pt x="2102" y="32324"/>
                    <a:pt x="2102" y="32891"/>
                  </a:cubicBezTo>
                  <a:lnTo>
                    <a:pt x="21650" y="32891"/>
                  </a:lnTo>
                  <a:lnTo>
                    <a:pt x="21349" y="29855"/>
                  </a:lnTo>
                  <a:cubicBezTo>
                    <a:pt x="21349" y="29855"/>
                    <a:pt x="19081" y="18213"/>
                    <a:pt x="19114" y="18080"/>
                  </a:cubicBezTo>
                  <a:lnTo>
                    <a:pt x="19481" y="17346"/>
                  </a:lnTo>
                  <a:cubicBezTo>
                    <a:pt x="20382" y="15378"/>
                    <a:pt x="20415" y="13143"/>
                    <a:pt x="19548" y="11175"/>
                  </a:cubicBezTo>
                  <a:lnTo>
                    <a:pt x="29155" y="7906"/>
                  </a:lnTo>
                  <a:lnTo>
                    <a:pt x="267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847;p39"/>
            <p:cNvSpPr/>
            <p:nvPr/>
          </p:nvSpPr>
          <p:spPr>
            <a:xfrm>
              <a:off x="2338542" y="2300302"/>
              <a:ext cx="264468" cy="94818"/>
            </a:xfrm>
            <a:custGeom>
              <a:avLst/>
              <a:gdLst/>
              <a:ahLst/>
              <a:cxnLst/>
              <a:rect l="l" t="t" r="r" b="b"/>
              <a:pathLst>
                <a:path w="10942" h="3904" extrusionOk="0">
                  <a:moveTo>
                    <a:pt x="10941" y="0"/>
                  </a:moveTo>
                  <a:lnTo>
                    <a:pt x="10941" y="0"/>
                  </a:lnTo>
                  <a:cubicBezTo>
                    <a:pt x="10808" y="34"/>
                    <a:pt x="10675" y="67"/>
                    <a:pt x="10508" y="101"/>
                  </a:cubicBezTo>
                  <a:cubicBezTo>
                    <a:pt x="10241" y="201"/>
                    <a:pt x="9841" y="301"/>
                    <a:pt x="9307" y="467"/>
                  </a:cubicBezTo>
                  <a:cubicBezTo>
                    <a:pt x="8306" y="768"/>
                    <a:pt x="6905" y="1168"/>
                    <a:pt x="5371" y="1668"/>
                  </a:cubicBezTo>
                  <a:cubicBezTo>
                    <a:pt x="4070" y="2069"/>
                    <a:pt x="2769" y="2569"/>
                    <a:pt x="1501" y="3103"/>
                  </a:cubicBezTo>
                  <a:cubicBezTo>
                    <a:pt x="1001" y="3336"/>
                    <a:pt x="634" y="3536"/>
                    <a:pt x="367" y="3670"/>
                  </a:cubicBezTo>
                  <a:cubicBezTo>
                    <a:pt x="234" y="3736"/>
                    <a:pt x="100" y="3803"/>
                    <a:pt x="0" y="3903"/>
                  </a:cubicBezTo>
                  <a:cubicBezTo>
                    <a:pt x="134" y="3870"/>
                    <a:pt x="267" y="3803"/>
                    <a:pt x="401" y="3736"/>
                  </a:cubicBezTo>
                  <a:cubicBezTo>
                    <a:pt x="667" y="3636"/>
                    <a:pt x="1068" y="3470"/>
                    <a:pt x="1568" y="3269"/>
                  </a:cubicBezTo>
                  <a:cubicBezTo>
                    <a:pt x="2502" y="2869"/>
                    <a:pt x="3903" y="2369"/>
                    <a:pt x="5438" y="1868"/>
                  </a:cubicBezTo>
                  <a:cubicBezTo>
                    <a:pt x="6972" y="1368"/>
                    <a:pt x="8373" y="934"/>
                    <a:pt x="9374" y="601"/>
                  </a:cubicBezTo>
                  <a:cubicBezTo>
                    <a:pt x="9874" y="434"/>
                    <a:pt x="10274" y="267"/>
                    <a:pt x="10541" y="167"/>
                  </a:cubicBezTo>
                  <a:cubicBezTo>
                    <a:pt x="10675" y="134"/>
                    <a:pt x="10808" y="67"/>
                    <a:pt x="10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848;p39"/>
            <p:cNvSpPr/>
            <p:nvPr/>
          </p:nvSpPr>
          <p:spPr>
            <a:xfrm>
              <a:off x="1915252" y="2334328"/>
              <a:ext cx="83870" cy="245498"/>
            </a:xfrm>
            <a:custGeom>
              <a:avLst/>
              <a:gdLst/>
              <a:ahLst/>
              <a:cxnLst/>
              <a:rect l="l" t="t" r="r" b="b"/>
              <a:pathLst>
                <a:path w="3470" h="10108" extrusionOk="0">
                  <a:moveTo>
                    <a:pt x="1" y="0"/>
                  </a:moveTo>
                  <a:cubicBezTo>
                    <a:pt x="1" y="134"/>
                    <a:pt x="34" y="267"/>
                    <a:pt x="68" y="401"/>
                  </a:cubicBezTo>
                  <a:cubicBezTo>
                    <a:pt x="134" y="701"/>
                    <a:pt x="234" y="1068"/>
                    <a:pt x="368" y="1535"/>
                  </a:cubicBezTo>
                  <a:cubicBezTo>
                    <a:pt x="635" y="2469"/>
                    <a:pt x="1035" y="3736"/>
                    <a:pt x="1535" y="5104"/>
                  </a:cubicBezTo>
                  <a:cubicBezTo>
                    <a:pt x="2036" y="6505"/>
                    <a:pt x="2536" y="7739"/>
                    <a:pt x="2870" y="8640"/>
                  </a:cubicBezTo>
                  <a:lnTo>
                    <a:pt x="3303" y="9707"/>
                  </a:lnTo>
                  <a:cubicBezTo>
                    <a:pt x="3337" y="9841"/>
                    <a:pt x="3403" y="9974"/>
                    <a:pt x="3470" y="10108"/>
                  </a:cubicBezTo>
                  <a:cubicBezTo>
                    <a:pt x="3437" y="9941"/>
                    <a:pt x="3403" y="9808"/>
                    <a:pt x="3370" y="9674"/>
                  </a:cubicBezTo>
                  <a:cubicBezTo>
                    <a:pt x="3270" y="9441"/>
                    <a:pt x="3170" y="9040"/>
                    <a:pt x="3003" y="8607"/>
                  </a:cubicBezTo>
                  <a:cubicBezTo>
                    <a:pt x="2736" y="7673"/>
                    <a:pt x="2269" y="6438"/>
                    <a:pt x="1769" y="5037"/>
                  </a:cubicBezTo>
                  <a:cubicBezTo>
                    <a:pt x="1235" y="3670"/>
                    <a:pt x="801" y="2402"/>
                    <a:pt x="501" y="1468"/>
                  </a:cubicBezTo>
                  <a:cubicBezTo>
                    <a:pt x="368" y="968"/>
                    <a:pt x="201" y="4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5753;p39"/>
          <p:cNvGrpSpPr>
            <a:grpSpLocks noChangeAspect="1"/>
          </p:cNvGrpSpPr>
          <p:nvPr/>
        </p:nvGrpSpPr>
        <p:grpSpPr>
          <a:xfrm>
            <a:off x="3020390" y="3719217"/>
            <a:ext cx="422846" cy="419595"/>
            <a:chOff x="-48266125" y="1973375"/>
            <a:chExt cx="302450" cy="300125"/>
          </a:xfrm>
        </p:grpSpPr>
        <p:sp>
          <p:nvSpPr>
            <p:cNvPr id="670" name="Google Shape;5754;p39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1" name="Google Shape;5755;p39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2" name="Google Shape;5756;p39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3" name="Google Shape;5757;p39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4" name="Google Shape;5758;p39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5" name="Google Shape;5759;p39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6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338857" y="4434841"/>
            <a:ext cx="668962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 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72519429"/>
              </p:ext>
            </p:extLst>
          </p:nvPr>
        </p:nvGraphicFramePr>
        <p:xfrm>
          <a:off x="255527" y="711957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221;p14"/>
          <p:cNvSpPr txBox="1">
            <a:spLocks/>
          </p:cNvSpPr>
          <p:nvPr/>
        </p:nvSpPr>
        <p:spPr>
          <a:xfrm>
            <a:off x="2582860" y="-347555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БУДІВНИЦТВО</a:t>
            </a: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5150214" y="68460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6398" y="603558"/>
            <a:ext cx="48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oogle Shape;5753;p39"/>
          <p:cNvGrpSpPr>
            <a:grpSpLocks noChangeAspect="1"/>
          </p:cNvGrpSpPr>
          <p:nvPr/>
        </p:nvGrpSpPr>
        <p:grpSpPr>
          <a:xfrm>
            <a:off x="7442860" y="84952"/>
            <a:ext cx="522624" cy="518606"/>
            <a:chOff x="-48266125" y="1973375"/>
            <a:chExt cx="302450" cy="300125"/>
          </a:xfrm>
        </p:grpSpPr>
        <p:sp>
          <p:nvSpPr>
            <p:cNvPr id="11" name="Google Shape;5754;p39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Google Shape;5755;p39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Google Shape;5756;p39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Google Shape;5757;p39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Google Shape;5758;p39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Google Shape;5759;p39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1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2008623" y="2429708"/>
            <a:ext cx="50529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>
                <a:solidFill>
                  <a:schemeClr val="accent5"/>
                </a:solidFill>
              </a:rPr>
              <a:t>Дякую </a:t>
            </a:r>
            <a:br>
              <a:rPr lang="uk-UA" sz="6000" dirty="0">
                <a:solidFill>
                  <a:schemeClr val="accent5"/>
                </a:solidFill>
              </a:rPr>
            </a:br>
            <a:r>
              <a:rPr lang="uk-UA" sz="6000" dirty="0">
                <a:solidFill>
                  <a:schemeClr val="accent5"/>
                </a:solidFill>
              </a:rPr>
              <a:t>за увагу</a:t>
            </a:r>
            <a:r>
              <a:rPr lang="en" sz="6000" dirty="0">
                <a:solidFill>
                  <a:schemeClr val="accent5"/>
                </a:solidFill>
              </a:rPr>
              <a:t>!</a:t>
            </a:r>
            <a:endParaRPr sz="6000" dirty="0">
              <a:solidFill>
                <a:schemeClr val="accent5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09015" y="821526"/>
            <a:ext cx="7208042" cy="3507818"/>
            <a:chOff x="634100" y="767282"/>
            <a:chExt cx="7208042" cy="350781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952543" y="949586"/>
              <a:ext cx="4957258" cy="2979123"/>
              <a:chOff x="1952543" y="949586"/>
              <a:chExt cx="4957258" cy="2979123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4022951" y="949586"/>
                <a:ext cx="2886850" cy="2979123"/>
              </a:xfrm>
              <a:prstGeom prst="rect">
                <a:avLst/>
              </a:prstGeom>
            </p:spPr>
          </p:pic>
          <p:grpSp>
            <p:nvGrpSpPr>
              <p:cNvPr id="505" name="Google Shape;505;p34"/>
              <p:cNvGrpSpPr>
                <a:grpSpLocks noChangeAspect="1"/>
              </p:cNvGrpSpPr>
              <p:nvPr/>
            </p:nvGrpSpPr>
            <p:grpSpPr>
              <a:xfrm>
                <a:off x="1952543" y="1194589"/>
                <a:ext cx="983367" cy="925164"/>
                <a:chOff x="5972700" y="2330200"/>
                <a:chExt cx="411625" cy="387275"/>
              </a:xfrm>
            </p:grpSpPr>
            <p:sp>
              <p:nvSpPr>
                <p:cNvPr id="506" name="Google Shape;506;p34"/>
                <p:cNvSpPr/>
                <p:nvPr/>
              </p:nvSpPr>
              <p:spPr>
                <a:xfrm>
                  <a:off x="5972700" y="2476950"/>
                  <a:ext cx="98050" cy="21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8793" fill="none" extrusionOk="0">
                      <a:moveTo>
                        <a:pt x="0" y="0"/>
                      </a:moveTo>
                      <a:lnTo>
                        <a:pt x="0" y="8792"/>
                      </a:lnTo>
                      <a:lnTo>
                        <a:pt x="3921" y="8792"/>
                      </a:lnTo>
                      <a:lnTo>
                        <a:pt x="3921" y="0"/>
                      </a:lnTo>
                      <a:lnTo>
                        <a:pt x="0" y="0"/>
                      </a:lnTo>
                      <a:close/>
                      <a:moveTo>
                        <a:pt x="2411" y="2411"/>
                      </a:moveTo>
                      <a:lnTo>
                        <a:pt x="2411" y="2411"/>
                      </a:lnTo>
                      <a:lnTo>
                        <a:pt x="2265" y="2387"/>
                      </a:lnTo>
                      <a:lnTo>
                        <a:pt x="2143" y="2363"/>
                      </a:lnTo>
                      <a:lnTo>
                        <a:pt x="2022" y="2290"/>
                      </a:lnTo>
                      <a:lnTo>
                        <a:pt x="1924" y="2216"/>
                      </a:lnTo>
                      <a:lnTo>
                        <a:pt x="1827" y="2095"/>
                      </a:lnTo>
                      <a:lnTo>
                        <a:pt x="1754" y="1973"/>
                      </a:lnTo>
                      <a:lnTo>
                        <a:pt x="1729" y="1851"/>
                      </a:lnTo>
                      <a:lnTo>
                        <a:pt x="1705" y="1705"/>
                      </a:lnTo>
                      <a:lnTo>
                        <a:pt x="1705" y="1705"/>
                      </a:lnTo>
                      <a:lnTo>
                        <a:pt x="1729" y="1559"/>
                      </a:lnTo>
                      <a:lnTo>
                        <a:pt x="1754" y="1437"/>
                      </a:lnTo>
                      <a:lnTo>
                        <a:pt x="1827" y="1315"/>
                      </a:lnTo>
                      <a:lnTo>
                        <a:pt x="1924" y="1218"/>
                      </a:lnTo>
                      <a:lnTo>
                        <a:pt x="2022" y="1120"/>
                      </a:lnTo>
                      <a:lnTo>
                        <a:pt x="2143" y="1072"/>
                      </a:lnTo>
                      <a:lnTo>
                        <a:pt x="2265" y="1023"/>
                      </a:lnTo>
                      <a:lnTo>
                        <a:pt x="2411" y="999"/>
                      </a:lnTo>
                      <a:lnTo>
                        <a:pt x="2411" y="999"/>
                      </a:lnTo>
                      <a:lnTo>
                        <a:pt x="2557" y="1023"/>
                      </a:lnTo>
                      <a:lnTo>
                        <a:pt x="2679" y="1072"/>
                      </a:lnTo>
                      <a:lnTo>
                        <a:pt x="2801" y="1120"/>
                      </a:lnTo>
                      <a:lnTo>
                        <a:pt x="2898" y="1218"/>
                      </a:lnTo>
                      <a:lnTo>
                        <a:pt x="2996" y="1315"/>
                      </a:lnTo>
                      <a:lnTo>
                        <a:pt x="3069" y="1437"/>
                      </a:lnTo>
                      <a:lnTo>
                        <a:pt x="3093" y="1559"/>
                      </a:lnTo>
                      <a:lnTo>
                        <a:pt x="3118" y="1705"/>
                      </a:lnTo>
                      <a:lnTo>
                        <a:pt x="3118" y="1705"/>
                      </a:lnTo>
                      <a:lnTo>
                        <a:pt x="3093" y="1851"/>
                      </a:lnTo>
                      <a:lnTo>
                        <a:pt x="3069" y="1973"/>
                      </a:lnTo>
                      <a:lnTo>
                        <a:pt x="2996" y="2095"/>
                      </a:lnTo>
                      <a:lnTo>
                        <a:pt x="2898" y="2216"/>
                      </a:lnTo>
                      <a:lnTo>
                        <a:pt x="2801" y="2290"/>
                      </a:lnTo>
                      <a:lnTo>
                        <a:pt x="2679" y="2363"/>
                      </a:lnTo>
                      <a:lnTo>
                        <a:pt x="2557" y="2387"/>
                      </a:lnTo>
                      <a:lnTo>
                        <a:pt x="2411" y="2411"/>
                      </a:lnTo>
                      <a:lnTo>
                        <a:pt x="2411" y="2411"/>
                      </a:lnTo>
                      <a:close/>
                    </a:path>
                  </a:pathLst>
                </a:custGeom>
                <a:noFill/>
                <a:ln w="19050" cap="rnd" cmpd="sng">
                  <a:solidFill>
                    <a:srgbClr val="3F537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4"/>
                <p:cNvSpPr/>
                <p:nvPr/>
              </p:nvSpPr>
              <p:spPr>
                <a:xfrm>
                  <a:off x="6078025" y="2330200"/>
                  <a:ext cx="306300" cy="3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2" h="15491" fill="none" extrusionOk="0">
                      <a:moveTo>
                        <a:pt x="1" y="13396"/>
                      </a:moveTo>
                      <a:lnTo>
                        <a:pt x="1511" y="13396"/>
                      </a:lnTo>
                      <a:lnTo>
                        <a:pt x="1511" y="13396"/>
                      </a:lnTo>
                      <a:lnTo>
                        <a:pt x="1998" y="13639"/>
                      </a:lnTo>
                      <a:lnTo>
                        <a:pt x="2680" y="13932"/>
                      </a:lnTo>
                      <a:lnTo>
                        <a:pt x="3556" y="14273"/>
                      </a:lnTo>
                      <a:lnTo>
                        <a:pt x="4531" y="14638"/>
                      </a:lnTo>
                      <a:lnTo>
                        <a:pt x="5578" y="14955"/>
                      </a:lnTo>
                      <a:lnTo>
                        <a:pt x="6114" y="15101"/>
                      </a:lnTo>
                      <a:lnTo>
                        <a:pt x="6650" y="15222"/>
                      </a:lnTo>
                      <a:lnTo>
                        <a:pt x="7161" y="15344"/>
                      </a:lnTo>
                      <a:lnTo>
                        <a:pt x="7672" y="15417"/>
                      </a:lnTo>
                      <a:lnTo>
                        <a:pt x="8135" y="15466"/>
                      </a:lnTo>
                      <a:lnTo>
                        <a:pt x="8598" y="15490"/>
                      </a:lnTo>
                      <a:lnTo>
                        <a:pt x="8598" y="15490"/>
                      </a:lnTo>
                      <a:lnTo>
                        <a:pt x="9377" y="15490"/>
                      </a:lnTo>
                      <a:lnTo>
                        <a:pt x="9791" y="15466"/>
                      </a:lnTo>
                      <a:lnTo>
                        <a:pt x="10181" y="15417"/>
                      </a:lnTo>
                      <a:lnTo>
                        <a:pt x="10522" y="15320"/>
                      </a:lnTo>
                      <a:lnTo>
                        <a:pt x="10692" y="15271"/>
                      </a:lnTo>
                      <a:lnTo>
                        <a:pt x="10814" y="15222"/>
                      </a:lnTo>
                      <a:lnTo>
                        <a:pt x="10936" y="15149"/>
                      </a:lnTo>
                      <a:lnTo>
                        <a:pt x="11033" y="15052"/>
                      </a:lnTo>
                      <a:lnTo>
                        <a:pt x="11082" y="14955"/>
                      </a:lnTo>
                      <a:lnTo>
                        <a:pt x="11131" y="14833"/>
                      </a:lnTo>
                      <a:lnTo>
                        <a:pt x="11204" y="14126"/>
                      </a:lnTo>
                      <a:lnTo>
                        <a:pt x="11204" y="14126"/>
                      </a:lnTo>
                      <a:lnTo>
                        <a:pt x="11180" y="13956"/>
                      </a:lnTo>
                      <a:lnTo>
                        <a:pt x="11131" y="13810"/>
                      </a:lnTo>
                      <a:lnTo>
                        <a:pt x="11033" y="13664"/>
                      </a:lnTo>
                      <a:lnTo>
                        <a:pt x="10887" y="13542"/>
                      </a:lnTo>
                      <a:lnTo>
                        <a:pt x="10887" y="13542"/>
                      </a:lnTo>
                      <a:lnTo>
                        <a:pt x="11009" y="13518"/>
                      </a:lnTo>
                      <a:lnTo>
                        <a:pt x="11131" y="13469"/>
                      </a:lnTo>
                      <a:lnTo>
                        <a:pt x="11253" y="13420"/>
                      </a:lnTo>
                      <a:lnTo>
                        <a:pt x="11350" y="13323"/>
                      </a:lnTo>
                      <a:lnTo>
                        <a:pt x="11423" y="13225"/>
                      </a:lnTo>
                      <a:lnTo>
                        <a:pt x="11496" y="13104"/>
                      </a:lnTo>
                      <a:lnTo>
                        <a:pt x="11545" y="12957"/>
                      </a:lnTo>
                      <a:lnTo>
                        <a:pt x="11569" y="12836"/>
                      </a:lnTo>
                      <a:lnTo>
                        <a:pt x="11642" y="11959"/>
                      </a:lnTo>
                      <a:lnTo>
                        <a:pt x="11642" y="11959"/>
                      </a:lnTo>
                      <a:lnTo>
                        <a:pt x="11642" y="11837"/>
                      </a:lnTo>
                      <a:lnTo>
                        <a:pt x="11642" y="11740"/>
                      </a:lnTo>
                      <a:lnTo>
                        <a:pt x="11618" y="11618"/>
                      </a:lnTo>
                      <a:lnTo>
                        <a:pt x="11569" y="11521"/>
                      </a:lnTo>
                      <a:lnTo>
                        <a:pt x="11447" y="11350"/>
                      </a:lnTo>
                      <a:lnTo>
                        <a:pt x="11374" y="11277"/>
                      </a:lnTo>
                      <a:lnTo>
                        <a:pt x="11301" y="11204"/>
                      </a:lnTo>
                      <a:lnTo>
                        <a:pt x="11301" y="11204"/>
                      </a:lnTo>
                      <a:lnTo>
                        <a:pt x="11423" y="11180"/>
                      </a:lnTo>
                      <a:lnTo>
                        <a:pt x="11521" y="11131"/>
                      </a:lnTo>
                      <a:lnTo>
                        <a:pt x="11618" y="11058"/>
                      </a:lnTo>
                      <a:lnTo>
                        <a:pt x="11715" y="10960"/>
                      </a:lnTo>
                      <a:lnTo>
                        <a:pt x="11788" y="10863"/>
                      </a:lnTo>
                      <a:lnTo>
                        <a:pt x="11837" y="10766"/>
                      </a:lnTo>
                      <a:lnTo>
                        <a:pt x="11886" y="10644"/>
                      </a:lnTo>
                      <a:lnTo>
                        <a:pt x="11910" y="10498"/>
                      </a:lnTo>
                      <a:lnTo>
                        <a:pt x="11983" y="9645"/>
                      </a:lnTo>
                      <a:lnTo>
                        <a:pt x="11983" y="9645"/>
                      </a:lnTo>
                      <a:lnTo>
                        <a:pt x="11983" y="9523"/>
                      </a:lnTo>
                      <a:lnTo>
                        <a:pt x="11983" y="9402"/>
                      </a:lnTo>
                      <a:lnTo>
                        <a:pt x="11959" y="9280"/>
                      </a:lnTo>
                      <a:lnTo>
                        <a:pt x="11910" y="9182"/>
                      </a:lnTo>
                      <a:lnTo>
                        <a:pt x="11861" y="9085"/>
                      </a:lnTo>
                      <a:lnTo>
                        <a:pt x="11788" y="9012"/>
                      </a:lnTo>
                      <a:lnTo>
                        <a:pt x="11715" y="8939"/>
                      </a:lnTo>
                      <a:lnTo>
                        <a:pt x="11618" y="8866"/>
                      </a:lnTo>
                      <a:lnTo>
                        <a:pt x="11618" y="8866"/>
                      </a:lnTo>
                      <a:lnTo>
                        <a:pt x="11715" y="8841"/>
                      </a:lnTo>
                      <a:lnTo>
                        <a:pt x="11813" y="8768"/>
                      </a:lnTo>
                      <a:lnTo>
                        <a:pt x="11910" y="8695"/>
                      </a:lnTo>
                      <a:lnTo>
                        <a:pt x="11983" y="8622"/>
                      </a:lnTo>
                      <a:lnTo>
                        <a:pt x="12056" y="8525"/>
                      </a:lnTo>
                      <a:lnTo>
                        <a:pt x="12105" y="8427"/>
                      </a:lnTo>
                      <a:lnTo>
                        <a:pt x="12129" y="8306"/>
                      </a:lnTo>
                      <a:lnTo>
                        <a:pt x="12154" y="8184"/>
                      </a:lnTo>
                      <a:lnTo>
                        <a:pt x="12251" y="7307"/>
                      </a:lnTo>
                      <a:lnTo>
                        <a:pt x="12251" y="7307"/>
                      </a:lnTo>
                      <a:lnTo>
                        <a:pt x="12227" y="7185"/>
                      </a:lnTo>
                      <a:lnTo>
                        <a:pt x="12202" y="7064"/>
                      </a:lnTo>
                      <a:lnTo>
                        <a:pt x="12154" y="6966"/>
                      </a:lnTo>
                      <a:lnTo>
                        <a:pt x="12105" y="6869"/>
                      </a:lnTo>
                      <a:lnTo>
                        <a:pt x="12032" y="6771"/>
                      </a:lnTo>
                      <a:lnTo>
                        <a:pt x="11935" y="6698"/>
                      </a:lnTo>
                      <a:lnTo>
                        <a:pt x="11715" y="6552"/>
                      </a:lnTo>
                      <a:lnTo>
                        <a:pt x="11472" y="6430"/>
                      </a:lnTo>
                      <a:lnTo>
                        <a:pt x="11180" y="6333"/>
                      </a:lnTo>
                      <a:lnTo>
                        <a:pt x="10863" y="6260"/>
                      </a:lnTo>
                      <a:lnTo>
                        <a:pt x="10546" y="6211"/>
                      </a:lnTo>
                      <a:lnTo>
                        <a:pt x="10546" y="6211"/>
                      </a:lnTo>
                      <a:lnTo>
                        <a:pt x="9864" y="6114"/>
                      </a:lnTo>
                      <a:lnTo>
                        <a:pt x="8817" y="6016"/>
                      </a:lnTo>
                      <a:lnTo>
                        <a:pt x="7575" y="5943"/>
                      </a:lnTo>
                      <a:lnTo>
                        <a:pt x="6309" y="5870"/>
                      </a:lnTo>
                      <a:lnTo>
                        <a:pt x="6309" y="5870"/>
                      </a:lnTo>
                      <a:lnTo>
                        <a:pt x="6479" y="5578"/>
                      </a:lnTo>
                      <a:lnTo>
                        <a:pt x="6625" y="5237"/>
                      </a:lnTo>
                      <a:lnTo>
                        <a:pt x="6771" y="4872"/>
                      </a:lnTo>
                      <a:lnTo>
                        <a:pt x="6869" y="4482"/>
                      </a:lnTo>
                      <a:lnTo>
                        <a:pt x="6966" y="4092"/>
                      </a:lnTo>
                      <a:lnTo>
                        <a:pt x="7064" y="3678"/>
                      </a:lnTo>
                      <a:lnTo>
                        <a:pt x="7161" y="2875"/>
                      </a:lnTo>
                      <a:lnTo>
                        <a:pt x="7234" y="2144"/>
                      </a:lnTo>
                      <a:lnTo>
                        <a:pt x="7283" y="1535"/>
                      </a:lnTo>
                      <a:lnTo>
                        <a:pt x="7283" y="975"/>
                      </a:lnTo>
                      <a:lnTo>
                        <a:pt x="7283" y="975"/>
                      </a:lnTo>
                      <a:lnTo>
                        <a:pt x="7283" y="804"/>
                      </a:lnTo>
                      <a:lnTo>
                        <a:pt x="7210" y="609"/>
                      </a:lnTo>
                      <a:lnTo>
                        <a:pt x="7137" y="463"/>
                      </a:lnTo>
                      <a:lnTo>
                        <a:pt x="7015" y="317"/>
                      </a:lnTo>
                      <a:lnTo>
                        <a:pt x="6869" y="171"/>
                      </a:lnTo>
                      <a:lnTo>
                        <a:pt x="6698" y="98"/>
                      </a:lnTo>
                      <a:lnTo>
                        <a:pt x="6503" y="25"/>
                      </a:lnTo>
                      <a:lnTo>
                        <a:pt x="6309" y="1"/>
                      </a:lnTo>
                      <a:lnTo>
                        <a:pt x="6309" y="1"/>
                      </a:lnTo>
                      <a:lnTo>
                        <a:pt x="5943" y="25"/>
                      </a:lnTo>
                      <a:lnTo>
                        <a:pt x="5700" y="74"/>
                      </a:lnTo>
                      <a:lnTo>
                        <a:pt x="5505" y="147"/>
                      </a:lnTo>
                      <a:lnTo>
                        <a:pt x="5359" y="220"/>
                      </a:lnTo>
                      <a:lnTo>
                        <a:pt x="5359" y="220"/>
                      </a:lnTo>
                      <a:lnTo>
                        <a:pt x="4969" y="1462"/>
                      </a:lnTo>
                      <a:lnTo>
                        <a:pt x="4774" y="2022"/>
                      </a:lnTo>
                      <a:lnTo>
                        <a:pt x="4579" y="2534"/>
                      </a:lnTo>
                      <a:lnTo>
                        <a:pt x="4385" y="2996"/>
                      </a:lnTo>
                      <a:lnTo>
                        <a:pt x="4190" y="3386"/>
                      </a:lnTo>
                      <a:lnTo>
                        <a:pt x="4019" y="3678"/>
                      </a:lnTo>
                      <a:lnTo>
                        <a:pt x="3873" y="3922"/>
                      </a:lnTo>
                      <a:lnTo>
                        <a:pt x="3873" y="3922"/>
                      </a:lnTo>
                      <a:lnTo>
                        <a:pt x="3654" y="4141"/>
                      </a:lnTo>
                      <a:lnTo>
                        <a:pt x="3313" y="4482"/>
                      </a:lnTo>
                      <a:lnTo>
                        <a:pt x="2509" y="5237"/>
                      </a:lnTo>
                      <a:lnTo>
                        <a:pt x="1438" y="6211"/>
                      </a:lnTo>
                      <a:lnTo>
                        <a:pt x="1" y="6211"/>
                      </a:lnTo>
                    </a:path>
                  </a:pathLst>
                </a:custGeom>
                <a:noFill/>
                <a:ln w="19050" cap="rnd" cmpd="sng">
                  <a:solidFill>
                    <a:srgbClr val="3F537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" name="Группа 2"/>
            <p:cNvGrpSpPr/>
            <p:nvPr/>
          </p:nvGrpSpPr>
          <p:grpSpPr>
            <a:xfrm>
              <a:off x="634100" y="767282"/>
              <a:ext cx="7208042" cy="3507818"/>
              <a:chOff x="612931" y="835460"/>
              <a:chExt cx="7309658" cy="3507818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612931" y="835460"/>
                <a:ext cx="7309658" cy="3507818"/>
                <a:chOff x="717047" y="822303"/>
                <a:chExt cx="7309658" cy="3507818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717047" y="822303"/>
                  <a:ext cx="7309658" cy="350781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907822" y="1006497"/>
                  <a:ext cx="6629811" cy="312474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956106" y="1172054"/>
                <a:ext cx="6066706" cy="281446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5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479495" y="4392782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СПЕЦІАЛЬНИЙ ФОНД (ВИДАТКИ РОЗВИТКУ),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221;p14"/>
          <p:cNvSpPr txBox="1">
            <a:spLocks/>
          </p:cNvSpPr>
          <p:nvPr/>
        </p:nvSpPr>
        <p:spPr>
          <a:xfrm>
            <a:off x="2261300" y="-249746"/>
            <a:ext cx="4749100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</a:pP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ТА СТРУКТУРА ВИДАТКІВ</a:t>
            </a:r>
          </a:p>
        </p:txBody>
      </p:sp>
      <p:sp>
        <p:nvSpPr>
          <p:cNvPr id="19" name="Google Shape;221;p14"/>
          <p:cNvSpPr txBox="1">
            <a:spLocks/>
          </p:cNvSpPr>
          <p:nvPr/>
        </p:nvSpPr>
        <p:spPr>
          <a:xfrm>
            <a:off x="3684823" y="169125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61300" y="705799"/>
            <a:ext cx="39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oogle Shape;4891;p37"/>
          <p:cNvGrpSpPr>
            <a:grpSpLocks noChangeAspect="1"/>
          </p:cNvGrpSpPr>
          <p:nvPr/>
        </p:nvGrpSpPr>
        <p:grpSpPr>
          <a:xfrm>
            <a:off x="5922811" y="147242"/>
            <a:ext cx="424895" cy="404215"/>
            <a:chOff x="-59889100" y="1945025"/>
            <a:chExt cx="317425" cy="301975"/>
          </a:xfrm>
        </p:grpSpPr>
        <p:sp>
          <p:nvSpPr>
            <p:cNvPr id="22" name="Google Shape;4892;p3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4893;p3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Google Shape;4894;p3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4895;p3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035358264"/>
              </p:ext>
            </p:extLst>
          </p:nvPr>
        </p:nvGraphicFramePr>
        <p:xfrm>
          <a:off x="114301" y="675077"/>
          <a:ext cx="8991099" cy="380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2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599745" y="2835393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221;p14"/>
          <p:cNvSpPr txBox="1">
            <a:spLocks/>
          </p:cNvSpPr>
          <p:nvPr/>
        </p:nvSpPr>
        <p:spPr>
          <a:xfrm>
            <a:off x="2261300" y="-249746"/>
            <a:ext cx="4749100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</a:pP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ТА СТРУКТУРА ВИДАТКІВ</a:t>
            </a:r>
          </a:p>
        </p:txBody>
      </p:sp>
      <p:sp>
        <p:nvSpPr>
          <p:cNvPr id="19" name="Google Shape;221;p14"/>
          <p:cNvSpPr txBox="1">
            <a:spLocks/>
          </p:cNvSpPr>
          <p:nvPr/>
        </p:nvSpPr>
        <p:spPr>
          <a:xfrm>
            <a:off x="3684823" y="169125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61300" y="705799"/>
            <a:ext cx="39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oogle Shape;4891;p37"/>
          <p:cNvGrpSpPr>
            <a:grpSpLocks noChangeAspect="1"/>
          </p:cNvGrpSpPr>
          <p:nvPr/>
        </p:nvGrpSpPr>
        <p:grpSpPr>
          <a:xfrm>
            <a:off x="5922811" y="147242"/>
            <a:ext cx="424895" cy="404215"/>
            <a:chOff x="-59889100" y="1945025"/>
            <a:chExt cx="317425" cy="301975"/>
          </a:xfrm>
        </p:grpSpPr>
        <p:sp>
          <p:nvSpPr>
            <p:cNvPr id="22" name="Google Shape;4892;p3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4893;p3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Google Shape;4894;p3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4895;p3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Google Shape;221;p14"/>
          <p:cNvSpPr txBox="1">
            <a:spLocks/>
          </p:cNvSpPr>
          <p:nvPr/>
        </p:nvSpPr>
        <p:spPr>
          <a:xfrm>
            <a:off x="412820" y="4501779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ЗАГАЛЬНИЙ ФОНД (</a:t>
            </a:r>
            <a:r>
              <a:rPr lang="ru-RU" sz="2400">
                <a:solidFill>
                  <a:schemeClr val="tx1">
                    <a:lumMod val="60000"/>
                    <a:lumOff val="40000"/>
                  </a:schemeClr>
                </a:solidFill>
              </a:rPr>
              <a:t>ПРОЄКТ </a:t>
            </a:r>
            <a:r>
              <a:rPr lang="ru-RU" sz="24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2024)</a:t>
            </a:r>
            <a:endParaRPr lang="uk-UA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4438498"/>
              </p:ext>
            </p:extLst>
          </p:nvPr>
        </p:nvGraphicFramePr>
        <p:xfrm>
          <a:off x="160075" y="551457"/>
          <a:ext cx="9250125" cy="41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63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Google Shape;221;p14"/>
          <p:cNvSpPr txBox="1">
            <a:spLocks/>
          </p:cNvSpPr>
          <p:nvPr/>
        </p:nvSpPr>
        <p:spPr>
          <a:xfrm>
            <a:off x="599745" y="2835393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221;p14"/>
          <p:cNvSpPr txBox="1">
            <a:spLocks/>
          </p:cNvSpPr>
          <p:nvPr/>
        </p:nvSpPr>
        <p:spPr>
          <a:xfrm>
            <a:off x="2261300" y="-249746"/>
            <a:ext cx="4749100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ts val="2400"/>
              </a:lnSpc>
            </a:pP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ТА СТРУКТУРА ВИДАТКІВ</a:t>
            </a:r>
          </a:p>
        </p:txBody>
      </p:sp>
      <p:sp>
        <p:nvSpPr>
          <p:cNvPr id="19" name="Google Shape;221;p14"/>
          <p:cNvSpPr txBox="1">
            <a:spLocks/>
          </p:cNvSpPr>
          <p:nvPr/>
        </p:nvSpPr>
        <p:spPr>
          <a:xfrm>
            <a:off x="3684823" y="169125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2021-2022 роки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61300" y="705799"/>
            <a:ext cx="39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oogle Shape;4891;p37"/>
          <p:cNvGrpSpPr>
            <a:grpSpLocks noChangeAspect="1"/>
          </p:cNvGrpSpPr>
          <p:nvPr/>
        </p:nvGrpSpPr>
        <p:grpSpPr>
          <a:xfrm>
            <a:off x="5922811" y="147242"/>
            <a:ext cx="424895" cy="404215"/>
            <a:chOff x="-59889100" y="1945025"/>
            <a:chExt cx="317425" cy="301975"/>
          </a:xfrm>
        </p:grpSpPr>
        <p:sp>
          <p:nvSpPr>
            <p:cNvPr id="22" name="Google Shape;4892;p3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4893;p3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Google Shape;4894;p3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4895;p3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Google Shape;221;p14"/>
          <p:cNvSpPr txBox="1">
            <a:spLocks/>
          </p:cNvSpPr>
          <p:nvPr/>
        </p:nvSpPr>
        <p:spPr>
          <a:xfrm>
            <a:off x="412820" y="4501779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СПЕЦІАЛЬНИЙ ФОНД (ПРОЄКТ </a:t>
            </a:r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2024)</a:t>
            </a:r>
            <a:endParaRPr lang="uk-UA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86440587"/>
              </p:ext>
            </p:extLst>
          </p:nvPr>
        </p:nvGraphicFramePr>
        <p:xfrm>
          <a:off x="0" y="-80626"/>
          <a:ext cx="9250125" cy="458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13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99065" y="3282630"/>
            <a:ext cx="5134709" cy="1030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ОСВІТА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281" y="4146488"/>
            <a:ext cx="4094400" cy="55050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4" name="Google Shape;6272;p40"/>
          <p:cNvSpPr>
            <a:spLocks noChangeAspect="1"/>
          </p:cNvSpPr>
          <p:nvPr/>
        </p:nvSpPr>
        <p:spPr>
          <a:xfrm>
            <a:off x="1848270" y="3747587"/>
            <a:ext cx="462625" cy="387026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8328053" y="1540681"/>
            <a:ext cx="548613" cy="1043950"/>
            <a:chOff x="2868627" y="2529166"/>
            <a:chExt cx="1120882" cy="2132914"/>
          </a:xfrm>
        </p:grpSpPr>
        <p:sp>
          <p:nvSpPr>
            <p:cNvPr id="774" name="Google Shape;224;p19"/>
            <p:cNvSpPr/>
            <p:nvPr/>
          </p:nvSpPr>
          <p:spPr>
            <a:xfrm>
              <a:off x="2868627" y="4149283"/>
              <a:ext cx="1120882" cy="512797"/>
            </a:xfrm>
            <a:custGeom>
              <a:avLst/>
              <a:gdLst/>
              <a:ahLst/>
              <a:cxnLst/>
              <a:rect l="l" t="t" r="r" b="b"/>
              <a:pathLst>
                <a:path w="22421" h="10258" extrusionOk="0">
                  <a:moveTo>
                    <a:pt x="4178" y="0"/>
                  </a:moveTo>
                  <a:cubicBezTo>
                    <a:pt x="3901" y="0"/>
                    <a:pt x="3678" y="224"/>
                    <a:pt x="3678" y="500"/>
                  </a:cubicBezTo>
                  <a:lnTo>
                    <a:pt x="3678" y="857"/>
                  </a:lnTo>
                  <a:cubicBezTo>
                    <a:pt x="3678" y="1133"/>
                    <a:pt x="3901" y="1357"/>
                    <a:pt x="4178" y="1357"/>
                  </a:cubicBezTo>
                  <a:lnTo>
                    <a:pt x="5144" y="1357"/>
                  </a:lnTo>
                  <a:cubicBezTo>
                    <a:pt x="5128" y="1383"/>
                    <a:pt x="5110" y="1410"/>
                    <a:pt x="5098" y="1436"/>
                  </a:cubicBezTo>
                  <a:lnTo>
                    <a:pt x="117" y="9831"/>
                  </a:lnTo>
                  <a:cubicBezTo>
                    <a:pt x="0" y="10065"/>
                    <a:pt x="98" y="10258"/>
                    <a:pt x="337" y="10258"/>
                  </a:cubicBezTo>
                  <a:lnTo>
                    <a:pt x="837" y="10258"/>
                  </a:lnTo>
                  <a:cubicBezTo>
                    <a:pt x="1072" y="10258"/>
                    <a:pt x="1360" y="10065"/>
                    <a:pt x="1474" y="9831"/>
                  </a:cubicBezTo>
                  <a:lnTo>
                    <a:pt x="6455" y="1436"/>
                  </a:lnTo>
                  <a:cubicBezTo>
                    <a:pt x="6466" y="1410"/>
                    <a:pt x="6477" y="1383"/>
                    <a:pt x="6485" y="1357"/>
                  </a:cubicBezTo>
                  <a:lnTo>
                    <a:pt x="10542" y="1357"/>
                  </a:lnTo>
                  <a:cubicBezTo>
                    <a:pt x="10534" y="1383"/>
                    <a:pt x="10534" y="1410"/>
                    <a:pt x="10534" y="1436"/>
                  </a:cubicBezTo>
                  <a:lnTo>
                    <a:pt x="10534" y="9831"/>
                  </a:lnTo>
                  <a:cubicBezTo>
                    <a:pt x="10534" y="10065"/>
                    <a:pt x="10724" y="10258"/>
                    <a:pt x="10962" y="10258"/>
                  </a:cubicBezTo>
                  <a:lnTo>
                    <a:pt x="11458" y="10258"/>
                  </a:lnTo>
                  <a:cubicBezTo>
                    <a:pt x="11697" y="10258"/>
                    <a:pt x="11890" y="10065"/>
                    <a:pt x="11890" y="9831"/>
                  </a:cubicBezTo>
                  <a:lnTo>
                    <a:pt x="11890" y="1436"/>
                  </a:lnTo>
                  <a:cubicBezTo>
                    <a:pt x="11890" y="1410"/>
                    <a:pt x="11887" y="1383"/>
                    <a:pt x="11883" y="1357"/>
                  </a:cubicBezTo>
                  <a:lnTo>
                    <a:pt x="15936" y="1357"/>
                  </a:lnTo>
                  <a:cubicBezTo>
                    <a:pt x="15943" y="1383"/>
                    <a:pt x="15955" y="1410"/>
                    <a:pt x="15966" y="1436"/>
                  </a:cubicBezTo>
                  <a:lnTo>
                    <a:pt x="20947" y="9831"/>
                  </a:lnTo>
                  <a:cubicBezTo>
                    <a:pt x="21065" y="10065"/>
                    <a:pt x="21349" y="10258"/>
                    <a:pt x="21588" y="10258"/>
                  </a:cubicBezTo>
                  <a:lnTo>
                    <a:pt x="22083" y="10258"/>
                  </a:lnTo>
                  <a:cubicBezTo>
                    <a:pt x="22322" y="10258"/>
                    <a:pt x="22420" y="10065"/>
                    <a:pt x="22303" y="9831"/>
                  </a:cubicBezTo>
                  <a:lnTo>
                    <a:pt x="17326" y="1436"/>
                  </a:lnTo>
                  <a:cubicBezTo>
                    <a:pt x="17310" y="1410"/>
                    <a:pt x="17296" y="1383"/>
                    <a:pt x="17277" y="1357"/>
                  </a:cubicBezTo>
                  <a:lnTo>
                    <a:pt x="18242" y="1357"/>
                  </a:lnTo>
                  <a:cubicBezTo>
                    <a:pt x="18519" y="1357"/>
                    <a:pt x="18742" y="1133"/>
                    <a:pt x="18742" y="857"/>
                  </a:cubicBezTo>
                  <a:lnTo>
                    <a:pt x="18742" y="500"/>
                  </a:lnTo>
                  <a:cubicBezTo>
                    <a:pt x="18742" y="224"/>
                    <a:pt x="18519" y="0"/>
                    <a:pt x="182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25;p19"/>
            <p:cNvSpPr/>
            <p:nvPr/>
          </p:nvSpPr>
          <p:spPr>
            <a:xfrm>
              <a:off x="2989056" y="3044952"/>
              <a:ext cx="883217" cy="1040942"/>
            </a:xfrm>
            <a:custGeom>
              <a:avLst/>
              <a:gdLst/>
              <a:ahLst/>
              <a:cxnLst/>
              <a:rect l="l" t="t" r="r" b="b"/>
              <a:pathLst>
                <a:path w="17667" h="20823" extrusionOk="0">
                  <a:moveTo>
                    <a:pt x="4458" y="0"/>
                  </a:moveTo>
                  <a:cubicBezTo>
                    <a:pt x="4432" y="0"/>
                    <a:pt x="4409" y="23"/>
                    <a:pt x="4409" y="49"/>
                  </a:cubicBezTo>
                  <a:lnTo>
                    <a:pt x="4409" y="538"/>
                  </a:lnTo>
                  <a:cubicBezTo>
                    <a:pt x="4409" y="848"/>
                    <a:pt x="4663" y="1103"/>
                    <a:pt x="4974" y="1103"/>
                  </a:cubicBezTo>
                  <a:lnTo>
                    <a:pt x="5322" y="1103"/>
                  </a:lnTo>
                  <a:lnTo>
                    <a:pt x="5322" y="3322"/>
                  </a:lnTo>
                  <a:cubicBezTo>
                    <a:pt x="5322" y="4527"/>
                    <a:pt x="5110" y="5724"/>
                    <a:pt x="4693" y="6853"/>
                  </a:cubicBezTo>
                  <a:lnTo>
                    <a:pt x="424" y="18451"/>
                  </a:lnTo>
                  <a:cubicBezTo>
                    <a:pt x="0" y="19603"/>
                    <a:pt x="852" y="20822"/>
                    <a:pt x="2079" y="20822"/>
                  </a:cubicBezTo>
                  <a:lnTo>
                    <a:pt x="15588" y="20822"/>
                  </a:lnTo>
                  <a:cubicBezTo>
                    <a:pt x="16815" y="20822"/>
                    <a:pt x="17667" y="19603"/>
                    <a:pt x="17242" y="18451"/>
                  </a:cubicBezTo>
                  <a:lnTo>
                    <a:pt x="12974" y="6853"/>
                  </a:lnTo>
                  <a:cubicBezTo>
                    <a:pt x="12557" y="5724"/>
                    <a:pt x="12345" y="4527"/>
                    <a:pt x="12345" y="3322"/>
                  </a:cubicBezTo>
                  <a:lnTo>
                    <a:pt x="12345" y="1103"/>
                  </a:lnTo>
                  <a:lnTo>
                    <a:pt x="12693" y="1103"/>
                  </a:lnTo>
                  <a:cubicBezTo>
                    <a:pt x="13008" y="1103"/>
                    <a:pt x="13258" y="848"/>
                    <a:pt x="13258" y="538"/>
                  </a:cubicBezTo>
                  <a:lnTo>
                    <a:pt x="13258" y="49"/>
                  </a:lnTo>
                  <a:cubicBezTo>
                    <a:pt x="13258" y="23"/>
                    <a:pt x="13235" y="0"/>
                    <a:pt x="13209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26;p19"/>
            <p:cNvSpPr/>
            <p:nvPr/>
          </p:nvSpPr>
          <p:spPr>
            <a:xfrm>
              <a:off x="3036597" y="3601492"/>
              <a:ext cx="788132" cy="449760"/>
            </a:xfrm>
            <a:custGeom>
              <a:avLst/>
              <a:gdLst/>
              <a:ahLst/>
              <a:cxnLst/>
              <a:rect l="l" t="t" r="r" b="b"/>
              <a:pathLst>
                <a:path w="15765" h="8997" extrusionOk="0">
                  <a:moveTo>
                    <a:pt x="2905" y="0"/>
                  </a:moveTo>
                  <a:lnTo>
                    <a:pt x="125" y="7557"/>
                  </a:lnTo>
                  <a:cubicBezTo>
                    <a:pt x="0" y="7890"/>
                    <a:pt x="49" y="8250"/>
                    <a:pt x="250" y="8538"/>
                  </a:cubicBezTo>
                  <a:cubicBezTo>
                    <a:pt x="455" y="8829"/>
                    <a:pt x="773" y="8997"/>
                    <a:pt x="1128" y="8997"/>
                  </a:cubicBezTo>
                  <a:lnTo>
                    <a:pt x="14637" y="8997"/>
                  </a:lnTo>
                  <a:cubicBezTo>
                    <a:pt x="14992" y="8997"/>
                    <a:pt x="15310" y="8829"/>
                    <a:pt x="15515" y="8538"/>
                  </a:cubicBezTo>
                  <a:cubicBezTo>
                    <a:pt x="15719" y="8250"/>
                    <a:pt x="15765" y="7890"/>
                    <a:pt x="15640" y="7557"/>
                  </a:cubicBezTo>
                  <a:lnTo>
                    <a:pt x="12859" y="0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27;p19"/>
            <p:cNvSpPr/>
            <p:nvPr/>
          </p:nvSpPr>
          <p:spPr>
            <a:xfrm>
              <a:off x="2989056" y="3430276"/>
              <a:ext cx="883217" cy="655619"/>
            </a:xfrm>
            <a:custGeom>
              <a:avLst/>
              <a:gdLst/>
              <a:ahLst/>
              <a:cxnLst/>
              <a:rect l="l" t="t" r="r" b="b"/>
              <a:pathLst>
                <a:path w="17667" h="13115" extrusionOk="0">
                  <a:moveTo>
                    <a:pt x="13288" y="0"/>
                  </a:moveTo>
                  <a:cubicBezTo>
                    <a:pt x="12049" y="2811"/>
                    <a:pt x="9674" y="5111"/>
                    <a:pt x="7174" y="6899"/>
                  </a:cubicBezTo>
                  <a:cubicBezTo>
                    <a:pt x="5774" y="7950"/>
                    <a:pt x="3879" y="9122"/>
                    <a:pt x="2011" y="9122"/>
                  </a:cubicBezTo>
                  <a:cubicBezTo>
                    <a:pt x="1691" y="9122"/>
                    <a:pt x="1372" y="9088"/>
                    <a:pt x="1057" y="9012"/>
                  </a:cubicBezTo>
                  <a:lnTo>
                    <a:pt x="420" y="10743"/>
                  </a:lnTo>
                  <a:cubicBezTo>
                    <a:pt x="0" y="11895"/>
                    <a:pt x="848" y="13114"/>
                    <a:pt x="2076" y="13114"/>
                  </a:cubicBezTo>
                  <a:lnTo>
                    <a:pt x="15588" y="13114"/>
                  </a:lnTo>
                  <a:cubicBezTo>
                    <a:pt x="16815" y="13114"/>
                    <a:pt x="17667" y="11895"/>
                    <a:pt x="17242" y="10743"/>
                  </a:cubicBezTo>
                  <a:lnTo>
                    <a:pt x="13288" y="0"/>
                  </a:lnTo>
                  <a:close/>
                </a:path>
              </a:pathLst>
            </a:custGeom>
            <a:solidFill>
              <a:srgbClr val="4F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28;p19"/>
            <p:cNvSpPr/>
            <p:nvPr/>
          </p:nvSpPr>
          <p:spPr>
            <a:xfrm>
              <a:off x="3036747" y="3601492"/>
              <a:ext cx="787982" cy="449760"/>
            </a:xfrm>
            <a:custGeom>
              <a:avLst/>
              <a:gdLst/>
              <a:ahLst/>
              <a:cxnLst/>
              <a:rect l="l" t="t" r="r" b="b"/>
              <a:pathLst>
                <a:path w="15762" h="8997" extrusionOk="0">
                  <a:moveTo>
                    <a:pt x="10118" y="0"/>
                  </a:moveTo>
                  <a:cubicBezTo>
                    <a:pt x="8978" y="1315"/>
                    <a:pt x="7622" y="2474"/>
                    <a:pt x="6224" y="3474"/>
                  </a:cubicBezTo>
                  <a:cubicBezTo>
                    <a:pt x="4822" y="4524"/>
                    <a:pt x="2930" y="5697"/>
                    <a:pt x="1061" y="5697"/>
                  </a:cubicBezTo>
                  <a:cubicBezTo>
                    <a:pt x="976" y="5697"/>
                    <a:pt x="892" y="5694"/>
                    <a:pt x="807" y="5689"/>
                  </a:cubicBezTo>
                  <a:lnTo>
                    <a:pt x="122" y="7557"/>
                  </a:lnTo>
                  <a:cubicBezTo>
                    <a:pt x="1" y="7890"/>
                    <a:pt x="46" y="8250"/>
                    <a:pt x="247" y="8538"/>
                  </a:cubicBezTo>
                  <a:cubicBezTo>
                    <a:pt x="452" y="8829"/>
                    <a:pt x="770" y="8997"/>
                    <a:pt x="1125" y="8997"/>
                  </a:cubicBezTo>
                  <a:lnTo>
                    <a:pt x="14637" y="8997"/>
                  </a:lnTo>
                  <a:cubicBezTo>
                    <a:pt x="14989" y="8997"/>
                    <a:pt x="15311" y="8829"/>
                    <a:pt x="15512" y="8538"/>
                  </a:cubicBezTo>
                  <a:cubicBezTo>
                    <a:pt x="15716" y="8250"/>
                    <a:pt x="15762" y="7890"/>
                    <a:pt x="15641" y="7557"/>
                  </a:cubicBezTo>
                  <a:lnTo>
                    <a:pt x="12856" y="0"/>
                  </a:ln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29;p19"/>
            <p:cNvSpPr/>
            <p:nvPr/>
          </p:nvSpPr>
          <p:spPr>
            <a:xfrm>
              <a:off x="3179322" y="3459170"/>
              <a:ext cx="69340" cy="113577"/>
            </a:xfrm>
            <a:custGeom>
              <a:avLst/>
              <a:gdLst/>
              <a:ahLst/>
              <a:cxnLst/>
              <a:rect l="l" t="t" r="r" b="b"/>
              <a:pathLst>
                <a:path w="1387" h="2272" extrusionOk="0">
                  <a:moveTo>
                    <a:pt x="963" y="0"/>
                  </a:moveTo>
                  <a:cubicBezTo>
                    <a:pt x="808" y="0"/>
                    <a:pt x="664" y="96"/>
                    <a:pt x="611" y="249"/>
                  </a:cubicBezTo>
                  <a:cubicBezTo>
                    <a:pt x="315" y="1101"/>
                    <a:pt x="69" y="1767"/>
                    <a:pt x="69" y="1767"/>
                  </a:cubicBezTo>
                  <a:cubicBezTo>
                    <a:pt x="1" y="1961"/>
                    <a:pt x="100" y="2176"/>
                    <a:pt x="292" y="2249"/>
                  </a:cubicBezTo>
                  <a:cubicBezTo>
                    <a:pt x="334" y="2263"/>
                    <a:pt x="380" y="2272"/>
                    <a:pt x="421" y="2272"/>
                  </a:cubicBezTo>
                  <a:cubicBezTo>
                    <a:pt x="572" y="2272"/>
                    <a:pt x="717" y="2176"/>
                    <a:pt x="773" y="2025"/>
                  </a:cubicBezTo>
                  <a:cubicBezTo>
                    <a:pt x="773" y="2025"/>
                    <a:pt x="1020" y="1354"/>
                    <a:pt x="1319" y="494"/>
                  </a:cubicBezTo>
                  <a:cubicBezTo>
                    <a:pt x="1387" y="302"/>
                    <a:pt x="1281" y="90"/>
                    <a:pt x="1088" y="22"/>
                  </a:cubicBezTo>
                  <a:cubicBezTo>
                    <a:pt x="1046" y="7"/>
                    <a:pt x="1004" y="0"/>
                    <a:pt x="963" y="0"/>
                  </a:cubicBezTo>
                  <a:close/>
                </a:path>
              </a:pathLst>
            </a:custGeom>
            <a:solidFill>
              <a:srgbClr val="80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30;p19"/>
            <p:cNvSpPr/>
            <p:nvPr/>
          </p:nvSpPr>
          <p:spPr>
            <a:xfrm>
              <a:off x="3224414" y="3120637"/>
              <a:ext cx="83188" cy="319386"/>
            </a:xfrm>
            <a:custGeom>
              <a:avLst/>
              <a:gdLst/>
              <a:ahLst/>
              <a:cxnLst/>
              <a:rect l="l" t="t" r="r" b="b"/>
              <a:pathLst>
                <a:path w="1664" h="6389" extrusionOk="0">
                  <a:moveTo>
                    <a:pt x="1182" y="1"/>
                  </a:moveTo>
                  <a:cubicBezTo>
                    <a:pt x="1174" y="1"/>
                    <a:pt x="1165" y="1"/>
                    <a:pt x="1156" y="2"/>
                  </a:cubicBezTo>
                  <a:cubicBezTo>
                    <a:pt x="948" y="9"/>
                    <a:pt x="789" y="187"/>
                    <a:pt x="800" y="392"/>
                  </a:cubicBezTo>
                  <a:cubicBezTo>
                    <a:pt x="800" y="414"/>
                    <a:pt x="910" y="2714"/>
                    <a:pt x="747" y="3706"/>
                  </a:cubicBezTo>
                  <a:cubicBezTo>
                    <a:pt x="682" y="4081"/>
                    <a:pt x="455" y="4752"/>
                    <a:pt x="167" y="5604"/>
                  </a:cubicBezTo>
                  <a:lnTo>
                    <a:pt x="65" y="5895"/>
                  </a:lnTo>
                  <a:cubicBezTo>
                    <a:pt x="0" y="6089"/>
                    <a:pt x="102" y="6304"/>
                    <a:pt x="299" y="6369"/>
                  </a:cubicBezTo>
                  <a:cubicBezTo>
                    <a:pt x="341" y="6384"/>
                    <a:pt x="379" y="6388"/>
                    <a:pt x="420" y="6388"/>
                  </a:cubicBezTo>
                  <a:cubicBezTo>
                    <a:pt x="576" y="6388"/>
                    <a:pt x="720" y="6289"/>
                    <a:pt x="773" y="6134"/>
                  </a:cubicBezTo>
                  <a:lnTo>
                    <a:pt x="875" y="5843"/>
                  </a:lnTo>
                  <a:cubicBezTo>
                    <a:pt x="1186" y="4925"/>
                    <a:pt x="1410" y="4266"/>
                    <a:pt x="1485" y="3827"/>
                  </a:cubicBezTo>
                  <a:cubicBezTo>
                    <a:pt x="1663" y="2759"/>
                    <a:pt x="1550" y="453"/>
                    <a:pt x="1546" y="357"/>
                  </a:cubicBezTo>
                  <a:cubicBezTo>
                    <a:pt x="1535" y="158"/>
                    <a:pt x="1372" y="1"/>
                    <a:pt x="1182" y="1"/>
                  </a:cubicBezTo>
                  <a:close/>
                </a:path>
              </a:pathLst>
            </a:custGeom>
            <a:solidFill>
              <a:srgbClr val="80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31;p19"/>
            <p:cNvSpPr/>
            <p:nvPr/>
          </p:nvSpPr>
          <p:spPr>
            <a:xfrm rot="10800000">
              <a:off x="3468027" y="2529166"/>
              <a:ext cx="37049" cy="37042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32;p19"/>
            <p:cNvSpPr/>
            <p:nvPr/>
          </p:nvSpPr>
          <p:spPr>
            <a:xfrm rot="10800000">
              <a:off x="3554066" y="2608977"/>
              <a:ext cx="116953" cy="116931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33;p19"/>
            <p:cNvSpPr/>
            <p:nvPr/>
          </p:nvSpPr>
          <p:spPr>
            <a:xfrm rot="10800000">
              <a:off x="3486510" y="2799504"/>
              <a:ext cx="49153" cy="4906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07;p28"/>
          <p:cNvGrpSpPr/>
          <p:nvPr/>
        </p:nvGrpSpPr>
        <p:grpSpPr>
          <a:xfrm>
            <a:off x="345827" y="803722"/>
            <a:ext cx="2617036" cy="1921485"/>
            <a:chOff x="4843375" y="1906325"/>
            <a:chExt cx="3431650" cy="2496825"/>
          </a:xfrm>
        </p:grpSpPr>
        <p:sp>
          <p:nvSpPr>
            <p:cNvPr id="18" name="Google Shape;308;p28"/>
            <p:cNvSpPr/>
            <p:nvPr/>
          </p:nvSpPr>
          <p:spPr>
            <a:xfrm>
              <a:off x="4891750" y="3286500"/>
              <a:ext cx="3334900" cy="1054100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9;p28"/>
            <p:cNvSpPr/>
            <p:nvPr/>
          </p:nvSpPr>
          <p:spPr>
            <a:xfrm>
              <a:off x="4891750" y="3279825"/>
              <a:ext cx="3334900" cy="57550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;p28"/>
            <p:cNvSpPr/>
            <p:nvPr/>
          </p:nvSpPr>
          <p:spPr>
            <a:xfrm>
              <a:off x="4843375" y="2956250"/>
              <a:ext cx="3431650" cy="330275"/>
            </a:xfrm>
            <a:custGeom>
              <a:avLst/>
              <a:gdLst/>
              <a:ahLst/>
              <a:cxnLst/>
              <a:rect l="l" t="t" r="r" b="b"/>
              <a:pathLst>
                <a:path w="137266" h="13211" extrusionOk="0">
                  <a:moveTo>
                    <a:pt x="122322" y="1"/>
                  </a:moveTo>
                  <a:lnTo>
                    <a:pt x="9574" y="101"/>
                  </a:lnTo>
                  <a:lnTo>
                    <a:pt x="1" y="13210"/>
                  </a:lnTo>
                  <a:lnTo>
                    <a:pt x="137266" y="13210"/>
                  </a:lnTo>
                  <a:lnTo>
                    <a:pt x="122322" y="1"/>
                  </a:lnTo>
                  <a:close/>
                </a:path>
              </a:pathLst>
            </a:custGeom>
            <a:solidFill>
              <a:srgbClr val="843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1;p28"/>
            <p:cNvSpPr/>
            <p:nvPr/>
          </p:nvSpPr>
          <p:spPr>
            <a:xfrm>
              <a:off x="5809900" y="2841175"/>
              <a:ext cx="1468575" cy="1561975"/>
            </a:xfrm>
            <a:custGeom>
              <a:avLst/>
              <a:gdLst/>
              <a:ahLst/>
              <a:cxnLst/>
              <a:rect l="l" t="t" r="r" b="b"/>
              <a:pathLst>
                <a:path w="58743" h="62479" extrusionOk="0">
                  <a:moveTo>
                    <a:pt x="1" y="0"/>
                  </a:moveTo>
                  <a:lnTo>
                    <a:pt x="1" y="62478"/>
                  </a:lnTo>
                  <a:lnTo>
                    <a:pt x="58743" y="62478"/>
                  </a:lnTo>
                  <a:lnTo>
                    <a:pt x="58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2;p28"/>
            <p:cNvSpPr/>
            <p:nvPr/>
          </p:nvSpPr>
          <p:spPr>
            <a:xfrm>
              <a:off x="5809900" y="2836175"/>
              <a:ext cx="1468575" cy="57550"/>
            </a:xfrm>
            <a:custGeom>
              <a:avLst/>
              <a:gdLst/>
              <a:ahLst/>
              <a:cxnLst/>
              <a:rect l="l" t="t" r="r" b="b"/>
              <a:pathLst>
                <a:path w="58743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58743" y="2302"/>
                  </a:lnTo>
                  <a:lnTo>
                    <a:pt x="587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3;p28"/>
            <p:cNvSpPr/>
            <p:nvPr/>
          </p:nvSpPr>
          <p:spPr>
            <a:xfrm>
              <a:off x="5775725" y="1906325"/>
              <a:ext cx="1565300" cy="935700"/>
            </a:xfrm>
            <a:custGeom>
              <a:avLst/>
              <a:gdLst/>
              <a:ahLst/>
              <a:cxnLst/>
              <a:rect l="l" t="t" r="r" b="b"/>
              <a:pathLst>
                <a:path w="62612" h="37428" extrusionOk="0">
                  <a:moveTo>
                    <a:pt x="31289" y="1"/>
                  </a:moveTo>
                  <a:lnTo>
                    <a:pt x="0" y="37428"/>
                  </a:lnTo>
                  <a:lnTo>
                    <a:pt x="62612" y="37428"/>
                  </a:lnTo>
                  <a:lnTo>
                    <a:pt x="31289" y="1"/>
                  </a:lnTo>
                  <a:close/>
                </a:path>
              </a:pathLst>
            </a:custGeom>
            <a:solidFill>
              <a:srgbClr val="843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;p28"/>
            <p:cNvSpPr/>
            <p:nvPr/>
          </p:nvSpPr>
          <p:spPr>
            <a:xfrm>
              <a:off x="6401175" y="2969600"/>
              <a:ext cx="286050" cy="316075"/>
            </a:xfrm>
            <a:custGeom>
              <a:avLst/>
              <a:gdLst/>
              <a:ahLst/>
              <a:cxnLst/>
              <a:rect l="l" t="t" r="r" b="b"/>
              <a:pathLst>
                <a:path w="11442" h="12643" extrusionOk="0">
                  <a:moveTo>
                    <a:pt x="0" y="0"/>
                  </a:moveTo>
                  <a:lnTo>
                    <a:pt x="0" y="12643"/>
                  </a:lnTo>
                  <a:lnTo>
                    <a:pt x="11442" y="12643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5;p28"/>
            <p:cNvSpPr/>
            <p:nvPr/>
          </p:nvSpPr>
          <p:spPr>
            <a:xfrm>
              <a:off x="65429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6;p28"/>
            <p:cNvSpPr/>
            <p:nvPr/>
          </p:nvSpPr>
          <p:spPr>
            <a:xfrm>
              <a:off x="65429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fill="none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7;p28"/>
            <p:cNvSpPr/>
            <p:nvPr/>
          </p:nvSpPr>
          <p:spPr>
            <a:xfrm>
              <a:off x="63961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extrusionOk="0">
                  <a:moveTo>
                    <a:pt x="1" y="1"/>
                  </a:moveTo>
                  <a:lnTo>
                    <a:pt x="12010" y="1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;p28"/>
            <p:cNvSpPr/>
            <p:nvPr/>
          </p:nvSpPr>
          <p:spPr>
            <a:xfrm>
              <a:off x="63961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fill="none" extrusionOk="0">
                  <a:moveTo>
                    <a:pt x="1" y="1"/>
                  </a:moveTo>
                  <a:lnTo>
                    <a:pt x="12010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;p28"/>
            <p:cNvSpPr/>
            <p:nvPr/>
          </p:nvSpPr>
          <p:spPr>
            <a:xfrm>
              <a:off x="6424525" y="2351650"/>
              <a:ext cx="241025" cy="267725"/>
            </a:xfrm>
            <a:custGeom>
              <a:avLst/>
              <a:gdLst/>
              <a:ahLst/>
              <a:cxnLst/>
              <a:rect l="l" t="t" r="r" b="b"/>
              <a:pathLst>
                <a:path w="9641" h="10709" extrusionOk="0">
                  <a:moveTo>
                    <a:pt x="0" y="1"/>
                  </a:moveTo>
                  <a:lnTo>
                    <a:pt x="0" y="10708"/>
                  </a:lnTo>
                  <a:lnTo>
                    <a:pt x="9640" y="10708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rgbClr val="A6B5D5"/>
            </a:solidFill>
            <a:ln w="2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0;p28"/>
            <p:cNvSpPr/>
            <p:nvPr/>
          </p:nvSpPr>
          <p:spPr>
            <a:xfrm>
              <a:off x="6543775" y="2351650"/>
              <a:ext cx="25" cy="267725"/>
            </a:xfrm>
            <a:custGeom>
              <a:avLst/>
              <a:gdLst/>
              <a:ahLst/>
              <a:cxnLst/>
              <a:rect l="l" t="t" r="r" b="b"/>
              <a:pathLst>
                <a:path w="1" h="10709" extrusionOk="0">
                  <a:moveTo>
                    <a:pt x="0" y="1"/>
                  </a:moveTo>
                  <a:lnTo>
                    <a:pt x="0" y="10708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;p28"/>
            <p:cNvSpPr/>
            <p:nvPr/>
          </p:nvSpPr>
          <p:spPr>
            <a:xfrm>
              <a:off x="6543775" y="2351650"/>
              <a:ext cx="25" cy="267725"/>
            </a:xfrm>
            <a:custGeom>
              <a:avLst/>
              <a:gdLst/>
              <a:ahLst/>
              <a:cxnLst/>
              <a:rect l="l" t="t" r="r" b="b"/>
              <a:pathLst>
                <a:path w="1" h="10709" fill="none" extrusionOk="0">
                  <a:moveTo>
                    <a:pt x="0" y="1"/>
                  </a:moveTo>
                  <a:lnTo>
                    <a:pt x="0" y="10708"/>
                  </a:lnTo>
                </a:path>
              </a:pathLst>
            </a:custGeom>
            <a:noFill/>
            <a:ln w="2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2;p28"/>
            <p:cNvSpPr/>
            <p:nvPr/>
          </p:nvSpPr>
          <p:spPr>
            <a:xfrm>
              <a:off x="6419500" y="2483425"/>
              <a:ext cx="253550" cy="25"/>
            </a:xfrm>
            <a:custGeom>
              <a:avLst/>
              <a:gdLst/>
              <a:ahLst/>
              <a:cxnLst/>
              <a:rect l="l" t="t" r="r" b="b"/>
              <a:pathLst>
                <a:path w="10142" h="1" extrusionOk="0">
                  <a:moveTo>
                    <a:pt x="1" y="0"/>
                  </a:moveTo>
                  <a:lnTo>
                    <a:pt x="10142" y="0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3;p28"/>
            <p:cNvSpPr/>
            <p:nvPr/>
          </p:nvSpPr>
          <p:spPr>
            <a:xfrm>
              <a:off x="6419500" y="2483425"/>
              <a:ext cx="253550" cy="25"/>
            </a:xfrm>
            <a:custGeom>
              <a:avLst/>
              <a:gdLst/>
              <a:ahLst/>
              <a:cxnLst/>
              <a:rect l="l" t="t" r="r" b="b"/>
              <a:pathLst>
                <a:path w="10142" h="1" fill="none" extrusionOk="0">
                  <a:moveTo>
                    <a:pt x="1" y="0"/>
                  </a:moveTo>
                  <a:lnTo>
                    <a:pt x="10142" y="0"/>
                  </a:lnTo>
                </a:path>
              </a:pathLst>
            </a:custGeom>
            <a:noFill/>
            <a:ln w="2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4;p28"/>
            <p:cNvSpPr/>
            <p:nvPr/>
          </p:nvSpPr>
          <p:spPr>
            <a:xfrm>
              <a:off x="5926650" y="2969600"/>
              <a:ext cx="286075" cy="316075"/>
            </a:xfrm>
            <a:custGeom>
              <a:avLst/>
              <a:gdLst/>
              <a:ahLst/>
              <a:cxnLst/>
              <a:rect l="l" t="t" r="r" b="b"/>
              <a:pathLst>
                <a:path w="11443" h="12643" extrusionOk="0">
                  <a:moveTo>
                    <a:pt x="1" y="0"/>
                  </a:moveTo>
                  <a:lnTo>
                    <a:pt x="1" y="12643"/>
                  </a:lnTo>
                  <a:lnTo>
                    <a:pt x="11442" y="12643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5;p28"/>
            <p:cNvSpPr/>
            <p:nvPr/>
          </p:nvSpPr>
          <p:spPr>
            <a:xfrm>
              <a:off x="6068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6;p28"/>
            <p:cNvSpPr/>
            <p:nvPr/>
          </p:nvSpPr>
          <p:spPr>
            <a:xfrm>
              <a:off x="5921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7;p28"/>
            <p:cNvSpPr/>
            <p:nvPr/>
          </p:nvSpPr>
          <p:spPr>
            <a:xfrm>
              <a:off x="5912475" y="3640900"/>
              <a:ext cx="209350" cy="353625"/>
            </a:xfrm>
            <a:custGeom>
              <a:avLst/>
              <a:gdLst/>
              <a:ahLst/>
              <a:cxnLst/>
              <a:rect l="l" t="t" r="r" b="b"/>
              <a:pathLst>
                <a:path w="8374" h="14145" extrusionOk="0">
                  <a:moveTo>
                    <a:pt x="1" y="1"/>
                  </a:moveTo>
                  <a:lnTo>
                    <a:pt x="1" y="14144"/>
                  </a:lnTo>
                  <a:lnTo>
                    <a:pt x="8373" y="14144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;p28"/>
            <p:cNvSpPr/>
            <p:nvPr/>
          </p:nvSpPr>
          <p:spPr>
            <a:xfrm>
              <a:off x="5909150" y="3814375"/>
              <a:ext cx="219350" cy="25"/>
            </a:xfrm>
            <a:custGeom>
              <a:avLst/>
              <a:gdLst/>
              <a:ahLst/>
              <a:cxnLst/>
              <a:rect l="l" t="t" r="r" b="b"/>
              <a:pathLst>
                <a:path w="8774" h="1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9;p28"/>
            <p:cNvSpPr/>
            <p:nvPr/>
          </p:nvSpPr>
          <p:spPr>
            <a:xfrm>
              <a:off x="5909150" y="3814375"/>
              <a:ext cx="219350" cy="25"/>
            </a:xfrm>
            <a:custGeom>
              <a:avLst/>
              <a:gdLst/>
              <a:ahLst/>
              <a:cxnLst/>
              <a:rect l="l" t="t" r="r" b="b"/>
              <a:pathLst>
                <a:path w="8774" h="1" fill="none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0;p28"/>
            <p:cNvSpPr/>
            <p:nvPr/>
          </p:nvSpPr>
          <p:spPr>
            <a:xfrm>
              <a:off x="6963225" y="3640900"/>
              <a:ext cx="209350" cy="353625"/>
            </a:xfrm>
            <a:custGeom>
              <a:avLst/>
              <a:gdLst/>
              <a:ahLst/>
              <a:cxnLst/>
              <a:rect l="l" t="t" r="r" b="b"/>
              <a:pathLst>
                <a:path w="8374" h="14145" extrusionOk="0">
                  <a:moveTo>
                    <a:pt x="1" y="1"/>
                  </a:moveTo>
                  <a:lnTo>
                    <a:pt x="1" y="14144"/>
                  </a:lnTo>
                  <a:lnTo>
                    <a:pt x="8373" y="14144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1;p28"/>
            <p:cNvSpPr/>
            <p:nvPr/>
          </p:nvSpPr>
          <p:spPr>
            <a:xfrm>
              <a:off x="6959075" y="3814375"/>
              <a:ext cx="219325" cy="25"/>
            </a:xfrm>
            <a:custGeom>
              <a:avLst/>
              <a:gdLst/>
              <a:ahLst/>
              <a:cxnLst/>
              <a:rect l="l" t="t" r="r" b="b"/>
              <a:pathLst>
                <a:path w="8773" h="1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2;p28"/>
            <p:cNvSpPr/>
            <p:nvPr/>
          </p:nvSpPr>
          <p:spPr>
            <a:xfrm>
              <a:off x="6959075" y="3814375"/>
              <a:ext cx="219325" cy="25"/>
            </a:xfrm>
            <a:custGeom>
              <a:avLst/>
              <a:gdLst/>
              <a:ahLst/>
              <a:cxnLst/>
              <a:rect l="l" t="t" r="r" b="b"/>
              <a:pathLst>
                <a:path w="8773" h="1" fill="none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3;p28"/>
            <p:cNvSpPr/>
            <p:nvPr/>
          </p:nvSpPr>
          <p:spPr>
            <a:xfrm>
              <a:off x="6865675" y="2969600"/>
              <a:ext cx="286050" cy="316075"/>
            </a:xfrm>
            <a:custGeom>
              <a:avLst/>
              <a:gdLst/>
              <a:ahLst/>
              <a:cxnLst/>
              <a:rect l="l" t="t" r="r" b="b"/>
              <a:pathLst>
                <a:path w="11442" h="12643" extrusionOk="0">
                  <a:moveTo>
                    <a:pt x="0" y="0"/>
                  </a:moveTo>
                  <a:lnTo>
                    <a:pt x="0" y="12643"/>
                  </a:lnTo>
                  <a:lnTo>
                    <a:pt x="11442" y="12643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4;p28"/>
            <p:cNvSpPr/>
            <p:nvPr/>
          </p:nvSpPr>
          <p:spPr>
            <a:xfrm>
              <a:off x="7007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5;p28"/>
            <p:cNvSpPr/>
            <p:nvPr/>
          </p:nvSpPr>
          <p:spPr>
            <a:xfrm>
              <a:off x="7007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fill="none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6;p28"/>
            <p:cNvSpPr/>
            <p:nvPr/>
          </p:nvSpPr>
          <p:spPr>
            <a:xfrm>
              <a:off x="6860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;p28"/>
            <p:cNvSpPr/>
            <p:nvPr/>
          </p:nvSpPr>
          <p:spPr>
            <a:xfrm>
              <a:off x="6860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fill="none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;p28"/>
            <p:cNvSpPr/>
            <p:nvPr/>
          </p:nvSpPr>
          <p:spPr>
            <a:xfrm>
              <a:off x="5451325" y="33974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9;p28"/>
            <p:cNvSpPr/>
            <p:nvPr/>
          </p:nvSpPr>
          <p:spPr>
            <a:xfrm>
              <a:off x="5581425" y="339740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0" y="1"/>
                  </a:moveTo>
                  <a:lnTo>
                    <a:pt x="0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0;p28"/>
            <p:cNvSpPr/>
            <p:nvPr/>
          </p:nvSpPr>
          <p:spPr>
            <a:xfrm>
              <a:off x="5444650" y="354167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1;p28"/>
            <p:cNvSpPr/>
            <p:nvPr/>
          </p:nvSpPr>
          <p:spPr>
            <a:xfrm>
              <a:off x="5451325" y="3882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2;p28"/>
            <p:cNvSpPr/>
            <p:nvPr/>
          </p:nvSpPr>
          <p:spPr>
            <a:xfrm>
              <a:off x="5587250" y="388275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3;p28"/>
            <p:cNvSpPr/>
            <p:nvPr/>
          </p:nvSpPr>
          <p:spPr>
            <a:xfrm>
              <a:off x="5451325" y="402702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4;p28"/>
            <p:cNvSpPr/>
            <p:nvPr/>
          </p:nvSpPr>
          <p:spPr>
            <a:xfrm>
              <a:off x="5000175" y="3882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;p28"/>
            <p:cNvSpPr/>
            <p:nvPr/>
          </p:nvSpPr>
          <p:spPr>
            <a:xfrm>
              <a:off x="5130250" y="3889425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0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6;p28"/>
            <p:cNvSpPr/>
            <p:nvPr/>
          </p:nvSpPr>
          <p:spPr>
            <a:xfrm>
              <a:off x="4993500" y="4033700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7;p28"/>
            <p:cNvSpPr/>
            <p:nvPr/>
          </p:nvSpPr>
          <p:spPr>
            <a:xfrm>
              <a:off x="5000175" y="33974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8;p28"/>
            <p:cNvSpPr/>
            <p:nvPr/>
          </p:nvSpPr>
          <p:spPr>
            <a:xfrm>
              <a:off x="5130250" y="3404075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;p28"/>
            <p:cNvSpPr/>
            <p:nvPr/>
          </p:nvSpPr>
          <p:spPr>
            <a:xfrm>
              <a:off x="4993500" y="3548350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0;p28"/>
            <p:cNvSpPr/>
            <p:nvPr/>
          </p:nvSpPr>
          <p:spPr>
            <a:xfrm>
              <a:off x="7847200" y="3400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1;p28"/>
            <p:cNvSpPr/>
            <p:nvPr/>
          </p:nvSpPr>
          <p:spPr>
            <a:xfrm>
              <a:off x="7977300" y="340075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0" y="0"/>
                  </a:moveTo>
                  <a:lnTo>
                    <a:pt x="0" y="11775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2;p28"/>
            <p:cNvSpPr/>
            <p:nvPr/>
          </p:nvSpPr>
          <p:spPr>
            <a:xfrm>
              <a:off x="7841350" y="3545000"/>
              <a:ext cx="278575" cy="25"/>
            </a:xfrm>
            <a:custGeom>
              <a:avLst/>
              <a:gdLst/>
              <a:ahLst/>
              <a:cxnLst/>
              <a:rect l="l" t="t" r="r" b="b"/>
              <a:pathLst>
                <a:path w="11143" h="1" fill="none" extrusionOk="0">
                  <a:moveTo>
                    <a:pt x="1" y="1"/>
                  </a:moveTo>
                  <a:lnTo>
                    <a:pt x="11142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3;p28"/>
            <p:cNvSpPr/>
            <p:nvPr/>
          </p:nvSpPr>
          <p:spPr>
            <a:xfrm>
              <a:off x="7847200" y="38861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4;p28"/>
            <p:cNvSpPr/>
            <p:nvPr/>
          </p:nvSpPr>
          <p:spPr>
            <a:xfrm>
              <a:off x="7983950" y="388610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0"/>
                  </a:moveTo>
                  <a:lnTo>
                    <a:pt x="1" y="11775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5;p28"/>
            <p:cNvSpPr/>
            <p:nvPr/>
          </p:nvSpPr>
          <p:spPr>
            <a:xfrm>
              <a:off x="7847200" y="4030350"/>
              <a:ext cx="279400" cy="25"/>
            </a:xfrm>
            <a:custGeom>
              <a:avLst/>
              <a:gdLst/>
              <a:ahLst/>
              <a:cxnLst/>
              <a:rect l="l" t="t" r="r" b="b"/>
              <a:pathLst>
                <a:path w="11176" h="1" fill="none" extrusionOk="0">
                  <a:moveTo>
                    <a:pt x="0" y="1"/>
                  </a:moveTo>
                  <a:lnTo>
                    <a:pt x="11175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6;p28"/>
            <p:cNvSpPr/>
            <p:nvPr/>
          </p:nvSpPr>
          <p:spPr>
            <a:xfrm>
              <a:off x="7396050" y="38861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7;p28"/>
            <p:cNvSpPr/>
            <p:nvPr/>
          </p:nvSpPr>
          <p:spPr>
            <a:xfrm>
              <a:off x="7526125" y="389275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8;p28"/>
            <p:cNvSpPr/>
            <p:nvPr/>
          </p:nvSpPr>
          <p:spPr>
            <a:xfrm>
              <a:off x="7390200" y="403702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1" y="1"/>
                  </a:moveTo>
                  <a:lnTo>
                    <a:pt x="11142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9;p28"/>
            <p:cNvSpPr/>
            <p:nvPr/>
          </p:nvSpPr>
          <p:spPr>
            <a:xfrm>
              <a:off x="7396050" y="3400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0;p28"/>
            <p:cNvSpPr/>
            <p:nvPr/>
          </p:nvSpPr>
          <p:spPr>
            <a:xfrm>
              <a:off x="7526125" y="3407400"/>
              <a:ext cx="25" cy="294425"/>
            </a:xfrm>
            <a:custGeom>
              <a:avLst/>
              <a:gdLst/>
              <a:ahLst/>
              <a:cxnLst/>
              <a:rect l="l" t="t" r="r" b="b"/>
              <a:pathLst>
                <a:path w="1" h="11777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1;p28"/>
            <p:cNvSpPr/>
            <p:nvPr/>
          </p:nvSpPr>
          <p:spPr>
            <a:xfrm>
              <a:off x="7390200" y="355167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1" y="1"/>
                  </a:moveTo>
                  <a:lnTo>
                    <a:pt x="11142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2;p28"/>
            <p:cNvSpPr/>
            <p:nvPr/>
          </p:nvSpPr>
          <p:spPr>
            <a:xfrm>
              <a:off x="6250225" y="3702625"/>
              <a:ext cx="577100" cy="594625"/>
            </a:xfrm>
            <a:custGeom>
              <a:avLst/>
              <a:gdLst/>
              <a:ahLst/>
              <a:cxnLst/>
              <a:rect l="l" t="t" r="r" b="b"/>
              <a:pathLst>
                <a:path w="23084" h="23785" extrusionOk="0">
                  <a:moveTo>
                    <a:pt x="0" y="0"/>
                  </a:moveTo>
                  <a:lnTo>
                    <a:pt x="0" y="23784"/>
                  </a:lnTo>
                  <a:lnTo>
                    <a:pt x="23084" y="23784"/>
                  </a:lnTo>
                  <a:lnTo>
                    <a:pt x="23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3;p28"/>
            <p:cNvSpPr/>
            <p:nvPr/>
          </p:nvSpPr>
          <p:spPr>
            <a:xfrm>
              <a:off x="6538775" y="3702625"/>
              <a:ext cx="25" cy="594625"/>
            </a:xfrm>
            <a:custGeom>
              <a:avLst/>
              <a:gdLst/>
              <a:ahLst/>
              <a:cxnLst/>
              <a:rect l="l" t="t" r="r" b="b"/>
              <a:pathLst>
                <a:path w="1" h="23785" extrusionOk="0">
                  <a:moveTo>
                    <a:pt x="0" y="0"/>
                  </a:moveTo>
                  <a:lnTo>
                    <a:pt x="0" y="23784"/>
                  </a:lnTo>
                </a:path>
              </a:pathLst>
            </a:custGeom>
            <a:solidFill>
              <a:srgbClr val="8E9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4;p28"/>
            <p:cNvSpPr/>
            <p:nvPr/>
          </p:nvSpPr>
          <p:spPr>
            <a:xfrm>
              <a:off x="6538775" y="3702625"/>
              <a:ext cx="25" cy="594625"/>
            </a:xfrm>
            <a:custGeom>
              <a:avLst/>
              <a:gdLst/>
              <a:ahLst/>
              <a:cxnLst/>
              <a:rect l="l" t="t" r="r" b="b"/>
              <a:pathLst>
                <a:path w="1" h="23785" fill="none" extrusionOk="0">
                  <a:moveTo>
                    <a:pt x="0" y="0"/>
                  </a:moveTo>
                  <a:lnTo>
                    <a:pt x="0" y="23784"/>
                  </a:lnTo>
                </a:path>
              </a:pathLst>
            </a:custGeom>
            <a:noFill/>
            <a:ln w="208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5;p28"/>
            <p:cNvSpPr/>
            <p:nvPr/>
          </p:nvSpPr>
          <p:spPr>
            <a:xfrm>
              <a:off x="6595475" y="3778500"/>
              <a:ext cx="165150" cy="139300"/>
            </a:xfrm>
            <a:custGeom>
              <a:avLst/>
              <a:gdLst/>
              <a:ahLst/>
              <a:cxnLst/>
              <a:rect l="l" t="t" r="r" b="b"/>
              <a:pathLst>
                <a:path w="6606" h="5572" extrusionOk="0">
                  <a:moveTo>
                    <a:pt x="0" y="1"/>
                  </a:moveTo>
                  <a:lnTo>
                    <a:pt x="0" y="5572"/>
                  </a:lnTo>
                  <a:lnTo>
                    <a:pt x="6605" y="5572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A9B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6;p28"/>
            <p:cNvSpPr/>
            <p:nvPr/>
          </p:nvSpPr>
          <p:spPr>
            <a:xfrm>
              <a:off x="6313600" y="3778500"/>
              <a:ext cx="165150" cy="139300"/>
            </a:xfrm>
            <a:custGeom>
              <a:avLst/>
              <a:gdLst/>
              <a:ahLst/>
              <a:cxnLst/>
              <a:rect l="l" t="t" r="r" b="b"/>
              <a:pathLst>
                <a:path w="6606" h="5572" extrusionOk="0">
                  <a:moveTo>
                    <a:pt x="1" y="1"/>
                  </a:moveTo>
                  <a:lnTo>
                    <a:pt x="1" y="5572"/>
                  </a:lnTo>
                  <a:lnTo>
                    <a:pt x="6605" y="5572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A9B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7;p28"/>
            <p:cNvSpPr/>
            <p:nvPr/>
          </p:nvSpPr>
          <p:spPr>
            <a:xfrm>
              <a:off x="6594625" y="4052050"/>
              <a:ext cx="49250" cy="49225"/>
            </a:xfrm>
            <a:custGeom>
              <a:avLst/>
              <a:gdLst/>
              <a:ahLst/>
              <a:cxnLst/>
              <a:rect l="l" t="t" r="r" b="b"/>
              <a:pathLst>
                <a:path w="1970" h="1969" extrusionOk="0">
                  <a:moveTo>
                    <a:pt x="968" y="0"/>
                  </a:moveTo>
                  <a:cubicBezTo>
                    <a:pt x="435" y="0"/>
                    <a:pt x="1" y="434"/>
                    <a:pt x="1" y="967"/>
                  </a:cubicBezTo>
                  <a:cubicBezTo>
                    <a:pt x="1" y="1535"/>
                    <a:pt x="435" y="1968"/>
                    <a:pt x="968" y="1968"/>
                  </a:cubicBezTo>
                  <a:cubicBezTo>
                    <a:pt x="1535" y="1968"/>
                    <a:pt x="1969" y="1535"/>
                    <a:pt x="1969" y="967"/>
                  </a:cubicBezTo>
                  <a:cubicBezTo>
                    <a:pt x="1969" y="434"/>
                    <a:pt x="1535" y="0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8;p28"/>
            <p:cNvSpPr/>
            <p:nvPr/>
          </p:nvSpPr>
          <p:spPr>
            <a:xfrm>
              <a:off x="6429525" y="4052050"/>
              <a:ext cx="49225" cy="49225"/>
            </a:xfrm>
            <a:custGeom>
              <a:avLst/>
              <a:gdLst/>
              <a:ahLst/>
              <a:cxnLst/>
              <a:rect l="l" t="t" r="r" b="b"/>
              <a:pathLst>
                <a:path w="1969" h="1969" extrusionOk="0">
                  <a:moveTo>
                    <a:pt x="1001" y="0"/>
                  </a:moveTo>
                  <a:cubicBezTo>
                    <a:pt x="434" y="0"/>
                    <a:pt x="0" y="434"/>
                    <a:pt x="0" y="967"/>
                  </a:cubicBezTo>
                  <a:cubicBezTo>
                    <a:pt x="0" y="1535"/>
                    <a:pt x="434" y="1968"/>
                    <a:pt x="1001" y="1968"/>
                  </a:cubicBezTo>
                  <a:cubicBezTo>
                    <a:pt x="1535" y="1968"/>
                    <a:pt x="1968" y="1535"/>
                    <a:pt x="1968" y="967"/>
                  </a:cubicBezTo>
                  <a:cubicBezTo>
                    <a:pt x="1968" y="434"/>
                    <a:pt x="1535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9;p28"/>
            <p:cNvSpPr/>
            <p:nvPr/>
          </p:nvSpPr>
          <p:spPr>
            <a:xfrm>
              <a:off x="6004225" y="4355600"/>
              <a:ext cx="1094975" cy="47550"/>
            </a:xfrm>
            <a:custGeom>
              <a:avLst/>
              <a:gdLst/>
              <a:ahLst/>
              <a:cxnLst/>
              <a:rect l="l" t="t" r="r" b="b"/>
              <a:pathLst>
                <a:path w="43799" h="1902" extrusionOk="0">
                  <a:moveTo>
                    <a:pt x="0" y="0"/>
                  </a:moveTo>
                  <a:lnTo>
                    <a:pt x="0" y="1901"/>
                  </a:lnTo>
                  <a:lnTo>
                    <a:pt x="43798" y="1901"/>
                  </a:lnTo>
                  <a:lnTo>
                    <a:pt x="43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0;p28"/>
            <p:cNvSpPr/>
            <p:nvPr/>
          </p:nvSpPr>
          <p:spPr>
            <a:xfrm>
              <a:off x="6086766" y="4294311"/>
              <a:ext cx="940700" cy="61315"/>
            </a:xfrm>
            <a:custGeom>
              <a:avLst/>
              <a:gdLst/>
              <a:ahLst/>
              <a:cxnLst/>
              <a:rect l="l" t="t" r="r" b="b"/>
              <a:pathLst>
                <a:path w="37628" h="1969" extrusionOk="0">
                  <a:moveTo>
                    <a:pt x="0" y="0"/>
                  </a:moveTo>
                  <a:lnTo>
                    <a:pt x="0" y="1968"/>
                  </a:lnTo>
                  <a:lnTo>
                    <a:pt x="37627" y="1968"/>
                  </a:lnTo>
                  <a:lnTo>
                    <a:pt x="376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1;p28"/>
            <p:cNvSpPr/>
            <p:nvPr/>
          </p:nvSpPr>
          <p:spPr>
            <a:xfrm>
              <a:off x="6200200" y="3407400"/>
              <a:ext cx="693000" cy="202675"/>
            </a:xfrm>
            <a:custGeom>
              <a:avLst/>
              <a:gdLst/>
              <a:ahLst/>
              <a:cxnLst/>
              <a:rect l="l" t="t" r="r" b="b"/>
              <a:pathLst>
                <a:path w="27720" h="8107" extrusionOk="0">
                  <a:moveTo>
                    <a:pt x="0" y="1"/>
                  </a:moveTo>
                  <a:lnTo>
                    <a:pt x="0" y="8107"/>
                  </a:lnTo>
                  <a:lnTo>
                    <a:pt x="27720" y="8107"/>
                  </a:lnTo>
                  <a:lnTo>
                    <a:pt x="27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2;p28"/>
            <p:cNvSpPr/>
            <p:nvPr/>
          </p:nvSpPr>
          <p:spPr>
            <a:xfrm>
              <a:off x="6235713" y="3460775"/>
              <a:ext cx="69250" cy="102600"/>
            </a:xfrm>
            <a:custGeom>
              <a:avLst/>
              <a:gdLst/>
              <a:ahLst/>
              <a:cxnLst/>
              <a:rect l="l" t="t" r="r" b="b"/>
              <a:pathLst>
                <a:path w="2770" h="4104" extrusionOk="0">
                  <a:moveTo>
                    <a:pt x="1368" y="1"/>
                  </a:moveTo>
                  <a:cubicBezTo>
                    <a:pt x="935" y="1"/>
                    <a:pt x="601" y="101"/>
                    <a:pt x="368" y="301"/>
                  </a:cubicBezTo>
                  <a:cubicBezTo>
                    <a:pt x="101" y="501"/>
                    <a:pt x="1" y="768"/>
                    <a:pt x="1" y="1102"/>
                  </a:cubicBezTo>
                  <a:cubicBezTo>
                    <a:pt x="1" y="1402"/>
                    <a:pt x="67" y="1669"/>
                    <a:pt x="267" y="1835"/>
                  </a:cubicBezTo>
                  <a:cubicBezTo>
                    <a:pt x="434" y="2002"/>
                    <a:pt x="734" y="2102"/>
                    <a:pt x="1135" y="2202"/>
                  </a:cubicBezTo>
                  <a:lnTo>
                    <a:pt x="1435" y="2269"/>
                  </a:lnTo>
                  <a:cubicBezTo>
                    <a:pt x="1702" y="2302"/>
                    <a:pt x="1902" y="2403"/>
                    <a:pt x="2035" y="2503"/>
                  </a:cubicBezTo>
                  <a:cubicBezTo>
                    <a:pt x="2135" y="2603"/>
                    <a:pt x="2202" y="2769"/>
                    <a:pt x="2202" y="2970"/>
                  </a:cubicBezTo>
                  <a:cubicBezTo>
                    <a:pt x="2202" y="3170"/>
                    <a:pt x="2135" y="3370"/>
                    <a:pt x="1969" y="3470"/>
                  </a:cubicBezTo>
                  <a:cubicBezTo>
                    <a:pt x="1802" y="3603"/>
                    <a:pt x="1568" y="3637"/>
                    <a:pt x="1268" y="3637"/>
                  </a:cubicBezTo>
                  <a:cubicBezTo>
                    <a:pt x="1068" y="3637"/>
                    <a:pt x="835" y="3637"/>
                    <a:pt x="634" y="3570"/>
                  </a:cubicBezTo>
                  <a:cubicBezTo>
                    <a:pt x="434" y="3503"/>
                    <a:pt x="234" y="3403"/>
                    <a:pt x="1" y="3270"/>
                  </a:cubicBezTo>
                  <a:lnTo>
                    <a:pt x="1" y="3837"/>
                  </a:lnTo>
                  <a:cubicBezTo>
                    <a:pt x="234" y="3904"/>
                    <a:pt x="434" y="3970"/>
                    <a:pt x="668" y="4037"/>
                  </a:cubicBezTo>
                  <a:cubicBezTo>
                    <a:pt x="868" y="4070"/>
                    <a:pt x="1068" y="4104"/>
                    <a:pt x="1268" y="4104"/>
                  </a:cubicBezTo>
                  <a:cubicBezTo>
                    <a:pt x="1735" y="4104"/>
                    <a:pt x="2135" y="4004"/>
                    <a:pt x="2369" y="3804"/>
                  </a:cubicBezTo>
                  <a:cubicBezTo>
                    <a:pt x="2636" y="3603"/>
                    <a:pt x="2769" y="3303"/>
                    <a:pt x="2769" y="2936"/>
                  </a:cubicBezTo>
                  <a:cubicBezTo>
                    <a:pt x="2769" y="2603"/>
                    <a:pt x="2669" y="2336"/>
                    <a:pt x="2469" y="2169"/>
                  </a:cubicBezTo>
                  <a:cubicBezTo>
                    <a:pt x="2302" y="1969"/>
                    <a:pt x="2002" y="1835"/>
                    <a:pt x="1602" y="1735"/>
                  </a:cubicBezTo>
                  <a:lnTo>
                    <a:pt x="1268" y="1669"/>
                  </a:lnTo>
                  <a:cubicBezTo>
                    <a:pt x="1001" y="1635"/>
                    <a:pt x="801" y="1569"/>
                    <a:pt x="668" y="1469"/>
                  </a:cubicBezTo>
                  <a:cubicBezTo>
                    <a:pt x="568" y="1368"/>
                    <a:pt x="534" y="1235"/>
                    <a:pt x="534" y="1068"/>
                  </a:cubicBezTo>
                  <a:cubicBezTo>
                    <a:pt x="534" y="868"/>
                    <a:pt x="601" y="701"/>
                    <a:pt x="768" y="601"/>
                  </a:cubicBezTo>
                  <a:cubicBezTo>
                    <a:pt x="935" y="468"/>
                    <a:pt x="1135" y="434"/>
                    <a:pt x="1435" y="434"/>
                  </a:cubicBezTo>
                  <a:cubicBezTo>
                    <a:pt x="1602" y="434"/>
                    <a:pt x="1769" y="434"/>
                    <a:pt x="1969" y="501"/>
                  </a:cubicBezTo>
                  <a:cubicBezTo>
                    <a:pt x="2135" y="535"/>
                    <a:pt x="2336" y="601"/>
                    <a:pt x="2536" y="701"/>
                  </a:cubicBezTo>
                  <a:lnTo>
                    <a:pt x="2536" y="201"/>
                  </a:lnTo>
                  <a:cubicBezTo>
                    <a:pt x="2336" y="134"/>
                    <a:pt x="2135" y="68"/>
                    <a:pt x="1935" y="34"/>
                  </a:cubicBezTo>
                  <a:cubicBezTo>
                    <a:pt x="1735" y="1"/>
                    <a:pt x="15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3;p28"/>
            <p:cNvSpPr/>
            <p:nvPr/>
          </p:nvSpPr>
          <p:spPr>
            <a:xfrm>
              <a:off x="6330788" y="3460775"/>
              <a:ext cx="79250" cy="102600"/>
            </a:xfrm>
            <a:custGeom>
              <a:avLst/>
              <a:gdLst/>
              <a:ahLst/>
              <a:cxnLst/>
              <a:rect l="l" t="t" r="r" b="b"/>
              <a:pathLst>
                <a:path w="3170" h="4104" extrusionOk="0">
                  <a:moveTo>
                    <a:pt x="1902" y="1"/>
                  </a:moveTo>
                  <a:cubicBezTo>
                    <a:pt x="1335" y="1"/>
                    <a:pt x="834" y="168"/>
                    <a:pt x="501" y="535"/>
                  </a:cubicBezTo>
                  <a:cubicBezTo>
                    <a:pt x="167" y="901"/>
                    <a:pt x="0" y="1402"/>
                    <a:pt x="0" y="2036"/>
                  </a:cubicBezTo>
                  <a:cubicBezTo>
                    <a:pt x="0" y="2669"/>
                    <a:pt x="167" y="3170"/>
                    <a:pt x="501" y="3537"/>
                  </a:cubicBezTo>
                  <a:cubicBezTo>
                    <a:pt x="834" y="3904"/>
                    <a:pt x="1335" y="4104"/>
                    <a:pt x="1902" y="4104"/>
                  </a:cubicBezTo>
                  <a:cubicBezTo>
                    <a:pt x="2135" y="4104"/>
                    <a:pt x="2369" y="4070"/>
                    <a:pt x="2569" y="4004"/>
                  </a:cubicBezTo>
                  <a:cubicBezTo>
                    <a:pt x="2802" y="3937"/>
                    <a:pt x="3002" y="3837"/>
                    <a:pt x="3169" y="3703"/>
                  </a:cubicBezTo>
                  <a:lnTo>
                    <a:pt x="3169" y="3136"/>
                  </a:lnTo>
                  <a:cubicBezTo>
                    <a:pt x="3002" y="3303"/>
                    <a:pt x="2802" y="3437"/>
                    <a:pt x="2602" y="3537"/>
                  </a:cubicBezTo>
                  <a:cubicBezTo>
                    <a:pt x="2402" y="3603"/>
                    <a:pt x="2169" y="3637"/>
                    <a:pt x="1935" y="3637"/>
                  </a:cubicBezTo>
                  <a:cubicBezTo>
                    <a:pt x="1501" y="3637"/>
                    <a:pt x="1168" y="3503"/>
                    <a:pt x="901" y="3236"/>
                  </a:cubicBezTo>
                  <a:cubicBezTo>
                    <a:pt x="667" y="2970"/>
                    <a:pt x="567" y="2569"/>
                    <a:pt x="567" y="2036"/>
                  </a:cubicBezTo>
                  <a:cubicBezTo>
                    <a:pt x="567" y="1502"/>
                    <a:pt x="667" y="1102"/>
                    <a:pt x="901" y="835"/>
                  </a:cubicBezTo>
                  <a:cubicBezTo>
                    <a:pt x="1168" y="568"/>
                    <a:pt x="1501" y="434"/>
                    <a:pt x="1935" y="434"/>
                  </a:cubicBezTo>
                  <a:cubicBezTo>
                    <a:pt x="2169" y="434"/>
                    <a:pt x="2402" y="468"/>
                    <a:pt x="2602" y="568"/>
                  </a:cubicBezTo>
                  <a:cubicBezTo>
                    <a:pt x="2802" y="635"/>
                    <a:pt x="3002" y="768"/>
                    <a:pt x="3169" y="935"/>
                  </a:cubicBezTo>
                  <a:lnTo>
                    <a:pt x="3169" y="368"/>
                  </a:lnTo>
                  <a:cubicBezTo>
                    <a:pt x="3002" y="234"/>
                    <a:pt x="2802" y="134"/>
                    <a:pt x="2569" y="68"/>
                  </a:cubicBezTo>
                  <a:cubicBezTo>
                    <a:pt x="2369" y="34"/>
                    <a:pt x="2169" y="1"/>
                    <a:pt x="1902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4;p28"/>
            <p:cNvSpPr/>
            <p:nvPr/>
          </p:nvSpPr>
          <p:spPr>
            <a:xfrm>
              <a:off x="6441688" y="3462450"/>
              <a:ext cx="75075" cy="98425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1" y="1"/>
                  </a:moveTo>
                  <a:lnTo>
                    <a:pt x="1" y="3937"/>
                  </a:lnTo>
                  <a:lnTo>
                    <a:pt x="535" y="3937"/>
                  </a:lnTo>
                  <a:lnTo>
                    <a:pt x="535" y="2069"/>
                  </a:lnTo>
                  <a:lnTo>
                    <a:pt x="2469" y="2069"/>
                  </a:lnTo>
                  <a:lnTo>
                    <a:pt x="2469" y="3937"/>
                  </a:lnTo>
                  <a:lnTo>
                    <a:pt x="3003" y="3937"/>
                  </a:lnTo>
                  <a:lnTo>
                    <a:pt x="3003" y="1"/>
                  </a:lnTo>
                  <a:lnTo>
                    <a:pt x="2469" y="1"/>
                  </a:lnTo>
                  <a:lnTo>
                    <a:pt x="2469" y="1602"/>
                  </a:lnTo>
                  <a:lnTo>
                    <a:pt x="535" y="1602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5;p28"/>
            <p:cNvSpPr/>
            <p:nvPr/>
          </p:nvSpPr>
          <p:spPr>
            <a:xfrm>
              <a:off x="6547613" y="3460775"/>
              <a:ext cx="91750" cy="102600"/>
            </a:xfrm>
            <a:custGeom>
              <a:avLst/>
              <a:gdLst/>
              <a:ahLst/>
              <a:cxnLst/>
              <a:rect l="l" t="t" r="r" b="b"/>
              <a:pathLst>
                <a:path w="3670" h="4104" extrusionOk="0">
                  <a:moveTo>
                    <a:pt x="1835" y="434"/>
                  </a:moveTo>
                  <a:cubicBezTo>
                    <a:pt x="2235" y="434"/>
                    <a:pt x="2535" y="568"/>
                    <a:pt x="2769" y="868"/>
                  </a:cubicBezTo>
                  <a:cubicBezTo>
                    <a:pt x="3002" y="1135"/>
                    <a:pt x="3102" y="1535"/>
                    <a:pt x="3102" y="2036"/>
                  </a:cubicBezTo>
                  <a:cubicBezTo>
                    <a:pt x="3102" y="2536"/>
                    <a:pt x="3002" y="2936"/>
                    <a:pt x="2769" y="3203"/>
                  </a:cubicBezTo>
                  <a:cubicBezTo>
                    <a:pt x="2535" y="3503"/>
                    <a:pt x="2235" y="3637"/>
                    <a:pt x="1835" y="3637"/>
                  </a:cubicBezTo>
                  <a:cubicBezTo>
                    <a:pt x="1468" y="3637"/>
                    <a:pt x="1134" y="3503"/>
                    <a:pt x="934" y="3203"/>
                  </a:cubicBezTo>
                  <a:cubicBezTo>
                    <a:pt x="701" y="2936"/>
                    <a:pt x="567" y="2536"/>
                    <a:pt x="567" y="2036"/>
                  </a:cubicBezTo>
                  <a:cubicBezTo>
                    <a:pt x="567" y="1535"/>
                    <a:pt x="701" y="1135"/>
                    <a:pt x="934" y="868"/>
                  </a:cubicBezTo>
                  <a:cubicBezTo>
                    <a:pt x="1134" y="568"/>
                    <a:pt x="1468" y="434"/>
                    <a:pt x="1835" y="434"/>
                  </a:cubicBezTo>
                  <a:close/>
                  <a:moveTo>
                    <a:pt x="1835" y="1"/>
                  </a:moveTo>
                  <a:cubicBezTo>
                    <a:pt x="1301" y="1"/>
                    <a:pt x="834" y="168"/>
                    <a:pt x="501" y="535"/>
                  </a:cubicBezTo>
                  <a:cubicBezTo>
                    <a:pt x="167" y="901"/>
                    <a:pt x="0" y="1402"/>
                    <a:pt x="0" y="2036"/>
                  </a:cubicBezTo>
                  <a:cubicBezTo>
                    <a:pt x="0" y="2669"/>
                    <a:pt x="167" y="3170"/>
                    <a:pt x="501" y="3537"/>
                  </a:cubicBezTo>
                  <a:cubicBezTo>
                    <a:pt x="834" y="3904"/>
                    <a:pt x="1301" y="4104"/>
                    <a:pt x="1835" y="4104"/>
                  </a:cubicBezTo>
                  <a:cubicBezTo>
                    <a:pt x="2402" y="4104"/>
                    <a:pt x="2836" y="3904"/>
                    <a:pt x="3169" y="3537"/>
                  </a:cubicBezTo>
                  <a:cubicBezTo>
                    <a:pt x="3503" y="3170"/>
                    <a:pt x="3669" y="2669"/>
                    <a:pt x="3669" y="2036"/>
                  </a:cubicBezTo>
                  <a:cubicBezTo>
                    <a:pt x="3669" y="1402"/>
                    <a:pt x="3503" y="901"/>
                    <a:pt x="3169" y="535"/>
                  </a:cubicBezTo>
                  <a:cubicBezTo>
                    <a:pt x="2836" y="168"/>
                    <a:pt x="2402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6;p28"/>
            <p:cNvSpPr/>
            <p:nvPr/>
          </p:nvSpPr>
          <p:spPr>
            <a:xfrm>
              <a:off x="6665188" y="3460775"/>
              <a:ext cx="91750" cy="102600"/>
            </a:xfrm>
            <a:custGeom>
              <a:avLst/>
              <a:gdLst/>
              <a:ahLst/>
              <a:cxnLst/>
              <a:rect l="l" t="t" r="r" b="b"/>
              <a:pathLst>
                <a:path w="3670" h="4104" extrusionOk="0">
                  <a:moveTo>
                    <a:pt x="1835" y="434"/>
                  </a:moveTo>
                  <a:cubicBezTo>
                    <a:pt x="2202" y="434"/>
                    <a:pt x="2536" y="568"/>
                    <a:pt x="2736" y="868"/>
                  </a:cubicBezTo>
                  <a:cubicBezTo>
                    <a:pt x="2969" y="1135"/>
                    <a:pt x="3103" y="1535"/>
                    <a:pt x="3103" y="2036"/>
                  </a:cubicBezTo>
                  <a:cubicBezTo>
                    <a:pt x="3103" y="2536"/>
                    <a:pt x="2969" y="2936"/>
                    <a:pt x="2736" y="3203"/>
                  </a:cubicBezTo>
                  <a:cubicBezTo>
                    <a:pt x="2536" y="3503"/>
                    <a:pt x="2202" y="3637"/>
                    <a:pt x="1835" y="3637"/>
                  </a:cubicBezTo>
                  <a:cubicBezTo>
                    <a:pt x="1435" y="3637"/>
                    <a:pt x="1135" y="3503"/>
                    <a:pt x="901" y="3203"/>
                  </a:cubicBezTo>
                  <a:cubicBezTo>
                    <a:pt x="668" y="2936"/>
                    <a:pt x="568" y="2536"/>
                    <a:pt x="568" y="2036"/>
                  </a:cubicBezTo>
                  <a:cubicBezTo>
                    <a:pt x="568" y="1535"/>
                    <a:pt x="668" y="1135"/>
                    <a:pt x="901" y="868"/>
                  </a:cubicBezTo>
                  <a:cubicBezTo>
                    <a:pt x="1135" y="568"/>
                    <a:pt x="1435" y="434"/>
                    <a:pt x="1835" y="434"/>
                  </a:cubicBezTo>
                  <a:close/>
                  <a:moveTo>
                    <a:pt x="1835" y="1"/>
                  </a:moveTo>
                  <a:cubicBezTo>
                    <a:pt x="1268" y="1"/>
                    <a:pt x="834" y="168"/>
                    <a:pt x="501" y="535"/>
                  </a:cubicBezTo>
                  <a:cubicBezTo>
                    <a:pt x="167" y="901"/>
                    <a:pt x="1" y="1402"/>
                    <a:pt x="1" y="2036"/>
                  </a:cubicBezTo>
                  <a:cubicBezTo>
                    <a:pt x="1" y="2669"/>
                    <a:pt x="167" y="3170"/>
                    <a:pt x="501" y="3537"/>
                  </a:cubicBezTo>
                  <a:cubicBezTo>
                    <a:pt x="834" y="3904"/>
                    <a:pt x="1268" y="4104"/>
                    <a:pt x="1835" y="4104"/>
                  </a:cubicBezTo>
                  <a:cubicBezTo>
                    <a:pt x="2369" y="4104"/>
                    <a:pt x="2836" y="3904"/>
                    <a:pt x="3169" y="3537"/>
                  </a:cubicBezTo>
                  <a:cubicBezTo>
                    <a:pt x="3503" y="3170"/>
                    <a:pt x="3670" y="2669"/>
                    <a:pt x="3670" y="2036"/>
                  </a:cubicBezTo>
                  <a:cubicBezTo>
                    <a:pt x="3670" y="1402"/>
                    <a:pt x="3503" y="901"/>
                    <a:pt x="3169" y="535"/>
                  </a:cubicBezTo>
                  <a:cubicBezTo>
                    <a:pt x="2836" y="168"/>
                    <a:pt x="23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7;p28"/>
            <p:cNvSpPr/>
            <p:nvPr/>
          </p:nvSpPr>
          <p:spPr>
            <a:xfrm>
              <a:off x="6787788" y="3462450"/>
              <a:ext cx="61725" cy="98425"/>
            </a:xfrm>
            <a:custGeom>
              <a:avLst/>
              <a:gdLst/>
              <a:ahLst/>
              <a:cxnLst/>
              <a:rect l="l" t="t" r="r" b="b"/>
              <a:pathLst>
                <a:path w="2469" h="3937" extrusionOk="0">
                  <a:moveTo>
                    <a:pt x="0" y="1"/>
                  </a:moveTo>
                  <a:lnTo>
                    <a:pt x="0" y="3937"/>
                  </a:lnTo>
                  <a:lnTo>
                    <a:pt x="2468" y="3937"/>
                  </a:lnTo>
                  <a:lnTo>
                    <a:pt x="2468" y="3503"/>
                  </a:lnTo>
                  <a:lnTo>
                    <a:pt x="534" y="3503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8;p28"/>
            <p:cNvSpPr/>
            <p:nvPr/>
          </p:nvSpPr>
          <p:spPr>
            <a:xfrm>
              <a:off x="6068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fill="none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9;p28"/>
            <p:cNvSpPr/>
            <p:nvPr/>
          </p:nvSpPr>
          <p:spPr>
            <a:xfrm>
              <a:off x="5921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fill="none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Группа 89"/>
          <p:cNvGrpSpPr>
            <a:grpSpLocks noChangeAspect="1"/>
          </p:cNvGrpSpPr>
          <p:nvPr/>
        </p:nvGrpSpPr>
        <p:grpSpPr>
          <a:xfrm>
            <a:off x="7345163" y="1737493"/>
            <a:ext cx="744058" cy="619932"/>
            <a:chOff x="2231238" y="1518525"/>
            <a:chExt cx="1566925" cy="1305525"/>
          </a:xfrm>
        </p:grpSpPr>
        <p:sp>
          <p:nvSpPr>
            <p:cNvPr id="91" name="Google Shape;816;p51"/>
            <p:cNvSpPr/>
            <p:nvPr/>
          </p:nvSpPr>
          <p:spPr>
            <a:xfrm>
              <a:off x="2300388" y="1919750"/>
              <a:ext cx="82875" cy="769800"/>
            </a:xfrm>
            <a:custGeom>
              <a:avLst/>
              <a:gdLst/>
              <a:ahLst/>
              <a:cxnLst/>
              <a:rect l="l" t="t" r="r" b="b"/>
              <a:pathLst>
                <a:path w="3315" h="30792" extrusionOk="0">
                  <a:moveTo>
                    <a:pt x="1642" y="0"/>
                  </a:moveTo>
                  <a:cubicBezTo>
                    <a:pt x="761" y="0"/>
                    <a:pt x="1" y="760"/>
                    <a:pt x="1" y="1672"/>
                  </a:cubicBezTo>
                  <a:lnTo>
                    <a:pt x="1" y="29150"/>
                  </a:lnTo>
                  <a:cubicBezTo>
                    <a:pt x="1" y="30062"/>
                    <a:pt x="761" y="30791"/>
                    <a:pt x="1642" y="30791"/>
                  </a:cubicBezTo>
                  <a:cubicBezTo>
                    <a:pt x="2554" y="30791"/>
                    <a:pt x="3284" y="30062"/>
                    <a:pt x="3314" y="29150"/>
                  </a:cubicBezTo>
                  <a:lnTo>
                    <a:pt x="3314" y="1672"/>
                  </a:lnTo>
                  <a:cubicBezTo>
                    <a:pt x="3314" y="760"/>
                    <a:pt x="2554" y="0"/>
                    <a:pt x="1642" y="0"/>
                  </a:cubicBezTo>
                  <a:close/>
                </a:path>
              </a:pathLst>
            </a:custGeom>
            <a:solidFill>
              <a:srgbClr val="B37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7;p51"/>
            <p:cNvSpPr/>
            <p:nvPr/>
          </p:nvSpPr>
          <p:spPr>
            <a:xfrm>
              <a:off x="2512413" y="1611225"/>
              <a:ext cx="82100" cy="769800"/>
            </a:xfrm>
            <a:custGeom>
              <a:avLst/>
              <a:gdLst/>
              <a:ahLst/>
              <a:cxnLst/>
              <a:rect l="l" t="t" r="r" b="b"/>
              <a:pathLst>
                <a:path w="3284" h="30792" extrusionOk="0">
                  <a:moveTo>
                    <a:pt x="1642" y="1"/>
                  </a:moveTo>
                  <a:cubicBezTo>
                    <a:pt x="730" y="1"/>
                    <a:pt x="0" y="761"/>
                    <a:pt x="0" y="1642"/>
                  </a:cubicBezTo>
                  <a:lnTo>
                    <a:pt x="0" y="29150"/>
                  </a:lnTo>
                  <a:cubicBezTo>
                    <a:pt x="0" y="30062"/>
                    <a:pt x="730" y="30792"/>
                    <a:pt x="1642" y="30792"/>
                  </a:cubicBezTo>
                  <a:cubicBezTo>
                    <a:pt x="2554" y="30792"/>
                    <a:pt x="3283" y="30062"/>
                    <a:pt x="3283" y="29150"/>
                  </a:cubicBezTo>
                  <a:lnTo>
                    <a:pt x="3283" y="1642"/>
                  </a:lnTo>
                  <a:cubicBezTo>
                    <a:pt x="3283" y="761"/>
                    <a:pt x="2554" y="1"/>
                    <a:pt x="1642" y="1"/>
                  </a:cubicBezTo>
                  <a:close/>
                </a:path>
              </a:pathLst>
            </a:custGeom>
            <a:solidFill>
              <a:srgbClr val="B37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8;p51"/>
            <p:cNvSpPr/>
            <p:nvPr/>
          </p:nvSpPr>
          <p:spPr>
            <a:xfrm>
              <a:off x="3532938" y="1919750"/>
              <a:ext cx="82100" cy="769800"/>
            </a:xfrm>
            <a:custGeom>
              <a:avLst/>
              <a:gdLst/>
              <a:ahLst/>
              <a:cxnLst/>
              <a:rect l="l" t="t" r="r" b="b"/>
              <a:pathLst>
                <a:path w="3284" h="30792" extrusionOk="0">
                  <a:moveTo>
                    <a:pt x="1642" y="0"/>
                  </a:moveTo>
                  <a:cubicBezTo>
                    <a:pt x="730" y="0"/>
                    <a:pt x="1" y="760"/>
                    <a:pt x="1" y="1672"/>
                  </a:cubicBezTo>
                  <a:lnTo>
                    <a:pt x="1" y="29150"/>
                  </a:lnTo>
                  <a:cubicBezTo>
                    <a:pt x="1" y="30062"/>
                    <a:pt x="730" y="30791"/>
                    <a:pt x="1642" y="30791"/>
                  </a:cubicBezTo>
                  <a:cubicBezTo>
                    <a:pt x="2554" y="30791"/>
                    <a:pt x="3284" y="30062"/>
                    <a:pt x="3284" y="29150"/>
                  </a:cubicBezTo>
                  <a:lnTo>
                    <a:pt x="3284" y="1672"/>
                  </a:lnTo>
                  <a:cubicBezTo>
                    <a:pt x="3284" y="760"/>
                    <a:pt x="2554" y="0"/>
                    <a:pt x="1642" y="0"/>
                  </a:cubicBezTo>
                  <a:close/>
                </a:path>
              </a:pathLst>
            </a:custGeom>
            <a:solidFill>
              <a:srgbClr val="B37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9;p51"/>
            <p:cNvSpPr/>
            <p:nvPr/>
          </p:nvSpPr>
          <p:spPr>
            <a:xfrm>
              <a:off x="3668213" y="1611225"/>
              <a:ext cx="82075" cy="769800"/>
            </a:xfrm>
            <a:custGeom>
              <a:avLst/>
              <a:gdLst/>
              <a:ahLst/>
              <a:cxnLst/>
              <a:rect l="l" t="t" r="r" b="b"/>
              <a:pathLst>
                <a:path w="3283" h="30792" extrusionOk="0">
                  <a:moveTo>
                    <a:pt x="1642" y="1"/>
                  </a:moveTo>
                  <a:cubicBezTo>
                    <a:pt x="730" y="1"/>
                    <a:pt x="0" y="761"/>
                    <a:pt x="0" y="1642"/>
                  </a:cubicBezTo>
                  <a:lnTo>
                    <a:pt x="0" y="29150"/>
                  </a:lnTo>
                  <a:cubicBezTo>
                    <a:pt x="0" y="30062"/>
                    <a:pt x="730" y="30792"/>
                    <a:pt x="1642" y="30792"/>
                  </a:cubicBezTo>
                  <a:cubicBezTo>
                    <a:pt x="2553" y="30792"/>
                    <a:pt x="3283" y="30062"/>
                    <a:pt x="3283" y="29150"/>
                  </a:cubicBezTo>
                  <a:lnTo>
                    <a:pt x="3283" y="1642"/>
                  </a:lnTo>
                  <a:cubicBezTo>
                    <a:pt x="3283" y="761"/>
                    <a:pt x="2553" y="1"/>
                    <a:pt x="1642" y="1"/>
                  </a:cubicBezTo>
                  <a:close/>
                </a:path>
              </a:pathLst>
            </a:custGeom>
            <a:solidFill>
              <a:srgbClr val="B37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0;p51"/>
            <p:cNvSpPr/>
            <p:nvPr/>
          </p:nvSpPr>
          <p:spPr>
            <a:xfrm>
              <a:off x="2231238" y="1518525"/>
              <a:ext cx="1566925" cy="390600"/>
            </a:xfrm>
            <a:custGeom>
              <a:avLst/>
              <a:gdLst/>
              <a:ahLst/>
              <a:cxnLst/>
              <a:rect l="l" t="t" r="r" b="b"/>
              <a:pathLst>
                <a:path w="62677" h="15624" extrusionOk="0">
                  <a:moveTo>
                    <a:pt x="11187" y="1"/>
                  </a:moveTo>
                  <a:lnTo>
                    <a:pt x="1" y="15624"/>
                  </a:lnTo>
                  <a:lnTo>
                    <a:pt x="58239" y="15624"/>
                  </a:lnTo>
                  <a:lnTo>
                    <a:pt x="626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1;p51"/>
            <p:cNvSpPr/>
            <p:nvPr/>
          </p:nvSpPr>
          <p:spPr>
            <a:xfrm>
              <a:off x="2231238" y="1909100"/>
              <a:ext cx="1456000" cy="72225"/>
            </a:xfrm>
            <a:custGeom>
              <a:avLst/>
              <a:gdLst/>
              <a:ahLst/>
              <a:cxnLst/>
              <a:rect l="l" t="t" r="r" b="b"/>
              <a:pathLst>
                <a:path w="58240" h="2889" extrusionOk="0">
                  <a:moveTo>
                    <a:pt x="1" y="1"/>
                  </a:moveTo>
                  <a:lnTo>
                    <a:pt x="1" y="2888"/>
                  </a:lnTo>
                  <a:lnTo>
                    <a:pt x="58239" y="2888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2;p51"/>
            <p:cNvSpPr/>
            <p:nvPr/>
          </p:nvSpPr>
          <p:spPr>
            <a:xfrm>
              <a:off x="2684913" y="2291325"/>
              <a:ext cx="60800" cy="532725"/>
            </a:xfrm>
            <a:custGeom>
              <a:avLst/>
              <a:gdLst/>
              <a:ahLst/>
              <a:cxnLst/>
              <a:rect l="l" t="t" r="r" b="b"/>
              <a:pathLst>
                <a:path w="2432" h="21309" extrusionOk="0">
                  <a:moveTo>
                    <a:pt x="1216" y="1"/>
                  </a:moveTo>
                  <a:cubicBezTo>
                    <a:pt x="547" y="1"/>
                    <a:pt x="0" y="548"/>
                    <a:pt x="0" y="1217"/>
                  </a:cubicBezTo>
                  <a:lnTo>
                    <a:pt x="0" y="20092"/>
                  </a:lnTo>
                  <a:cubicBezTo>
                    <a:pt x="0" y="20761"/>
                    <a:pt x="547" y="21308"/>
                    <a:pt x="1216" y="21308"/>
                  </a:cubicBezTo>
                  <a:cubicBezTo>
                    <a:pt x="1885" y="21308"/>
                    <a:pt x="2432" y="20761"/>
                    <a:pt x="2432" y="20092"/>
                  </a:cubicBezTo>
                  <a:lnTo>
                    <a:pt x="2432" y="1217"/>
                  </a:lnTo>
                  <a:cubicBezTo>
                    <a:pt x="2432" y="548"/>
                    <a:pt x="1885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3;p51"/>
            <p:cNvSpPr/>
            <p:nvPr/>
          </p:nvSpPr>
          <p:spPr>
            <a:xfrm>
              <a:off x="3122613" y="2291325"/>
              <a:ext cx="60800" cy="532725"/>
            </a:xfrm>
            <a:custGeom>
              <a:avLst/>
              <a:gdLst/>
              <a:ahLst/>
              <a:cxnLst/>
              <a:rect l="l" t="t" r="r" b="b"/>
              <a:pathLst>
                <a:path w="2432" h="21309" extrusionOk="0">
                  <a:moveTo>
                    <a:pt x="1216" y="1"/>
                  </a:moveTo>
                  <a:cubicBezTo>
                    <a:pt x="547" y="1"/>
                    <a:pt x="0" y="548"/>
                    <a:pt x="0" y="1217"/>
                  </a:cubicBezTo>
                  <a:lnTo>
                    <a:pt x="0" y="20092"/>
                  </a:lnTo>
                  <a:cubicBezTo>
                    <a:pt x="0" y="20761"/>
                    <a:pt x="547" y="21308"/>
                    <a:pt x="1216" y="21308"/>
                  </a:cubicBezTo>
                  <a:cubicBezTo>
                    <a:pt x="1885" y="21308"/>
                    <a:pt x="2432" y="20761"/>
                    <a:pt x="2432" y="20092"/>
                  </a:cubicBezTo>
                  <a:lnTo>
                    <a:pt x="2432" y="1217"/>
                  </a:lnTo>
                  <a:cubicBezTo>
                    <a:pt x="2432" y="548"/>
                    <a:pt x="1885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4;p51"/>
            <p:cNvSpPr/>
            <p:nvPr/>
          </p:nvSpPr>
          <p:spPr>
            <a:xfrm>
              <a:off x="2765463" y="2126450"/>
              <a:ext cx="60800" cy="532700"/>
            </a:xfrm>
            <a:custGeom>
              <a:avLst/>
              <a:gdLst/>
              <a:ahLst/>
              <a:cxnLst/>
              <a:rect l="l" t="t" r="r" b="b"/>
              <a:pathLst>
                <a:path w="2432" h="21308" extrusionOk="0">
                  <a:moveTo>
                    <a:pt x="1216" y="0"/>
                  </a:moveTo>
                  <a:cubicBezTo>
                    <a:pt x="547" y="0"/>
                    <a:pt x="0" y="547"/>
                    <a:pt x="0" y="1216"/>
                  </a:cubicBezTo>
                  <a:lnTo>
                    <a:pt x="0" y="20092"/>
                  </a:lnTo>
                  <a:cubicBezTo>
                    <a:pt x="0" y="20760"/>
                    <a:pt x="547" y="21307"/>
                    <a:pt x="1216" y="21307"/>
                  </a:cubicBezTo>
                  <a:cubicBezTo>
                    <a:pt x="1885" y="21307"/>
                    <a:pt x="2432" y="20760"/>
                    <a:pt x="2432" y="20092"/>
                  </a:cubicBezTo>
                  <a:lnTo>
                    <a:pt x="2432" y="1216"/>
                  </a:ln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25;p51"/>
            <p:cNvSpPr/>
            <p:nvPr/>
          </p:nvSpPr>
          <p:spPr>
            <a:xfrm>
              <a:off x="3203163" y="2126450"/>
              <a:ext cx="60050" cy="532700"/>
            </a:xfrm>
            <a:custGeom>
              <a:avLst/>
              <a:gdLst/>
              <a:ahLst/>
              <a:cxnLst/>
              <a:rect l="l" t="t" r="r" b="b"/>
              <a:pathLst>
                <a:path w="2402" h="21308" extrusionOk="0">
                  <a:moveTo>
                    <a:pt x="1216" y="0"/>
                  </a:moveTo>
                  <a:cubicBezTo>
                    <a:pt x="547" y="0"/>
                    <a:pt x="0" y="547"/>
                    <a:pt x="0" y="1216"/>
                  </a:cubicBezTo>
                  <a:lnTo>
                    <a:pt x="0" y="20092"/>
                  </a:lnTo>
                  <a:cubicBezTo>
                    <a:pt x="0" y="20760"/>
                    <a:pt x="547" y="21307"/>
                    <a:pt x="1216" y="21307"/>
                  </a:cubicBezTo>
                  <a:cubicBezTo>
                    <a:pt x="1885" y="21307"/>
                    <a:pt x="2401" y="20760"/>
                    <a:pt x="2401" y="20092"/>
                  </a:cubicBezTo>
                  <a:lnTo>
                    <a:pt x="2401" y="1216"/>
                  </a:lnTo>
                  <a:cubicBezTo>
                    <a:pt x="2401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6;p51"/>
            <p:cNvSpPr/>
            <p:nvPr/>
          </p:nvSpPr>
          <p:spPr>
            <a:xfrm>
              <a:off x="2640063" y="2235850"/>
              <a:ext cx="600350" cy="109450"/>
            </a:xfrm>
            <a:custGeom>
              <a:avLst/>
              <a:gdLst/>
              <a:ahLst/>
              <a:cxnLst/>
              <a:rect l="l" t="t" r="r" b="b"/>
              <a:pathLst>
                <a:path w="24014" h="4378" extrusionOk="0">
                  <a:moveTo>
                    <a:pt x="1" y="1"/>
                  </a:moveTo>
                  <a:lnTo>
                    <a:pt x="1" y="4378"/>
                  </a:lnTo>
                  <a:lnTo>
                    <a:pt x="24013" y="4378"/>
                  </a:lnTo>
                  <a:lnTo>
                    <a:pt x="24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27;p51"/>
            <p:cNvSpPr/>
            <p:nvPr/>
          </p:nvSpPr>
          <p:spPr>
            <a:xfrm>
              <a:off x="2640063" y="2077800"/>
              <a:ext cx="634550" cy="158075"/>
            </a:xfrm>
            <a:custGeom>
              <a:avLst/>
              <a:gdLst/>
              <a:ahLst/>
              <a:cxnLst/>
              <a:rect l="l" t="t" r="r" b="b"/>
              <a:pathLst>
                <a:path w="25382" h="6323" extrusionOk="0">
                  <a:moveTo>
                    <a:pt x="3040" y="1"/>
                  </a:moveTo>
                  <a:lnTo>
                    <a:pt x="1" y="6323"/>
                  </a:lnTo>
                  <a:lnTo>
                    <a:pt x="24013" y="6323"/>
                  </a:lnTo>
                  <a:lnTo>
                    <a:pt x="253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28;p51"/>
            <p:cNvSpPr/>
            <p:nvPr/>
          </p:nvSpPr>
          <p:spPr>
            <a:xfrm>
              <a:off x="3240388" y="2077800"/>
              <a:ext cx="34225" cy="267500"/>
            </a:xfrm>
            <a:custGeom>
              <a:avLst/>
              <a:gdLst/>
              <a:ahLst/>
              <a:cxnLst/>
              <a:rect l="l" t="t" r="r" b="b"/>
              <a:pathLst>
                <a:path w="1369" h="10700" extrusionOk="0">
                  <a:moveTo>
                    <a:pt x="1368" y="1"/>
                  </a:moveTo>
                  <a:lnTo>
                    <a:pt x="0" y="6323"/>
                  </a:lnTo>
                  <a:lnTo>
                    <a:pt x="0" y="10700"/>
                  </a:lnTo>
                  <a:lnTo>
                    <a:pt x="1368" y="4165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29;p51"/>
            <p:cNvSpPr/>
            <p:nvPr/>
          </p:nvSpPr>
          <p:spPr>
            <a:xfrm>
              <a:off x="2635513" y="1595275"/>
              <a:ext cx="627700" cy="334375"/>
            </a:xfrm>
            <a:custGeom>
              <a:avLst/>
              <a:gdLst/>
              <a:ahLst/>
              <a:cxnLst/>
              <a:rect l="l" t="t" r="r" b="b"/>
              <a:pathLst>
                <a:path w="25108" h="13375" extrusionOk="0">
                  <a:moveTo>
                    <a:pt x="4377" y="1"/>
                  </a:moveTo>
                  <a:cubicBezTo>
                    <a:pt x="1946" y="1"/>
                    <a:pt x="0" y="1976"/>
                    <a:pt x="0" y="4377"/>
                  </a:cubicBezTo>
                  <a:lnTo>
                    <a:pt x="0" y="8998"/>
                  </a:lnTo>
                  <a:cubicBezTo>
                    <a:pt x="0" y="11429"/>
                    <a:pt x="1946" y="13375"/>
                    <a:pt x="4377" y="13375"/>
                  </a:cubicBezTo>
                  <a:lnTo>
                    <a:pt x="20730" y="13375"/>
                  </a:lnTo>
                  <a:cubicBezTo>
                    <a:pt x="23162" y="13375"/>
                    <a:pt x="25107" y="11429"/>
                    <a:pt x="25107" y="8998"/>
                  </a:cubicBezTo>
                  <a:lnTo>
                    <a:pt x="25107" y="4377"/>
                  </a:lnTo>
                  <a:cubicBezTo>
                    <a:pt x="25107" y="1976"/>
                    <a:pt x="23162" y="1"/>
                    <a:pt x="20730" y="1"/>
                  </a:cubicBezTo>
                  <a:close/>
                </a:path>
              </a:pathLst>
            </a:custGeom>
            <a:solidFill>
              <a:srgbClr val="F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0;p51"/>
            <p:cNvSpPr/>
            <p:nvPr/>
          </p:nvSpPr>
          <p:spPr>
            <a:xfrm>
              <a:off x="2840688" y="1702425"/>
              <a:ext cx="65375" cy="588925"/>
            </a:xfrm>
            <a:custGeom>
              <a:avLst/>
              <a:gdLst/>
              <a:ahLst/>
              <a:cxnLst/>
              <a:rect l="l" t="t" r="r" b="b"/>
              <a:pathLst>
                <a:path w="2615" h="23557" extrusionOk="0">
                  <a:moveTo>
                    <a:pt x="1307" y="0"/>
                  </a:moveTo>
                  <a:cubicBezTo>
                    <a:pt x="578" y="0"/>
                    <a:pt x="0" y="578"/>
                    <a:pt x="0" y="1307"/>
                  </a:cubicBezTo>
                  <a:lnTo>
                    <a:pt x="0" y="22250"/>
                  </a:lnTo>
                  <a:cubicBezTo>
                    <a:pt x="0" y="22979"/>
                    <a:pt x="578" y="23557"/>
                    <a:pt x="1307" y="23557"/>
                  </a:cubicBezTo>
                  <a:cubicBezTo>
                    <a:pt x="2037" y="23557"/>
                    <a:pt x="2614" y="22979"/>
                    <a:pt x="2614" y="22250"/>
                  </a:cubicBezTo>
                  <a:lnTo>
                    <a:pt x="2614" y="1307"/>
                  </a:lnTo>
                  <a:cubicBezTo>
                    <a:pt x="2614" y="57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1;p51"/>
            <p:cNvSpPr/>
            <p:nvPr/>
          </p:nvSpPr>
          <p:spPr>
            <a:xfrm>
              <a:off x="2992663" y="1702425"/>
              <a:ext cx="65375" cy="588925"/>
            </a:xfrm>
            <a:custGeom>
              <a:avLst/>
              <a:gdLst/>
              <a:ahLst/>
              <a:cxnLst/>
              <a:rect l="l" t="t" r="r" b="b"/>
              <a:pathLst>
                <a:path w="2615" h="23557" extrusionOk="0">
                  <a:moveTo>
                    <a:pt x="1307" y="0"/>
                  </a:moveTo>
                  <a:cubicBezTo>
                    <a:pt x="578" y="0"/>
                    <a:pt x="0" y="578"/>
                    <a:pt x="0" y="1307"/>
                  </a:cubicBezTo>
                  <a:lnTo>
                    <a:pt x="0" y="22250"/>
                  </a:lnTo>
                  <a:cubicBezTo>
                    <a:pt x="0" y="22979"/>
                    <a:pt x="578" y="23557"/>
                    <a:pt x="1307" y="23557"/>
                  </a:cubicBezTo>
                  <a:cubicBezTo>
                    <a:pt x="2037" y="23557"/>
                    <a:pt x="2614" y="22979"/>
                    <a:pt x="2614" y="22250"/>
                  </a:cubicBezTo>
                  <a:lnTo>
                    <a:pt x="2614" y="1307"/>
                  </a:lnTo>
                  <a:cubicBezTo>
                    <a:pt x="2614" y="57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9;p51"/>
            <p:cNvSpPr/>
            <p:nvPr/>
          </p:nvSpPr>
          <p:spPr>
            <a:xfrm>
              <a:off x="3687213" y="1518525"/>
              <a:ext cx="110950" cy="462800"/>
            </a:xfrm>
            <a:custGeom>
              <a:avLst/>
              <a:gdLst/>
              <a:ahLst/>
              <a:cxnLst/>
              <a:rect l="l" t="t" r="r" b="b"/>
              <a:pathLst>
                <a:path w="4438" h="18512" extrusionOk="0">
                  <a:moveTo>
                    <a:pt x="4438" y="1"/>
                  </a:moveTo>
                  <a:lnTo>
                    <a:pt x="0" y="15624"/>
                  </a:lnTo>
                  <a:lnTo>
                    <a:pt x="0" y="18511"/>
                  </a:lnTo>
                  <a:lnTo>
                    <a:pt x="4438" y="2615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832;p51"/>
          <p:cNvGrpSpPr>
            <a:grpSpLocks noChangeAspect="1"/>
          </p:cNvGrpSpPr>
          <p:nvPr/>
        </p:nvGrpSpPr>
        <p:grpSpPr>
          <a:xfrm>
            <a:off x="7964717" y="910942"/>
            <a:ext cx="1011849" cy="505647"/>
            <a:chOff x="4499575" y="1410675"/>
            <a:chExt cx="2735650" cy="1367075"/>
          </a:xfrm>
        </p:grpSpPr>
        <p:sp>
          <p:nvSpPr>
            <p:cNvPr id="109" name="Google Shape;833;p51"/>
            <p:cNvSpPr/>
            <p:nvPr/>
          </p:nvSpPr>
          <p:spPr>
            <a:xfrm>
              <a:off x="4499575" y="1410675"/>
              <a:ext cx="2735650" cy="1319200"/>
            </a:xfrm>
            <a:custGeom>
              <a:avLst/>
              <a:gdLst/>
              <a:ahLst/>
              <a:cxnLst/>
              <a:rect l="l" t="t" r="r" b="b"/>
              <a:pathLst>
                <a:path w="109426" h="52768" extrusionOk="0">
                  <a:moveTo>
                    <a:pt x="1" y="1"/>
                  </a:moveTo>
                  <a:lnTo>
                    <a:pt x="1" y="52767"/>
                  </a:lnTo>
                  <a:lnTo>
                    <a:pt x="109425" y="52767"/>
                  </a:lnTo>
                  <a:lnTo>
                    <a:pt x="1094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34;p51"/>
            <p:cNvSpPr/>
            <p:nvPr/>
          </p:nvSpPr>
          <p:spPr>
            <a:xfrm>
              <a:off x="4574050" y="1472225"/>
              <a:ext cx="2586700" cy="1196100"/>
            </a:xfrm>
            <a:custGeom>
              <a:avLst/>
              <a:gdLst/>
              <a:ahLst/>
              <a:cxnLst/>
              <a:rect l="l" t="t" r="r" b="b"/>
              <a:pathLst>
                <a:path w="103468" h="47844" extrusionOk="0">
                  <a:moveTo>
                    <a:pt x="0" y="1"/>
                  </a:moveTo>
                  <a:lnTo>
                    <a:pt x="0" y="47843"/>
                  </a:lnTo>
                  <a:lnTo>
                    <a:pt x="103467" y="47843"/>
                  </a:lnTo>
                  <a:lnTo>
                    <a:pt x="103467" y="1"/>
                  </a:lnTo>
                  <a:close/>
                </a:path>
              </a:pathLst>
            </a:custGeom>
            <a:solidFill>
              <a:srgbClr val="311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35;p51"/>
            <p:cNvSpPr/>
            <p:nvPr/>
          </p:nvSpPr>
          <p:spPr>
            <a:xfrm>
              <a:off x="4499575" y="2730600"/>
              <a:ext cx="2735650" cy="47150"/>
            </a:xfrm>
            <a:custGeom>
              <a:avLst/>
              <a:gdLst/>
              <a:ahLst/>
              <a:cxnLst/>
              <a:rect l="l" t="t" r="r" b="b"/>
              <a:pathLst>
                <a:path w="109426" h="1886" extrusionOk="0">
                  <a:moveTo>
                    <a:pt x="1" y="1"/>
                  </a:moveTo>
                  <a:lnTo>
                    <a:pt x="1" y="1885"/>
                  </a:lnTo>
                  <a:lnTo>
                    <a:pt x="109425" y="1885"/>
                  </a:lnTo>
                  <a:lnTo>
                    <a:pt x="109425" y="1"/>
                  </a:lnTo>
                  <a:close/>
                </a:path>
              </a:pathLst>
            </a:custGeom>
            <a:solidFill>
              <a:srgbClr val="555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36;p51"/>
            <p:cNvSpPr/>
            <p:nvPr/>
          </p:nvSpPr>
          <p:spPr>
            <a:xfrm>
              <a:off x="6959350" y="2700975"/>
              <a:ext cx="144400" cy="29650"/>
            </a:xfrm>
            <a:custGeom>
              <a:avLst/>
              <a:gdLst/>
              <a:ahLst/>
              <a:cxnLst/>
              <a:rect l="l" t="t" r="r" b="b"/>
              <a:pathLst>
                <a:path w="5776" h="1186" extrusionOk="0">
                  <a:moveTo>
                    <a:pt x="0" y="0"/>
                  </a:moveTo>
                  <a:lnTo>
                    <a:pt x="0" y="1186"/>
                  </a:lnTo>
                  <a:lnTo>
                    <a:pt x="5776" y="1186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37;p51"/>
            <p:cNvSpPr/>
            <p:nvPr/>
          </p:nvSpPr>
          <p:spPr>
            <a:xfrm>
              <a:off x="6751900" y="2700975"/>
              <a:ext cx="143650" cy="29650"/>
            </a:xfrm>
            <a:custGeom>
              <a:avLst/>
              <a:gdLst/>
              <a:ahLst/>
              <a:cxnLst/>
              <a:rect l="l" t="t" r="r" b="b"/>
              <a:pathLst>
                <a:path w="5746" h="1186" extrusionOk="0">
                  <a:moveTo>
                    <a:pt x="0" y="0"/>
                  </a:moveTo>
                  <a:lnTo>
                    <a:pt x="0" y="1186"/>
                  </a:lnTo>
                  <a:lnTo>
                    <a:pt x="5745" y="1186"/>
                  </a:lnTo>
                  <a:lnTo>
                    <a:pt x="5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38;p51"/>
            <p:cNvSpPr/>
            <p:nvPr/>
          </p:nvSpPr>
          <p:spPr>
            <a:xfrm>
              <a:off x="4857475" y="2457800"/>
              <a:ext cx="542600" cy="271300"/>
            </a:xfrm>
            <a:custGeom>
              <a:avLst/>
              <a:gdLst/>
              <a:ahLst/>
              <a:cxnLst/>
              <a:rect l="l" t="t" r="r" b="b"/>
              <a:pathLst>
                <a:path w="21704" h="10852" extrusionOk="0">
                  <a:moveTo>
                    <a:pt x="10852" y="3192"/>
                  </a:moveTo>
                  <a:cubicBezTo>
                    <a:pt x="14013" y="3192"/>
                    <a:pt x="16749" y="5107"/>
                    <a:pt x="17904" y="7873"/>
                  </a:cubicBezTo>
                  <a:lnTo>
                    <a:pt x="3770" y="7873"/>
                  </a:lnTo>
                  <a:cubicBezTo>
                    <a:pt x="4955" y="5107"/>
                    <a:pt x="7661" y="3192"/>
                    <a:pt x="10852" y="3192"/>
                  </a:cubicBezTo>
                  <a:close/>
                  <a:moveTo>
                    <a:pt x="10852" y="1"/>
                  </a:moveTo>
                  <a:cubicBezTo>
                    <a:pt x="4864" y="1"/>
                    <a:pt x="1" y="4864"/>
                    <a:pt x="1" y="10852"/>
                  </a:cubicBezTo>
                  <a:lnTo>
                    <a:pt x="21673" y="10852"/>
                  </a:lnTo>
                  <a:cubicBezTo>
                    <a:pt x="21704" y="4864"/>
                    <a:pt x="16840" y="1"/>
                    <a:pt x="10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Группа 114"/>
          <p:cNvGrpSpPr>
            <a:grpSpLocks noChangeAspect="1"/>
          </p:cNvGrpSpPr>
          <p:nvPr/>
        </p:nvGrpSpPr>
        <p:grpSpPr>
          <a:xfrm>
            <a:off x="6285080" y="165841"/>
            <a:ext cx="1136057" cy="959698"/>
            <a:chOff x="3689825" y="1867600"/>
            <a:chExt cx="2499009" cy="2111069"/>
          </a:xfrm>
        </p:grpSpPr>
        <p:sp>
          <p:nvSpPr>
            <p:cNvPr id="116" name="Google Shape;498;p24"/>
            <p:cNvSpPr/>
            <p:nvPr/>
          </p:nvSpPr>
          <p:spPr>
            <a:xfrm>
              <a:off x="4047102" y="1867600"/>
              <a:ext cx="1784480" cy="2111069"/>
            </a:xfrm>
            <a:custGeom>
              <a:avLst/>
              <a:gdLst/>
              <a:ahLst/>
              <a:cxnLst/>
              <a:rect l="l" t="t" r="r" b="b"/>
              <a:pathLst>
                <a:path w="31937" h="37782" extrusionOk="0">
                  <a:moveTo>
                    <a:pt x="5016" y="728"/>
                  </a:moveTo>
                  <a:cubicBezTo>
                    <a:pt x="8561" y="728"/>
                    <a:pt x="15467" y="6766"/>
                    <a:pt x="21285" y="15244"/>
                  </a:cubicBezTo>
                  <a:cubicBezTo>
                    <a:pt x="27906" y="24895"/>
                    <a:pt x="31065" y="34721"/>
                    <a:pt x="28182" y="36699"/>
                  </a:cubicBezTo>
                  <a:cubicBezTo>
                    <a:pt x="27832" y="36939"/>
                    <a:pt x="27406" y="37054"/>
                    <a:pt x="26916" y="37054"/>
                  </a:cubicBezTo>
                  <a:cubicBezTo>
                    <a:pt x="23371" y="37054"/>
                    <a:pt x="16469" y="31018"/>
                    <a:pt x="10652" y="22539"/>
                  </a:cubicBezTo>
                  <a:cubicBezTo>
                    <a:pt x="4027" y="12887"/>
                    <a:pt x="867" y="3062"/>
                    <a:pt x="3750" y="1084"/>
                  </a:cubicBezTo>
                  <a:cubicBezTo>
                    <a:pt x="4098" y="845"/>
                    <a:pt x="4527" y="728"/>
                    <a:pt x="5016" y="728"/>
                  </a:cubicBezTo>
                  <a:close/>
                  <a:moveTo>
                    <a:pt x="4965" y="0"/>
                  </a:moveTo>
                  <a:cubicBezTo>
                    <a:pt x="4337" y="0"/>
                    <a:pt x="3785" y="152"/>
                    <a:pt x="3326" y="467"/>
                  </a:cubicBezTo>
                  <a:cubicBezTo>
                    <a:pt x="0" y="2751"/>
                    <a:pt x="2944" y="12634"/>
                    <a:pt x="10035" y="22963"/>
                  </a:cubicBezTo>
                  <a:cubicBezTo>
                    <a:pt x="16144" y="31869"/>
                    <a:pt x="23050" y="37781"/>
                    <a:pt x="26971" y="37781"/>
                  </a:cubicBezTo>
                  <a:cubicBezTo>
                    <a:pt x="27595" y="37781"/>
                    <a:pt x="28149" y="37630"/>
                    <a:pt x="28607" y="37316"/>
                  </a:cubicBezTo>
                  <a:cubicBezTo>
                    <a:pt x="31936" y="35031"/>
                    <a:pt x="28990" y="25153"/>
                    <a:pt x="21902" y="14819"/>
                  </a:cubicBezTo>
                  <a:cubicBezTo>
                    <a:pt x="15793" y="5915"/>
                    <a:pt x="8887" y="0"/>
                    <a:pt x="4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9;p24"/>
            <p:cNvSpPr/>
            <p:nvPr/>
          </p:nvSpPr>
          <p:spPr>
            <a:xfrm>
              <a:off x="3689825" y="2520852"/>
              <a:ext cx="2499009" cy="804712"/>
            </a:xfrm>
            <a:custGeom>
              <a:avLst/>
              <a:gdLst/>
              <a:ahLst/>
              <a:cxnLst/>
              <a:rect l="l" t="t" r="r" b="b"/>
              <a:pathLst>
                <a:path w="44725" h="14402" extrusionOk="0">
                  <a:moveTo>
                    <a:pt x="21686" y="749"/>
                  </a:moveTo>
                  <a:cubicBezTo>
                    <a:pt x="21933" y="749"/>
                    <a:pt x="22179" y="749"/>
                    <a:pt x="22429" y="754"/>
                  </a:cubicBezTo>
                  <a:cubicBezTo>
                    <a:pt x="28258" y="814"/>
                    <a:pt x="33728" y="1572"/>
                    <a:pt x="37830" y="2894"/>
                  </a:cubicBezTo>
                  <a:cubicBezTo>
                    <a:pt x="41739" y="4151"/>
                    <a:pt x="43970" y="5803"/>
                    <a:pt x="43956" y="7424"/>
                  </a:cubicBezTo>
                  <a:cubicBezTo>
                    <a:pt x="43937" y="9045"/>
                    <a:pt x="41671" y="10647"/>
                    <a:pt x="37739" y="11826"/>
                  </a:cubicBezTo>
                  <a:cubicBezTo>
                    <a:pt x="33789" y="13007"/>
                    <a:pt x="28592" y="13651"/>
                    <a:pt x="23048" y="13651"/>
                  </a:cubicBezTo>
                  <a:cubicBezTo>
                    <a:pt x="22798" y="13651"/>
                    <a:pt x="22547" y="13650"/>
                    <a:pt x="22296" y="13647"/>
                  </a:cubicBezTo>
                  <a:cubicBezTo>
                    <a:pt x="16462" y="13587"/>
                    <a:pt x="10992" y="12829"/>
                    <a:pt x="6894" y="11507"/>
                  </a:cubicBezTo>
                  <a:cubicBezTo>
                    <a:pt x="2985" y="10249"/>
                    <a:pt x="750" y="8598"/>
                    <a:pt x="769" y="6981"/>
                  </a:cubicBezTo>
                  <a:cubicBezTo>
                    <a:pt x="784" y="5359"/>
                    <a:pt x="3050" y="3754"/>
                    <a:pt x="6985" y="2575"/>
                  </a:cubicBezTo>
                  <a:cubicBezTo>
                    <a:pt x="10936" y="1394"/>
                    <a:pt x="16133" y="749"/>
                    <a:pt x="21686" y="749"/>
                  </a:cubicBezTo>
                  <a:close/>
                  <a:moveTo>
                    <a:pt x="21723" y="0"/>
                  </a:moveTo>
                  <a:cubicBezTo>
                    <a:pt x="16081" y="0"/>
                    <a:pt x="10797" y="652"/>
                    <a:pt x="6770" y="1859"/>
                  </a:cubicBezTo>
                  <a:cubicBezTo>
                    <a:pt x="2436" y="3155"/>
                    <a:pt x="38" y="4973"/>
                    <a:pt x="19" y="6973"/>
                  </a:cubicBezTo>
                  <a:cubicBezTo>
                    <a:pt x="0" y="8973"/>
                    <a:pt x="2356" y="10836"/>
                    <a:pt x="6663" y="12223"/>
                  </a:cubicBezTo>
                  <a:cubicBezTo>
                    <a:pt x="10833" y="13564"/>
                    <a:pt x="16383" y="14337"/>
                    <a:pt x="22288" y="14397"/>
                  </a:cubicBezTo>
                  <a:cubicBezTo>
                    <a:pt x="22538" y="14401"/>
                    <a:pt x="22784" y="14401"/>
                    <a:pt x="23034" y="14401"/>
                  </a:cubicBezTo>
                  <a:cubicBezTo>
                    <a:pt x="28660" y="14401"/>
                    <a:pt x="33933" y="13746"/>
                    <a:pt x="37952" y="12541"/>
                  </a:cubicBezTo>
                  <a:cubicBezTo>
                    <a:pt x="42285" y="11246"/>
                    <a:pt x="44683" y="9431"/>
                    <a:pt x="44702" y="7431"/>
                  </a:cubicBezTo>
                  <a:cubicBezTo>
                    <a:pt x="44725" y="5431"/>
                    <a:pt x="42365" y="3567"/>
                    <a:pt x="38057" y="2181"/>
                  </a:cubicBezTo>
                  <a:cubicBezTo>
                    <a:pt x="33887" y="836"/>
                    <a:pt x="28338" y="64"/>
                    <a:pt x="22436" y="4"/>
                  </a:cubicBezTo>
                  <a:cubicBezTo>
                    <a:pt x="22198" y="1"/>
                    <a:pt x="21960" y="0"/>
                    <a:pt x="21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00;p24"/>
            <p:cNvSpPr/>
            <p:nvPr/>
          </p:nvSpPr>
          <p:spPr>
            <a:xfrm>
              <a:off x="4036932" y="1941915"/>
              <a:ext cx="1804763" cy="1962498"/>
            </a:xfrm>
            <a:custGeom>
              <a:avLst/>
              <a:gdLst/>
              <a:ahLst/>
              <a:cxnLst/>
              <a:rect l="l" t="t" r="r" b="b"/>
              <a:pathLst>
                <a:path w="32300" h="35123" extrusionOk="0">
                  <a:moveTo>
                    <a:pt x="28702" y="743"/>
                  </a:moveTo>
                  <a:cubicBezTo>
                    <a:pt x="29368" y="743"/>
                    <a:pt x="29906" y="910"/>
                    <a:pt x="30296" y="1246"/>
                  </a:cubicBezTo>
                  <a:cubicBezTo>
                    <a:pt x="31520" y="2307"/>
                    <a:pt x="31277" y="5076"/>
                    <a:pt x="29630" y="8837"/>
                  </a:cubicBezTo>
                  <a:cubicBezTo>
                    <a:pt x="27899" y="12781"/>
                    <a:pt x="24842" y="17379"/>
                    <a:pt x="21020" y="21785"/>
                  </a:cubicBezTo>
                  <a:cubicBezTo>
                    <a:pt x="17201" y="26190"/>
                    <a:pt x="13080" y="29869"/>
                    <a:pt x="9417" y="32141"/>
                  </a:cubicBezTo>
                  <a:cubicBezTo>
                    <a:pt x="7038" y="33616"/>
                    <a:pt x="5024" y="34379"/>
                    <a:pt x="3595" y="34379"/>
                  </a:cubicBezTo>
                  <a:cubicBezTo>
                    <a:pt x="2929" y="34379"/>
                    <a:pt x="2390" y="34213"/>
                    <a:pt x="2000" y="33876"/>
                  </a:cubicBezTo>
                  <a:cubicBezTo>
                    <a:pt x="777" y="32815"/>
                    <a:pt x="1019" y="30050"/>
                    <a:pt x="2671" y="26288"/>
                  </a:cubicBezTo>
                  <a:cubicBezTo>
                    <a:pt x="4402" y="22342"/>
                    <a:pt x="7459" y="17743"/>
                    <a:pt x="11277" y="13337"/>
                  </a:cubicBezTo>
                  <a:cubicBezTo>
                    <a:pt x="15099" y="8933"/>
                    <a:pt x="19217" y="5254"/>
                    <a:pt x="22880" y="2982"/>
                  </a:cubicBezTo>
                  <a:cubicBezTo>
                    <a:pt x="25258" y="1508"/>
                    <a:pt x="27273" y="743"/>
                    <a:pt x="28702" y="743"/>
                  </a:cubicBezTo>
                  <a:close/>
                  <a:moveTo>
                    <a:pt x="28711" y="0"/>
                  </a:moveTo>
                  <a:cubicBezTo>
                    <a:pt x="27115" y="0"/>
                    <a:pt x="24989" y="793"/>
                    <a:pt x="22485" y="2349"/>
                  </a:cubicBezTo>
                  <a:cubicBezTo>
                    <a:pt x="18762" y="4655"/>
                    <a:pt x="14581" y="8387"/>
                    <a:pt x="10712" y="12846"/>
                  </a:cubicBezTo>
                  <a:cubicBezTo>
                    <a:pt x="6845" y="17307"/>
                    <a:pt x="3743" y="21974"/>
                    <a:pt x="1985" y="25986"/>
                  </a:cubicBezTo>
                  <a:cubicBezTo>
                    <a:pt x="167" y="30129"/>
                    <a:pt x="0" y="33133"/>
                    <a:pt x="1512" y="34440"/>
                  </a:cubicBezTo>
                  <a:cubicBezTo>
                    <a:pt x="2038" y="34899"/>
                    <a:pt x="2735" y="35122"/>
                    <a:pt x="3588" y="35122"/>
                  </a:cubicBezTo>
                  <a:cubicBezTo>
                    <a:pt x="5182" y="35122"/>
                    <a:pt x="7308" y="34330"/>
                    <a:pt x="9815" y="32778"/>
                  </a:cubicBezTo>
                  <a:cubicBezTo>
                    <a:pt x="13539" y="30467"/>
                    <a:pt x="17717" y="26739"/>
                    <a:pt x="21584" y="22278"/>
                  </a:cubicBezTo>
                  <a:cubicBezTo>
                    <a:pt x="25455" y="17815"/>
                    <a:pt x="28553" y="13148"/>
                    <a:pt x="30315" y="9137"/>
                  </a:cubicBezTo>
                  <a:cubicBezTo>
                    <a:pt x="32130" y="4993"/>
                    <a:pt x="32300" y="1993"/>
                    <a:pt x="30789" y="683"/>
                  </a:cubicBezTo>
                  <a:cubicBezTo>
                    <a:pt x="30263" y="226"/>
                    <a:pt x="29562" y="0"/>
                    <a:pt x="28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01;p24"/>
            <p:cNvSpPr/>
            <p:nvPr/>
          </p:nvSpPr>
          <p:spPr>
            <a:xfrm>
              <a:off x="4774953" y="2758886"/>
              <a:ext cx="328768" cy="328769"/>
            </a:xfrm>
            <a:custGeom>
              <a:avLst/>
              <a:gdLst/>
              <a:ahLst/>
              <a:cxnLst/>
              <a:rect l="l" t="t" r="r" b="b"/>
              <a:pathLst>
                <a:path w="5884" h="5884" extrusionOk="0">
                  <a:moveTo>
                    <a:pt x="2941" y="1"/>
                  </a:moveTo>
                  <a:cubicBezTo>
                    <a:pt x="1315" y="1"/>
                    <a:pt x="1" y="1315"/>
                    <a:pt x="1" y="2940"/>
                  </a:cubicBezTo>
                  <a:cubicBezTo>
                    <a:pt x="1" y="4566"/>
                    <a:pt x="1315" y="5884"/>
                    <a:pt x="2941" y="5884"/>
                  </a:cubicBezTo>
                  <a:cubicBezTo>
                    <a:pt x="4565" y="5884"/>
                    <a:pt x="5883" y="4566"/>
                    <a:pt x="5883" y="2940"/>
                  </a:cubicBezTo>
                  <a:cubicBezTo>
                    <a:pt x="5883" y="1315"/>
                    <a:pt x="4565" y="1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02;p24"/>
            <p:cNvSpPr/>
            <p:nvPr/>
          </p:nvSpPr>
          <p:spPr>
            <a:xfrm>
              <a:off x="4885925" y="2840801"/>
              <a:ext cx="217801" cy="246856"/>
            </a:xfrm>
            <a:custGeom>
              <a:avLst/>
              <a:gdLst/>
              <a:ahLst/>
              <a:cxnLst/>
              <a:rect l="l" t="t" r="r" b="b"/>
              <a:pathLst>
                <a:path w="3898" h="4418" extrusionOk="0">
                  <a:moveTo>
                    <a:pt x="3500" y="0"/>
                  </a:moveTo>
                  <a:cubicBezTo>
                    <a:pt x="3095" y="1228"/>
                    <a:pt x="2405" y="2364"/>
                    <a:pt x="1523" y="3372"/>
                  </a:cubicBezTo>
                  <a:cubicBezTo>
                    <a:pt x="1072" y="3747"/>
                    <a:pt x="549" y="4054"/>
                    <a:pt x="0" y="4255"/>
                  </a:cubicBezTo>
                  <a:cubicBezTo>
                    <a:pt x="299" y="4357"/>
                    <a:pt x="621" y="4418"/>
                    <a:pt x="955" y="4418"/>
                  </a:cubicBezTo>
                  <a:cubicBezTo>
                    <a:pt x="2579" y="4418"/>
                    <a:pt x="3897" y="3100"/>
                    <a:pt x="3897" y="1474"/>
                  </a:cubicBezTo>
                  <a:cubicBezTo>
                    <a:pt x="3897" y="937"/>
                    <a:pt x="3750" y="437"/>
                    <a:pt x="3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03;p24"/>
            <p:cNvSpPr/>
            <p:nvPr/>
          </p:nvSpPr>
          <p:spPr>
            <a:xfrm>
              <a:off x="5554714" y="3594742"/>
              <a:ext cx="265909" cy="265686"/>
            </a:xfrm>
            <a:custGeom>
              <a:avLst/>
              <a:gdLst/>
              <a:ahLst/>
              <a:cxnLst/>
              <a:rect l="l" t="t" r="r" b="b"/>
              <a:pathLst>
                <a:path w="4759" h="4755" extrusionOk="0">
                  <a:moveTo>
                    <a:pt x="2380" y="0"/>
                  </a:moveTo>
                  <a:cubicBezTo>
                    <a:pt x="1065" y="0"/>
                    <a:pt x="0" y="1065"/>
                    <a:pt x="0" y="2379"/>
                  </a:cubicBezTo>
                  <a:cubicBezTo>
                    <a:pt x="0" y="3690"/>
                    <a:pt x="1065" y="4754"/>
                    <a:pt x="2380" y="4754"/>
                  </a:cubicBezTo>
                  <a:cubicBezTo>
                    <a:pt x="3694" y="4754"/>
                    <a:pt x="4759" y="3690"/>
                    <a:pt x="4759" y="2379"/>
                  </a:cubicBezTo>
                  <a:cubicBezTo>
                    <a:pt x="4759" y="1065"/>
                    <a:pt x="3694" y="0"/>
                    <a:pt x="2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04;p24"/>
            <p:cNvSpPr/>
            <p:nvPr/>
          </p:nvSpPr>
          <p:spPr>
            <a:xfrm>
              <a:off x="5565052" y="3616981"/>
              <a:ext cx="255572" cy="243447"/>
            </a:xfrm>
            <a:custGeom>
              <a:avLst/>
              <a:gdLst/>
              <a:ahLst/>
              <a:cxnLst/>
              <a:rect l="l" t="t" r="r" b="b"/>
              <a:pathLst>
                <a:path w="4574" h="4357" extrusionOk="0">
                  <a:moveTo>
                    <a:pt x="3513" y="1"/>
                  </a:moveTo>
                  <a:cubicBezTo>
                    <a:pt x="3263" y="1099"/>
                    <a:pt x="2698" y="2041"/>
                    <a:pt x="1596" y="2455"/>
                  </a:cubicBezTo>
                  <a:cubicBezTo>
                    <a:pt x="1081" y="2674"/>
                    <a:pt x="543" y="2830"/>
                    <a:pt x="1" y="2902"/>
                  </a:cubicBezTo>
                  <a:cubicBezTo>
                    <a:pt x="361" y="3758"/>
                    <a:pt x="1210" y="4356"/>
                    <a:pt x="2195" y="4356"/>
                  </a:cubicBezTo>
                  <a:cubicBezTo>
                    <a:pt x="3509" y="4356"/>
                    <a:pt x="4574" y="3292"/>
                    <a:pt x="4574" y="1981"/>
                  </a:cubicBezTo>
                  <a:cubicBezTo>
                    <a:pt x="4574" y="1151"/>
                    <a:pt x="4153" y="424"/>
                    <a:pt x="3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05;p24"/>
            <p:cNvSpPr/>
            <p:nvPr/>
          </p:nvSpPr>
          <p:spPr>
            <a:xfrm>
              <a:off x="3875616" y="3023461"/>
              <a:ext cx="265686" cy="265909"/>
            </a:xfrm>
            <a:custGeom>
              <a:avLst/>
              <a:gdLst/>
              <a:ahLst/>
              <a:cxnLst/>
              <a:rect l="l" t="t" r="r" b="b"/>
              <a:pathLst>
                <a:path w="4755" h="4759" extrusionOk="0">
                  <a:moveTo>
                    <a:pt x="2380" y="1"/>
                  </a:moveTo>
                  <a:cubicBezTo>
                    <a:pt x="1065" y="1"/>
                    <a:pt x="1" y="1065"/>
                    <a:pt x="1" y="2380"/>
                  </a:cubicBezTo>
                  <a:cubicBezTo>
                    <a:pt x="1" y="3694"/>
                    <a:pt x="1065" y="4759"/>
                    <a:pt x="2380" y="4759"/>
                  </a:cubicBezTo>
                  <a:cubicBezTo>
                    <a:pt x="3690" y="4759"/>
                    <a:pt x="4755" y="3694"/>
                    <a:pt x="4755" y="2380"/>
                  </a:cubicBezTo>
                  <a:cubicBezTo>
                    <a:pt x="4755" y="1065"/>
                    <a:pt x="3690" y="1"/>
                    <a:pt x="23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06;p24"/>
            <p:cNvSpPr/>
            <p:nvPr/>
          </p:nvSpPr>
          <p:spPr>
            <a:xfrm>
              <a:off x="3878186" y="3076991"/>
              <a:ext cx="263115" cy="212381"/>
            </a:xfrm>
            <a:custGeom>
              <a:avLst/>
              <a:gdLst/>
              <a:ahLst/>
              <a:cxnLst/>
              <a:rect l="l" t="t" r="r" b="b"/>
              <a:pathLst>
                <a:path w="4709" h="3801" extrusionOk="0">
                  <a:moveTo>
                    <a:pt x="4235" y="1"/>
                  </a:moveTo>
                  <a:cubicBezTo>
                    <a:pt x="3902" y="600"/>
                    <a:pt x="3474" y="1126"/>
                    <a:pt x="2906" y="1505"/>
                  </a:cubicBezTo>
                  <a:cubicBezTo>
                    <a:pt x="2332" y="1937"/>
                    <a:pt x="1737" y="2121"/>
                    <a:pt x="1158" y="2121"/>
                  </a:cubicBezTo>
                  <a:cubicBezTo>
                    <a:pt x="761" y="2121"/>
                    <a:pt x="371" y="2035"/>
                    <a:pt x="0" y="1884"/>
                  </a:cubicBezTo>
                  <a:lnTo>
                    <a:pt x="0" y="1884"/>
                  </a:lnTo>
                  <a:cubicBezTo>
                    <a:pt x="217" y="2974"/>
                    <a:pt x="1179" y="3801"/>
                    <a:pt x="2334" y="3801"/>
                  </a:cubicBezTo>
                  <a:cubicBezTo>
                    <a:pt x="3644" y="3801"/>
                    <a:pt x="4709" y="2736"/>
                    <a:pt x="4709" y="1422"/>
                  </a:cubicBezTo>
                  <a:cubicBezTo>
                    <a:pt x="4709" y="887"/>
                    <a:pt x="4535" y="399"/>
                    <a:pt x="42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07;p24"/>
            <p:cNvSpPr/>
            <p:nvPr/>
          </p:nvSpPr>
          <p:spPr>
            <a:xfrm>
              <a:off x="5145975" y="1976838"/>
              <a:ext cx="265965" cy="265853"/>
            </a:xfrm>
            <a:custGeom>
              <a:avLst/>
              <a:gdLst/>
              <a:ahLst/>
              <a:cxnLst/>
              <a:rect l="l" t="t" r="r" b="b"/>
              <a:pathLst>
                <a:path w="4760" h="4758" extrusionOk="0">
                  <a:moveTo>
                    <a:pt x="2380" y="0"/>
                  </a:moveTo>
                  <a:cubicBezTo>
                    <a:pt x="1069" y="0"/>
                    <a:pt x="1" y="1069"/>
                    <a:pt x="1" y="2379"/>
                  </a:cubicBezTo>
                  <a:cubicBezTo>
                    <a:pt x="1" y="3694"/>
                    <a:pt x="1069" y="4758"/>
                    <a:pt x="2380" y="4758"/>
                  </a:cubicBezTo>
                  <a:cubicBezTo>
                    <a:pt x="3694" y="4758"/>
                    <a:pt x="4759" y="3694"/>
                    <a:pt x="4759" y="2379"/>
                  </a:cubicBezTo>
                  <a:cubicBezTo>
                    <a:pt x="4759" y="1069"/>
                    <a:pt x="3694" y="0"/>
                    <a:pt x="2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08;p24"/>
            <p:cNvSpPr/>
            <p:nvPr/>
          </p:nvSpPr>
          <p:spPr>
            <a:xfrm>
              <a:off x="5167600" y="2032100"/>
              <a:ext cx="244341" cy="210593"/>
            </a:xfrm>
            <a:custGeom>
              <a:avLst/>
              <a:gdLst/>
              <a:ahLst/>
              <a:cxnLst/>
              <a:rect l="l" t="t" r="r" b="b"/>
              <a:pathLst>
                <a:path w="4373" h="3769" extrusionOk="0">
                  <a:moveTo>
                    <a:pt x="3921" y="0"/>
                  </a:moveTo>
                  <a:cubicBezTo>
                    <a:pt x="3159" y="1534"/>
                    <a:pt x="1678" y="2572"/>
                    <a:pt x="0" y="2686"/>
                  </a:cubicBezTo>
                  <a:cubicBezTo>
                    <a:pt x="425" y="3337"/>
                    <a:pt x="1159" y="3769"/>
                    <a:pt x="1993" y="3769"/>
                  </a:cubicBezTo>
                  <a:cubicBezTo>
                    <a:pt x="3307" y="3769"/>
                    <a:pt x="4372" y="2705"/>
                    <a:pt x="4372" y="1390"/>
                  </a:cubicBezTo>
                  <a:cubicBezTo>
                    <a:pt x="4372" y="871"/>
                    <a:pt x="4205" y="390"/>
                    <a:pt x="3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24;p17"/>
          <p:cNvGrpSpPr>
            <a:grpSpLocks noChangeAspect="1"/>
          </p:cNvGrpSpPr>
          <p:nvPr/>
        </p:nvGrpSpPr>
        <p:grpSpPr>
          <a:xfrm>
            <a:off x="5038134" y="615198"/>
            <a:ext cx="922964" cy="1969433"/>
            <a:chOff x="7688425" y="945388"/>
            <a:chExt cx="2136494" cy="4558883"/>
          </a:xfrm>
        </p:grpSpPr>
        <p:grpSp>
          <p:nvGrpSpPr>
            <p:cNvPr id="158" name="Google Shape;125;p17"/>
            <p:cNvGrpSpPr/>
            <p:nvPr/>
          </p:nvGrpSpPr>
          <p:grpSpPr>
            <a:xfrm>
              <a:off x="7688425" y="945388"/>
              <a:ext cx="2136494" cy="4558883"/>
              <a:chOff x="877975" y="584575"/>
              <a:chExt cx="2136494" cy="4558883"/>
            </a:xfrm>
          </p:grpSpPr>
          <p:sp>
            <p:nvSpPr>
              <p:cNvPr id="161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30;p17"/>
              <p:cNvSpPr/>
              <p:nvPr/>
            </p:nvSpPr>
            <p:spPr>
              <a:xfrm>
                <a:off x="899595" y="3871353"/>
                <a:ext cx="1567834" cy="1268635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95;p17"/>
          <p:cNvGrpSpPr>
            <a:grpSpLocks noChangeAspect="1"/>
          </p:cNvGrpSpPr>
          <p:nvPr/>
        </p:nvGrpSpPr>
        <p:grpSpPr>
          <a:xfrm>
            <a:off x="7498172" y="3007784"/>
            <a:ext cx="1496994" cy="711274"/>
            <a:chOff x="4683148" y="2956818"/>
            <a:chExt cx="3104100" cy="1474865"/>
          </a:xfrm>
        </p:grpSpPr>
        <p:sp>
          <p:nvSpPr>
            <p:cNvPr id="216" name="Google Shape;96;p17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" name="Google Shape;97;p17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218" name="Google Shape;98;p17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99;p17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0;p17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1;p17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2;p17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3;p17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4;p17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5;p17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6;p17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7;p17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;p17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9;p17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10;p17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11;p17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12;p17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13;p17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14;p17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15;p17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16;p17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17;p17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18;p17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19;p17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20;p17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21;p17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22;p17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23;p17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46" name="Google Shape;605;p26" title="Gráfico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895" y="167294"/>
            <a:ext cx="1098742" cy="917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Группа 246"/>
          <p:cNvGrpSpPr>
            <a:grpSpLocks noChangeAspect="1"/>
          </p:cNvGrpSpPr>
          <p:nvPr/>
        </p:nvGrpSpPr>
        <p:grpSpPr>
          <a:xfrm>
            <a:off x="5396659" y="4132316"/>
            <a:ext cx="941845" cy="795243"/>
            <a:chOff x="6444626" y="2763028"/>
            <a:chExt cx="2215500" cy="1870649"/>
          </a:xfrm>
        </p:grpSpPr>
        <p:sp>
          <p:nvSpPr>
            <p:cNvPr id="248" name="Google Shape;618;p27"/>
            <p:cNvSpPr/>
            <p:nvPr/>
          </p:nvSpPr>
          <p:spPr>
            <a:xfrm>
              <a:off x="6444626" y="4497777"/>
              <a:ext cx="2215500" cy="1359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619;p27"/>
            <p:cNvGrpSpPr/>
            <p:nvPr/>
          </p:nvGrpSpPr>
          <p:grpSpPr>
            <a:xfrm>
              <a:off x="6821298" y="2763028"/>
              <a:ext cx="1382456" cy="1789189"/>
              <a:chOff x="402000" y="4072663"/>
              <a:chExt cx="889325" cy="1150900"/>
            </a:xfrm>
          </p:grpSpPr>
          <p:sp>
            <p:nvSpPr>
              <p:cNvPr id="250" name="Google Shape;620;p27"/>
              <p:cNvSpPr/>
              <p:nvPr/>
            </p:nvSpPr>
            <p:spPr>
              <a:xfrm>
                <a:off x="1068850" y="4956113"/>
                <a:ext cx="173800" cy="224350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8974" extrusionOk="0">
                    <a:moveTo>
                      <a:pt x="6951" y="0"/>
                    </a:moveTo>
                    <a:cubicBezTo>
                      <a:pt x="4807" y="1523"/>
                      <a:pt x="2458" y="2754"/>
                      <a:pt x="0" y="3686"/>
                    </a:cubicBezTo>
                    <a:lnTo>
                      <a:pt x="0" y="8974"/>
                    </a:lnTo>
                    <a:lnTo>
                      <a:pt x="6951" y="8974"/>
                    </a:lnTo>
                    <a:lnTo>
                      <a:pt x="6951" y="0"/>
                    </a:lnTo>
                    <a:close/>
                  </a:path>
                </a:pathLst>
              </a:custGeom>
              <a:solidFill>
                <a:srgbClr val="56C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21;p27"/>
              <p:cNvSpPr/>
              <p:nvPr/>
            </p:nvSpPr>
            <p:spPr>
              <a:xfrm>
                <a:off x="1068850" y="4904113"/>
                <a:ext cx="1738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5766" extrusionOk="0">
                    <a:moveTo>
                      <a:pt x="0" y="0"/>
                    </a:moveTo>
                    <a:lnTo>
                      <a:pt x="0" y="5766"/>
                    </a:lnTo>
                    <a:cubicBezTo>
                      <a:pt x="2458" y="4834"/>
                      <a:pt x="4807" y="3603"/>
                      <a:pt x="6951" y="2080"/>
                    </a:cubicBezTo>
                    <a:lnTo>
                      <a:pt x="6951" y="0"/>
                    </a:lnTo>
                    <a:close/>
                  </a:path>
                </a:pathLst>
              </a:custGeom>
              <a:solidFill>
                <a:srgbClr val="48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22;p27"/>
              <p:cNvSpPr/>
              <p:nvPr/>
            </p:nvSpPr>
            <p:spPr>
              <a:xfrm>
                <a:off x="919500" y="5048238"/>
                <a:ext cx="1493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5199" extrusionOk="0">
                    <a:moveTo>
                      <a:pt x="5974" y="1"/>
                    </a:moveTo>
                    <a:cubicBezTo>
                      <a:pt x="5588" y="149"/>
                      <a:pt x="5194" y="289"/>
                      <a:pt x="4804" y="417"/>
                    </a:cubicBezTo>
                    <a:cubicBezTo>
                      <a:pt x="3948" y="2906"/>
                      <a:pt x="2490" y="5198"/>
                      <a:pt x="0" y="5198"/>
                    </a:cubicBezTo>
                    <a:lnTo>
                      <a:pt x="5974" y="5198"/>
                    </a:lnTo>
                    <a:lnTo>
                      <a:pt x="5974" y="1"/>
                    </a:lnTo>
                    <a:close/>
                  </a:path>
                </a:pathLst>
              </a:custGeom>
              <a:solidFill>
                <a:srgbClr val="56C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23;p27"/>
              <p:cNvSpPr/>
              <p:nvPr/>
            </p:nvSpPr>
            <p:spPr>
              <a:xfrm>
                <a:off x="1039600" y="4904113"/>
                <a:ext cx="292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6183" extrusionOk="0">
                    <a:moveTo>
                      <a:pt x="1170" y="0"/>
                    </a:moveTo>
                    <a:cubicBezTo>
                      <a:pt x="1170" y="0"/>
                      <a:pt x="1011" y="3232"/>
                      <a:pt x="0" y="6182"/>
                    </a:cubicBezTo>
                    <a:cubicBezTo>
                      <a:pt x="390" y="6054"/>
                      <a:pt x="784" y="5914"/>
                      <a:pt x="1170" y="5766"/>
                    </a:cubicBez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48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24;p27"/>
              <p:cNvSpPr/>
              <p:nvPr/>
            </p:nvSpPr>
            <p:spPr>
              <a:xfrm>
                <a:off x="664300" y="4811213"/>
                <a:ext cx="225325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9013" h="4028" extrusionOk="0">
                    <a:moveTo>
                      <a:pt x="4026" y="1"/>
                    </a:moveTo>
                    <a:cubicBezTo>
                      <a:pt x="1804" y="1"/>
                      <a:pt x="0" y="1803"/>
                      <a:pt x="0" y="4027"/>
                    </a:cubicBezTo>
                    <a:lnTo>
                      <a:pt x="9012" y="4027"/>
                    </a:lnTo>
                    <a:cubicBezTo>
                      <a:pt x="9012" y="1803"/>
                      <a:pt x="7208" y="1"/>
                      <a:pt x="4986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25;p27"/>
              <p:cNvSpPr/>
              <p:nvPr/>
            </p:nvSpPr>
            <p:spPr>
              <a:xfrm>
                <a:off x="835875" y="4377213"/>
                <a:ext cx="148050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190" extrusionOk="0">
                    <a:moveTo>
                      <a:pt x="1" y="0"/>
                    </a:moveTo>
                    <a:lnTo>
                      <a:pt x="209" y="3080"/>
                    </a:lnTo>
                    <a:cubicBezTo>
                      <a:pt x="2630" y="3080"/>
                      <a:pt x="4486" y="3508"/>
                      <a:pt x="5922" y="4189"/>
                    </a:cubicBezTo>
                    <a:cubicBezTo>
                      <a:pt x="5796" y="2845"/>
                      <a:pt x="5418" y="1542"/>
                      <a:pt x="4686" y="402"/>
                    </a:cubicBezTo>
                    <a:cubicBezTo>
                      <a:pt x="3308" y="144"/>
                      <a:pt x="1754" y="0"/>
                      <a:pt x="1" y="0"/>
                    </a:cubicBezTo>
                    <a:close/>
                  </a:path>
                </a:pathLst>
              </a:custGeom>
              <a:solidFill>
                <a:srgbClr val="48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26;p27"/>
              <p:cNvSpPr/>
              <p:nvPr/>
            </p:nvSpPr>
            <p:spPr>
              <a:xfrm>
                <a:off x="953025" y="4387263"/>
                <a:ext cx="293675" cy="489975"/>
              </a:xfrm>
              <a:custGeom>
                <a:avLst/>
                <a:gdLst/>
                <a:ahLst/>
                <a:cxnLst/>
                <a:rect l="l" t="t" r="r" b="b"/>
                <a:pathLst>
                  <a:path w="11747" h="195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32" y="1140"/>
                      <a:pt x="1110" y="2443"/>
                      <a:pt x="1236" y="3787"/>
                    </a:cubicBezTo>
                    <a:cubicBezTo>
                      <a:pt x="5315" y="5735"/>
                      <a:pt x="5974" y="9777"/>
                      <a:pt x="6364" y="12118"/>
                    </a:cubicBezTo>
                    <a:cubicBezTo>
                      <a:pt x="6921" y="15474"/>
                      <a:pt x="6432" y="19599"/>
                      <a:pt x="6432" y="19599"/>
                    </a:cubicBezTo>
                    <a:lnTo>
                      <a:pt x="11747" y="19599"/>
                    </a:lnTo>
                    <a:cubicBezTo>
                      <a:pt x="11747" y="19599"/>
                      <a:pt x="11539" y="14841"/>
                      <a:pt x="10978" y="10974"/>
                    </a:cubicBezTo>
                    <a:cubicBezTo>
                      <a:pt x="10523" y="7822"/>
                      <a:pt x="8766" y="1628"/>
                      <a:pt x="0" y="0"/>
                    </a:cubicBezTo>
                    <a:close/>
                  </a:path>
                </a:pathLst>
              </a:custGeom>
              <a:solidFill>
                <a:srgbClr val="56C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27;p27"/>
              <p:cNvSpPr/>
              <p:nvPr/>
            </p:nvSpPr>
            <p:spPr>
              <a:xfrm>
                <a:off x="658125" y="4226463"/>
                <a:ext cx="199575" cy="428225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17129" extrusionOk="0">
                    <a:moveTo>
                      <a:pt x="20" y="0"/>
                    </a:moveTo>
                    <a:cubicBezTo>
                      <a:pt x="9" y="0"/>
                      <a:pt x="1" y="8"/>
                      <a:pt x="1" y="19"/>
                    </a:cubicBezTo>
                    <a:lnTo>
                      <a:pt x="1" y="17111"/>
                    </a:lnTo>
                    <a:cubicBezTo>
                      <a:pt x="1" y="17121"/>
                      <a:pt x="9" y="17129"/>
                      <a:pt x="20" y="17129"/>
                    </a:cubicBezTo>
                    <a:lnTo>
                      <a:pt x="7964" y="17129"/>
                    </a:lnTo>
                    <a:cubicBezTo>
                      <a:pt x="7974" y="17129"/>
                      <a:pt x="7983" y="17121"/>
                      <a:pt x="7983" y="17111"/>
                    </a:cubicBezTo>
                    <a:lnTo>
                      <a:pt x="7983" y="19"/>
                    </a:lnTo>
                    <a:cubicBezTo>
                      <a:pt x="7983" y="8"/>
                      <a:pt x="7974" y="0"/>
                      <a:pt x="7964" y="0"/>
                    </a:cubicBezTo>
                    <a:close/>
                  </a:path>
                </a:pathLst>
              </a:custGeom>
              <a:solidFill>
                <a:srgbClr val="56C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28;p27"/>
              <p:cNvSpPr/>
              <p:nvPr/>
            </p:nvSpPr>
            <p:spPr>
              <a:xfrm>
                <a:off x="658125" y="4311488"/>
                <a:ext cx="19957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13728" extrusionOk="0">
                    <a:moveTo>
                      <a:pt x="7983" y="0"/>
                    </a:moveTo>
                    <a:cubicBezTo>
                      <a:pt x="6422" y="4194"/>
                      <a:pt x="3853" y="8129"/>
                      <a:pt x="153" y="10432"/>
                    </a:cubicBezTo>
                    <a:cubicBezTo>
                      <a:pt x="58" y="10489"/>
                      <a:pt x="1" y="10596"/>
                      <a:pt x="1" y="10705"/>
                    </a:cubicBezTo>
                    <a:lnTo>
                      <a:pt x="1" y="13402"/>
                    </a:lnTo>
                    <a:cubicBezTo>
                      <a:pt x="1" y="13584"/>
                      <a:pt x="145" y="13728"/>
                      <a:pt x="327" y="13728"/>
                    </a:cubicBezTo>
                    <a:lnTo>
                      <a:pt x="7656" y="13728"/>
                    </a:lnTo>
                    <a:cubicBezTo>
                      <a:pt x="7838" y="13728"/>
                      <a:pt x="7983" y="13584"/>
                      <a:pt x="7983" y="13402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rgbClr val="48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29;p27"/>
              <p:cNvSpPr/>
              <p:nvPr/>
            </p:nvSpPr>
            <p:spPr>
              <a:xfrm>
                <a:off x="702000" y="4654663"/>
                <a:ext cx="1117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248" extrusionOk="0">
                    <a:moveTo>
                      <a:pt x="0" y="1"/>
                    </a:moveTo>
                    <a:lnTo>
                      <a:pt x="0" y="1221"/>
                    </a:lnTo>
                    <a:cubicBezTo>
                      <a:pt x="0" y="1236"/>
                      <a:pt x="11" y="1247"/>
                      <a:pt x="27" y="1247"/>
                    </a:cubicBezTo>
                    <a:lnTo>
                      <a:pt x="4443" y="1247"/>
                    </a:lnTo>
                    <a:cubicBezTo>
                      <a:pt x="4459" y="1247"/>
                      <a:pt x="4469" y="1236"/>
                      <a:pt x="4469" y="1221"/>
                    </a:cubicBezTo>
                    <a:lnTo>
                      <a:pt x="4469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30;p27"/>
              <p:cNvSpPr/>
              <p:nvPr/>
            </p:nvSpPr>
            <p:spPr>
              <a:xfrm>
                <a:off x="721675" y="4685838"/>
                <a:ext cx="724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600" extrusionOk="0">
                    <a:moveTo>
                      <a:pt x="1" y="0"/>
                    </a:moveTo>
                    <a:cubicBezTo>
                      <a:pt x="1" y="330"/>
                      <a:pt x="270" y="599"/>
                      <a:pt x="600" y="599"/>
                    </a:cubicBezTo>
                    <a:lnTo>
                      <a:pt x="2300" y="599"/>
                    </a:lnTo>
                    <a:cubicBezTo>
                      <a:pt x="2630" y="599"/>
                      <a:pt x="2895" y="330"/>
                      <a:pt x="2895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31;p27"/>
              <p:cNvSpPr/>
              <p:nvPr/>
            </p:nvSpPr>
            <p:spPr>
              <a:xfrm>
                <a:off x="798675" y="4344263"/>
                <a:ext cx="163750" cy="1637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550" extrusionOk="0">
                    <a:moveTo>
                      <a:pt x="3277" y="0"/>
                    </a:moveTo>
                    <a:cubicBezTo>
                      <a:pt x="1466" y="0"/>
                      <a:pt x="1" y="1467"/>
                      <a:pt x="1" y="3277"/>
                    </a:cubicBezTo>
                    <a:cubicBezTo>
                      <a:pt x="1" y="5084"/>
                      <a:pt x="1466" y="6549"/>
                      <a:pt x="3277" y="6549"/>
                    </a:cubicBezTo>
                    <a:cubicBezTo>
                      <a:pt x="5083" y="6549"/>
                      <a:pt x="6550" y="5084"/>
                      <a:pt x="6550" y="3277"/>
                    </a:cubicBezTo>
                    <a:cubicBezTo>
                      <a:pt x="6550" y="1467"/>
                      <a:pt x="5083" y="0"/>
                      <a:pt x="3277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32;p27"/>
              <p:cNvSpPr/>
              <p:nvPr/>
            </p:nvSpPr>
            <p:spPr>
              <a:xfrm>
                <a:off x="811175" y="4356763"/>
                <a:ext cx="138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5550" extrusionOk="0">
                    <a:moveTo>
                      <a:pt x="2777" y="0"/>
                    </a:moveTo>
                    <a:cubicBezTo>
                      <a:pt x="1242" y="0"/>
                      <a:pt x="1" y="1243"/>
                      <a:pt x="1" y="2777"/>
                    </a:cubicBezTo>
                    <a:cubicBezTo>
                      <a:pt x="1" y="4307"/>
                      <a:pt x="1242" y="5549"/>
                      <a:pt x="2777" y="5549"/>
                    </a:cubicBezTo>
                    <a:cubicBezTo>
                      <a:pt x="4307" y="5549"/>
                      <a:pt x="5553" y="4307"/>
                      <a:pt x="5553" y="2777"/>
                    </a:cubicBezTo>
                    <a:cubicBezTo>
                      <a:pt x="5553" y="1243"/>
                      <a:pt x="4307" y="0"/>
                      <a:pt x="277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33;p27"/>
              <p:cNvSpPr/>
              <p:nvPr/>
            </p:nvSpPr>
            <p:spPr>
              <a:xfrm>
                <a:off x="712800" y="4095288"/>
                <a:ext cx="9015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5248" extrusionOk="0">
                    <a:moveTo>
                      <a:pt x="0" y="1"/>
                    </a:moveTo>
                    <a:lnTo>
                      <a:pt x="0" y="5247"/>
                    </a:lnTo>
                    <a:lnTo>
                      <a:pt x="3606" y="5247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34;p27"/>
              <p:cNvSpPr/>
              <p:nvPr/>
            </p:nvSpPr>
            <p:spPr>
              <a:xfrm>
                <a:off x="680675" y="4072663"/>
                <a:ext cx="15447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906" extrusionOk="0">
                    <a:moveTo>
                      <a:pt x="1" y="0"/>
                    </a:moveTo>
                    <a:cubicBezTo>
                      <a:pt x="1" y="500"/>
                      <a:pt x="406" y="906"/>
                      <a:pt x="906" y="906"/>
                    </a:cubicBezTo>
                    <a:lnTo>
                      <a:pt x="5273" y="906"/>
                    </a:lnTo>
                    <a:cubicBezTo>
                      <a:pt x="5773" y="906"/>
                      <a:pt x="6179" y="500"/>
                      <a:pt x="6179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35;p27"/>
              <p:cNvSpPr/>
              <p:nvPr/>
            </p:nvSpPr>
            <p:spPr>
              <a:xfrm>
                <a:off x="537300" y="4868888"/>
                <a:ext cx="733275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29331" h="2205" extrusionOk="0">
                    <a:moveTo>
                      <a:pt x="65" y="0"/>
                    </a:moveTo>
                    <a:cubicBezTo>
                      <a:pt x="27" y="0"/>
                      <a:pt x="1" y="27"/>
                      <a:pt x="1" y="65"/>
                    </a:cubicBezTo>
                    <a:lnTo>
                      <a:pt x="1" y="2141"/>
                    </a:lnTo>
                    <a:cubicBezTo>
                      <a:pt x="1" y="2175"/>
                      <a:pt x="27" y="2205"/>
                      <a:pt x="65" y="2205"/>
                    </a:cubicBezTo>
                    <a:lnTo>
                      <a:pt x="29266" y="2205"/>
                    </a:lnTo>
                    <a:cubicBezTo>
                      <a:pt x="29304" y="2205"/>
                      <a:pt x="29330" y="2175"/>
                      <a:pt x="29330" y="2141"/>
                    </a:cubicBezTo>
                    <a:lnTo>
                      <a:pt x="29330" y="65"/>
                    </a:lnTo>
                    <a:cubicBezTo>
                      <a:pt x="29330" y="27"/>
                      <a:pt x="29304" y="0"/>
                      <a:pt x="29266" y="0"/>
                    </a:cubicBezTo>
                    <a:close/>
                  </a:path>
                </a:pathLst>
              </a:custGeom>
              <a:solidFill>
                <a:srgbClr val="56C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36;p27"/>
              <p:cNvSpPr/>
              <p:nvPr/>
            </p:nvSpPr>
            <p:spPr>
              <a:xfrm>
                <a:off x="402000" y="5169663"/>
                <a:ext cx="889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5573" h="2156" extrusionOk="0">
                    <a:moveTo>
                      <a:pt x="3682" y="0"/>
                    </a:moveTo>
                    <a:cubicBezTo>
                      <a:pt x="2155" y="0"/>
                      <a:pt x="750" y="826"/>
                      <a:pt x="0" y="2156"/>
                    </a:cubicBezTo>
                    <a:lnTo>
                      <a:pt x="34898" y="2156"/>
                    </a:lnTo>
                    <a:cubicBezTo>
                      <a:pt x="35269" y="2156"/>
                      <a:pt x="35572" y="1852"/>
                      <a:pt x="35572" y="1481"/>
                    </a:cubicBezTo>
                    <a:lnTo>
                      <a:pt x="35572" y="674"/>
                    </a:lnTo>
                    <a:cubicBezTo>
                      <a:pt x="35572" y="303"/>
                      <a:pt x="35269" y="0"/>
                      <a:pt x="34898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37;p27"/>
              <p:cNvSpPr/>
              <p:nvPr/>
            </p:nvSpPr>
            <p:spPr>
              <a:xfrm>
                <a:off x="666650" y="4465888"/>
                <a:ext cx="1867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2809" extrusionOk="0">
                    <a:moveTo>
                      <a:pt x="373" y="0"/>
                    </a:moveTo>
                    <a:cubicBezTo>
                      <a:pt x="186" y="0"/>
                      <a:pt x="1" y="121"/>
                      <a:pt x="1" y="362"/>
                    </a:cubicBezTo>
                    <a:lnTo>
                      <a:pt x="1" y="2446"/>
                    </a:lnTo>
                    <a:cubicBezTo>
                      <a:pt x="1" y="2687"/>
                      <a:pt x="188" y="2808"/>
                      <a:pt x="375" y="2808"/>
                    </a:cubicBezTo>
                    <a:cubicBezTo>
                      <a:pt x="561" y="2808"/>
                      <a:pt x="747" y="2688"/>
                      <a:pt x="747" y="2446"/>
                    </a:cubicBezTo>
                    <a:lnTo>
                      <a:pt x="747" y="362"/>
                    </a:lnTo>
                    <a:cubicBezTo>
                      <a:pt x="747" y="122"/>
                      <a:pt x="560" y="0"/>
                      <a:pt x="373" y="0"/>
                    </a:cubicBezTo>
                    <a:close/>
                  </a:path>
                </a:pathLst>
              </a:custGeom>
              <a:solidFill>
                <a:srgbClr val="7E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38;p27"/>
              <p:cNvSpPr/>
              <p:nvPr/>
            </p:nvSpPr>
            <p:spPr>
              <a:xfrm>
                <a:off x="666650" y="4247788"/>
                <a:ext cx="1867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706" extrusionOk="0">
                    <a:moveTo>
                      <a:pt x="373" y="1"/>
                    </a:moveTo>
                    <a:cubicBezTo>
                      <a:pt x="186" y="1"/>
                      <a:pt x="1" y="121"/>
                      <a:pt x="1" y="363"/>
                    </a:cubicBezTo>
                    <a:lnTo>
                      <a:pt x="1" y="6344"/>
                    </a:lnTo>
                    <a:cubicBezTo>
                      <a:pt x="1" y="6585"/>
                      <a:pt x="187" y="6705"/>
                      <a:pt x="374" y="6705"/>
                    </a:cubicBezTo>
                    <a:cubicBezTo>
                      <a:pt x="560" y="6705"/>
                      <a:pt x="747" y="6585"/>
                      <a:pt x="747" y="6344"/>
                    </a:cubicBezTo>
                    <a:lnTo>
                      <a:pt x="747" y="363"/>
                    </a:lnTo>
                    <a:cubicBezTo>
                      <a:pt x="747" y="122"/>
                      <a:pt x="560" y="1"/>
                      <a:pt x="373" y="1"/>
                    </a:cubicBezTo>
                    <a:close/>
                  </a:path>
                </a:pathLst>
              </a:custGeom>
              <a:solidFill>
                <a:srgbClr val="7E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39;p27"/>
              <p:cNvSpPr/>
              <p:nvPr/>
            </p:nvSpPr>
            <p:spPr>
              <a:xfrm>
                <a:off x="548025" y="4874163"/>
                <a:ext cx="365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373" extrusionOk="0">
                    <a:moveTo>
                      <a:pt x="855" y="738"/>
                    </a:moveTo>
                    <a:cubicBezTo>
                      <a:pt x="860" y="740"/>
                      <a:pt x="864" y="742"/>
                      <a:pt x="868" y="743"/>
                    </a:cubicBezTo>
                    <a:lnTo>
                      <a:pt x="868" y="743"/>
                    </a:lnTo>
                    <a:cubicBezTo>
                      <a:pt x="867" y="743"/>
                      <a:pt x="867" y="743"/>
                      <a:pt x="866" y="743"/>
                    </a:cubicBezTo>
                    <a:lnTo>
                      <a:pt x="866" y="743"/>
                    </a:lnTo>
                    <a:cubicBezTo>
                      <a:pt x="864" y="742"/>
                      <a:pt x="860" y="740"/>
                      <a:pt x="855" y="738"/>
                    </a:cubicBezTo>
                    <a:close/>
                    <a:moveTo>
                      <a:pt x="806" y="755"/>
                    </a:moveTo>
                    <a:cubicBezTo>
                      <a:pt x="806" y="756"/>
                      <a:pt x="806" y="756"/>
                      <a:pt x="806" y="757"/>
                    </a:cubicBezTo>
                    <a:lnTo>
                      <a:pt x="806" y="757"/>
                    </a:lnTo>
                    <a:cubicBezTo>
                      <a:pt x="806" y="757"/>
                      <a:pt x="806" y="757"/>
                      <a:pt x="806" y="757"/>
                    </a:cubicBezTo>
                    <a:lnTo>
                      <a:pt x="806" y="757"/>
                    </a:lnTo>
                    <a:cubicBezTo>
                      <a:pt x="806" y="756"/>
                      <a:pt x="806" y="756"/>
                      <a:pt x="806" y="755"/>
                    </a:cubicBezTo>
                    <a:close/>
                    <a:moveTo>
                      <a:pt x="805" y="771"/>
                    </a:moveTo>
                    <a:cubicBezTo>
                      <a:pt x="805" y="773"/>
                      <a:pt x="804" y="774"/>
                      <a:pt x="804" y="775"/>
                    </a:cubicBezTo>
                    <a:lnTo>
                      <a:pt x="804" y="775"/>
                    </a:lnTo>
                    <a:cubicBezTo>
                      <a:pt x="804" y="774"/>
                      <a:pt x="805" y="773"/>
                      <a:pt x="805" y="772"/>
                    </a:cubicBezTo>
                    <a:lnTo>
                      <a:pt x="805" y="772"/>
                    </a:lnTo>
                    <a:cubicBezTo>
                      <a:pt x="805" y="772"/>
                      <a:pt x="805" y="772"/>
                      <a:pt x="805" y="771"/>
                    </a:cubicBezTo>
                    <a:close/>
                    <a:moveTo>
                      <a:pt x="840" y="1"/>
                    </a:moveTo>
                    <a:cubicBezTo>
                      <a:pt x="641" y="1"/>
                      <a:pt x="446" y="70"/>
                      <a:pt x="291" y="221"/>
                    </a:cubicBezTo>
                    <a:cubicBezTo>
                      <a:pt x="30" y="475"/>
                      <a:pt x="0" y="876"/>
                      <a:pt x="163" y="1187"/>
                    </a:cubicBezTo>
                    <a:cubicBezTo>
                      <a:pt x="226" y="1308"/>
                      <a:pt x="358" y="1372"/>
                      <a:pt x="488" y="1372"/>
                    </a:cubicBezTo>
                    <a:cubicBezTo>
                      <a:pt x="554" y="1372"/>
                      <a:pt x="618" y="1356"/>
                      <a:pt x="674" y="1324"/>
                    </a:cubicBezTo>
                    <a:cubicBezTo>
                      <a:pt x="852" y="1219"/>
                      <a:pt x="899" y="998"/>
                      <a:pt x="815" y="822"/>
                    </a:cubicBezTo>
                    <a:lnTo>
                      <a:pt x="815" y="822"/>
                    </a:lnTo>
                    <a:cubicBezTo>
                      <a:pt x="818" y="828"/>
                      <a:pt x="820" y="831"/>
                      <a:pt x="821" y="831"/>
                    </a:cubicBezTo>
                    <a:cubicBezTo>
                      <a:pt x="823" y="831"/>
                      <a:pt x="812" y="804"/>
                      <a:pt x="807" y="804"/>
                    </a:cubicBezTo>
                    <a:cubicBezTo>
                      <a:pt x="805" y="804"/>
                      <a:pt x="804" y="810"/>
                      <a:pt x="806" y="831"/>
                    </a:cubicBezTo>
                    <a:lnTo>
                      <a:pt x="806" y="831"/>
                    </a:lnTo>
                    <a:cubicBezTo>
                      <a:pt x="804" y="815"/>
                      <a:pt x="803" y="801"/>
                      <a:pt x="804" y="787"/>
                    </a:cubicBezTo>
                    <a:lnTo>
                      <a:pt x="804" y="787"/>
                    </a:lnTo>
                    <a:cubicBezTo>
                      <a:pt x="804" y="784"/>
                      <a:pt x="806" y="776"/>
                      <a:pt x="807" y="769"/>
                    </a:cubicBezTo>
                    <a:lnTo>
                      <a:pt x="807" y="769"/>
                    </a:lnTo>
                    <a:cubicBezTo>
                      <a:pt x="809" y="765"/>
                      <a:pt x="811" y="762"/>
                      <a:pt x="813" y="758"/>
                    </a:cubicBezTo>
                    <a:lnTo>
                      <a:pt x="813" y="758"/>
                    </a:lnTo>
                    <a:cubicBezTo>
                      <a:pt x="816" y="757"/>
                      <a:pt x="818" y="754"/>
                      <a:pt x="822" y="752"/>
                    </a:cubicBezTo>
                    <a:cubicBezTo>
                      <a:pt x="823" y="751"/>
                      <a:pt x="823" y="750"/>
                      <a:pt x="824" y="749"/>
                    </a:cubicBezTo>
                    <a:lnTo>
                      <a:pt x="824" y="749"/>
                    </a:lnTo>
                    <a:cubicBezTo>
                      <a:pt x="826" y="749"/>
                      <a:pt x="827" y="749"/>
                      <a:pt x="829" y="748"/>
                    </a:cubicBezTo>
                    <a:lnTo>
                      <a:pt x="829" y="748"/>
                    </a:lnTo>
                    <a:cubicBezTo>
                      <a:pt x="836" y="748"/>
                      <a:pt x="846" y="747"/>
                      <a:pt x="855" y="746"/>
                    </a:cubicBezTo>
                    <a:lnTo>
                      <a:pt x="855" y="746"/>
                    </a:lnTo>
                    <a:cubicBezTo>
                      <a:pt x="856" y="748"/>
                      <a:pt x="866" y="751"/>
                      <a:pt x="872" y="751"/>
                    </a:cubicBezTo>
                    <a:cubicBezTo>
                      <a:pt x="876" y="751"/>
                      <a:pt x="877" y="749"/>
                      <a:pt x="869" y="745"/>
                    </a:cubicBezTo>
                    <a:lnTo>
                      <a:pt x="869" y="745"/>
                    </a:lnTo>
                    <a:cubicBezTo>
                      <a:pt x="869" y="744"/>
                      <a:pt x="870" y="744"/>
                      <a:pt x="871" y="744"/>
                    </a:cubicBezTo>
                    <a:lnTo>
                      <a:pt x="871" y="744"/>
                    </a:lnTo>
                    <a:cubicBezTo>
                      <a:pt x="929" y="768"/>
                      <a:pt x="990" y="780"/>
                      <a:pt x="1049" y="780"/>
                    </a:cubicBezTo>
                    <a:cubicBezTo>
                      <a:pt x="1175" y="780"/>
                      <a:pt x="1295" y="724"/>
                      <a:pt x="1367" y="600"/>
                    </a:cubicBezTo>
                    <a:cubicBezTo>
                      <a:pt x="1462" y="441"/>
                      <a:pt x="1416" y="175"/>
                      <a:pt x="1231" y="89"/>
                    </a:cubicBezTo>
                    <a:cubicBezTo>
                      <a:pt x="1106" y="31"/>
                      <a:pt x="972" y="1"/>
                      <a:pt x="840" y="1"/>
                    </a:cubicBezTo>
                    <a:close/>
                  </a:path>
                </a:pathLst>
              </a:custGeom>
              <a:solidFill>
                <a:srgbClr val="7E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40;p27"/>
              <p:cNvSpPr/>
              <p:nvPr/>
            </p:nvSpPr>
            <p:spPr>
              <a:xfrm>
                <a:off x="591200" y="4874388"/>
                <a:ext cx="205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747" extrusionOk="0">
                    <a:moveTo>
                      <a:pt x="485" y="0"/>
                    </a:moveTo>
                    <a:cubicBezTo>
                      <a:pt x="4" y="0"/>
                      <a:pt x="0" y="746"/>
                      <a:pt x="485" y="746"/>
                    </a:cubicBezTo>
                    <a:lnTo>
                      <a:pt x="7728" y="746"/>
                    </a:lnTo>
                    <a:cubicBezTo>
                      <a:pt x="8209" y="746"/>
                      <a:pt x="8209" y="0"/>
                      <a:pt x="7728" y="0"/>
                    </a:cubicBezTo>
                    <a:close/>
                  </a:path>
                </a:pathLst>
              </a:custGeom>
              <a:solidFill>
                <a:srgbClr val="7E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41;p27"/>
              <p:cNvSpPr/>
              <p:nvPr/>
            </p:nvSpPr>
            <p:spPr>
              <a:xfrm>
                <a:off x="1112550" y="4635813"/>
                <a:ext cx="449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8793" extrusionOk="0">
                    <a:moveTo>
                      <a:pt x="454" y="0"/>
                    </a:moveTo>
                    <a:cubicBezTo>
                      <a:pt x="230" y="0"/>
                      <a:pt x="1" y="183"/>
                      <a:pt x="79" y="464"/>
                    </a:cubicBezTo>
                    <a:cubicBezTo>
                      <a:pt x="806" y="3073"/>
                      <a:pt x="1044" y="5737"/>
                      <a:pt x="801" y="8433"/>
                    </a:cubicBezTo>
                    <a:cubicBezTo>
                      <a:pt x="781" y="8673"/>
                      <a:pt x="956" y="8792"/>
                      <a:pt x="1143" y="8792"/>
                    </a:cubicBezTo>
                    <a:cubicBezTo>
                      <a:pt x="1330" y="8792"/>
                      <a:pt x="1528" y="8672"/>
                      <a:pt x="1551" y="8433"/>
                    </a:cubicBezTo>
                    <a:cubicBezTo>
                      <a:pt x="1798" y="5668"/>
                      <a:pt x="1544" y="2937"/>
                      <a:pt x="798" y="267"/>
                    </a:cubicBezTo>
                    <a:cubicBezTo>
                      <a:pt x="747" y="81"/>
                      <a:pt x="601" y="0"/>
                      <a:pt x="454" y="0"/>
                    </a:cubicBezTo>
                    <a:close/>
                  </a:path>
                </a:pathLst>
              </a:custGeom>
              <a:solidFill>
                <a:srgbClr val="7E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0" name="Google Shape;777;p29"/>
          <p:cNvGrpSpPr>
            <a:grpSpLocks noChangeAspect="1"/>
          </p:cNvGrpSpPr>
          <p:nvPr/>
        </p:nvGrpSpPr>
        <p:grpSpPr>
          <a:xfrm>
            <a:off x="3253614" y="1471205"/>
            <a:ext cx="1350636" cy="1212384"/>
            <a:chOff x="755856" y="1978199"/>
            <a:chExt cx="3078801" cy="2763652"/>
          </a:xfrm>
        </p:grpSpPr>
        <p:sp>
          <p:nvSpPr>
            <p:cNvPr id="501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4E9DF"/>
              </a:clrFrom>
              <a:clrTo>
                <a:srgbClr val="F4E9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4343" y="2438619"/>
            <a:ext cx="1137245" cy="1899484"/>
          </a:xfrm>
          <a:prstGeom prst="rect">
            <a:avLst/>
          </a:prstGeom>
        </p:spPr>
      </p:pic>
      <p:grpSp>
        <p:nvGrpSpPr>
          <p:cNvPr id="557" name="Группа 556"/>
          <p:cNvGrpSpPr>
            <a:grpSpLocks noChangeAspect="1"/>
          </p:cNvGrpSpPr>
          <p:nvPr/>
        </p:nvGrpSpPr>
        <p:grpSpPr>
          <a:xfrm>
            <a:off x="2477229" y="173676"/>
            <a:ext cx="721999" cy="1085359"/>
            <a:chOff x="7156249" y="2702825"/>
            <a:chExt cx="1146466" cy="1723447"/>
          </a:xfrm>
        </p:grpSpPr>
        <p:sp>
          <p:nvSpPr>
            <p:cNvPr id="558" name="Google Shape;2324;p42"/>
            <p:cNvSpPr/>
            <p:nvPr/>
          </p:nvSpPr>
          <p:spPr>
            <a:xfrm>
              <a:off x="7258443" y="3995989"/>
              <a:ext cx="1044272" cy="430283"/>
            </a:xfrm>
            <a:custGeom>
              <a:avLst/>
              <a:gdLst/>
              <a:ahLst/>
              <a:cxnLst/>
              <a:rect l="l" t="t" r="r" b="b"/>
              <a:pathLst>
                <a:path w="27672" h="11402" extrusionOk="0">
                  <a:moveTo>
                    <a:pt x="376" y="0"/>
                  </a:moveTo>
                  <a:cubicBezTo>
                    <a:pt x="153" y="0"/>
                    <a:pt x="1" y="224"/>
                    <a:pt x="85" y="430"/>
                  </a:cubicBezTo>
                  <a:lnTo>
                    <a:pt x="85" y="434"/>
                  </a:lnTo>
                  <a:cubicBezTo>
                    <a:pt x="292" y="937"/>
                    <a:pt x="782" y="1269"/>
                    <a:pt x="1327" y="1269"/>
                  </a:cubicBezTo>
                  <a:lnTo>
                    <a:pt x="21505" y="1269"/>
                  </a:lnTo>
                  <a:cubicBezTo>
                    <a:pt x="23767" y="1269"/>
                    <a:pt x="25640" y="3087"/>
                    <a:pt x="25630" y="5350"/>
                  </a:cubicBezTo>
                  <a:lnTo>
                    <a:pt x="25630" y="5448"/>
                  </a:lnTo>
                  <a:cubicBezTo>
                    <a:pt x="25599" y="7608"/>
                    <a:pt x="23804" y="9332"/>
                    <a:pt x="21647" y="9404"/>
                  </a:cubicBezTo>
                  <a:lnTo>
                    <a:pt x="1779" y="10059"/>
                  </a:lnTo>
                  <a:cubicBezTo>
                    <a:pt x="1215" y="10077"/>
                    <a:pt x="734" y="10472"/>
                    <a:pt x="606" y="11024"/>
                  </a:cubicBezTo>
                  <a:cubicBezTo>
                    <a:pt x="563" y="11219"/>
                    <a:pt x="712" y="11402"/>
                    <a:pt x="912" y="11402"/>
                  </a:cubicBezTo>
                  <a:cubicBezTo>
                    <a:pt x="916" y="11402"/>
                    <a:pt x="920" y="11402"/>
                    <a:pt x="924" y="11402"/>
                  </a:cubicBezTo>
                  <a:cubicBezTo>
                    <a:pt x="924" y="11402"/>
                    <a:pt x="16920" y="11321"/>
                    <a:pt x="23098" y="11101"/>
                  </a:cubicBezTo>
                  <a:cubicBezTo>
                    <a:pt x="25153" y="11030"/>
                    <a:pt x="27077" y="9065"/>
                    <a:pt x="27466" y="7047"/>
                  </a:cubicBezTo>
                  <a:cubicBezTo>
                    <a:pt x="27672" y="5962"/>
                    <a:pt x="27655" y="4856"/>
                    <a:pt x="27533" y="3848"/>
                  </a:cubicBezTo>
                  <a:cubicBezTo>
                    <a:pt x="27266" y="1640"/>
                    <a:pt x="25356" y="0"/>
                    <a:pt x="23135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325;p42"/>
            <p:cNvSpPr/>
            <p:nvPr/>
          </p:nvSpPr>
          <p:spPr>
            <a:xfrm>
              <a:off x="7293804" y="4043840"/>
              <a:ext cx="932229" cy="334618"/>
            </a:xfrm>
            <a:custGeom>
              <a:avLst/>
              <a:gdLst/>
              <a:ahLst/>
              <a:cxnLst/>
              <a:rect l="l" t="t" r="r" b="b"/>
              <a:pathLst>
                <a:path w="24703" h="8867" extrusionOk="0">
                  <a:moveTo>
                    <a:pt x="7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365" y="1231"/>
                    <a:pt x="738" y="3030"/>
                    <a:pt x="669" y="5110"/>
                  </a:cubicBezTo>
                  <a:cubicBezTo>
                    <a:pt x="613" y="6760"/>
                    <a:pt x="484" y="7991"/>
                    <a:pt x="355" y="8856"/>
                  </a:cubicBezTo>
                  <a:cubicBezTo>
                    <a:pt x="355" y="8863"/>
                    <a:pt x="359" y="8866"/>
                    <a:pt x="365" y="8866"/>
                  </a:cubicBezTo>
                  <a:lnTo>
                    <a:pt x="20720" y="8142"/>
                  </a:lnTo>
                  <a:cubicBezTo>
                    <a:pt x="22874" y="8064"/>
                    <a:pt x="24662" y="6343"/>
                    <a:pt x="24693" y="4186"/>
                  </a:cubicBezTo>
                  <a:lnTo>
                    <a:pt x="24693" y="4082"/>
                  </a:lnTo>
                  <a:cubicBezTo>
                    <a:pt x="24703" y="1819"/>
                    <a:pt x="22833" y="1"/>
                    <a:pt x="20571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326;p42"/>
            <p:cNvSpPr/>
            <p:nvPr/>
          </p:nvSpPr>
          <p:spPr>
            <a:xfrm>
              <a:off x="7329277" y="4273664"/>
              <a:ext cx="752486" cy="21586"/>
            </a:xfrm>
            <a:custGeom>
              <a:avLst/>
              <a:gdLst/>
              <a:ahLst/>
              <a:cxnLst/>
              <a:rect l="l" t="t" r="r" b="b"/>
              <a:pathLst>
                <a:path w="19940" h="572" extrusionOk="0">
                  <a:moveTo>
                    <a:pt x="16522" y="1"/>
                  </a:moveTo>
                  <a:cubicBezTo>
                    <a:pt x="14324" y="1"/>
                    <a:pt x="12108" y="120"/>
                    <a:pt x="9934" y="139"/>
                  </a:cubicBezTo>
                  <a:cubicBezTo>
                    <a:pt x="9701" y="141"/>
                    <a:pt x="9468" y="142"/>
                    <a:pt x="9234" y="142"/>
                  </a:cubicBezTo>
                  <a:cubicBezTo>
                    <a:pt x="7766" y="142"/>
                    <a:pt x="6282" y="109"/>
                    <a:pt x="4801" y="109"/>
                  </a:cubicBezTo>
                  <a:cubicBezTo>
                    <a:pt x="3227" y="109"/>
                    <a:pt x="1656" y="146"/>
                    <a:pt x="108" y="298"/>
                  </a:cubicBezTo>
                  <a:cubicBezTo>
                    <a:pt x="1" y="308"/>
                    <a:pt x="1" y="433"/>
                    <a:pt x="108" y="440"/>
                  </a:cubicBezTo>
                  <a:cubicBezTo>
                    <a:pt x="1288" y="540"/>
                    <a:pt x="2481" y="572"/>
                    <a:pt x="3678" y="572"/>
                  </a:cubicBezTo>
                  <a:cubicBezTo>
                    <a:pt x="5767" y="572"/>
                    <a:pt x="7868" y="473"/>
                    <a:pt x="9934" y="460"/>
                  </a:cubicBezTo>
                  <a:cubicBezTo>
                    <a:pt x="10067" y="459"/>
                    <a:pt x="10200" y="459"/>
                    <a:pt x="10333" y="459"/>
                  </a:cubicBezTo>
                  <a:cubicBezTo>
                    <a:pt x="12057" y="459"/>
                    <a:pt x="13806" y="513"/>
                    <a:pt x="15549" y="513"/>
                  </a:cubicBezTo>
                  <a:cubicBezTo>
                    <a:pt x="16963" y="513"/>
                    <a:pt x="18374" y="478"/>
                    <a:pt x="19763" y="348"/>
                  </a:cubicBezTo>
                  <a:cubicBezTo>
                    <a:pt x="19935" y="331"/>
                    <a:pt x="19939" y="128"/>
                    <a:pt x="19763" y="115"/>
                  </a:cubicBezTo>
                  <a:cubicBezTo>
                    <a:pt x="18692" y="30"/>
                    <a:pt x="17609" y="1"/>
                    <a:pt x="1652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327;p42"/>
            <p:cNvSpPr/>
            <p:nvPr/>
          </p:nvSpPr>
          <p:spPr>
            <a:xfrm>
              <a:off x="7311163" y="4170526"/>
              <a:ext cx="387526" cy="29548"/>
            </a:xfrm>
            <a:custGeom>
              <a:avLst/>
              <a:gdLst/>
              <a:ahLst/>
              <a:cxnLst/>
              <a:rect l="l" t="t" r="r" b="b"/>
              <a:pathLst>
                <a:path w="10269" h="783" extrusionOk="0">
                  <a:moveTo>
                    <a:pt x="10161" y="1"/>
                  </a:moveTo>
                  <a:cubicBezTo>
                    <a:pt x="6840" y="21"/>
                    <a:pt x="3463" y="252"/>
                    <a:pt x="156" y="579"/>
                  </a:cubicBezTo>
                  <a:cubicBezTo>
                    <a:pt x="12" y="592"/>
                    <a:pt x="0" y="782"/>
                    <a:pt x="152" y="782"/>
                  </a:cubicBezTo>
                  <a:cubicBezTo>
                    <a:pt x="153" y="782"/>
                    <a:pt x="155" y="782"/>
                    <a:pt x="156" y="782"/>
                  </a:cubicBezTo>
                  <a:cubicBezTo>
                    <a:pt x="3486" y="704"/>
                    <a:pt x="6874" y="515"/>
                    <a:pt x="10181" y="133"/>
                  </a:cubicBezTo>
                  <a:cubicBezTo>
                    <a:pt x="10269" y="123"/>
                    <a:pt x="10242" y="1"/>
                    <a:pt x="10161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328;p42"/>
            <p:cNvSpPr/>
            <p:nvPr/>
          </p:nvSpPr>
          <p:spPr>
            <a:xfrm>
              <a:off x="7314220" y="4107844"/>
              <a:ext cx="617725" cy="18152"/>
            </a:xfrm>
            <a:custGeom>
              <a:avLst/>
              <a:gdLst/>
              <a:ahLst/>
              <a:cxnLst/>
              <a:rect l="l" t="t" r="r" b="b"/>
              <a:pathLst>
                <a:path w="16369" h="481" extrusionOk="0">
                  <a:moveTo>
                    <a:pt x="10568" y="1"/>
                  </a:moveTo>
                  <a:cubicBezTo>
                    <a:pt x="7089" y="1"/>
                    <a:pt x="3598" y="124"/>
                    <a:pt x="142" y="168"/>
                  </a:cubicBezTo>
                  <a:cubicBezTo>
                    <a:pt x="0" y="171"/>
                    <a:pt x="0" y="360"/>
                    <a:pt x="142" y="360"/>
                  </a:cubicBezTo>
                  <a:cubicBezTo>
                    <a:pt x="3355" y="387"/>
                    <a:pt x="6601" y="480"/>
                    <a:pt x="9837" y="480"/>
                  </a:cubicBezTo>
                  <a:cubicBezTo>
                    <a:pt x="11981" y="480"/>
                    <a:pt x="14122" y="439"/>
                    <a:pt x="16247" y="310"/>
                  </a:cubicBezTo>
                  <a:cubicBezTo>
                    <a:pt x="16369" y="299"/>
                    <a:pt x="16369" y="151"/>
                    <a:pt x="16247" y="144"/>
                  </a:cubicBezTo>
                  <a:cubicBezTo>
                    <a:pt x="14363" y="38"/>
                    <a:pt x="12467" y="1"/>
                    <a:pt x="1056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329;p42"/>
            <p:cNvSpPr/>
            <p:nvPr/>
          </p:nvSpPr>
          <p:spPr>
            <a:xfrm>
              <a:off x="7223234" y="3610911"/>
              <a:ext cx="972571" cy="385111"/>
            </a:xfrm>
            <a:custGeom>
              <a:avLst/>
              <a:gdLst/>
              <a:ahLst/>
              <a:cxnLst/>
              <a:rect l="l" t="t" r="r" b="b"/>
              <a:pathLst>
                <a:path w="25772" h="10205" extrusionOk="0">
                  <a:moveTo>
                    <a:pt x="4200" y="0"/>
                  </a:moveTo>
                  <a:cubicBezTo>
                    <a:pt x="2255" y="0"/>
                    <a:pt x="585" y="1390"/>
                    <a:pt x="244" y="3304"/>
                  </a:cubicBezTo>
                  <a:cubicBezTo>
                    <a:pt x="0" y="4649"/>
                    <a:pt x="64" y="5883"/>
                    <a:pt x="254" y="6921"/>
                  </a:cubicBezTo>
                  <a:cubicBezTo>
                    <a:pt x="596" y="8825"/>
                    <a:pt x="2266" y="10204"/>
                    <a:pt x="4200" y="10204"/>
                  </a:cubicBezTo>
                  <a:lnTo>
                    <a:pt x="25626" y="10204"/>
                  </a:lnTo>
                  <a:cubicBezTo>
                    <a:pt x="25724" y="10204"/>
                    <a:pt x="25772" y="10086"/>
                    <a:pt x="25704" y="10012"/>
                  </a:cubicBezTo>
                  <a:cubicBezTo>
                    <a:pt x="25501" y="9778"/>
                    <a:pt x="25318" y="9535"/>
                    <a:pt x="25159" y="9285"/>
                  </a:cubicBezTo>
                  <a:cubicBezTo>
                    <a:pt x="25028" y="9076"/>
                    <a:pt x="24791" y="8954"/>
                    <a:pt x="24544" y="8954"/>
                  </a:cubicBezTo>
                  <a:lnTo>
                    <a:pt x="5694" y="8954"/>
                  </a:lnTo>
                  <a:cubicBezTo>
                    <a:pt x="3574" y="8954"/>
                    <a:pt x="1806" y="7266"/>
                    <a:pt x="1789" y="5150"/>
                  </a:cubicBezTo>
                  <a:lnTo>
                    <a:pt x="1789" y="5062"/>
                  </a:lnTo>
                  <a:cubicBezTo>
                    <a:pt x="1796" y="2942"/>
                    <a:pt x="3571" y="1248"/>
                    <a:pt x="5694" y="1248"/>
                  </a:cubicBezTo>
                  <a:lnTo>
                    <a:pt x="24388" y="1248"/>
                  </a:lnTo>
                  <a:cubicBezTo>
                    <a:pt x="24629" y="1248"/>
                    <a:pt x="24842" y="1092"/>
                    <a:pt x="24916" y="866"/>
                  </a:cubicBezTo>
                  <a:cubicBezTo>
                    <a:pt x="25028" y="545"/>
                    <a:pt x="25119" y="301"/>
                    <a:pt x="25180" y="156"/>
                  </a:cubicBezTo>
                  <a:cubicBezTo>
                    <a:pt x="25210" y="78"/>
                    <a:pt x="25153" y="0"/>
                    <a:pt x="25072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330;p42"/>
            <p:cNvSpPr/>
            <p:nvPr/>
          </p:nvSpPr>
          <p:spPr>
            <a:xfrm>
              <a:off x="7290709" y="3658008"/>
              <a:ext cx="839395" cy="290805"/>
            </a:xfrm>
            <a:custGeom>
              <a:avLst/>
              <a:gdLst/>
              <a:ahLst/>
              <a:cxnLst/>
              <a:rect l="l" t="t" r="r" b="b"/>
              <a:pathLst>
                <a:path w="22243" h="7706" extrusionOk="0">
                  <a:moveTo>
                    <a:pt x="3906" y="0"/>
                  </a:moveTo>
                  <a:cubicBezTo>
                    <a:pt x="1786" y="0"/>
                    <a:pt x="8" y="1694"/>
                    <a:pt x="1" y="3814"/>
                  </a:cubicBezTo>
                  <a:lnTo>
                    <a:pt x="1" y="3902"/>
                  </a:lnTo>
                  <a:cubicBezTo>
                    <a:pt x="18" y="6018"/>
                    <a:pt x="1786" y="7706"/>
                    <a:pt x="3906" y="7706"/>
                  </a:cubicBezTo>
                  <a:lnTo>
                    <a:pt x="22243" y="7706"/>
                  </a:lnTo>
                  <a:cubicBezTo>
                    <a:pt x="21076" y="5011"/>
                    <a:pt x="21614" y="1900"/>
                    <a:pt x="22158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331;p42"/>
            <p:cNvSpPr/>
            <p:nvPr/>
          </p:nvSpPr>
          <p:spPr>
            <a:xfrm>
              <a:off x="7595594" y="3889077"/>
              <a:ext cx="512551" cy="15170"/>
            </a:xfrm>
            <a:custGeom>
              <a:avLst/>
              <a:gdLst/>
              <a:ahLst/>
              <a:cxnLst/>
              <a:rect l="l" t="t" r="r" b="b"/>
              <a:pathLst>
                <a:path w="13582" h="402" extrusionOk="0">
                  <a:moveTo>
                    <a:pt x="13438" y="1"/>
                  </a:moveTo>
                  <a:cubicBezTo>
                    <a:pt x="13436" y="1"/>
                    <a:pt x="13435" y="1"/>
                    <a:pt x="13433" y="1"/>
                  </a:cubicBezTo>
                  <a:cubicBezTo>
                    <a:pt x="8983" y="108"/>
                    <a:pt x="4534" y="57"/>
                    <a:pt x="88" y="163"/>
                  </a:cubicBezTo>
                  <a:cubicBezTo>
                    <a:pt x="0" y="166"/>
                    <a:pt x="0" y="274"/>
                    <a:pt x="88" y="281"/>
                  </a:cubicBezTo>
                  <a:cubicBezTo>
                    <a:pt x="1778" y="367"/>
                    <a:pt x="3475" y="402"/>
                    <a:pt x="5173" y="402"/>
                  </a:cubicBezTo>
                  <a:cubicBezTo>
                    <a:pt x="7929" y="402"/>
                    <a:pt x="10689" y="310"/>
                    <a:pt x="13433" y="199"/>
                  </a:cubicBezTo>
                  <a:cubicBezTo>
                    <a:pt x="13577" y="193"/>
                    <a:pt x="13582" y="1"/>
                    <a:pt x="1343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338;p42"/>
            <p:cNvSpPr/>
            <p:nvPr/>
          </p:nvSpPr>
          <p:spPr>
            <a:xfrm>
              <a:off x="7487739" y="3807299"/>
              <a:ext cx="609574" cy="25775"/>
            </a:xfrm>
            <a:custGeom>
              <a:avLst/>
              <a:gdLst/>
              <a:ahLst/>
              <a:cxnLst/>
              <a:rect l="l" t="t" r="r" b="b"/>
              <a:pathLst>
                <a:path w="16153" h="683" extrusionOk="0">
                  <a:moveTo>
                    <a:pt x="16004" y="0"/>
                  </a:moveTo>
                  <a:cubicBezTo>
                    <a:pt x="16002" y="0"/>
                    <a:pt x="16001" y="0"/>
                    <a:pt x="16000" y="0"/>
                  </a:cubicBezTo>
                  <a:cubicBezTo>
                    <a:pt x="10712" y="115"/>
                    <a:pt x="5394" y="186"/>
                    <a:pt x="115" y="531"/>
                  </a:cubicBezTo>
                  <a:cubicBezTo>
                    <a:pt x="4" y="537"/>
                    <a:pt x="1" y="683"/>
                    <a:pt x="115" y="683"/>
                  </a:cubicBezTo>
                  <a:cubicBezTo>
                    <a:pt x="217" y="683"/>
                    <a:pt x="319" y="683"/>
                    <a:pt x="420" y="683"/>
                  </a:cubicBezTo>
                  <a:cubicBezTo>
                    <a:pt x="5608" y="683"/>
                    <a:pt x="10820" y="422"/>
                    <a:pt x="16000" y="203"/>
                  </a:cubicBezTo>
                  <a:cubicBezTo>
                    <a:pt x="16151" y="196"/>
                    <a:pt x="16152" y="0"/>
                    <a:pt x="1600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339;p42"/>
            <p:cNvSpPr/>
            <p:nvPr/>
          </p:nvSpPr>
          <p:spPr>
            <a:xfrm>
              <a:off x="7618652" y="3697708"/>
              <a:ext cx="484248" cy="20416"/>
            </a:xfrm>
            <a:custGeom>
              <a:avLst/>
              <a:gdLst/>
              <a:ahLst/>
              <a:cxnLst/>
              <a:rect l="l" t="t" r="r" b="b"/>
              <a:pathLst>
                <a:path w="12832" h="541" extrusionOk="0">
                  <a:moveTo>
                    <a:pt x="4638" y="1"/>
                  </a:moveTo>
                  <a:cubicBezTo>
                    <a:pt x="3131" y="1"/>
                    <a:pt x="1626" y="44"/>
                    <a:pt x="129" y="145"/>
                  </a:cubicBezTo>
                  <a:cubicBezTo>
                    <a:pt x="4" y="152"/>
                    <a:pt x="1" y="311"/>
                    <a:pt x="129" y="311"/>
                  </a:cubicBezTo>
                  <a:cubicBezTo>
                    <a:pt x="4319" y="320"/>
                    <a:pt x="8487" y="294"/>
                    <a:pt x="12677" y="540"/>
                  </a:cubicBezTo>
                  <a:cubicBezTo>
                    <a:pt x="12681" y="541"/>
                    <a:pt x="12685" y="541"/>
                    <a:pt x="12688" y="541"/>
                  </a:cubicBezTo>
                  <a:cubicBezTo>
                    <a:pt x="12832" y="541"/>
                    <a:pt x="12825" y="344"/>
                    <a:pt x="12677" y="331"/>
                  </a:cubicBezTo>
                  <a:cubicBezTo>
                    <a:pt x="10014" y="138"/>
                    <a:pt x="7322" y="1"/>
                    <a:pt x="463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340;p42"/>
            <p:cNvSpPr/>
            <p:nvPr/>
          </p:nvSpPr>
          <p:spPr>
            <a:xfrm>
              <a:off x="7156249" y="3216211"/>
              <a:ext cx="303221" cy="258502"/>
            </a:xfrm>
            <a:custGeom>
              <a:avLst/>
              <a:gdLst/>
              <a:ahLst/>
              <a:cxnLst/>
              <a:rect l="l" t="t" r="r" b="b"/>
              <a:pathLst>
                <a:path w="8035" h="6850" extrusionOk="0">
                  <a:moveTo>
                    <a:pt x="4394" y="1"/>
                  </a:moveTo>
                  <a:cubicBezTo>
                    <a:pt x="4181" y="1"/>
                    <a:pt x="3961" y="21"/>
                    <a:pt x="3733" y="66"/>
                  </a:cubicBezTo>
                  <a:cubicBezTo>
                    <a:pt x="1076" y="587"/>
                    <a:pt x="1" y="4755"/>
                    <a:pt x="1809" y="6222"/>
                  </a:cubicBezTo>
                  <a:cubicBezTo>
                    <a:pt x="2387" y="6690"/>
                    <a:pt x="3039" y="6849"/>
                    <a:pt x="3660" y="6849"/>
                  </a:cubicBezTo>
                  <a:cubicBezTo>
                    <a:pt x="4984" y="6849"/>
                    <a:pt x="6165" y="6125"/>
                    <a:pt x="6165" y="6125"/>
                  </a:cubicBezTo>
                  <a:lnTo>
                    <a:pt x="8034" y="2324"/>
                  </a:lnTo>
                  <a:cubicBezTo>
                    <a:pt x="8034" y="2324"/>
                    <a:pt x="6661" y="1"/>
                    <a:pt x="4394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341;p42"/>
            <p:cNvSpPr/>
            <p:nvPr/>
          </p:nvSpPr>
          <p:spPr>
            <a:xfrm>
              <a:off x="7211497" y="3250967"/>
              <a:ext cx="239671" cy="190876"/>
            </a:xfrm>
            <a:custGeom>
              <a:avLst/>
              <a:gdLst/>
              <a:ahLst/>
              <a:cxnLst/>
              <a:rect l="l" t="t" r="r" b="b"/>
              <a:pathLst>
                <a:path w="6351" h="5058" extrusionOk="0">
                  <a:moveTo>
                    <a:pt x="3161" y="1"/>
                  </a:moveTo>
                  <a:cubicBezTo>
                    <a:pt x="3072" y="1"/>
                    <a:pt x="2981" y="4"/>
                    <a:pt x="2888" y="11"/>
                  </a:cubicBezTo>
                  <a:cubicBezTo>
                    <a:pt x="548" y="173"/>
                    <a:pt x="1" y="3054"/>
                    <a:pt x="599" y="3936"/>
                  </a:cubicBezTo>
                  <a:cubicBezTo>
                    <a:pt x="987" y="4511"/>
                    <a:pt x="1707" y="5058"/>
                    <a:pt x="2845" y="5058"/>
                  </a:cubicBezTo>
                  <a:cubicBezTo>
                    <a:pt x="3454" y="5058"/>
                    <a:pt x="4183" y="4901"/>
                    <a:pt x="5046" y="4507"/>
                  </a:cubicBezTo>
                  <a:lnTo>
                    <a:pt x="6350" y="1857"/>
                  </a:lnTo>
                  <a:cubicBezTo>
                    <a:pt x="6350" y="1857"/>
                    <a:pt x="5315" y="1"/>
                    <a:pt x="316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342;p42"/>
            <p:cNvSpPr/>
            <p:nvPr/>
          </p:nvSpPr>
          <p:spPr>
            <a:xfrm>
              <a:off x="7314975" y="3091940"/>
              <a:ext cx="586214" cy="511947"/>
            </a:xfrm>
            <a:custGeom>
              <a:avLst/>
              <a:gdLst/>
              <a:ahLst/>
              <a:cxnLst/>
              <a:rect l="l" t="t" r="r" b="b"/>
              <a:pathLst>
                <a:path w="15534" h="13566" extrusionOk="0">
                  <a:moveTo>
                    <a:pt x="10771" y="0"/>
                  </a:moveTo>
                  <a:cubicBezTo>
                    <a:pt x="10690" y="0"/>
                    <a:pt x="10607" y="3"/>
                    <a:pt x="10523" y="8"/>
                  </a:cubicBezTo>
                  <a:cubicBezTo>
                    <a:pt x="7652" y="191"/>
                    <a:pt x="7236" y="2679"/>
                    <a:pt x="7226" y="4038"/>
                  </a:cubicBezTo>
                  <a:cubicBezTo>
                    <a:pt x="6827" y="4058"/>
                    <a:pt x="6408" y="4109"/>
                    <a:pt x="5962" y="4204"/>
                  </a:cubicBezTo>
                  <a:cubicBezTo>
                    <a:pt x="5940" y="4209"/>
                    <a:pt x="5918" y="4211"/>
                    <a:pt x="5895" y="4211"/>
                  </a:cubicBezTo>
                  <a:cubicBezTo>
                    <a:pt x="5533" y="4211"/>
                    <a:pt x="5009" y="3690"/>
                    <a:pt x="4562" y="3690"/>
                  </a:cubicBezTo>
                  <a:cubicBezTo>
                    <a:pt x="4481" y="3690"/>
                    <a:pt x="4403" y="3707"/>
                    <a:pt x="4328" y="3747"/>
                  </a:cubicBezTo>
                  <a:cubicBezTo>
                    <a:pt x="3869" y="4001"/>
                    <a:pt x="4718" y="4440"/>
                    <a:pt x="4839" y="4498"/>
                  </a:cubicBezTo>
                  <a:cubicBezTo>
                    <a:pt x="4751" y="4463"/>
                    <a:pt x="4275" y="4326"/>
                    <a:pt x="3890" y="4326"/>
                  </a:cubicBezTo>
                  <a:cubicBezTo>
                    <a:pt x="3670" y="4326"/>
                    <a:pt x="3480" y="4371"/>
                    <a:pt x="3409" y="4505"/>
                  </a:cubicBezTo>
                  <a:cubicBezTo>
                    <a:pt x="3203" y="4887"/>
                    <a:pt x="4365" y="5077"/>
                    <a:pt x="4193" y="5239"/>
                  </a:cubicBezTo>
                  <a:cubicBezTo>
                    <a:pt x="1357" y="7957"/>
                    <a:pt x="1" y="13343"/>
                    <a:pt x="6418" y="13557"/>
                  </a:cubicBezTo>
                  <a:cubicBezTo>
                    <a:pt x="6590" y="13562"/>
                    <a:pt x="6757" y="13565"/>
                    <a:pt x="6919" y="13565"/>
                  </a:cubicBezTo>
                  <a:cubicBezTo>
                    <a:pt x="12338" y="13565"/>
                    <a:pt x="12214" y="10449"/>
                    <a:pt x="12024" y="7957"/>
                  </a:cubicBezTo>
                  <a:cubicBezTo>
                    <a:pt x="12318" y="7795"/>
                    <a:pt x="12703" y="7558"/>
                    <a:pt x="13204" y="7207"/>
                  </a:cubicBezTo>
                  <a:cubicBezTo>
                    <a:pt x="15534" y="5568"/>
                    <a:pt x="14530" y="0"/>
                    <a:pt x="1077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343;p42"/>
            <p:cNvSpPr/>
            <p:nvPr/>
          </p:nvSpPr>
          <p:spPr>
            <a:xfrm>
              <a:off x="7511740" y="3329047"/>
              <a:ext cx="90872" cy="90759"/>
            </a:xfrm>
            <a:custGeom>
              <a:avLst/>
              <a:gdLst/>
              <a:ahLst/>
              <a:cxnLst/>
              <a:rect l="l" t="t" r="r" b="b"/>
              <a:pathLst>
                <a:path w="2408" h="2405" extrusionOk="0">
                  <a:moveTo>
                    <a:pt x="1204" y="0"/>
                  </a:moveTo>
                  <a:cubicBezTo>
                    <a:pt x="542" y="0"/>
                    <a:pt x="0" y="538"/>
                    <a:pt x="0" y="1200"/>
                  </a:cubicBezTo>
                  <a:cubicBezTo>
                    <a:pt x="0" y="1867"/>
                    <a:pt x="542" y="2405"/>
                    <a:pt x="1204" y="2405"/>
                  </a:cubicBezTo>
                  <a:cubicBezTo>
                    <a:pt x="1870" y="2405"/>
                    <a:pt x="2408" y="1867"/>
                    <a:pt x="2408" y="1200"/>
                  </a:cubicBezTo>
                  <a:cubicBezTo>
                    <a:pt x="2408" y="538"/>
                    <a:pt x="1870" y="0"/>
                    <a:pt x="1204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344;p42"/>
            <p:cNvSpPr/>
            <p:nvPr/>
          </p:nvSpPr>
          <p:spPr>
            <a:xfrm>
              <a:off x="7537251" y="3353388"/>
              <a:ext cx="32718" cy="21020"/>
            </a:xfrm>
            <a:custGeom>
              <a:avLst/>
              <a:gdLst/>
              <a:ahLst/>
              <a:cxnLst/>
              <a:rect l="l" t="t" r="r" b="b"/>
              <a:pathLst>
                <a:path w="867" h="557" extrusionOk="0">
                  <a:moveTo>
                    <a:pt x="491" y="1"/>
                  </a:moveTo>
                  <a:cubicBezTo>
                    <a:pt x="459" y="1"/>
                    <a:pt x="426" y="3"/>
                    <a:pt x="393" y="8"/>
                  </a:cubicBezTo>
                  <a:cubicBezTo>
                    <a:pt x="163" y="45"/>
                    <a:pt x="0" y="201"/>
                    <a:pt x="11" y="275"/>
                  </a:cubicBezTo>
                  <a:cubicBezTo>
                    <a:pt x="24" y="344"/>
                    <a:pt x="225" y="556"/>
                    <a:pt x="438" y="556"/>
                  </a:cubicBezTo>
                  <a:cubicBezTo>
                    <a:pt x="454" y="556"/>
                    <a:pt x="471" y="555"/>
                    <a:pt x="487" y="552"/>
                  </a:cubicBezTo>
                  <a:cubicBezTo>
                    <a:pt x="721" y="515"/>
                    <a:pt x="866" y="221"/>
                    <a:pt x="852" y="143"/>
                  </a:cubicBezTo>
                  <a:cubicBezTo>
                    <a:pt x="844" y="79"/>
                    <a:pt x="683" y="1"/>
                    <a:pt x="49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345;p42"/>
            <p:cNvSpPr/>
            <p:nvPr/>
          </p:nvSpPr>
          <p:spPr>
            <a:xfrm>
              <a:off x="7542346" y="3375465"/>
              <a:ext cx="22605" cy="6981"/>
            </a:xfrm>
            <a:custGeom>
              <a:avLst/>
              <a:gdLst/>
              <a:ahLst/>
              <a:cxnLst/>
              <a:rect l="l" t="t" r="r" b="b"/>
              <a:pathLst>
                <a:path w="599" h="185" extrusionOk="0">
                  <a:moveTo>
                    <a:pt x="537" y="1"/>
                  </a:moveTo>
                  <a:cubicBezTo>
                    <a:pt x="525" y="1"/>
                    <a:pt x="513" y="5"/>
                    <a:pt x="505" y="14"/>
                  </a:cubicBezTo>
                  <a:cubicBezTo>
                    <a:pt x="474" y="42"/>
                    <a:pt x="447" y="63"/>
                    <a:pt x="408" y="63"/>
                  </a:cubicBezTo>
                  <a:cubicBezTo>
                    <a:pt x="403" y="63"/>
                    <a:pt x="398" y="63"/>
                    <a:pt x="393" y="62"/>
                  </a:cubicBezTo>
                  <a:cubicBezTo>
                    <a:pt x="363" y="62"/>
                    <a:pt x="339" y="39"/>
                    <a:pt x="308" y="35"/>
                  </a:cubicBezTo>
                  <a:cubicBezTo>
                    <a:pt x="305" y="34"/>
                    <a:pt x="302" y="34"/>
                    <a:pt x="299" y="34"/>
                  </a:cubicBezTo>
                  <a:cubicBezTo>
                    <a:pt x="285" y="34"/>
                    <a:pt x="275" y="40"/>
                    <a:pt x="261" y="45"/>
                  </a:cubicBezTo>
                  <a:cubicBezTo>
                    <a:pt x="230" y="59"/>
                    <a:pt x="214" y="79"/>
                    <a:pt x="177" y="79"/>
                  </a:cubicBezTo>
                  <a:cubicBezTo>
                    <a:pt x="140" y="79"/>
                    <a:pt x="116" y="65"/>
                    <a:pt x="88" y="35"/>
                  </a:cubicBezTo>
                  <a:cubicBezTo>
                    <a:pt x="79" y="24"/>
                    <a:pt x="68" y="20"/>
                    <a:pt x="58" y="20"/>
                  </a:cubicBezTo>
                  <a:cubicBezTo>
                    <a:pt x="28" y="20"/>
                    <a:pt x="0" y="57"/>
                    <a:pt x="18" y="92"/>
                  </a:cubicBezTo>
                  <a:cubicBezTo>
                    <a:pt x="45" y="147"/>
                    <a:pt x="92" y="181"/>
                    <a:pt x="153" y="184"/>
                  </a:cubicBezTo>
                  <a:cubicBezTo>
                    <a:pt x="158" y="184"/>
                    <a:pt x="163" y="185"/>
                    <a:pt x="168" y="185"/>
                  </a:cubicBezTo>
                  <a:cubicBezTo>
                    <a:pt x="193" y="185"/>
                    <a:pt x="215" y="178"/>
                    <a:pt x="241" y="167"/>
                  </a:cubicBezTo>
                  <a:cubicBezTo>
                    <a:pt x="255" y="164"/>
                    <a:pt x="275" y="153"/>
                    <a:pt x="288" y="143"/>
                  </a:cubicBezTo>
                  <a:cubicBezTo>
                    <a:pt x="291" y="143"/>
                    <a:pt x="295" y="140"/>
                    <a:pt x="295" y="136"/>
                  </a:cubicBezTo>
                  <a:cubicBezTo>
                    <a:pt x="330" y="160"/>
                    <a:pt x="371" y="172"/>
                    <a:pt x="411" y="172"/>
                  </a:cubicBezTo>
                  <a:cubicBezTo>
                    <a:pt x="485" y="172"/>
                    <a:pt x="558" y="133"/>
                    <a:pt x="586" y="59"/>
                  </a:cubicBezTo>
                  <a:cubicBezTo>
                    <a:pt x="598" y="27"/>
                    <a:pt x="566" y="1"/>
                    <a:pt x="53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346;p42"/>
            <p:cNvSpPr/>
            <p:nvPr/>
          </p:nvSpPr>
          <p:spPr>
            <a:xfrm>
              <a:off x="7624803" y="3341274"/>
              <a:ext cx="24265" cy="24303"/>
            </a:xfrm>
            <a:custGeom>
              <a:avLst/>
              <a:gdLst/>
              <a:ahLst/>
              <a:cxnLst/>
              <a:rect l="l" t="t" r="r" b="b"/>
              <a:pathLst>
                <a:path w="643" h="644" extrusionOk="0">
                  <a:moveTo>
                    <a:pt x="322" y="1"/>
                  </a:moveTo>
                  <a:cubicBezTo>
                    <a:pt x="142" y="1"/>
                    <a:pt x="0" y="146"/>
                    <a:pt x="0" y="322"/>
                  </a:cubicBezTo>
                  <a:cubicBezTo>
                    <a:pt x="0" y="498"/>
                    <a:pt x="142" y="644"/>
                    <a:pt x="322" y="644"/>
                  </a:cubicBezTo>
                  <a:cubicBezTo>
                    <a:pt x="497" y="644"/>
                    <a:pt x="642" y="498"/>
                    <a:pt x="642" y="322"/>
                  </a:cubicBezTo>
                  <a:cubicBezTo>
                    <a:pt x="642" y="146"/>
                    <a:pt x="497" y="1"/>
                    <a:pt x="322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347;p42"/>
            <p:cNvSpPr/>
            <p:nvPr/>
          </p:nvSpPr>
          <p:spPr>
            <a:xfrm>
              <a:off x="7466191" y="3358256"/>
              <a:ext cx="24265" cy="24416"/>
            </a:xfrm>
            <a:custGeom>
              <a:avLst/>
              <a:gdLst/>
              <a:ahLst/>
              <a:cxnLst/>
              <a:rect l="l" t="t" r="r" b="b"/>
              <a:pathLst>
                <a:path w="643" h="647" extrusionOk="0">
                  <a:moveTo>
                    <a:pt x="321" y="0"/>
                  </a:moveTo>
                  <a:cubicBezTo>
                    <a:pt x="146" y="0"/>
                    <a:pt x="1" y="146"/>
                    <a:pt x="1" y="322"/>
                  </a:cubicBezTo>
                  <a:cubicBezTo>
                    <a:pt x="1" y="501"/>
                    <a:pt x="146" y="646"/>
                    <a:pt x="321" y="646"/>
                  </a:cubicBezTo>
                  <a:cubicBezTo>
                    <a:pt x="500" y="646"/>
                    <a:pt x="642" y="501"/>
                    <a:pt x="642" y="322"/>
                  </a:cubicBezTo>
                  <a:cubicBezTo>
                    <a:pt x="642" y="146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348;p42"/>
            <p:cNvSpPr/>
            <p:nvPr/>
          </p:nvSpPr>
          <p:spPr>
            <a:xfrm>
              <a:off x="7629105" y="3128206"/>
              <a:ext cx="231255" cy="223180"/>
            </a:xfrm>
            <a:custGeom>
              <a:avLst/>
              <a:gdLst/>
              <a:ahLst/>
              <a:cxnLst/>
              <a:rect l="l" t="t" r="r" b="b"/>
              <a:pathLst>
                <a:path w="6128" h="5914" extrusionOk="0">
                  <a:moveTo>
                    <a:pt x="2454" y="1"/>
                  </a:moveTo>
                  <a:cubicBezTo>
                    <a:pt x="330" y="1"/>
                    <a:pt x="1" y="3253"/>
                    <a:pt x="1" y="3253"/>
                  </a:cubicBezTo>
                  <a:cubicBezTo>
                    <a:pt x="2642" y="3300"/>
                    <a:pt x="3460" y="5914"/>
                    <a:pt x="3460" y="5914"/>
                  </a:cubicBezTo>
                  <a:cubicBezTo>
                    <a:pt x="6127" y="4041"/>
                    <a:pt x="5705" y="741"/>
                    <a:pt x="3048" y="79"/>
                  </a:cubicBezTo>
                  <a:cubicBezTo>
                    <a:pt x="2836" y="25"/>
                    <a:pt x="2638" y="1"/>
                    <a:pt x="2454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349;p42"/>
            <p:cNvSpPr/>
            <p:nvPr/>
          </p:nvSpPr>
          <p:spPr>
            <a:xfrm>
              <a:off x="7424717" y="2857588"/>
              <a:ext cx="138987" cy="290088"/>
            </a:xfrm>
            <a:custGeom>
              <a:avLst/>
              <a:gdLst/>
              <a:ahLst/>
              <a:cxnLst/>
              <a:rect l="l" t="t" r="r" b="b"/>
              <a:pathLst>
                <a:path w="3683" h="7687" extrusionOk="0">
                  <a:moveTo>
                    <a:pt x="2566" y="3256"/>
                  </a:moveTo>
                  <a:cubicBezTo>
                    <a:pt x="2981" y="3256"/>
                    <a:pt x="3067" y="3884"/>
                    <a:pt x="2675" y="4453"/>
                  </a:cubicBezTo>
                  <a:cubicBezTo>
                    <a:pt x="2526" y="4612"/>
                    <a:pt x="2357" y="4747"/>
                    <a:pt x="2164" y="4859"/>
                  </a:cubicBezTo>
                  <a:cubicBezTo>
                    <a:pt x="1957" y="4954"/>
                    <a:pt x="1778" y="4996"/>
                    <a:pt x="1626" y="4996"/>
                  </a:cubicBezTo>
                  <a:cubicBezTo>
                    <a:pt x="1425" y="4996"/>
                    <a:pt x="1269" y="4923"/>
                    <a:pt x="1150" y="4805"/>
                  </a:cubicBezTo>
                  <a:cubicBezTo>
                    <a:pt x="1197" y="4669"/>
                    <a:pt x="1258" y="4534"/>
                    <a:pt x="1336" y="4399"/>
                  </a:cubicBezTo>
                  <a:cubicBezTo>
                    <a:pt x="1451" y="4210"/>
                    <a:pt x="1586" y="3902"/>
                    <a:pt x="1961" y="3564"/>
                  </a:cubicBezTo>
                  <a:cubicBezTo>
                    <a:pt x="2205" y="3346"/>
                    <a:pt x="2409" y="3256"/>
                    <a:pt x="2566" y="3256"/>
                  </a:cubicBezTo>
                  <a:close/>
                  <a:moveTo>
                    <a:pt x="2736" y="0"/>
                  </a:moveTo>
                  <a:cubicBezTo>
                    <a:pt x="2714" y="0"/>
                    <a:pt x="2690" y="4"/>
                    <a:pt x="2665" y="14"/>
                  </a:cubicBezTo>
                  <a:cubicBezTo>
                    <a:pt x="1170" y="568"/>
                    <a:pt x="0" y="2590"/>
                    <a:pt x="329" y="4166"/>
                  </a:cubicBezTo>
                  <a:cubicBezTo>
                    <a:pt x="399" y="4494"/>
                    <a:pt x="524" y="4750"/>
                    <a:pt x="690" y="4953"/>
                  </a:cubicBezTo>
                  <a:cubicBezTo>
                    <a:pt x="565" y="5805"/>
                    <a:pt x="812" y="6742"/>
                    <a:pt x="1190" y="7587"/>
                  </a:cubicBezTo>
                  <a:cubicBezTo>
                    <a:pt x="1222" y="7657"/>
                    <a:pt x="1276" y="7686"/>
                    <a:pt x="1332" y="7686"/>
                  </a:cubicBezTo>
                  <a:cubicBezTo>
                    <a:pt x="1453" y="7686"/>
                    <a:pt x="1583" y="7549"/>
                    <a:pt x="1518" y="7398"/>
                  </a:cubicBezTo>
                  <a:cubicBezTo>
                    <a:pt x="1214" y="6698"/>
                    <a:pt x="954" y="5978"/>
                    <a:pt x="1042" y="5261"/>
                  </a:cubicBezTo>
                  <a:lnTo>
                    <a:pt x="1042" y="5261"/>
                  </a:lnTo>
                  <a:cubicBezTo>
                    <a:pt x="1248" y="5386"/>
                    <a:pt x="1481" y="5448"/>
                    <a:pt x="1721" y="5448"/>
                  </a:cubicBezTo>
                  <a:cubicBezTo>
                    <a:pt x="2231" y="5448"/>
                    <a:pt x="2772" y="5166"/>
                    <a:pt x="3158" y="4605"/>
                  </a:cubicBezTo>
                  <a:cubicBezTo>
                    <a:pt x="3682" y="3848"/>
                    <a:pt x="3267" y="2900"/>
                    <a:pt x="2527" y="2900"/>
                  </a:cubicBezTo>
                  <a:cubicBezTo>
                    <a:pt x="2336" y="2900"/>
                    <a:pt x="2122" y="2964"/>
                    <a:pt x="1897" y="3111"/>
                  </a:cubicBezTo>
                  <a:cubicBezTo>
                    <a:pt x="1397" y="3439"/>
                    <a:pt x="1072" y="3837"/>
                    <a:pt x="880" y="4274"/>
                  </a:cubicBezTo>
                  <a:cubicBezTo>
                    <a:pt x="744" y="3733"/>
                    <a:pt x="825" y="3019"/>
                    <a:pt x="971" y="2631"/>
                  </a:cubicBezTo>
                  <a:cubicBezTo>
                    <a:pt x="1312" y="1697"/>
                    <a:pt x="1978" y="909"/>
                    <a:pt x="2830" y="409"/>
                  </a:cubicBezTo>
                  <a:cubicBezTo>
                    <a:pt x="3015" y="304"/>
                    <a:pt x="2926" y="0"/>
                    <a:pt x="273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350;p42"/>
            <p:cNvSpPr/>
            <p:nvPr/>
          </p:nvSpPr>
          <p:spPr>
            <a:xfrm>
              <a:off x="7465662" y="2702825"/>
              <a:ext cx="211707" cy="135968"/>
            </a:xfrm>
            <a:custGeom>
              <a:avLst/>
              <a:gdLst/>
              <a:ahLst/>
              <a:cxnLst/>
              <a:rect l="l" t="t" r="r" b="b"/>
              <a:pathLst>
                <a:path w="5610" h="3603" extrusionOk="0">
                  <a:moveTo>
                    <a:pt x="4338" y="0"/>
                  </a:moveTo>
                  <a:cubicBezTo>
                    <a:pt x="3397" y="0"/>
                    <a:pt x="2307" y="1588"/>
                    <a:pt x="2307" y="1588"/>
                  </a:cubicBezTo>
                  <a:cubicBezTo>
                    <a:pt x="2307" y="1588"/>
                    <a:pt x="2090" y="132"/>
                    <a:pt x="971" y="104"/>
                  </a:cubicBezTo>
                  <a:cubicBezTo>
                    <a:pt x="967" y="104"/>
                    <a:pt x="963" y="104"/>
                    <a:pt x="959" y="104"/>
                  </a:cubicBezTo>
                  <a:cubicBezTo>
                    <a:pt x="0" y="104"/>
                    <a:pt x="1565" y="2853"/>
                    <a:pt x="1965" y="3530"/>
                  </a:cubicBezTo>
                  <a:cubicBezTo>
                    <a:pt x="1994" y="3576"/>
                    <a:pt x="2043" y="3602"/>
                    <a:pt x="2093" y="3602"/>
                  </a:cubicBezTo>
                  <a:cubicBezTo>
                    <a:pt x="2126" y="3602"/>
                    <a:pt x="2160" y="3591"/>
                    <a:pt x="2189" y="3567"/>
                  </a:cubicBezTo>
                  <a:cubicBezTo>
                    <a:pt x="2838" y="3022"/>
                    <a:pt x="5610" y="622"/>
                    <a:pt x="4724" y="104"/>
                  </a:cubicBezTo>
                  <a:cubicBezTo>
                    <a:pt x="4601" y="32"/>
                    <a:pt x="4471" y="0"/>
                    <a:pt x="4338" y="0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351;p42"/>
            <p:cNvSpPr/>
            <p:nvPr/>
          </p:nvSpPr>
          <p:spPr>
            <a:xfrm>
              <a:off x="7584348" y="3587099"/>
              <a:ext cx="290050" cy="349147"/>
            </a:xfrm>
            <a:custGeom>
              <a:avLst/>
              <a:gdLst/>
              <a:ahLst/>
              <a:cxnLst/>
              <a:rect l="l" t="t" r="r" b="b"/>
              <a:pathLst>
                <a:path w="7686" h="9252" extrusionOk="0">
                  <a:moveTo>
                    <a:pt x="1633" y="0"/>
                  </a:moveTo>
                  <a:cubicBezTo>
                    <a:pt x="1227" y="0"/>
                    <a:pt x="836" y="22"/>
                    <a:pt x="473" y="60"/>
                  </a:cubicBezTo>
                  <a:cubicBezTo>
                    <a:pt x="25" y="103"/>
                    <a:pt x="1" y="784"/>
                    <a:pt x="450" y="784"/>
                  </a:cubicBezTo>
                  <a:cubicBezTo>
                    <a:pt x="458" y="784"/>
                    <a:pt x="466" y="784"/>
                    <a:pt x="473" y="784"/>
                  </a:cubicBezTo>
                  <a:cubicBezTo>
                    <a:pt x="681" y="773"/>
                    <a:pt x="899" y="767"/>
                    <a:pt x="1124" y="767"/>
                  </a:cubicBezTo>
                  <a:cubicBezTo>
                    <a:pt x="3108" y="767"/>
                    <a:pt x="5636" y="1236"/>
                    <a:pt x="6194" y="3346"/>
                  </a:cubicBezTo>
                  <a:cubicBezTo>
                    <a:pt x="6651" y="5074"/>
                    <a:pt x="6594" y="7137"/>
                    <a:pt x="6567" y="8915"/>
                  </a:cubicBezTo>
                  <a:cubicBezTo>
                    <a:pt x="6564" y="9130"/>
                    <a:pt x="6748" y="9251"/>
                    <a:pt x="6926" y="9251"/>
                  </a:cubicBezTo>
                  <a:cubicBezTo>
                    <a:pt x="7067" y="9251"/>
                    <a:pt x="7205" y="9174"/>
                    <a:pt x="7243" y="9006"/>
                  </a:cubicBezTo>
                  <a:cubicBezTo>
                    <a:pt x="7665" y="7103"/>
                    <a:pt x="7686" y="3694"/>
                    <a:pt x="6573" y="1981"/>
                  </a:cubicBezTo>
                  <a:cubicBezTo>
                    <a:pt x="5577" y="450"/>
                    <a:pt x="3462" y="0"/>
                    <a:pt x="1633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352;p42"/>
            <p:cNvSpPr/>
            <p:nvPr/>
          </p:nvSpPr>
          <p:spPr>
            <a:xfrm>
              <a:off x="7480871" y="3490339"/>
              <a:ext cx="31133" cy="49927"/>
            </a:xfrm>
            <a:custGeom>
              <a:avLst/>
              <a:gdLst/>
              <a:ahLst/>
              <a:cxnLst/>
              <a:rect l="l" t="t" r="r" b="b"/>
              <a:pathLst>
                <a:path w="825" h="1323" extrusionOk="0">
                  <a:moveTo>
                    <a:pt x="210" y="0"/>
                  </a:moveTo>
                  <a:cubicBezTo>
                    <a:pt x="170" y="0"/>
                    <a:pt x="129" y="19"/>
                    <a:pt x="119" y="58"/>
                  </a:cubicBezTo>
                  <a:cubicBezTo>
                    <a:pt x="51" y="345"/>
                    <a:pt x="0" y="662"/>
                    <a:pt x="135" y="940"/>
                  </a:cubicBezTo>
                  <a:cubicBezTo>
                    <a:pt x="233" y="1142"/>
                    <a:pt x="422" y="1323"/>
                    <a:pt x="657" y="1323"/>
                  </a:cubicBezTo>
                  <a:cubicBezTo>
                    <a:pt x="666" y="1323"/>
                    <a:pt x="674" y="1323"/>
                    <a:pt x="683" y="1322"/>
                  </a:cubicBezTo>
                  <a:cubicBezTo>
                    <a:pt x="768" y="1319"/>
                    <a:pt x="825" y="1214"/>
                    <a:pt x="734" y="1166"/>
                  </a:cubicBezTo>
                  <a:cubicBezTo>
                    <a:pt x="538" y="1068"/>
                    <a:pt x="399" y="967"/>
                    <a:pt x="325" y="751"/>
                  </a:cubicBezTo>
                  <a:cubicBezTo>
                    <a:pt x="247" y="534"/>
                    <a:pt x="274" y="301"/>
                    <a:pt x="305" y="81"/>
                  </a:cubicBezTo>
                  <a:cubicBezTo>
                    <a:pt x="312" y="29"/>
                    <a:pt x="261" y="0"/>
                    <a:pt x="21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353;p42"/>
            <p:cNvSpPr/>
            <p:nvPr/>
          </p:nvSpPr>
          <p:spPr>
            <a:xfrm>
              <a:off x="7514156" y="3497056"/>
              <a:ext cx="33058" cy="47172"/>
            </a:xfrm>
            <a:custGeom>
              <a:avLst/>
              <a:gdLst/>
              <a:ahLst/>
              <a:cxnLst/>
              <a:rect l="l" t="t" r="r" b="b"/>
              <a:pathLst>
                <a:path w="876" h="1250" extrusionOk="0">
                  <a:moveTo>
                    <a:pt x="165" y="0"/>
                  </a:moveTo>
                  <a:cubicBezTo>
                    <a:pt x="125" y="0"/>
                    <a:pt x="87" y="20"/>
                    <a:pt x="75" y="63"/>
                  </a:cubicBezTo>
                  <a:cubicBezTo>
                    <a:pt x="0" y="322"/>
                    <a:pt x="28" y="586"/>
                    <a:pt x="156" y="823"/>
                  </a:cubicBezTo>
                  <a:cubicBezTo>
                    <a:pt x="268" y="1026"/>
                    <a:pt x="485" y="1249"/>
                    <a:pt x="732" y="1249"/>
                  </a:cubicBezTo>
                  <a:cubicBezTo>
                    <a:pt x="740" y="1249"/>
                    <a:pt x="747" y="1249"/>
                    <a:pt x="754" y="1249"/>
                  </a:cubicBezTo>
                  <a:cubicBezTo>
                    <a:pt x="826" y="1246"/>
                    <a:pt x="876" y="1174"/>
                    <a:pt x="819" y="1117"/>
                  </a:cubicBezTo>
                  <a:cubicBezTo>
                    <a:pt x="677" y="982"/>
                    <a:pt x="508" y="915"/>
                    <a:pt x="393" y="738"/>
                  </a:cubicBezTo>
                  <a:cubicBezTo>
                    <a:pt x="267" y="553"/>
                    <a:pt x="220" y="330"/>
                    <a:pt x="267" y="110"/>
                  </a:cubicBezTo>
                  <a:cubicBezTo>
                    <a:pt x="282" y="41"/>
                    <a:pt x="222" y="0"/>
                    <a:pt x="16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354;p42"/>
            <p:cNvSpPr/>
            <p:nvPr/>
          </p:nvSpPr>
          <p:spPr>
            <a:xfrm>
              <a:off x="7282407" y="3269534"/>
              <a:ext cx="85966" cy="12868"/>
            </a:xfrm>
            <a:custGeom>
              <a:avLst/>
              <a:gdLst/>
              <a:ahLst/>
              <a:cxnLst/>
              <a:rect l="l" t="t" r="r" b="b"/>
              <a:pathLst>
                <a:path w="2278" h="341" extrusionOk="0">
                  <a:moveTo>
                    <a:pt x="1244" y="0"/>
                  </a:moveTo>
                  <a:cubicBezTo>
                    <a:pt x="845" y="0"/>
                    <a:pt x="440" y="85"/>
                    <a:pt x="86" y="208"/>
                  </a:cubicBezTo>
                  <a:cubicBezTo>
                    <a:pt x="0" y="235"/>
                    <a:pt x="28" y="340"/>
                    <a:pt x="104" y="340"/>
                  </a:cubicBezTo>
                  <a:cubicBezTo>
                    <a:pt x="112" y="340"/>
                    <a:pt x="121" y="339"/>
                    <a:pt x="130" y="337"/>
                  </a:cubicBezTo>
                  <a:cubicBezTo>
                    <a:pt x="462" y="235"/>
                    <a:pt x="776" y="200"/>
                    <a:pt x="1091" y="200"/>
                  </a:cubicBezTo>
                  <a:cubicBezTo>
                    <a:pt x="1448" y="200"/>
                    <a:pt x="1806" y="246"/>
                    <a:pt x="2189" y="293"/>
                  </a:cubicBezTo>
                  <a:cubicBezTo>
                    <a:pt x="2191" y="293"/>
                    <a:pt x="2194" y="293"/>
                    <a:pt x="2196" y="293"/>
                  </a:cubicBezTo>
                  <a:cubicBezTo>
                    <a:pt x="2238" y="293"/>
                    <a:pt x="2277" y="243"/>
                    <a:pt x="2226" y="218"/>
                  </a:cubicBezTo>
                  <a:cubicBezTo>
                    <a:pt x="1929" y="63"/>
                    <a:pt x="1589" y="0"/>
                    <a:pt x="124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355;p42"/>
            <p:cNvSpPr/>
            <p:nvPr/>
          </p:nvSpPr>
          <p:spPr>
            <a:xfrm>
              <a:off x="7388752" y="3297460"/>
              <a:ext cx="31360" cy="24831"/>
            </a:xfrm>
            <a:custGeom>
              <a:avLst/>
              <a:gdLst/>
              <a:ahLst/>
              <a:cxnLst/>
              <a:rect l="l" t="t" r="r" b="b"/>
              <a:pathLst>
                <a:path w="831" h="658" extrusionOk="0">
                  <a:moveTo>
                    <a:pt x="124" y="0"/>
                  </a:moveTo>
                  <a:cubicBezTo>
                    <a:pt x="62" y="0"/>
                    <a:pt x="0" y="62"/>
                    <a:pt x="60" y="107"/>
                  </a:cubicBezTo>
                  <a:cubicBezTo>
                    <a:pt x="284" y="276"/>
                    <a:pt x="473" y="483"/>
                    <a:pt x="697" y="645"/>
                  </a:cubicBezTo>
                  <a:cubicBezTo>
                    <a:pt x="709" y="654"/>
                    <a:pt x="724" y="657"/>
                    <a:pt x="740" y="657"/>
                  </a:cubicBezTo>
                  <a:cubicBezTo>
                    <a:pt x="785" y="657"/>
                    <a:pt x="831" y="625"/>
                    <a:pt x="798" y="580"/>
                  </a:cubicBezTo>
                  <a:cubicBezTo>
                    <a:pt x="642" y="350"/>
                    <a:pt x="392" y="174"/>
                    <a:pt x="172" y="16"/>
                  </a:cubicBezTo>
                  <a:cubicBezTo>
                    <a:pt x="158" y="5"/>
                    <a:pt x="141" y="0"/>
                    <a:pt x="12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356;p42"/>
            <p:cNvSpPr/>
            <p:nvPr/>
          </p:nvSpPr>
          <p:spPr>
            <a:xfrm>
              <a:off x="7761301" y="3273987"/>
              <a:ext cx="42870" cy="38983"/>
            </a:xfrm>
            <a:custGeom>
              <a:avLst/>
              <a:gdLst/>
              <a:ahLst/>
              <a:cxnLst/>
              <a:rect l="l" t="t" r="r" b="b"/>
              <a:pathLst>
                <a:path w="1136" h="1033" extrusionOk="0">
                  <a:moveTo>
                    <a:pt x="1064" y="0"/>
                  </a:moveTo>
                  <a:cubicBezTo>
                    <a:pt x="1036" y="0"/>
                    <a:pt x="1008" y="10"/>
                    <a:pt x="995" y="29"/>
                  </a:cubicBezTo>
                  <a:cubicBezTo>
                    <a:pt x="870" y="205"/>
                    <a:pt x="778" y="398"/>
                    <a:pt x="623" y="553"/>
                  </a:cubicBezTo>
                  <a:cubicBezTo>
                    <a:pt x="471" y="705"/>
                    <a:pt x="291" y="821"/>
                    <a:pt x="92" y="902"/>
                  </a:cubicBezTo>
                  <a:cubicBezTo>
                    <a:pt x="0" y="940"/>
                    <a:pt x="66" y="1033"/>
                    <a:pt x="146" y="1033"/>
                  </a:cubicBezTo>
                  <a:cubicBezTo>
                    <a:pt x="157" y="1033"/>
                    <a:pt x="169" y="1031"/>
                    <a:pt x="180" y="1027"/>
                  </a:cubicBezTo>
                  <a:cubicBezTo>
                    <a:pt x="586" y="874"/>
                    <a:pt x="1059" y="516"/>
                    <a:pt x="1130" y="59"/>
                  </a:cubicBezTo>
                  <a:cubicBezTo>
                    <a:pt x="1136" y="19"/>
                    <a:pt x="1101" y="0"/>
                    <a:pt x="106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357;p42"/>
            <p:cNvSpPr/>
            <p:nvPr/>
          </p:nvSpPr>
          <p:spPr>
            <a:xfrm>
              <a:off x="7801568" y="3205757"/>
              <a:ext cx="9925" cy="43323"/>
            </a:xfrm>
            <a:custGeom>
              <a:avLst/>
              <a:gdLst/>
              <a:ahLst/>
              <a:cxnLst/>
              <a:rect l="l" t="t" r="r" b="b"/>
              <a:pathLst>
                <a:path w="263" h="1148" extrusionOk="0">
                  <a:moveTo>
                    <a:pt x="39" y="1"/>
                  </a:moveTo>
                  <a:cubicBezTo>
                    <a:pt x="20" y="1"/>
                    <a:pt x="1" y="11"/>
                    <a:pt x="2" y="32"/>
                  </a:cubicBezTo>
                  <a:cubicBezTo>
                    <a:pt x="46" y="393"/>
                    <a:pt x="127" y="714"/>
                    <a:pt x="70" y="1083"/>
                  </a:cubicBezTo>
                  <a:cubicBezTo>
                    <a:pt x="64" y="1123"/>
                    <a:pt x="102" y="1148"/>
                    <a:pt x="137" y="1148"/>
                  </a:cubicBezTo>
                  <a:cubicBezTo>
                    <a:pt x="161" y="1148"/>
                    <a:pt x="183" y="1136"/>
                    <a:pt x="188" y="1110"/>
                  </a:cubicBezTo>
                  <a:cubicBezTo>
                    <a:pt x="249" y="752"/>
                    <a:pt x="263" y="336"/>
                    <a:pt x="70" y="15"/>
                  </a:cubicBezTo>
                  <a:cubicBezTo>
                    <a:pt x="64" y="6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71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8" name="Google Shape;221;p14"/>
          <p:cNvSpPr txBox="1">
            <a:spLocks/>
          </p:cNvSpPr>
          <p:nvPr/>
        </p:nvSpPr>
        <p:spPr>
          <a:xfrm>
            <a:off x="2582860" y="-347555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ОСВІТА</a:t>
            </a:r>
          </a:p>
        </p:txBody>
      </p:sp>
      <p:sp>
        <p:nvSpPr>
          <p:cNvPr id="19" name="Google Shape;221;p14"/>
          <p:cNvSpPr txBox="1">
            <a:spLocks/>
          </p:cNvSpPr>
          <p:nvPr/>
        </p:nvSpPr>
        <p:spPr>
          <a:xfrm>
            <a:off x="4037786" y="60309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6399" y="603558"/>
            <a:ext cx="3815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Google Shape;6272;p40"/>
          <p:cNvSpPr>
            <a:spLocks noChangeAspect="1"/>
          </p:cNvSpPr>
          <p:nvPr/>
        </p:nvSpPr>
        <p:spPr>
          <a:xfrm>
            <a:off x="6373827" y="161445"/>
            <a:ext cx="462625" cy="387026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02607" y="1524988"/>
            <a:ext cx="349665" cy="26397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29922" y="1090361"/>
            <a:ext cx="9868" cy="3152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703891" y="807760"/>
            <a:ext cx="3286132" cy="565201"/>
            <a:chOff x="703891" y="807760"/>
            <a:chExt cx="3286132" cy="565201"/>
          </a:xfrm>
        </p:grpSpPr>
        <p:sp>
          <p:nvSpPr>
            <p:cNvPr id="32" name="Google Shape;159;p19"/>
            <p:cNvSpPr txBox="1">
              <a:spLocks/>
            </p:cNvSpPr>
            <p:nvPr/>
          </p:nvSpPr>
          <p:spPr>
            <a:xfrm>
              <a:off x="1775460" y="807761"/>
              <a:ext cx="2214563" cy="565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54000" tIns="36000" rIns="54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uk-UA" b="1" dirty="0"/>
                <a:t>НАВЧАЛЬНИХ ЗАКЛАДІВ</a:t>
              </a:r>
              <a:endParaRPr lang="ru-RU" b="1" dirty="0"/>
            </a:p>
          </p:txBody>
        </p:sp>
        <p:sp>
          <p:nvSpPr>
            <p:cNvPr id="33" name="Google Shape;159;p19"/>
            <p:cNvSpPr txBox="1">
              <a:spLocks/>
            </p:cNvSpPr>
            <p:nvPr/>
          </p:nvSpPr>
          <p:spPr>
            <a:xfrm>
              <a:off x="703891" y="807760"/>
              <a:ext cx="1071569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smtClean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 smtClean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3600" b="1" dirty="0" smtClean="0">
                  <a:solidFill>
                    <a:schemeClr val="bg1"/>
                  </a:solidFill>
                  <a:latin typeface="Lora" panose="020B0604020202020204" charset="-52"/>
                </a:rPr>
                <a:t>150</a:t>
              </a: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94783" y="801781"/>
            <a:ext cx="4020711" cy="565200"/>
            <a:chOff x="4862259" y="807760"/>
            <a:chExt cx="4020711" cy="565200"/>
          </a:xfrm>
        </p:grpSpPr>
        <p:sp>
          <p:nvSpPr>
            <p:cNvPr id="35" name="Google Shape;159;p19"/>
            <p:cNvSpPr txBox="1">
              <a:spLocks/>
            </p:cNvSpPr>
            <p:nvPr/>
          </p:nvSpPr>
          <p:spPr>
            <a:xfrm>
              <a:off x="6668407" y="807760"/>
              <a:ext cx="2214563" cy="565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54000" tIns="36000" rIns="54000" bIns="36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2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uk-UA" b="1" dirty="0"/>
                <a:t>КІЛЬКІСТЬ ДІТЕЙ/ УЧНІВ</a:t>
              </a:r>
              <a:endParaRPr lang="ru-RU" b="1" dirty="0"/>
            </a:p>
          </p:txBody>
        </p:sp>
        <p:sp>
          <p:nvSpPr>
            <p:cNvPr id="36" name="Google Shape;159;p19"/>
            <p:cNvSpPr txBox="1">
              <a:spLocks/>
            </p:cNvSpPr>
            <p:nvPr/>
          </p:nvSpPr>
          <p:spPr>
            <a:xfrm>
              <a:off x="4862259" y="807760"/>
              <a:ext cx="1806148" cy="5651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4"/>
                </a:buClr>
                <a:buSzPts val="2400"/>
                <a:buFont typeface="Roboto Condensed Light"/>
                <a:buChar char="▻"/>
                <a:defRPr sz="2400" b="0" i="0" u="none" strike="noStrike" cap="none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lvl9pPr>
            </a:lstStyle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 smtClean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Font typeface="Roboto Condensed Light"/>
                <a:buNone/>
              </a:pPr>
              <a:r>
                <a:rPr lang="ru-RU" sz="3600" b="1" dirty="0" smtClean="0">
                  <a:solidFill>
                    <a:schemeClr val="bg1"/>
                  </a:solidFill>
                  <a:latin typeface="Lora" panose="020B0604020202020204" charset="-52"/>
                </a:rPr>
                <a:t>64789</a:t>
              </a:r>
              <a:endParaRPr lang="ru-RU" sz="3600" b="1" dirty="0">
                <a:solidFill>
                  <a:schemeClr val="bg1"/>
                </a:solidFill>
                <a:latin typeface="Lora" panose="020B0604020202020204" charset="-52"/>
              </a:endParaRPr>
            </a:p>
          </p:txBody>
        </p:sp>
      </p:grpSp>
      <p:sp>
        <p:nvSpPr>
          <p:cNvPr id="38" name="Google Shape;159;p19"/>
          <p:cNvSpPr txBox="1">
            <a:spLocks/>
          </p:cNvSpPr>
          <p:nvPr/>
        </p:nvSpPr>
        <p:spPr>
          <a:xfrm>
            <a:off x="1775460" y="1531112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sz="1800" b="1" dirty="0"/>
              <a:t>ДОШКІЛЬНА ОСВІТА</a:t>
            </a:r>
            <a:endParaRPr lang="ru-RU" sz="1800" b="1" dirty="0"/>
          </a:p>
        </p:txBody>
      </p:sp>
      <p:sp>
        <p:nvSpPr>
          <p:cNvPr id="39" name="Google Shape;159;p19"/>
          <p:cNvSpPr txBox="1">
            <a:spLocks/>
          </p:cNvSpPr>
          <p:nvPr/>
        </p:nvSpPr>
        <p:spPr>
          <a:xfrm>
            <a:off x="1775459" y="1934972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sz="1400" b="1" dirty="0"/>
              <a:t>ЗАГАЛЬНА СЕРЕДНЯ ОСВІТА</a:t>
            </a:r>
            <a:endParaRPr lang="ru-RU" sz="1400" b="1" dirty="0"/>
          </a:p>
        </p:txBody>
      </p:sp>
      <p:sp>
        <p:nvSpPr>
          <p:cNvPr id="40" name="Google Shape;159;p19"/>
          <p:cNvSpPr txBox="1">
            <a:spLocks/>
          </p:cNvSpPr>
          <p:nvPr/>
        </p:nvSpPr>
        <p:spPr>
          <a:xfrm>
            <a:off x="1775458" y="2344583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300"/>
              </a:lnSpc>
              <a:spcBef>
                <a:spcPts val="0"/>
              </a:spcBef>
              <a:spcAft>
                <a:spcPts val="100"/>
              </a:spcAft>
              <a:buFont typeface="Roboto Condensed Light"/>
              <a:buNone/>
            </a:pPr>
            <a:r>
              <a:rPr lang="uk-UA" sz="1800" b="1" dirty="0"/>
              <a:t>ПОЗАШКІЛЬНА ОСВІТА</a:t>
            </a:r>
            <a:endParaRPr lang="ru-RU" b="1" dirty="0"/>
          </a:p>
        </p:txBody>
      </p:sp>
      <p:sp>
        <p:nvSpPr>
          <p:cNvPr id="41" name="Google Shape;159;p19"/>
          <p:cNvSpPr txBox="1">
            <a:spLocks/>
          </p:cNvSpPr>
          <p:nvPr/>
        </p:nvSpPr>
        <p:spPr>
          <a:xfrm>
            <a:off x="1770122" y="2748443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900"/>
              </a:lnSpc>
              <a:spcBef>
                <a:spcPts val="100"/>
              </a:spcBef>
              <a:buFont typeface="Roboto Condensed Light"/>
              <a:buNone/>
            </a:pPr>
            <a:r>
              <a:rPr lang="uk-UA" sz="1900" b="1" dirty="0"/>
              <a:t>МИСТЕЦЬКА ОСВІТА</a:t>
            </a:r>
            <a:endParaRPr lang="ru-RU" sz="1900" b="1" dirty="0"/>
          </a:p>
        </p:txBody>
      </p:sp>
      <p:sp>
        <p:nvSpPr>
          <p:cNvPr id="42" name="Google Shape;159;p19"/>
          <p:cNvSpPr txBox="1">
            <a:spLocks/>
          </p:cNvSpPr>
          <p:nvPr/>
        </p:nvSpPr>
        <p:spPr>
          <a:xfrm>
            <a:off x="1770122" y="3150434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sz="1800" b="1" dirty="0"/>
              <a:t>ІРЦ №</a:t>
            </a:r>
            <a:r>
              <a:rPr lang="uk-UA" sz="1800" b="1" dirty="0" smtClean="0"/>
              <a:t>8, МНВК</a:t>
            </a:r>
            <a:endParaRPr lang="ru-RU" sz="1800" b="1" dirty="0"/>
          </a:p>
        </p:txBody>
      </p:sp>
      <p:sp>
        <p:nvSpPr>
          <p:cNvPr id="44" name="Google Shape;159;p19"/>
          <p:cNvSpPr txBox="1">
            <a:spLocks/>
          </p:cNvSpPr>
          <p:nvPr/>
        </p:nvSpPr>
        <p:spPr>
          <a:xfrm>
            <a:off x="1770121" y="3553646"/>
            <a:ext cx="2214563" cy="613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100"/>
              </a:spcBef>
              <a:buFont typeface="Roboto Condensed Light"/>
              <a:buNone/>
            </a:pPr>
            <a:r>
              <a:rPr lang="uk-UA" sz="1800" b="1" dirty="0"/>
              <a:t>ІНШІ ФОРМИ ВЛАСНОСТІ</a:t>
            </a:r>
            <a:endParaRPr lang="ru-RU" sz="1800" b="1" dirty="0"/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394140" y="1486264"/>
            <a:ext cx="401285" cy="27565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Google Shape;159;p19"/>
          <p:cNvSpPr txBox="1">
            <a:spLocks/>
          </p:cNvSpPr>
          <p:nvPr/>
        </p:nvSpPr>
        <p:spPr>
          <a:xfrm>
            <a:off x="6400930" y="1531112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/>
              <a:t>ДІТЕЙ</a:t>
            </a:r>
            <a:endParaRPr lang="ru-RU" b="1" dirty="0"/>
          </a:p>
        </p:txBody>
      </p:sp>
      <p:sp>
        <p:nvSpPr>
          <p:cNvPr id="47" name="Google Shape;159;p19"/>
          <p:cNvSpPr txBox="1">
            <a:spLocks/>
          </p:cNvSpPr>
          <p:nvPr/>
        </p:nvSpPr>
        <p:spPr>
          <a:xfrm>
            <a:off x="6400930" y="1929883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/>
              <a:t>УЧНІВ</a:t>
            </a:r>
            <a:endParaRPr lang="ru-RU" b="1" dirty="0"/>
          </a:p>
        </p:txBody>
      </p:sp>
      <p:sp>
        <p:nvSpPr>
          <p:cNvPr id="48" name="Google Shape;159;p19"/>
          <p:cNvSpPr txBox="1">
            <a:spLocks/>
          </p:cNvSpPr>
          <p:nvPr/>
        </p:nvSpPr>
        <p:spPr>
          <a:xfrm>
            <a:off x="6400929" y="2344583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/>
              <a:t>ДІТЕЙ</a:t>
            </a:r>
            <a:endParaRPr lang="ru-RU" b="1" dirty="0"/>
          </a:p>
        </p:txBody>
      </p:sp>
      <p:sp>
        <p:nvSpPr>
          <p:cNvPr id="49" name="Google Shape;159;p19"/>
          <p:cNvSpPr txBox="1">
            <a:spLocks/>
          </p:cNvSpPr>
          <p:nvPr/>
        </p:nvSpPr>
        <p:spPr>
          <a:xfrm>
            <a:off x="6400929" y="2743354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/>
              <a:t>УЧНІВ</a:t>
            </a:r>
            <a:endParaRPr lang="ru-RU" b="1" dirty="0"/>
          </a:p>
        </p:txBody>
      </p:sp>
      <p:sp>
        <p:nvSpPr>
          <p:cNvPr id="50" name="Google Shape;159;p19"/>
          <p:cNvSpPr txBox="1">
            <a:spLocks/>
          </p:cNvSpPr>
          <p:nvPr/>
        </p:nvSpPr>
        <p:spPr>
          <a:xfrm>
            <a:off x="6400928" y="3155207"/>
            <a:ext cx="2214563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/>
              <a:t>ДІТЕЙ</a:t>
            </a:r>
            <a:endParaRPr lang="ru-RU" b="1" dirty="0"/>
          </a:p>
        </p:txBody>
      </p:sp>
      <p:sp>
        <p:nvSpPr>
          <p:cNvPr id="52" name="Google Shape;159;p19"/>
          <p:cNvSpPr txBox="1">
            <a:spLocks/>
          </p:cNvSpPr>
          <p:nvPr/>
        </p:nvSpPr>
        <p:spPr>
          <a:xfrm>
            <a:off x="6400932" y="3690214"/>
            <a:ext cx="2214560" cy="305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54000" tIns="36000" rIns="54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/>
              <a:t>УЧНІВ І ДІТЕЙ </a:t>
            </a:r>
            <a:endParaRPr lang="ru-RU" b="1" dirty="0"/>
          </a:p>
        </p:txBody>
      </p:sp>
      <p:sp>
        <p:nvSpPr>
          <p:cNvPr id="53" name="Google Shape;159;p19"/>
          <p:cNvSpPr txBox="1">
            <a:spLocks/>
          </p:cNvSpPr>
          <p:nvPr/>
        </p:nvSpPr>
        <p:spPr>
          <a:xfrm>
            <a:off x="784860" y="1526702"/>
            <a:ext cx="846117" cy="30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59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54" name="Google Shape;159;p19"/>
          <p:cNvSpPr txBox="1">
            <a:spLocks/>
          </p:cNvSpPr>
          <p:nvPr/>
        </p:nvSpPr>
        <p:spPr>
          <a:xfrm>
            <a:off x="784859" y="1929883"/>
            <a:ext cx="846117" cy="30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40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55" name="Google Shape;159;p19"/>
          <p:cNvSpPr txBox="1">
            <a:spLocks/>
          </p:cNvSpPr>
          <p:nvPr/>
        </p:nvSpPr>
        <p:spPr>
          <a:xfrm>
            <a:off x="784857" y="2344986"/>
            <a:ext cx="846117" cy="30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6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56" name="Google Shape;159;p19"/>
          <p:cNvSpPr txBox="1">
            <a:spLocks/>
          </p:cNvSpPr>
          <p:nvPr/>
        </p:nvSpPr>
        <p:spPr>
          <a:xfrm>
            <a:off x="784857" y="2755541"/>
            <a:ext cx="846117" cy="30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5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1" name="Google Shape;159;p19"/>
          <p:cNvSpPr txBox="1">
            <a:spLocks/>
          </p:cNvSpPr>
          <p:nvPr/>
        </p:nvSpPr>
        <p:spPr>
          <a:xfrm>
            <a:off x="784859" y="3542643"/>
            <a:ext cx="846117" cy="622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1400"/>
              </a:spcBef>
              <a:buFont typeface="Roboto Condensed Light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37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2" name="Google Shape;159;p19"/>
          <p:cNvSpPr txBox="1">
            <a:spLocks/>
          </p:cNvSpPr>
          <p:nvPr/>
        </p:nvSpPr>
        <p:spPr>
          <a:xfrm>
            <a:off x="784858" y="3142688"/>
            <a:ext cx="846117" cy="309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2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3" name="Google Shape;159;p19"/>
          <p:cNvSpPr txBox="1">
            <a:spLocks/>
          </p:cNvSpPr>
          <p:nvPr/>
        </p:nvSpPr>
        <p:spPr>
          <a:xfrm>
            <a:off x="4939908" y="1532259"/>
            <a:ext cx="1260304" cy="29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11609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4" name="Google Shape;159;p19"/>
          <p:cNvSpPr txBox="1">
            <a:spLocks/>
          </p:cNvSpPr>
          <p:nvPr/>
        </p:nvSpPr>
        <p:spPr>
          <a:xfrm>
            <a:off x="4939908" y="1941618"/>
            <a:ext cx="1260304" cy="29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33527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5" name="Google Shape;159;p19"/>
          <p:cNvSpPr txBox="1">
            <a:spLocks/>
          </p:cNvSpPr>
          <p:nvPr/>
        </p:nvSpPr>
        <p:spPr>
          <a:xfrm>
            <a:off x="4968024" y="2339249"/>
            <a:ext cx="1260304" cy="29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10925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6" name="Google Shape;159;p19"/>
          <p:cNvSpPr txBox="1">
            <a:spLocks/>
          </p:cNvSpPr>
          <p:nvPr/>
        </p:nvSpPr>
        <p:spPr>
          <a:xfrm>
            <a:off x="4960037" y="2748608"/>
            <a:ext cx="1260304" cy="29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2105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67" name="Google Shape;159;p19"/>
          <p:cNvSpPr txBox="1">
            <a:spLocks/>
          </p:cNvSpPr>
          <p:nvPr/>
        </p:nvSpPr>
        <p:spPr>
          <a:xfrm>
            <a:off x="4960036" y="3160461"/>
            <a:ext cx="1260304" cy="29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2605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sp>
        <p:nvSpPr>
          <p:cNvPr id="59" name="Google Shape;159;p19"/>
          <p:cNvSpPr txBox="1">
            <a:spLocks/>
          </p:cNvSpPr>
          <p:nvPr/>
        </p:nvSpPr>
        <p:spPr>
          <a:xfrm>
            <a:off x="4960036" y="3701045"/>
            <a:ext cx="1260304" cy="29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endParaRPr lang="ru-RU" b="1" dirty="0">
              <a:solidFill>
                <a:schemeClr val="bg1"/>
              </a:solidFill>
              <a:latin typeface="Lora" panose="020B0604020202020204" charset="-52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Font typeface="Roboto Condensed Light"/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Lora" panose="020B0604020202020204" charset="-52"/>
              </a:rPr>
              <a:t>4018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Lora" panose="020B0604020202020204" charset="-52"/>
            </a:endParaRPr>
          </a:p>
        </p:txBody>
      </p:sp>
      <p:cxnSp>
        <p:nvCxnSpPr>
          <p:cNvPr id="3" name="Прямая со стрелкой 2"/>
          <p:cNvCxnSpPr>
            <a:stCxn id="38" idx="3"/>
            <a:endCxn id="63" idx="1"/>
          </p:cNvCxnSpPr>
          <p:nvPr/>
        </p:nvCxnSpPr>
        <p:spPr>
          <a:xfrm flipV="1">
            <a:off x="3990023" y="1679659"/>
            <a:ext cx="949885" cy="410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9" idx="3"/>
          </p:cNvCxnSpPr>
          <p:nvPr/>
        </p:nvCxnSpPr>
        <p:spPr>
          <a:xfrm>
            <a:off x="3990022" y="2087626"/>
            <a:ext cx="944548" cy="105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0" idx="3"/>
            <a:endCxn id="65" idx="1"/>
          </p:cNvCxnSpPr>
          <p:nvPr/>
        </p:nvCxnSpPr>
        <p:spPr>
          <a:xfrm flipV="1">
            <a:off x="3990021" y="2486649"/>
            <a:ext cx="978003" cy="1058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1" idx="3"/>
            <a:endCxn id="66" idx="1"/>
          </p:cNvCxnSpPr>
          <p:nvPr/>
        </p:nvCxnSpPr>
        <p:spPr>
          <a:xfrm flipV="1">
            <a:off x="3984685" y="2896008"/>
            <a:ext cx="975352" cy="508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2" idx="3"/>
            <a:endCxn id="67" idx="1"/>
          </p:cNvCxnSpPr>
          <p:nvPr/>
        </p:nvCxnSpPr>
        <p:spPr>
          <a:xfrm>
            <a:off x="3984685" y="3303088"/>
            <a:ext cx="975351" cy="477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44" idx="3"/>
            <a:endCxn id="59" idx="1"/>
          </p:cNvCxnSpPr>
          <p:nvPr/>
        </p:nvCxnSpPr>
        <p:spPr>
          <a:xfrm flipV="1">
            <a:off x="3984684" y="3848445"/>
            <a:ext cx="975352" cy="1212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4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Google Shape;221;p14"/>
          <p:cNvSpPr txBox="1">
            <a:spLocks/>
          </p:cNvSpPr>
          <p:nvPr/>
        </p:nvSpPr>
        <p:spPr>
          <a:xfrm>
            <a:off x="2582860" y="-347555"/>
            <a:ext cx="5134709" cy="10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ОСВІТА</a:t>
            </a:r>
          </a:p>
        </p:txBody>
      </p:sp>
      <p:sp>
        <p:nvSpPr>
          <p:cNvPr id="12" name="Google Shape;221;p14"/>
          <p:cNvSpPr txBox="1">
            <a:spLocks/>
          </p:cNvSpPr>
          <p:nvPr/>
        </p:nvSpPr>
        <p:spPr>
          <a:xfrm>
            <a:off x="4037786" y="60309"/>
            <a:ext cx="5134709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2023-2024 </a:t>
            </a:r>
            <a:r>
              <a:rPr lang="uk-UA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роки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86399" y="603558"/>
            <a:ext cx="3815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Google Shape;6272;p40"/>
          <p:cNvSpPr>
            <a:spLocks noChangeAspect="1"/>
          </p:cNvSpPr>
          <p:nvPr/>
        </p:nvSpPr>
        <p:spPr>
          <a:xfrm>
            <a:off x="6373827" y="161445"/>
            <a:ext cx="462625" cy="387026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04912215"/>
              </p:ext>
            </p:extLst>
          </p:nvPr>
        </p:nvGraphicFramePr>
        <p:xfrm>
          <a:off x="475945" y="671734"/>
          <a:ext cx="8277225" cy="34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21;p14"/>
          <p:cNvSpPr txBox="1">
            <a:spLocks/>
          </p:cNvSpPr>
          <p:nvPr/>
        </p:nvSpPr>
        <p:spPr>
          <a:xfrm>
            <a:off x="346606" y="4341851"/>
            <a:ext cx="6410655" cy="5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ДИНАМІКА ПЛАНОВИХ ОБСЯГІВ ВИДАТКІВ</a:t>
            </a:r>
          </a:p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ЗАГАЛЬНОГО ФОНДУ, МЛН. ГРН</a:t>
            </a:r>
            <a:endParaRPr lang="uk-UA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738</Words>
  <Application>Microsoft Office PowerPoint</Application>
  <PresentationFormat>Экран (16:9)</PresentationFormat>
  <Paragraphs>374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Arvo</vt:lpstr>
      <vt:lpstr>Lora</vt:lpstr>
      <vt:lpstr>Roboto Condensed</vt:lpstr>
      <vt:lpstr>Times New Roman</vt:lpstr>
      <vt:lpstr>Roboto Condensed Light</vt:lpstr>
      <vt:lpstr>Calibri</vt:lpstr>
      <vt:lpstr>Salerio template</vt:lpstr>
      <vt:lpstr>БЮДЖЕТНІ ЗАПИТИ НА 2024 РІК</vt:lpstr>
      <vt:lpstr>ДИНАМІКА ТА СТРУКТУРА ВИДАТКІВ</vt:lpstr>
      <vt:lpstr>Презентация PowerPoint</vt:lpstr>
      <vt:lpstr>Презентация PowerPoint</vt:lpstr>
      <vt:lpstr>Презентация PowerPoint</vt:lpstr>
      <vt:lpstr>Презентация PowerPoint</vt:lpstr>
      <vt:lpstr>ОСВІТА</vt:lpstr>
      <vt:lpstr>Презентация PowerPoint</vt:lpstr>
      <vt:lpstr>Презентация PowerPoint</vt:lpstr>
      <vt:lpstr>Презентация PowerPoint</vt:lpstr>
      <vt:lpstr>КУЛЬТУРА І МИСТЕЦТВО</vt:lpstr>
      <vt:lpstr>Презентация PowerPoint</vt:lpstr>
      <vt:lpstr>Презентация PowerPoint</vt:lpstr>
      <vt:lpstr>Презентация PowerPoint</vt:lpstr>
      <vt:lpstr>ФІЗИЧНА КУЛЬТУРА ТА СПОРТ</vt:lpstr>
      <vt:lpstr>Презентация PowerPoint</vt:lpstr>
      <vt:lpstr>Презентация PowerPoint</vt:lpstr>
      <vt:lpstr>Презентация PowerPoint</vt:lpstr>
      <vt:lpstr>МОЛОДІЖНІ ПРОГРАМИ</vt:lpstr>
      <vt:lpstr>Презентация PowerPoint</vt:lpstr>
      <vt:lpstr>Презентация PowerPoint</vt:lpstr>
      <vt:lpstr>Презентация PowerPoint</vt:lpstr>
      <vt:lpstr>СОЦІАЛЬНИЙ ЗАХИСТ</vt:lpstr>
      <vt:lpstr>Презентация PowerPoint</vt:lpstr>
      <vt:lpstr>Презентация PowerPoint</vt:lpstr>
      <vt:lpstr>Презентация PowerPoint</vt:lpstr>
      <vt:lpstr>ЖИТЛОВО-КОМУНАЛЬНЕ ГОСПОДАРСТВО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БУДІВНИЦТВО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БЮДЖЕТНІ ЗАПИТИ НА 2022 РІК</dc:title>
  <dc:creator>Admin</dc:creator>
  <cp:lastModifiedBy>1</cp:lastModifiedBy>
  <cp:revision>294</cp:revision>
  <cp:lastPrinted>2023-11-09T14:12:12Z</cp:lastPrinted>
  <dcterms:modified xsi:type="dcterms:W3CDTF">2023-11-10T08:53:39Z</dcterms:modified>
</cp:coreProperties>
</file>