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11"/>
  </p:notesMasterIdLst>
  <p:handoutMasterIdLst>
    <p:handoutMasterId r:id="rId12"/>
  </p:handoutMasterIdLst>
  <p:sldIdLst>
    <p:sldId id="617" r:id="rId2"/>
    <p:sldId id="618" r:id="rId3"/>
    <p:sldId id="634" r:id="rId4"/>
    <p:sldId id="635" r:id="rId5"/>
    <p:sldId id="647" r:id="rId6"/>
    <p:sldId id="649" r:id="rId7"/>
    <p:sldId id="655" r:id="rId8"/>
    <p:sldId id="656" r:id="rId9"/>
    <p:sldId id="657" r:id="rId10"/>
  </p:sldIdLst>
  <p:sldSz cx="12192000" cy="6858000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481"/>
    <a:srgbClr val="006600"/>
    <a:srgbClr val="FC2B08"/>
    <a:srgbClr val="35C98D"/>
    <a:srgbClr val="A6D4F4"/>
    <a:srgbClr val="BD2B03"/>
    <a:srgbClr val="393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6" autoAdjust="0"/>
    <p:restoredTop sz="92883" autoAdjust="0"/>
  </p:normalViewPr>
  <p:slideViewPr>
    <p:cSldViewPr>
      <p:cViewPr>
        <p:scale>
          <a:sx n="60" d="100"/>
          <a:sy n="60" d="100"/>
        </p:scale>
        <p:origin x="-858" y="-264"/>
      </p:cViewPr>
      <p:guideLst>
        <p:guide orient="horz" pos="981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771EB-9BB1-4FD8-AED3-4FA6EBDE430F}" type="datetimeFigureOut">
              <a:rPr lang="ru-RU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600498-F853-4C3B-82C7-2CE8B4C94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99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6749AC-8C3D-40FC-8944-EECDA91DEA4D}" type="datetimeFigureOut">
              <a:rPr lang="ru-RU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3320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7D1E32-4698-4810-8454-B4610411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57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5075"/>
            <a:ext cx="5919787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D1E32-4698-4810-8454-B46104116EE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43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5075"/>
            <a:ext cx="5919787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D1E32-4698-4810-8454-B46104116EE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96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6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6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7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459ED-5C25-45BD-BB2F-190EC72BE601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389C0-5C20-4713-89A7-16E0F7FAC7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524E5-B932-4459-93E3-0E830472C215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101FE-4002-4455-AA79-282390B1EE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61862-B528-49A0-9B8A-D094AA93E697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39F4-33E5-4CF8-93BB-A1155A8AEC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5" y="-30478"/>
            <a:ext cx="12090398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9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1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6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D241-0449-4D94-9E6A-8AF015BB0D16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2DDBD-E279-4025-A370-55483595E6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FA984-9BFB-4CE3-AF37-035AEA0FA2D7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0C9F2-B51F-4A34-AE46-453DF23512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3540A-C805-4779-AA37-2A00A7E21F2E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CDA5E-3E3F-4F1A-99DB-60F6E1FC7E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B8A1F-9DAE-4304-A5F7-4922B5781F69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CF0E0-0AD8-4122-8BE4-3E4E87B781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21B1C-C9D7-4EE6-9901-0EDDD7A696EB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81D31-2EB9-4EA6-B443-A69F1EADBE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2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85000-8D82-48D2-BC4B-7F982283AD62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E9CB3-59DF-4269-9014-908ABA175A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30" y="3221207"/>
            <a:ext cx="3017520" cy="10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1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ABCB3-4853-402F-B8B8-7F887EF3ED48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E4CC-B482-4D1E-9491-03BA8A32EC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30" y="3221207"/>
            <a:ext cx="3017520" cy="10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B9B3BB-26FD-4316-B16F-9431C07E8A28}" type="datetimeFigureOut">
              <a:rPr lang="ru-RU" smtClean="0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2" y="6312410"/>
            <a:ext cx="464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297D3C-86AC-4E6D-80BE-CD1F2E583A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5" y="4977471"/>
            <a:ext cx="1693861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63553" y="5013176"/>
            <a:ext cx="9611394" cy="1817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Виконані ремонтні роботи УБАЗ</a:t>
            </a:r>
          </a:p>
          <a:p>
            <a:pPr algn="ctr"/>
            <a:r>
              <a:rPr lang="uk-UA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Програмі соціально-економічного розвитку на 2017 рік </a:t>
            </a:r>
            <a:r>
              <a:rPr lang="uk-UA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(До/Після, станом на 18.08.17)</a:t>
            </a:r>
            <a:endParaRPr lang="ru-RU" sz="2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1041824_10206910419868660_80228027483761019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0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620688"/>
            <a:ext cx="468052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1344" y="2276872"/>
            <a:ext cx="60486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Житлові та нежитлові будинки</a:t>
            </a:r>
          </a:p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(До/Після)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0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2864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04" y="188640"/>
            <a:ext cx="1865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79577" y="15219"/>
            <a:ext cx="9793088" cy="10448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Житловий будинок за адресою: </a:t>
            </a:r>
            <a:b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вул. </a:t>
            </a:r>
            <a:r>
              <a:rPr lang="uk-UA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Синьоозерна</a:t>
            </a: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2-Б</a:t>
            </a:r>
            <a:endParaRPr lang="uk-UA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9697" y="1223035"/>
            <a:ext cx="842493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Капітальний ремонт фасаду! 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6" y="1779350"/>
            <a:ext cx="4680520" cy="40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112" y="1795056"/>
            <a:ext cx="4968552" cy="40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60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52"/>
            <a:ext cx="1232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kyiv_svyatoshynskyi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38" y="260648"/>
            <a:ext cx="1865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35561" y="260649"/>
            <a:ext cx="9793088" cy="936104"/>
          </a:xfrm>
        </p:spPr>
        <p:txBody>
          <a:bodyPr>
            <a:noAutofit/>
          </a:bodyPr>
          <a:lstStyle/>
          <a:p>
            <a:pPr algn="ctr"/>
            <a:r>
              <a:rPr lang="uk-UA" sz="2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Житловий будинок за адресою:</a:t>
            </a:r>
            <a:br>
              <a:rPr lang="uk-UA" sz="2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вул. </a:t>
            </a:r>
            <a:r>
              <a:rPr lang="uk-UA" sz="2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Львівська, 51</a:t>
            </a:r>
            <a:br>
              <a:rPr lang="uk-UA" sz="2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(капітальний ремонт покрівлі)</a:t>
            </a:r>
            <a:endParaRPr lang="uk-UA" sz="2400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132856"/>
            <a:ext cx="424847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132856"/>
            <a:ext cx="463282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5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2" y="-192864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04" y="188640"/>
            <a:ext cx="1865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568" y="-192864"/>
            <a:ext cx="9793088" cy="1173592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Житловий будинок за адресою:</a:t>
            </a:r>
            <a:b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вул. </a:t>
            </a:r>
            <a:r>
              <a:rPr lang="uk-UA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Булаховського</a:t>
            </a: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28-Г</a:t>
            </a:r>
            <a:endParaRPr lang="uk-UA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671" y="1223035"/>
            <a:ext cx="83529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Заміна вікон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585" y="1703166"/>
            <a:ext cx="4464496" cy="40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6" y="1703166"/>
            <a:ext cx="4824535" cy="40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08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2" y="-192864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5" descr="kyiv_svyatoshynskyi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304" y="188640"/>
            <a:ext cx="1865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568" y="-192864"/>
            <a:ext cx="9793088" cy="1173592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Житловий будинок за адресою:</a:t>
            </a:r>
            <a:b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вул. Генерала Наумова, 23-А</a:t>
            </a:r>
            <a:endParaRPr lang="uk-UA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671" y="1223035"/>
            <a:ext cx="83529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Заміна вікон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272" y="1703166"/>
            <a:ext cx="4366820" cy="407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137" y="1703167"/>
            <a:ext cx="4608512" cy="407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08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aster\Desktop\презентация ник\страница станда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0569" y="4581129"/>
            <a:ext cx="7776864" cy="1446550"/>
          </a:xfrm>
          <a:prstGeom prst="rect">
            <a:avLst/>
          </a:prstGeom>
          <a:noFill/>
          <a:ln cmpd="sng">
            <a:noFill/>
          </a:ln>
          <a:effectLst>
            <a:outerShdw blurRad="76200" dir="18900000" sy="23000" kx="-1200000" algn="bl" rotWithShape="0">
              <a:srgbClr val="393EFD">
                <a:alpha val="20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dirty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Дякую за увагу!</a:t>
            </a:r>
            <a:endParaRPr lang="ru-RU" sz="88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7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0" y="450003"/>
            <a:ext cx="3966482" cy="398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15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207568" y="0"/>
            <a:ext cx="979308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Житловий будинок за адресою:</a:t>
            </a:r>
            <a:b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вул. </a:t>
            </a:r>
            <a:r>
              <a:rPr lang="uk-UA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Доброхотова</a:t>
            </a:r>
            <a:r>
              <a:rPr lang="uk-UA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15</a:t>
            </a:r>
            <a:endParaRPr lang="uk-UA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04" y="188640"/>
            <a:ext cx="1865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671" y="1223035"/>
            <a:ext cx="83529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Капітальний ремонт фасаду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272" y="1703167"/>
            <a:ext cx="4366820" cy="407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4" y="1703167"/>
            <a:ext cx="4968551" cy="407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8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8" name="Объект 3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9" name="Объект 3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3" descr="C:\Users\Master\Desktop\презентация ник\Шаб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82" y="1"/>
            <a:ext cx="12216681" cy="70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04" y="188640"/>
            <a:ext cx="1865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04" y="341040"/>
            <a:ext cx="1865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Заголовок 2"/>
          <p:cNvSpPr txBox="1">
            <a:spLocks/>
          </p:cNvSpPr>
          <p:nvPr/>
        </p:nvSpPr>
        <p:spPr bwMode="auto">
          <a:xfrm>
            <a:off x="2207568" y="188640"/>
            <a:ext cx="9793088" cy="104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 b="0" kern="1200">
                <a:solidFill>
                  <a:srgbClr val="1D24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</a:defRPr>
            </a:lvl9pPr>
          </a:lstStyle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Нежиле приміщення за адресою: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вул. Василя Стуса, 25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485" y="2321140"/>
            <a:ext cx="4772628" cy="37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144" y="2321140"/>
            <a:ext cx="4608512" cy="37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927648" y="1756364"/>
            <a:ext cx="8352928" cy="48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Капітальний ремонт вхідної групи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2" descr="https://mail.ukr.net/attach/show/15031277423132717273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857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2" descr="C:\Users\Master\Desktop\презентация ник\страница станда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380" y="1600200"/>
            <a:ext cx="80452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ster\Desktop\презентация ник\страница станд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kyiv_svyatoshynskyi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760" y="450003"/>
            <a:ext cx="3966482" cy="398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030569" y="4581129"/>
            <a:ext cx="7776864" cy="1446550"/>
          </a:xfrm>
          <a:prstGeom prst="rect">
            <a:avLst/>
          </a:prstGeom>
          <a:noFill/>
          <a:ln cmpd="sng">
            <a:noFill/>
          </a:ln>
          <a:effectLst>
            <a:outerShdw blurRad="76200" dir="18900000" sy="23000" kx="-1200000" algn="bl" rotWithShape="0">
              <a:srgbClr val="393EFD">
                <a:alpha val="20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dirty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Дякую за увагу!</a:t>
            </a:r>
            <a:endParaRPr lang="ru-RU" sz="88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6645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81</Words>
  <Application>Microsoft Office PowerPoint</Application>
  <PresentationFormat>Произвольный</PresentationFormat>
  <Paragraphs>19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Презентация PowerPoint</vt:lpstr>
      <vt:lpstr>Презентация PowerPoint</vt:lpstr>
      <vt:lpstr>Житловий будинок за адресою:  вул. Синьоозерна, 2-Б</vt:lpstr>
      <vt:lpstr>Житловий будинок за адресою: вул. Львівська, 51 (капітальний ремонт покрівлі)</vt:lpstr>
      <vt:lpstr>Житловий будинок за адресою: вул. Булаховського, 28-Г</vt:lpstr>
      <vt:lpstr>Житловий будинок за адресою: вул. Генерала Наумова, 23-А</vt:lpstr>
      <vt:lpstr>Житловий будинок за адресою: вул. Доброхотова, 15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Освітні курси “Success of future”</dc:title>
  <dc:creator/>
  <cp:lastModifiedBy/>
  <cp:revision>14</cp:revision>
  <dcterms:created xsi:type="dcterms:W3CDTF">2013-11-16T11:05:34Z</dcterms:created>
  <dcterms:modified xsi:type="dcterms:W3CDTF">2017-08-19T11:14:12Z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