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7" r:id="rId2"/>
    <p:sldId id="618" r:id="rId3"/>
    <p:sldId id="634" r:id="rId4"/>
    <p:sldId id="635" r:id="rId5"/>
    <p:sldId id="647" r:id="rId6"/>
    <p:sldId id="649" r:id="rId7"/>
    <p:sldId id="655" r:id="rId8"/>
  </p:sldIdLst>
  <p:sldSz cx="12192000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2B08"/>
    <a:srgbClr val="35C98D"/>
    <a:srgbClr val="A6D4F4"/>
    <a:srgbClr val="BD2B03"/>
    <a:srgbClr val="393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6" autoAdjust="0"/>
    <p:restoredTop sz="92934" autoAdjust="0"/>
  </p:normalViewPr>
  <p:slideViewPr>
    <p:cSldViewPr>
      <p:cViewPr>
        <p:scale>
          <a:sx n="60" d="100"/>
          <a:sy n="60" d="100"/>
        </p:scale>
        <p:origin x="-888" y="-264"/>
      </p:cViewPr>
      <p:guideLst>
        <p:guide orient="horz" pos="981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771EB-9BB1-4FD8-AED3-4FA6EBDE430F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00498-F853-4C3B-82C7-2CE8B4C94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9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749AC-8C3D-40FC-8944-EECDA91DEA4D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7D1E32-4698-4810-8454-B4610411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36D134-41F6-4B2F-900C-27D5BC8FAB4B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3DAFE0-50C5-4DBA-BE4A-BDABF38B3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BCB3-4853-402F-B8B8-7F887EF3ED48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E4CC-B482-4D1E-9491-03BA8A32E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59ED-5C25-45BD-BB2F-190EC72BE601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89C0-5C20-4713-89A7-16E0F7FAC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24E5-B932-4459-93E3-0E830472C215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01FE-4002-4455-AA79-282390B1E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8D5B-DF24-4E1D-8322-DEE8B0E89B4F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C93-476E-41C4-9949-D8B264219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1862-B528-49A0-9B8A-D094AA93E697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39F4-33E5-4CF8-93BB-A1155A8AE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Прямоугольник 7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D241-0449-4D94-9E6A-8AF015BB0D16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DDBD-E279-4025-A370-55483595E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4029D1-B370-420C-8709-E3CCF36E04CC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D183A3-8E27-4EB6-AF1E-832B6BC87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A984-9BFB-4CE3-AF37-035AEA0FA2D7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C9F2-B51F-4A34-AE46-453DF23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540A-C805-4779-AA37-2A00A7E21F2E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DA5E-3E3F-4F1A-99DB-60F6E1FC7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8A1F-9DAE-4304-A5F7-4922B5781F69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0E0-0AD8-4122-8BE4-3E4E87B78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21B1C-C9D7-4EE6-9901-0EDDD7A696EB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181D31-2EB9-4EA6-B443-A69F1EADB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000-8D82-48D2-BC4B-7F982283AD62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9CB3-59DF-4269-9014-908ABA175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1B9B3BB-26FD-4316-B16F-9431C07E8A28}" type="datetimeFigureOut">
              <a:rPr lang="ru-RU"/>
              <a:pPr>
                <a:defRPr/>
              </a:pPr>
              <a:t>08.08.2017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297D3C-86AC-4E6D-80BE-CD1F2E583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64" r:id="rId3"/>
    <p:sldLayoutId id="2147483665" r:id="rId4"/>
    <p:sldLayoutId id="2147483656" r:id="rId5"/>
    <p:sldLayoutId id="2147483657" r:id="rId6"/>
    <p:sldLayoutId id="2147483658" r:id="rId7"/>
    <p:sldLayoutId id="2147483666" r:id="rId8"/>
    <p:sldLayoutId id="2147483659" r:id="rId9"/>
    <p:sldLayoutId id="2147483667" r:id="rId10"/>
    <p:sldLayoutId id="2147483668" r:id="rId11"/>
    <p:sldLayoutId id="2147483660" r:id="rId12"/>
    <p:sldLayoutId id="2147483661" r:id="rId13"/>
    <p:sldLayoutId id="214748366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4977470"/>
            <a:ext cx="16938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87488" y="5013176"/>
            <a:ext cx="10187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Виконані ремонтні 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 РУО</a:t>
            </a:r>
            <a:endParaRPr lang="uk-U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Програмі соціально-економічного розвитку на 2017 рік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До/Після, станом на 08.08.17)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1041824_10206910419868660_80228027483761019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4977470"/>
            <a:ext cx="16938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87488" y="5013176"/>
            <a:ext cx="101874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Дошкільні навчальні заклади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(До/Після)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0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3" y="-192865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2" y="188640"/>
            <a:ext cx="18652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8" y="188640"/>
            <a:ext cx="9793088" cy="104484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Дошкільний навчальний заклад № 277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(Вул. Василя Кучера, 8-А)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aster\Desktop\Без имен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589240"/>
            <a:ext cx="7442250" cy="5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27848" y="5608506"/>
            <a:ext cx="69490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Загальна вартість робіт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–233 775, 20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9696" y="1223035"/>
            <a:ext cx="842493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Капітальний ремонт місць загального користування 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Виконання ремонтних робіт 2017\277 туалет. до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60" y="1703166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Виконання ремонтних робіт 2017\277 ткалет посл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98" y="1790240"/>
            <a:ext cx="4227033" cy="31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0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4977470"/>
            <a:ext cx="16938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27448" y="4653136"/>
            <a:ext cx="113224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Загальноосвітні навчальні заклади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(До/Після)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3" y="-192865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2" y="188640"/>
            <a:ext cx="18652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8" y="188640"/>
            <a:ext cx="9793088" cy="104484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Загальноосвітній навчальний заклад № 185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(Вул. Серпова, 20/6)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aster\Desktop\Без имен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589240"/>
            <a:ext cx="7442250" cy="5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27848" y="5608506"/>
            <a:ext cx="69490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Загальна вартість робіт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–195 816, 35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672" y="1223035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Капітальний ремонт стадіонів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Виконання ремонтних робіт 2017\185 поле д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06084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Виконання ремонтних робіт 2017\185 поле посл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139240"/>
            <a:ext cx="4536504" cy="30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08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3" y="-192865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2" y="188640"/>
            <a:ext cx="18652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8" y="188640"/>
            <a:ext cx="9793088" cy="104484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Загальноосвітній навчальний заклад № 200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(Вул.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Семашка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9)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aster\Desktop\Без имен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589240"/>
            <a:ext cx="7442250" cy="5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27848" y="5608506"/>
            <a:ext cx="69490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Загальна вартість робіт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–267 981, 94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672" y="1223035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Капітальний ремонт стадіонів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Temp\Rar$DIa0.913\image-0-02-04-6cbba12c490355bbd386a1763e45b565fb6e4dbbd9d49edae30708fdc0140daa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3" y="2026093"/>
            <a:ext cx="4439816" cy="32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976\image-0-02-05-46fb0f20d2940d0db3ed22cf2497eba470c17dd78a73a5b1ff718981dbbcc5ec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996430"/>
            <a:ext cx="4644816" cy="33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08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aster\Desktop\презентация ник\страница станда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0569" y="4581128"/>
            <a:ext cx="7776864" cy="1446550"/>
          </a:xfrm>
          <a:prstGeom prst="rect">
            <a:avLst/>
          </a:prstGeom>
          <a:noFill/>
          <a:ln cmpd="sng">
            <a:noFill/>
          </a:ln>
          <a:effectLst>
            <a:outerShdw blurRad="76200" dir="18900000" sy="23000" kx="-1200000" algn="bl" rotWithShape="0">
              <a:srgbClr val="393EFD">
                <a:alpha val="20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Дякую за увагу!</a:t>
            </a:r>
            <a:endParaRPr lang="ru-RU" sz="8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7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450002"/>
            <a:ext cx="3966482" cy="39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998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89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TS103417271</vt:lpstr>
      <vt:lpstr>Презентация PowerPoint</vt:lpstr>
      <vt:lpstr>Презентация PowerPoint</vt:lpstr>
      <vt:lpstr>Дошкільний навчальний заклад № 277 (Вул. Василя Кучера, 8-А)</vt:lpstr>
      <vt:lpstr>Презентация PowerPoint</vt:lpstr>
      <vt:lpstr>Загальноосвітній навчальний заклад № 185 (Вул. Серпова, 20/6)</vt:lpstr>
      <vt:lpstr>Загальноосвітній навчальний заклад № 200 (Вул. Семашка, 9)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 курси “Success of future”</dc:title>
  <dc:creator/>
  <cp:lastModifiedBy/>
  <cp:revision>14</cp:revision>
  <dcterms:created xsi:type="dcterms:W3CDTF">2013-11-16T11:05:34Z</dcterms:created>
  <dcterms:modified xsi:type="dcterms:W3CDTF">2017-08-08T10:12:16Z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