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39" r:id="rId3"/>
    <p:sldId id="340" r:id="rId4"/>
    <p:sldId id="342" r:id="rId5"/>
    <p:sldId id="343" r:id="rId6"/>
    <p:sldId id="338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B08"/>
    <a:srgbClr val="2808E6"/>
    <a:srgbClr val="35C98D"/>
    <a:srgbClr val="A6D4F4"/>
    <a:srgbClr val="BD2B03"/>
    <a:srgbClr val="393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3051" autoAdjust="0"/>
  </p:normalViewPr>
  <p:slideViewPr>
    <p:cSldViewPr>
      <p:cViewPr>
        <p:scale>
          <a:sx n="66" d="100"/>
          <a:sy n="66" d="100"/>
        </p:scale>
        <p:origin x="-684" y="-156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771EB-9BB1-4FD8-AED3-4FA6EBDE430F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00498-F853-4C3B-82C7-2CE8B4C94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0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749AC-8C3D-40FC-8944-EECDA91DEA4D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7D1E32-4698-4810-8454-B4610411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66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D1E32-4698-4810-8454-B46104116EE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363D3D"/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EEEDA-0545-4E80-BA4B-1B0E58A805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36D134-41F6-4B2F-900C-27D5BC8FAB4B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3DAFE0-50C5-4DBA-BE4A-BDABF38B3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BCB3-4853-402F-B8B8-7F887EF3ED48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E4CC-B482-4D1E-9491-03BA8A32E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59ED-5C25-45BD-BB2F-190EC72BE601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89C0-5C20-4713-89A7-16E0F7FAC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24E5-B932-4459-93E3-0E830472C215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01FE-4002-4455-AA79-282390B1E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8D5B-DF24-4E1D-8322-DEE8B0E89B4F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0C93-476E-41C4-9949-D8B264219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1862-B528-49A0-9B8A-D094AA93E697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39F4-33E5-4CF8-93BB-A1155A8AE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Прямоугольник 7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D241-0449-4D94-9E6A-8AF015BB0D16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DDBD-E279-4025-A370-55483595E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4029D1-B370-420C-8709-E3CCF36E04CC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D183A3-8E27-4EB6-AF1E-832B6BC87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A984-9BFB-4CE3-AF37-035AEA0FA2D7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C9F2-B51F-4A34-AE46-453DF23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540A-C805-4779-AA37-2A00A7E21F2E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DA5E-3E3F-4F1A-99DB-60F6E1FC7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8A1F-9DAE-4304-A5F7-4922B5781F69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0E0-0AD8-4122-8BE4-3E4E87B781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F21B1C-C9D7-4EE6-9901-0EDDD7A696EB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181D31-2EB9-4EA6-B443-A69F1EADB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000-8D82-48D2-BC4B-7F982283AD62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9CB3-59DF-4269-9014-908ABA175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438" y="1901825"/>
            <a:ext cx="9509125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1B9B3BB-26FD-4316-B16F-9431C07E8A28}" type="datetimeFigureOut">
              <a:rPr lang="ru-RU"/>
              <a:pPr>
                <a:defRPr/>
              </a:pPr>
              <a:t>17.07.2017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297D3C-86AC-4E6D-80BE-CD1F2E583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64" r:id="rId3"/>
    <p:sldLayoutId id="2147483665" r:id="rId4"/>
    <p:sldLayoutId id="2147483656" r:id="rId5"/>
    <p:sldLayoutId id="2147483657" r:id="rId6"/>
    <p:sldLayoutId id="2147483658" r:id="rId7"/>
    <p:sldLayoutId id="2147483666" r:id="rId8"/>
    <p:sldLayoutId id="2147483659" r:id="rId9"/>
    <p:sldLayoutId id="2147483667" r:id="rId10"/>
    <p:sldLayoutId id="2147483668" r:id="rId11"/>
    <p:sldLayoutId id="2147483660" r:id="rId12"/>
    <p:sldLayoutId id="2147483661" r:id="rId13"/>
    <p:sldLayoutId id="214748366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22696" y="4221088"/>
            <a:ext cx="12025336" cy="221457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Виконання Програми соціально-економічного розвитку </a:t>
            </a:r>
            <a:br>
              <a:rPr lang="uk-UA" sz="3200" b="1" dirty="0" smtClean="0"/>
            </a:br>
            <a:r>
              <a:rPr lang="uk-UA" sz="3200" b="1" dirty="0" smtClean="0"/>
              <a:t>за І півріччя 2017 року</a:t>
            </a:r>
            <a:br>
              <a:rPr lang="uk-UA" sz="3200" b="1" dirty="0" smtClean="0"/>
            </a:br>
            <a:r>
              <a:rPr lang="uk-UA" sz="3200" b="1" dirty="0" smtClean="0"/>
              <a:t>по галузі «КУЛЬТУРА»</a:t>
            </a:r>
            <a:endParaRPr lang="uk-UA" sz="3200" dirty="0"/>
          </a:p>
        </p:txBody>
      </p:sp>
      <p:pic>
        <p:nvPicPr>
          <p:cNvPr id="18435" name="Picture 6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054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18269" cy="13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Початкова мистецька освіта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38" y="5214952"/>
            <a:ext cx="11287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Київська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дитяча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музична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школа №22</a:t>
            </a:r>
          </a:p>
          <a:p>
            <a:pPr algn="ctr" eaLnBrk="0" hangingPunct="0"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Розпочато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 новому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Зодчих, 30А</a:t>
            </a:r>
          </a:p>
          <a:p>
            <a:pPr algn="ct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652  кв. м.)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Admin\Рабочий стол\DSC06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83" y="2446612"/>
            <a:ext cx="4786345" cy="2793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1343472" y="1003016"/>
            <a:ext cx="4357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ЗНЗ №196 </a:t>
            </a:r>
          </a:p>
          <a:p>
            <a:pPr algn="r" eaLnBrk="0" hangingPunct="0"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401 кв. м. </a:t>
            </a:r>
          </a:p>
          <a:p>
            <a:pPr algn="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адресою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Зодчих, 22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01700" y="857232"/>
            <a:ext cx="5500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Сучасні </a:t>
            </a:r>
            <a:r>
              <a:rPr lang="uk-UA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тендернції</a:t>
            </a: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оформленні </a:t>
            </a:r>
          </a:p>
          <a:p>
            <a:pPr algn="r" eaLnBrk="0" hangingPunct="0">
              <a:defRPr/>
            </a:pP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№22 </a:t>
            </a:r>
          </a:p>
          <a:p>
            <a:pPr algn="r" eaLnBrk="0" hangingPunct="0"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адресою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Зодчих, 30А</a:t>
            </a:r>
          </a:p>
        </p:txBody>
      </p:sp>
      <p:pic>
        <p:nvPicPr>
          <p:cNvPr id="15" name="Picture 3" descr="E:\neonschoo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080" y="1916832"/>
            <a:ext cx="4786347" cy="33179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343472" cy="12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07568" y="260648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Початкова мистецька освіта</a:t>
            </a:r>
            <a:endParaRPr lang="uk-UA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838" y="5143514"/>
            <a:ext cx="11287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Київська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дитяча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художня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школа №5</a:t>
            </a:r>
          </a:p>
          <a:p>
            <a:pPr algn="ctr" eaLnBrk="0" hangingPunct="0"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Розпочато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 новому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Стуса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25  </a:t>
            </a:r>
          </a:p>
          <a:p>
            <a:pPr algn="ct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1119,45 кв. м.)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ДХШ №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7" y="2507915"/>
            <a:ext cx="4131435" cy="268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151529" y="1140132"/>
            <a:ext cx="5500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Такою буде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Київська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дитяча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художня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школа №5 по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вулиці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Стуса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, 25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9254" y="968534"/>
            <a:ext cx="4357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800 кв. м. </a:t>
            </a:r>
          </a:p>
          <a:p>
            <a:pPr algn="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адресою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Симиренка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2-а </a:t>
            </a:r>
          </a:p>
        </p:txBody>
      </p:sp>
      <p:pic>
        <p:nvPicPr>
          <p:cNvPr id="1026" name="Picture 2" descr="E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989" y="2276872"/>
            <a:ext cx="3643307" cy="2916788"/>
          </a:xfrm>
          <a:prstGeom prst="rect">
            <a:avLst/>
          </a:prstGeom>
          <a:noFill/>
        </p:spPr>
      </p:pic>
      <p:pic>
        <p:nvPicPr>
          <p:cNvPr id="1027" name="Picture 3" descr="C:\Users\1\Desktop\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2276872"/>
            <a:ext cx="3214711" cy="2916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59496" cy="15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66909" y="214292"/>
            <a:ext cx="1002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Культурно-просвітній заклад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культури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Святошин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uk-UA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275" y="5715018"/>
            <a:ext cx="112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ескізний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капітальних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ремонтних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ЦК «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Святошин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eaLnBrk="0" hangingPunct="0">
              <a:defRPr/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адресою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проспект Перемоги, 112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10731" y="958415"/>
            <a:ext cx="3403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початку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ремонтних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фото ремонти\ЦК\Зал\Фото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797504"/>
            <a:ext cx="4388339" cy="3917514"/>
          </a:xfrm>
          <a:prstGeom prst="rect">
            <a:avLst/>
          </a:prstGeom>
          <a:noFill/>
        </p:spPr>
      </p:pic>
      <p:pic>
        <p:nvPicPr>
          <p:cNvPr id="2050" name="Picture 2" descr="E:\1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7" y="2857496"/>
            <a:ext cx="3429024" cy="2857522"/>
          </a:xfrm>
          <a:prstGeom prst="rect">
            <a:avLst/>
          </a:prstGeom>
          <a:noFill/>
        </p:spPr>
      </p:pic>
      <p:pic>
        <p:nvPicPr>
          <p:cNvPr id="2051" name="Picture 3" descr="E: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4447" y="3284984"/>
            <a:ext cx="3048032" cy="2430034"/>
          </a:xfrm>
          <a:prstGeom prst="rect">
            <a:avLst/>
          </a:prstGeom>
          <a:noFill/>
        </p:spPr>
      </p:pic>
      <p:pic>
        <p:nvPicPr>
          <p:cNvPr id="2052" name="Picture 4" descr="E: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4447" y="886408"/>
            <a:ext cx="3048032" cy="23985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38745" y="2085696"/>
            <a:ext cx="32861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Таким буде ЦК «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Святошин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20482" name="AutoShape 2" descr="https://mail.ukr.net/attach/show/14993441932555753584/7/IMG_20170706_144317_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4" name="AutoShape 4" descr="https://mail.ukr.net/attach/show/14993441932555753584/7/IMG_20170706_144317_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yiv_svyatoshynskyi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91544" cy="191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07568" y="260650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Культурна спадщина Святошинського району </a:t>
            </a:r>
            <a:endParaRPr lang="uk-UA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3191" y="1071547"/>
            <a:ext cx="5500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Відреставровано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пам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’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ятник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Невідомому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солдату по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вулиці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Академіка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Єфремова</a:t>
            </a: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" y="2143118"/>
            <a:ext cx="2738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Встановлений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памятний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знак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Невідомому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Солдату в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сквері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перетині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вулиць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Семашка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Феодори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Пушиної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1\Desktop\звіт голови І півріччя 17 р\20170513_092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2143116"/>
            <a:ext cx="4857784" cy="3500462"/>
          </a:xfrm>
          <a:prstGeom prst="rect">
            <a:avLst/>
          </a:prstGeom>
          <a:noFill/>
        </p:spPr>
      </p:pic>
      <p:pic>
        <p:nvPicPr>
          <p:cNvPr id="10" name="Picture 2" descr="C:\Users\1\Desktop\звіт голови І півріччя 17 р\20170513_092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108281" y="3631430"/>
            <a:ext cx="3286148" cy="2309787"/>
          </a:xfrm>
          <a:prstGeom prst="rect">
            <a:avLst/>
          </a:prstGeom>
          <a:noFill/>
        </p:spPr>
      </p:pic>
      <p:pic>
        <p:nvPicPr>
          <p:cNvPr id="2052" name="Picture 4" descr="C:\Users\1\Downloads\20170310_155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845439" y="2035960"/>
            <a:ext cx="5143536" cy="3357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04528" y="2708920"/>
            <a:ext cx="9144000" cy="1143000"/>
          </a:xfrm>
        </p:spPr>
        <p:txBody>
          <a:bodyPr>
            <a:noAutofit/>
          </a:bodyPr>
          <a:lstStyle/>
          <a:p>
            <a:r>
              <a:rPr lang="uk-UA" sz="8000" b="1" i="1" dirty="0" smtClean="0"/>
              <a:t>Дякую за увагу!</a:t>
            </a:r>
            <a:endParaRPr lang="uk-UA" sz="8000" b="1" i="1" dirty="0"/>
          </a:p>
        </p:txBody>
      </p:sp>
      <p:pic>
        <p:nvPicPr>
          <p:cNvPr id="19459" name="Picture 5" descr="kyiv_svyatoshynsky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260350"/>
            <a:ext cx="16938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208</Words>
  <Application>Microsoft Office PowerPoint</Application>
  <PresentationFormat>Произвольный</PresentationFormat>
  <Paragraphs>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TS103417271</vt:lpstr>
      <vt:lpstr>Виконання Програми соціально-економічного розвитку  за І півріччя 2017 року по галузі «КУЛЬТУРА»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 курси “Success of future”</dc:title>
  <dc:creator/>
  <cp:lastModifiedBy/>
  <cp:revision>14</cp:revision>
  <dcterms:created xsi:type="dcterms:W3CDTF">2013-11-16T11:05:34Z</dcterms:created>
  <dcterms:modified xsi:type="dcterms:W3CDTF">2017-07-17T10:15:12Z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