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FAE2-D453-4F81-858A-739528676B10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5D3F-C0F8-48B0-923E-DAD2AFADC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9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FAE2-D453-4F81-858A-739528676B10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5D3F-C0F8-48B0-923E-DAD2AFADC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2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FAE2-D453-4F81-858A-739528676B10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5D3F-C0F8-48B0-923E-DAD2AFADC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5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FAE2-D453-4F81-858A-739528676B10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5D3F-C0F8-48B0-923E-DAD2AFADC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9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FAE2-D453-4F81-858A-739528676B10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5D3F-C0F8-48B0-923E-DAD2AFADC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20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FAE2-D453-4F81-858A-739528676B10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5D3F-C0F8-48B0-923E-DAD2AFADC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1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FAE2-D453-4F81-858A-739528676B10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5D3F-C0F8-48B0-923E-DAD2AFADC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4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FAE2-D453-4F81-858A-739528676B10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5D3F-C0F8-48B0-923E-DAD2AFADC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5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FAE2-D453-4F81-858A-739528676B10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5D3F-C0F8-48B0-923E-DAD2AFADC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7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FAE2-D453-4F81-858A-739528676B10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5D3F-C0F8-48B0-923E-DAD2AFADC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19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FAE2-D453-4F81-858A-739528676B10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5D3F-C0F8-48B0-923E-DAD2AFADC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4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8FAE2-D453-4F81-858A-739528676B10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45D3F-C0F8-48B0-923E-DAD2AFADC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0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83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dirty="0"/>
              <a:t>Капітальні ремонти КНП «ЦПМСД №1» Святошинського району м. </a:t>
            </a:r>
            <a:r>
              <a:rPr lang="uk-UA" sz="2400" dirty="0" smtClean="0"/>
              <a:t>Києва за </a:t>
            </a:r>
            <a:r>
              <a:rPr lang="uk-UA" sz="2400" dirty="0"/>
              <a:t>адресою: вул. Єфремова</a:t>
            </a:r>
            <a:r>
              <a:rPr lang="uk-UA" sz="2400" dirty="0" smtClean="0"/>
              <a:t>,</a:t>
            </a:r>
            <a:r>
              <a:rPr lang="en-US" sz="2400" dirty="0" smtClean="0"/>
              <a:t> </a:t>
            </a:r>
            <a:r>
              <a:rPr lang="uk-UA" sz="2400" dirty="0" smtClean="0"/>
              <a:t>11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uk-UA" sz="3100" b="1" dirty="0" smtClean="0"/>
              <a:t>Фасад будівлі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248472" cy="41044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038600" cy="4032448"/>
          </a:xfrm>
        </p:spPr>
      </p:pic>
    </p:spTree>
    <p:extLst>
      <p:ext uri="{BB962C8B-B14F-4D97-AF65-F5344CB8AC3E}">
        <p14:creationId xmlns:p14="http://schemas.microsoft.com/office/powerpoint/2010/main" val="6525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/>
              <a:t>Підсилення фундаменту будівлі</a:t>
            </a:r>
            <a:br>
              <a:rPr lang="uk-UA" sz="2400" b="1" dirty="0" smtClean="0"/>
            </a:br>
            <a:r>
              <a:rPr lang="uk-UA" sz="2000" dirty="0" smtClean="0"/>
              <a:t>(продовження)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38600" cy="40324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038600" cy="4032448"/>
          </a:xfrm>
        </p:spPr>
      </p:pic>
    </p:spTree>
    <p:extLst>
      <p:ext uri="{BB962C8B-B14F-4D97-AF65-F5344CB8AC3E}">
        <p14:creationId xmlns:p14="http://schemas.microsoft.com/office/powerpoint/2010/main" val="5184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	</a:t>
            </a:r>
            <a:r>
              <a:rPr lang="uk-UA" sz="2800" b="1" dirty="0"/>
              <a:t>Капітальний ремонт </a:t>
            </a:r>
            <a:r>
              <a:rPr lang="ru-RU" sz="2800" b="1" dirty="0" smtClean="0"/>
              <a:t>прим</a:t>
            </a:r>
            <a:r>
              <a:rPr lang="uk-UA" sz="2800" b="1" dirty="0" err="1" smtClean="0"/>
              <a:t>іщення</a:t>
            </a:r>
            <a:r>
              <a:rPr lang="uk-UA" sz="2800" b="1" dirty="0" smtClean="0"/>
              <a:t> </a:t>
            </a:r>
            <a:r>
              <a:rPr lang="uk-UA" sz="2800" b="1" dirty="0"/>
              <a:t>КНП «ЦПМСД №2» Святошинського району міста Києва, </a:t>
            </a:r>
            <a:r>
              <a:rPr lang="uk-UA" sz="2800" b="1" dirty="0" smtClean="0"/>
              <a:t>                        </a:t>
            </a:r>
            <a:r>
              <a:rPr lang="uk-UA" sz="2700" b="1" dirty="0" smtClean="0"/>
              <a:t>вул. В</a:t>
            </a:r>
            <a:r>
              <a:rPr lang="uk-UA" sz="2700" b="1" dirty="0"/>
              <a:t>. Кучера,5.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648729" cy="48245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564396" cy="4752528"/>
          </a:xfrm>
        </p:spPr>
      </p:pic>
    </p:spTree>
    <p:extLst>
      <p:ext uri="{BB962C8B-B14F-4D97-AF65-F5344CB8AC3E}">
        <p14:creationId xmlns:p14="http://schemas.microsoft.com/office/powerpoint/2010/main" val="139234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	</a:t>
            </a:r>
            <a:r>
              <a:rPr lang="uk-UA" sz="2800" b="1" dirty="0"/>
              <a:t>Капітальний ремонт </a:t>
            </a:r>
            <a:r>
              <a:rPr lang="uk-UA" sz="2800" b="1" dirty="0" smtClean="0"/>
              <a:t>приміщення </a:t>
            </a:r>
            <a:r>
              <a:rPr lang="uk-UA" sz="2800" b="1" dirty="0"/>
              <a:t>КНП «ЦПМСД </a:t>
            </a:r>
            <a:r>
              <a:rPr lang="uk-UA" sz="2800" b="1" dirty="0" smtClean="0"/>
              <a:t>№</a:t>
            </a:r>
            <a:r>
              <a:rPr lang="en-US" sz="2800" b="1" dirty="0" smtClean="0"/>
              <a:t>3</a:t>
            </a:r>
            <a:r>
              <a:rPr lang="uk-UA" sz="2800" b="1" dirty="0" smtClean="0"/>
              <a:t>» </a:t>
            </a:r>
            <a:r>
              <a:rPr lang="uk-UA" sz="2800" b="1" dirty="0"/>
              <a:t>Святошинського району міста Києва</a:t>
            </a:r>
            <a:r>
              <a:rPr lang="uk-UA" sz="2800" b="1" dirty="0" smtClean="0"/>
              <a:t>,                         вул. П. Курінного, 2.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816424" cy="47525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672408" cy="4752528"/>
          </a:xfrm>
        </p:spPr>
      </p:pic>
    </p:spTree>
    <p:extLst>
      <p:ext uri="{BB962C8B-B14F-4D97-AF65-F5344CB8AC3E}">
        <p14:creationId xmlns:p14="http://schemas.microsoft.com/office/powerpoint/2010/main" val="3189153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89</TotalTime>
  <Words>24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Капітальні ремонти КНП «ЦПМСД №1» Святошинського району м. Києва за адресою: вул. Єфремова, 11 Фасад будівлі </vt:lpstr>
      <vt:lpstr>Підсилення фундаменту будівлі (продовження)</vt:lpstr>
      <vt:lpstr> Капітальний ремонт приміщення КНП «ЦПМСД №2» Святошинського району міста Києва,                         вул. В. Кучера,5.  </vt:lpstr>
      <vt:lpstr> Капітальний ремонт приміщення КНП «ЦПМСД №3» Святошинського району міста Києва,                         вул. П. Курінного, 2.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Матяш Иван Васильевич</cp:lastModifiedBy>
  <cp:revision>9</cp:revision>
  <dcterms:created xsi:type="dcterms:W3CDTF">2016-12-15T10:25:06Z</dcterms:created>
  <dcterms:modified xsi:type="dcterms:W3CDTF">2016-12-29T15:24:37Z</dcterms:modified>
</cp:coreProperties>
</file>