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FE7-C9D3-40D7-B138-DF6745FB9AE0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988C-CCE7-4BAD-A02D-5D7212F7B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7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BFE7-C9D3-40D7-B138-DF6745FB9AE0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5988C-CCE7-4BAD-A02D-5D7212F7B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66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223712"/>
      </p:ext>
    </p:extLst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0610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6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451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1</cp:revision>
  <dcterms:created xsi:type="dcterms:W3CDTF">2016-11-18T13:59:35Z</dcterms:created>
  <dcterms:modified xsi:type="dcterms:W3CDTF">2016-11-18T13:59:35Z</dcterms:modified>
</cp:coreProperties>
</file>