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0578-C4AB-4495-BBD6-336C54B7B1CD}" type="datetimeFigureOut">
              <a:rPr lang="ru-RU" smtClean="0"/>
              <a:t>21.10.2016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5C6D4-C31A-4A32-BDC2-17C9F00417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343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0578-C4AB-4495-BBD6-336C54B7B1CD}" type="datetimeFigureOut">
              <a:rPr lang="ru-RU" smtClean="0"/>
              <a:t>21.10.2016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5C6D4-C31A-4A32-BDC2-17C9F00417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7454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0578-C4AB-4495-BBD6-336C54B7B1CD}" type="datetimeFigureOut">
              <a:rPr lang="ru-RU" smtClean="0"/>
              <a:t>21.10.2016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5C6D4-C31A-4A32-BDC2-17C9F00417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846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0578-C4AB-4495-BBD6-336C54B7B1CD}" type="datetimeFigureOut">
              <a:rPr lang="ru-RU" smtClean="0"/>
              <a:t>21.10.2016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5C6D4-C31A-4A32-BDC2-17C9F00417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4326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0578-C4AB-4495-BBD6-336C54B7B1CD}" type="datetimeFigureOut">
              <a:rPr lang="ru-RU" smtClean="0"/>
              <a:t>21.10.2016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5C6D4-C31A-4A32-BDC2-17C9F00417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9417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0578-C4AB-4495-BBD6-336C54B7B1CD}" type="datetimeFigureOut">
              <a:rPr lang="ru-RU" smtClean="0"/>
              <a:t>21.10.2016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5C6D4-C31A-4A32-BDC2-17C9F00417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1520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0578-C4AB-4495-BBD6-336C54B7B1CD}" type="datetimeFigureOut">
              <a:rPr lang="ru-RU" smtClean="0"/>
              <a:t>21.10.2016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5C6D4-C31A-4A32-BDC2-17C9F00417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9184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0578-C4AB-4495-BBD6-336C54B7B1CD}" type="datetimeFigureOut">
              <a:rPr lang="ru-RU" smtClean="0"/>
              <a:t>21.10.2016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5C6D4-C31A-4A32-BDC2-17C9F00417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2908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0578-C4AB-4495-BBD6-336C54B7B1CD}" type="datetimeFigureOut">
              <a:rPr lang="ru-RU" smtClean="0"/>
              <a:t>21.10.2016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5C6D4-C31A-4A32-BDC2-17C9F00417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1885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0578-C4AB-4495-BBD6-336C54B7B1CD}" type="datetimeFigureOut">
              <a:rPr lang="ru-RU" smtClean="0"/>
              <a:t>21.10.2016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5C6D4-C31A-4A32-BDC2-17C9F00417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2283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0578-C4AB-4495-BBD6-336C54B7B1CD}" type="datetimeFigureOut">
              <a:rPr lang="ru-RU" smtClean="0"/>
              <a:t>21.10.2016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5C6D4-C31A-4A32-BDC2-17C9F00417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3225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60578-C4AB-4495-BBD6-336C54B7B1CD}" type="datetimeFigureOut">
              <a:rPr lang="ru-RU" smtClean="0"/>
              <a:t>21.10.2016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F5C6D4-C31A-4A32-BDC2-17C9F00417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007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836712"/>
            <a:ext cx="7772400" cy="276373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13030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83768" y="1810279"/>
            <a:ext cx="38282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dirty="0" smtClean="0"/>
              <a:t>Дякую за увагу !</a:t>
            </a:r>
            <a:endParaRPr lang="ru-RU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419872" y="5589240"/>
            <a:ext cx="2210797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dirty="0" smtClean="0"/>
              <a:t>21 жовтня 2016 року</a:t>
            </a:r>
          </a:p>
          <a:p>
            <a:pPr algn="ctr"/>
            <a:r>
              <a:rPr lang="uk-UA" sz="2000" b="1" dirty="0" smtClean="0"/>
              <a:t>Київ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128427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>
            <a:noAutofit/>
          </a:bodyPr>
          <a:lstStyle/>
          <a:p>
            <a:r>
              <a:rPr lang="uk-UA" sz="1800" dirty="0"/>
              <a:t>Капітальні ремонти КНП «ЦПМСД №1» Святошинського району </a:t>
            </a:r>
            <a:r>
              <a:rPr lang="uk-UA" sz="1800" dirty="0" smtClean="0"/>
              <a:t>міста Києва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uk-UA" sz="1800" dirty="0" smtClean="0"/>
              <a:t>за </a:t>
            </a:r>
            <a:r>
              <a:rPr lang="uk-UA" sz="1800" dirty="0"/>
              <a:t>адресою: вул. </a:t>
            </a:r>
            <a:r>
              <a:rPr lang="uk-UA" sz="1800" dirty="0" smtClean="0"/>
              <a:t>Єфремова,11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ru-RU" sz="1800" dirty="0" err="1" smtClean="0"/>
              <a:t>Заміна</a:t>
            </a:r>
            <a:r>
              <a:rPr lang="ru-RU" sz="1800" dirty="0" smtClean="0"/>
              <a:t> </a:t>
            </a:r>
            <a:r>
              <a:rPr lang="ru-RU" sz="1800" dirty="0" err="1" smtClean="0"/>
              <a:t>вікон</a:t>
            </a:r>
            <a:r>
              <a:rPr lang="ru-RU" sz="1800" dirty="0" smtClean="0"/>
              <a:t> – </a:t>
            </a:r>
            <a:r>
              <a:rPr lang="ru-RU" sz="1800" dirty="0" err="1" smtClean="0"/>
              <a:t>встановлено</a:t>
            </a:r>
            <a:r>
              <a:rPr lang="ru-RU" sz="1800" dirty="0" smtClean="0"/>
              <a:t> 56 штук</a:t>
            </a:r>
            <a:r>
              <a:rPr lang="uk-UA" sz="1800" dirty="0" smtClean="0"/>
              <a:t> 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2776"/>
            <a:ext cx="4038600" cy="482453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412776"/>
            <a:ext cx="3223363" cy="3888432"/>
          </a:xfrm>
        </p:spPr>
      </p:pic>
    </p:spTree>
    <p:extLst>
      <p:ext uri="{BB962C8B-B14F-4D97-AF65-F5344CB8AC3E}">
        <p14:creationId xmlns:p14="http://schemas.microsoft.com/office/powerpoint/2010/main" val="147861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2700" dirty="0"/>
              <a:t>Фасад </a:t>
            </a:r>
            <a:r>
              <a:rPr lang="uk-UA" sz="2700" dirty="0" smtClean="0"/>
              <a:t>будівлі</a:t>
            </a:r>
            <a:r>
              <a:rPr lang="en-US" sz="2700" dirty="0"/>
              <a:t> </a:t>
            </a:r>
            <a:r>
              <a:rPr lang="uk-UA" sz="2700" dirty="0" smtClean="0"/>
              <a:t>- </a:t>
            </a:r>
            <a:r>
              <a:rPr lang="uk-UA" sz="2700" dirty="0"/>
              <a:t>131 кв. </a:t>
            </a:r>
            <a:r>
              <a:rPr lang="uk-UA" sz="2700" dirty="0" smtClean="0"/>
              <a:t>метр, </a:t>
            </a:r>
            <a:br>
              <a:rPr lang="uk-UA" sz="2700" dirty="0" smtClean="0"/>
            </a:br>
            <a:r>
              <a:rPr lang="uk-UA" sz="2000" dirty="0" smtClean="0"/>
              <a:t>тривають роботи по герметизації стиків стінових плит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4172272" cy="475252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132856"/>
            <a:ext cx="4114800" cy="3312368"/>
          </a:xfrm>
        </p:spPr>
      </p:pic>
    </p:spTree>
    <p:extLst>
      <p:ext uri="{BB962C8B-B14F-4D97-AF65-F5344CB8AC3E}">
        <p14:creationId xmlns:p14="http://schemas.microsoft.com/office/powerpoint/2010/main" val="243307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000" dirty="0" smtClean="0"/>
              <a:t>Капітальні роботи по підсиленню </a:t>
            </a:r>
            <a:r>
              <a:rPr lang="uk-UA" sz="2000" dirty="0" err="1" smtClean="0"/>
              <a:t>фундамента</a:t>
            </a:r>
            <a:r>
              <a:rPr lang="uk-UA" sz="2000" dirty="0" smtClean="0"/>
              <a:t> (тривають)</a:t>
            </a:r>
            <a:endParaRPr lang="ru-RU" sz="2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2776"/>
            <a:ext cx="4186808" cy="482453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060848"/>
            <a:ext cx="3152403" cy="4065315"/>
          </a:xfrm>
        </p:spPr>
      </p:pic>
    </p:spTree>
    <p:extLst>
      <p:ext uri="{BB962C8B-B14F-4D97-AF65-F5344CB8AC3E}">
        <p14:creationId xmlns:p14="http://schemas.microsoft.com/office/powerpoint/2010/main" val="1903728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000" dirty="0" smtClean="0"/>
              <a:t>Капітальні ремонти  КНП «ЦП МСД № 2» Святошинського району міста Києва за адресою : вул. Кучера , 5</a:t>
            </a:r>
            <a:br>
              <a:rPr lang="uk-UA" sz="2000" dirty="0" smtClean="0"/>
            </a:br>
            <a:r>
              <a:rPr lang="uk-UA" sz="2000" dirty="0" smtClean="0"/>
              <a:t>Ремонт криши (</a:t>
            </a:r>
            <a:r>
              <a:rPr lang="uk-UA" sz="2000" dirty="0" err="1" smtClean="0"/>
              <a:t>вареншено</a:t>
            </a:r>
            <a:r>
              <a:rPr lang="uk-UA" sz="2000" dirty="0" smtClean="0"/>
              <a:t>)</a:t>
            </a:r>
            <a:endParaRPr lang="ru-RU" sz="2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2776"/>
            <a:ext cx="4038600" cy="504056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9208"/>
            <a:ext cx="4038600" cy="3027947"/>
          </a:xfrm>
        </p:spPr>
      </p:pic>
    </p:spTree>
    <p:extLst>
      <p:ext uri="{BB962C8B-B14F-4D97-AF65-F5344CB8AC3E}">
        <p14:creationId xmlns:p14="http://schemas.microsoft.com/office/powerpoint/2010/main" val="1589026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000" dirty="0" smtClean="0"/>
              <a:t>Ремонт фасаду (роботи тривають)</a:t>
            </a:r>
            <a:endParaRPr lang="ru-RU" sz="20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84784"/>
            <a:ext cx="4038600" cy="4536504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204865"/>
            <a:ext cx="3296419" cy="3744416"/>
          </a:xfrm>
        </p:spPr>
      </p:pic>
    </p:spTree>
    <p:extLst>
      <p:ext uri="{BB962C8B-B14F-4D97-AF65-F5344CB8AC3E}">
        <p14:creationId xmlns:p14="http://schemas.microsoft.com/office/powerpoint/2010/main" val="1756258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000" dirty="0" smtClean="0"/>
              <a:t>Ремонт приміщень (тривають)</a:t>
            </a:r>
            <a:endParaRPr lang="ru-RU" sz="2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84784"/>
            <a:ext cx="4042792" cy="439248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844824"/>
            <a:ext cx="3970784" cy="3744416"/>
          </a:xfrm>
        </p:spPr>
      </p:pic>
    </p:spTree>
    <p:extLst>
      <p:ext uri="{BB962C8B-B14F-4D97-AF65-F5344CB8AC3E}">
        <p14:creationId xmlns:p14="http://schemas.microsoft.com/office/powerpoint/2010/main" val="37452078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000" dirty="0" smtClean="0"/>
              <a:t>Капітальний ремонт КНП «ЦП МСД № 3» Святошинського району міста Києва, ремонт третього поверху за адресою : П. Курінного, 2</a:t>
            </a:r>
            <a:endParaRPr lang="ru-RU" sz="2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628800"/>
            <a:ext cx="4001963" cy="4525963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492896"/>
            <a:ext cx="3512443" cy="3633267"/>
          </a:xfrm>
        </p:spPr>
      </p:pic>
    </p:spTree>
    <p:extLst>
      <p:ext uri="{BB962C8B-B14F-4D97-AF65-F5344CB8AC3E}">
        <p14:creationId xmlns:p14="http://schemas.microsoft.com/office/powerpoint/2010/main" val="21082468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000" dirty="0" smtClean="0"/>
              <a:t>Капітальний ремонт КНП «ЦП МСД № 3» Святошинського району міста Києва, капітальний ремонт пандусу за адресою : вул. Корольова, </a:t>
            </a:r>
            <a:r>
              <a:rPr lang="uk-UA" sz="1600" dirty="0" smtClean="0"/>
              <a:t>11/1 (роботи тривають)</a:t>
            </a:r>
            <a:endParaRPr lang="ru-RU" sz="16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84784"/>
            <a:ext cx="4032448" cy="424847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772816"/>
            <a:ext cx="4042792" cy="3888432"/>
          </a:xfrm>
        </p:spPr>
      </p:pic>
    </p:spTree>
    <p:extLst>
      <p:ext uri="{BB962C8B-B14F-4D97-AF65-F5344CB8AC3E}">
        <p14:creationId xmlns:p14="http://schemas.microsoft.com/office/powerpoint/2010/main" val="381204557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123</Words>
  <Application>Microsoft Office PowerPoint</Application>
  <PresentationFormat>Экран (4:3)</PresentationFormat>
  <Paragraphs>11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Капітальні ремонти КНП «ЦПМСД №1» Святошинського району міста Києва за адресою: вул. Єфремова,11 Заміна вікон – встановлено 56 штук  </vt:lpstr>
      <vt:lpstr>Фасад будівлі - 131 кв. метр,  тривають роботи по герметизації стиків стінових плит </vt:lpstr>
      <vt:lpstr>Капітальні роботи по підсиленню фундамента (тривають)</vt:lpstr>
      <vt:lpstr>Капітальні ремонти  КНП «ЦП МСД № 2» Святошинського району міста Києва за адресою : вул. Кучера , 5 Ремонт криши (вареншено)</vt:lpstr>
      <vt:lpstr>Ремонт фасаду (роботи тривають)</vt:lpstr>
      <vt:lpstr>Ремонт приміщень (тривають)</vt:lpstr>
      <vt:lpstr>Капітальний ремонт КНП «ЦП МСД № 3» Святошинського району міста Києва, ремонт третього поверху за адресою : П. Курінного, 2</vt:lpstr>
      <vt:lpstr>Капітальний ремонт КНП «ЦП МСД № 3» Святошинського району міста Києва, капітальний ремонт пандусу за адресою : вул. Корольова, 11/1 (роботи тривають)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Матяш Иван Васильевич</cp:lastModifiedBy>
  <cp:revision>6</cp:revision>
  <dcterms:created xsi:type="dcterms:W3CDTF">2016-10-21T09:53:20Z</dcterms:created>
  <dcterms:modified xsi:type="dcterms:W3CDTF">2016-10-21T11:58:32Z</dcterms:modified>
</cp:coreProperties>
</file>